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280" autoAdjust="0"/>
  </p:normalViewPr>
  <p:slideViewPr>
    <p:cSldViewPr snapToGrid="0">
      <p:cViewPr>
        <p:scale>
          <a:sx n="10" d="100"/>
          <a:sy n="10" d="100"/>
        </p:scale>
        <p:origin x="2970" y="1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6EAD0458-8B18-407B-AFAF-8820D610D0B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0"/>
            <a:ext cx="12192000" cy="4630057"/>
          </a:xfrm>
          <a:custGeom>
            <a:avLst/>
            <a:gdLst>
              <a:gd name="connsiteX0" fmla="*/ 0 w 2025650"/>
              <a:gd name="connsiteY0" fmla="*/ 0 h 3014662"/>
              <a:gd name="connsiteX1" fmla="*/ 2025650 w 2025650"/>
              <a:gd name="connsiteY1" fmla="*/ 0 h 3014662"/>
              <a:gd name="connsiteX2" fmla="*/ 2025650 w 2025650"/>
              <a:gd name="connsiteY2" fmla="*/ 3014662 h 3014662"/>
              <a:gd name="connsiteX3" fmla="*/ 0 w 2025650"/>
              <a:gd name="connsiteY3" fmla="*/ 3014662 h 30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3014662">
                <a:moveTo>
                  <a:pt x="0" y="0"/>
                </a:moveTo>
                <a:lnTo>
                  <a:pt x="2025650" y="0"/>
                </a:lnTo>
                <a:lnTo>
                  <a:pt x="2025650" y="3014662"/>
                </a:lnTo>
                <a:lnTo>
                  <a:pt x="0" y="30146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474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6EAD0458-8B18-407B-AFAF-8820D610D0B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5014450"/>
            <a:ext cx="6242890" cy="1843551"/>
          </a:xfrm>
          <a:custGeom>
            <a:avLst/>
            <a:gdLst>
              <a:gd name="connsiteX0" fmla="*/ 0 w 2025650"/>
              <a:gd name="connsiteY0" fmla="*/ 0 h 3014662"/>
              <a:gd name="connsiteX1" fmla="*/ 2025650 w 2025650"/>
              <a:gd name="connsiteY1" fmla="*/ 0 h 3014662"/>
              <a:gd name="connsiteX2" fmla="*/ 2025650 w 2025650"/>
              <a:gd name="connsiteY2" fmla="*/ 3014662 h 3014662"/>
              <a:gd name="connsiteX3" fmla="*/ 0 w 2025650"/>
              <a:gd name="connsiteY3" fmla="*/ 3014662 h 30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3014662">
                <a:moveTo>
                  <a:pt x="0" y="0"/>
                </a:moveTo>
                <a:lnTo>
                  <a:pt x="2025650" y="0"/>
                </a:lnTo>
                <a:lnTo>
                  <a:pt x="2025650" y="3014662"/>
                </a:lnTo>
                <a:lnTo>
                  <a:pt x="0" y="30146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9352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1ECF973-AF37-4CC4-8CD7-DB9B530A594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5246002" y="2083818"/>
            <a:ext cx="1699996" cy="1699996"/>
          </a:xfrm>
          <a:custGeom>
            <a:avLst/>
            <a:gdLst>
              <a:gd name="connsiteX0" fmla="*/ 849998 w 1699996"/>
              <a:gd name="connsiteY0" fmla="*/ 0 h 1699996"/>
              <a:gd name="connsiteX1" fmla="*/ 1699996 w 1699996"/>
              <a:gd name="connsiteY1" fmla="*/ 849998 h 1699996"/>
              <a:gd name="connsiteX2" fmla="*/ 849998 w 1699996"/>
              <a:gd name="connsiteY2" fmla="*/ 1699996 h 1699996"/>
              <a:gd name="connsiteX3" fmla="*/ 0 w 1699996"/>
              <a:gd name="connsiteY3" fmla="*/ 849998 h 1699996"/>
              <a:gd name="connsiteX4" fmla="*/ 849998 w 1699996"/>
              <a:gd name="connsiteY4" fmla="*/ 0 h 1699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9996" h="1699996">
                <a:moveTo>
                  <a:pt x="849998" y="0"/>
                </a:moveTo>
                <a:cubicBezTo>
                  <a:pt x="1319439" y="0"/>
                  <a:pt x="1699996" y="380557"/>
                  <a:pt x="1699996" y="849998"/>
                </a:cubicBezTo>
                <a:cubicBezTo>
                  <a:pt x="1699996" y="1319439"/>
                  <a:pt x="1319439" y="1699996"/>
                  <a:pt x="849998" y="1699996"/>
                </a:cubicBezTo>
                <a:cubicBezTo>
                  <a:pt x="380557" y="1699996"/>
                  <a:pt x="0" y="1319439"/>
                  <a:pt x="0" y="849998"/>
                </a:cubicBezTo>
                <a:cubicBezTo>
                  <a:pt x="0" y="380557"/>
                  <a:pt x="380557" y="0"/>
                  <a:pt x="84999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79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6EAD0458-8B18-407B-AFAF-8820D610D0B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0"/>
            <a:ext cx="12192000" cy="3542129"/>
          </a:xfrm>
          <a:custGeom>
            <a:avLst/>
            <a:gdLst>
              <a:gd name="connsiteX0" fmla="*/ 0 w 2025650"/>
              <a:gd name="connsiteY0" fmla="*/ 0 h 3014662"/>
              <a:gd name="connsiteX1" fmla="*/ 2025650 w 2025650"/>
              <a:gd name="connsiteY1" fmla="*/ 0 h 3014662"/>
              <a:gd name="connsiteX2" fmla="*/ 2025650 w 2025650"/>
              <a:gd name="connsiteY2" fmla="*/ 3014662 h 3014662"/>
              <a:gd name="connsiteX3" fmla="*/ 0 w 2025650"/>
              <a:gd name="connsiteY3" fmla="*/ 3014662 h 30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3014662">
                <a:moveTo>
                  <a:pt x="0" y="0"/>
                </a:moveTo>
                <a:lnTo>
                  <a:pt x="2025650" y="0"/>
                </a:lnTo>
                <a:lnTo>
                  <a:pt x="2025650" y="3014662"/>
                </a:lnTo>
                <a:lnTo>
                  <a:pt x="0" y="30146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472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6EAD0458-8B18-407B-AFAF-8820D610D0B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2968828"/>
            <a:ext cx="12192000" cy="3489475"/>
          </a:xfrm>
          <a:custGeom>
            <a:avLst/>
            <a:gdLst>
              <a:gd name="connsiteX0" fmla="*/ 0 w 2025650"/>
              <a:gd name="connsiteY0" fmla="*/ 0 h 3014662"/>
              <a:gd name="connsiteX1" fmla="*/ 2025650 w 2025650"/>
              <a:gd name="connsiteY1" fmla="*/ 0 h 3014662"/>
              <a:gd name="connsiteX2" fmla="*/ 2025650 w 2025650"/>
              <a:gd name="connsiteY2" fmla="*/ 3014662 h 3014662"/>
              <a:gd name="connsiteX3" fmla="*/ 0 w 2025650"/>
              <a:gd name="connsiteY3" fmla="*/ 3014662 h 30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3014662">
                <a:moveTo>
                  <a:pt x="0" y="0"/>
                </a:moveTo>
                <a:lnTo>
                  <a:pt x="2025650" y="0"/>
                </a:lnTo>
                <a:lnTo>
                  <a:pt x="2025650" y="3014662"/>
                </a:lnTo>
                <a:lnTo>
                  <a:pt x="0" y="30146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0050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1110745-2B00-428D-BA0D-338BCD71862F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838200" y="1857736"/>
            <a:ext cx="2206172" cy="2206172"/>
          </a:xfrm>
          <a:custGeom>
            <a:avLst/>
            <a:gdLst>
              <a:gd name="connsiteX0" fmla="*/ 1103086 w 2206172"/>
              <a:gd name="connsiteY0" fmla="*/ 0 h 2206172"/>
              <a:gd name="connsiteX1" fmla="*/ 2206172 w 2206172"/>
              <a:gd name="connsiteY1" fmla="*/ 1103086 h 2206172"/>
              <a:gd name="connsiteX2" fmla="*/ 1103086 w 2206172"/>
              <a:gd name="connsiteY2" fmla="*/ 2206172 h 2206172"/>
              <a:gd name="connsiteX3" fmla="*/ 0 w 2206172"/>
              <a:gd name="connsiteY3" fmla="*/ 1103086 h 2206172"/>
              <a:gd name="connsiteX4" fmla="*/ 1103086 w 2206172"/>
              <a:gd name="connsiteY4" fmla="*/ 0 h 220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6172" h="2206172">
                <a:moveTo>
                  <a:pt x="1103086" y="0"/>
                </a:moveTo>
                <a:cubicBezTo>
                  <a:pt x="1712304" y="0"/>
                  <a:pt x="2206172" y="493868"/>
                  <a:pt x="2206172" y="1103086"/>
                </a:cubicBezTo>
                <a:cubicBezTo>
                  <a:pt x="2206172" y="1712304"/>
                  <a:pt x="1712304" y="2206172"/>
                  <a:pt x="1103086" y="2206172"/>
                </a:cubicBezTo>
                <a:cubicBezTo>
                  <a:pt x="493868" y="2206172"/>
                  <a:pt x="0" y="1712304"/>
                  <a:pt x="0" y="1103086"/>
                </a:cubicBezTo>
                <a:cubicBezTo>
                  <a:pt x="0" y="493868"/>
                  <a:pt x="493868" y="0"/>
                  <a:pt x="110308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9252413-D6F6-4DA6-BB71-0F490CFED454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3608010" y="1857736"/>
            <a:ext cx="2206172" cy="2206172"/>
          </a:xfrm>
          <a:custGeom>
            <a:avLst/>
            <a:gdLst>
              <a:gd name="connsiteX0" fmla="*/ 1103086 w 2206172"/>
              <a:gd name="connsiteY0" fmla="*/ 0 h 2206172"/>
              <a:gd name="connsiteX1" fmla="*/ 2206172 w 2206172"/>
              <a:gd name="connsiteY1" fmla="*/ 1103086 h 2206172"/>
              <a:gd name="connsiteX2" fmla="*/ 1103086 w 2206172"/>
              <a:gd name="connsiteY2" fmla="*/ 2206172 h 2206172"/>
              <a:gd name="connsiteX3" fmla="*/ 0 w 2206172"/>
              <a:gd name="connsiteY3" fmla="*/ 1103086 h 2206172"/>
              <a:gd name="connsiteX4" fmla="*/ 1103086 w 2206172"/>
              <a:gd name="connsiteY4" fmla="*/ 0 h 220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6172" h="2206172">
                <a:moveTo>
                  <a:pt x="1103086" y="0"/>
                </a:moveTo>
                <a:cubicBezTo>
                  <a:pt x="1712304" y="0"/>
                  <a:pt x="2206172" y="493868"/>
                  <a:pt x="2206172" y="1103086"/>
                </a:cubicBezTo>
                <a:cubicBezTo>
                  <a:pt x="2206172" y="1712304"/>
                  <a:pt x="1712304" y="2206172"/>
                  <a:pt x="1103086" y="2206172"/>
                </a:cubicBezTo>
                <a:cubicBezTo>
                  <a:pt x="493868" y="2206172"/>
                  <a:pt x="0" y="1712304"/>
                  <a:pt x="0" y="1103086"/>
                </a:cubicBezTo>
                <a:cubicBezTo>
                  <a:pt x="0" y="493868"/>
                  <a:pt x="493868" y="0"/>
                  <a:pt x="110308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3F8AE75-32C6-48E8-885E-CC24B77B912F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377820" y="1857736"/>
            <a:ext cx="2206172" cy="2206172"/>
          </a:xfrm>
          <a:custGeom>
            <a:avLst/>
            <a:gdLst>
              <a:gd name="connsiteX0" fmla="*/ 1103086 w 2206172"/>
              <a:gd name="connsiteY0" fmla="*/ 0 h 2206172"/>
              <a:gd name="connsiteX1" fmla="*/ 2206172 w 2206172"/>
              <a:gd name="connsiteY1" fmla="*/ 1103086 h 2206172"/>
              <a:gd name="connsiteX2" fmla="*/ 1103086 w 2206172"/>
              <a:gd name="connsiteY2" fmla="*/ 2206172 h 2206172"/>
              <a:gd name="connsiteX3" fmla="*/ 0 w 2206172"/>
              <a:gd name="connsiteY3" fmla="*/ 1103086 h 2206172"/>
              <a:gd name="connsiteX4" fmla="*/ 1103086 w 2206172"/>
              <a:gd name="connsiteY4" fmla="*/ 0 h 220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6172" h="2206172">
                <a:moveTo>
                  <a:pt x="1103086" y="0"/>
                </a:moveTo>
                <a:cubicBezTo>
                  <a:pt x="1712304" y="0"/>
                  <a:pt x="2206172" y="493868"/>
                  <a:pt x="2206172" y="1103086"/>
                </a:cubicBezTo>
                <a:cubicBezTo>
                  <a:pt x="2206172" y="1712304"/>
                  <a:pt x="1712304" y="2206172"/>
                  <a:pt x="1103086" y="2206172"/>
                </a:cubicBezTo>
                <a:cubicBezTo>
                  <a:pt x="493868" y="2206172"/>
                  <a:pt x="0" y="1712304"/>
                  <a:pt x="0" y="1103086"/>
                </a:cubicBezTo>
                <a:cubicBezTo>
                  <a:pt x="0" y="493868"/>
                  <a:pt x="493868" y="0"/>
                  <a:pt x="110308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E32363B-67A5-4F1C-A53E-D64D612CE0DE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9147629" y="1857737"/>
            <a:ext cx="2206172" cy="2206171"/>
          </a:xfrm>
          <a:custGeom>
            <a:avLst/>
            <a:gdLst>
              <a:gd name="connsiteX0" fmla="*/ 1103086 w 2206172"/>
              <a:gd name="connsiteY0" fmla="*/ 0 h 2206171"/>
              <a:gd name="connsiteX1" fmla="*/ 2206172 w 2206172"/>
              <a:gd name="connsiteY1" fmla="*/ 1103086 h 2206171"/>
              <a:gd name="connsiteX2" fmla="*/ 1215870 w 2206172"/>
              <a:gd name="connsiteY2" fmla="*/ 2200477 h 2206171"/>
              <a:gd name="connsiteX3" fmla="*/ 1103106 w 2206172"/>
              <a:gd name="connsiteY3" fmla="*/ 2206171 h 2206171"/>
              <a:gd name="connsiteX4" fmla="*/ 1103066 w 2206172"/>
              <a:gd name="connsiteY4" fmla="*/ 2206171 h 2206171"/>
              <a:gd name="connsiteX5" fmla="*/ 990302 w 2206172"/>
              <a:gd name="connsiteY5" fmla="*/ 2200477 h 2206171"/>
              <a:gd name="connsiteX6" fmla="*/ 0 w 2206172"/>
              <a:gd name="connsiteY6" fmla="*/ 1103086 h 2206171"/>
              <a:gd name="connsiteX7" fmla="*/ 1103086 w 2206172"/>
              <a:gd name="connsiteY7" fmla="*/ 0 h 2206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06172" h="2206171">
                <a:moveTo>
                  <a:pt x="1103086" y="0"/>
                </a:moveTo>
                <a:cubicBezTo>
                  <a:pt x="1712304" y="0"/>
                  <a:pt x="2206172" y="493868"/>
                  <a:pt x="2206172" y="1103086"/>
                </a:cubicBezTo>
                <a:cubicBezTo>
                  <a:pt x="2206172" y="1674228"/>
                  <a:pt x="1772108" y="2143988"/>
                  <a:pt x="1215870" y="2200477"/>
                </a:cubicBezTo>
                <a:lnTo>
                  <a:pt x="1103106" y="2206171"/>
                </a:lnTo>
                <a:lnTo>
                  <a:pt x="1103066" y="2206171"/>
                </a:lnTo>
                <a:lnTo>
                  <a:pt x="990302" y="2200477"/>
                </a:lnTo>
                <a:cubicBezTo>
                  <a:pt x="434064" y="2143988"/>
                  <a:pt x="0" y="1674228"/>
                  <a:pt x="0" y="1103086"/>
                </a:cubicBezTo>
                <a:cubicBezTo>
                  <a:pt x="0" y="493868"/>
                  <a:pt x="493868" y="0"/>
                  <a:pt x="110308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8932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7E70B86-757D-4540-A2F5-B945795612D7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2574925"/>
            <a:ext cx="4818063" cy="4283075"/>
          </a:xfrm>
          <a:custGeom>
            <a:avLst/>
            <a:gdLst>
              <a:gd name="connsiteX0" fmla="*/ 0 w 4818063"/>
              <a:gd name="connsiteY0" fmla="*/ 0 h 4283075"/>
              <a:gd name="connsiteX1" fmla="*/ 4818063 w 4818063"/>
              <a:gd name="connsiteY1" fmla="*/ 0 h 4283075"/>
              <a:gd name="connsiteX2" fmla="*/ 4818063 w 4818063"/>
              <a:gd name="connsiteY2" fmla="*/ 4283075 h 4283075"/>
              <a:gd name="connsiteX3" fmla="*/ 0 w 4818063"/>
              <a:gd name="connsiteY3" fmla="*/ 4283075 h 428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8063" h="4283075">
                <a:moveTo>
                  <a:pt x="0" y="0"/>
                </a:moveTo>
                <a:lnTo>
                  <a:pt x="4818063" y="0"/>
                </a:lnTo>
                <a:lnTo>
                  <a:pt x="4818063" y="4283075"/>
                </a:lnTo>
                <a:lnTo>
                  <a:pt x="0" y="42830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2FB86AF6-1301-4204-A83A-C5B63863BEF0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7278689" y="4713289"/>
            <a:ext cx="2460625" cy="2144713"/>
          </a:xfrm>
          <a:custGeom>
            <a:avLst/>
            <a:gdLst>
              <a:gd name="connsiteX0" fmla="*/ 0 w 2460625"/>
              <a:gd name="connsiteY0" fmla="*/ 0 h 2144713"/>
              <a:gd name="connsiteX1" fmla="*/ 2460625 w 2460625"/>
              <a:gd name="connsiteY1" fmla="*/ 0 h 2144713"/>
              <a:gd name="connsiteX2" fmla="*/ 2460625 w 2460625"/>
              <a:gd name="connsiteY2" fmla="*/ 2144713 h 2144713"/>
              <a:gd name="connsiteX3" fmla="*/ 0 w 2460625"/>
              <a:gd name="connsiteY3" fmla="*/ 2144713 h 214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0625" h="2144713">
                <a:moveTo>
                  <a:pt x="0" y="0"/>
                </a:moveTo>
                <a:lnTo>
                  <a:pt x="2460625" y="0"/>
                </a:lnTo>
                <a:lnTo>
                  <a:pt x="2460625" y="2144713"/>
                </a:lnTo>
                <a:lnTo>
                  <a:pt x="0" y="21447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A79FF7A-05E4-4322-9984-A7B12050EE9B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9739313" y="4713289"/>
            <a:ext cx="2459038" cy="2144713"/>
          </a:xfrm>
          <a:custGeom>
            <a:avLst/>
            <a:gdLst>
              <a:gd name="connsiteX0" fmla="*/ 0 w 2459038"/>
              <a:gd name="connsiteY0" fmla="*/ 0 h 2144713"/>
              <a:gd name="connsiteX1" fmla="*/ 2459038 w 2459038"/>
              <a:gd name="connsiteY1" fmla="*/ 0 h 2144713"/>
              <a:gd name="connsiteX2" fmla="*/ 2459038 w 2459038"/>
              <a:gd name="connsiteY2" fmla="*/ 2144713 h 2144713"/>
              <a:gd name="connsiteX3" fmla="*/ 0 w 2459038"/>
              <a:gd name="connsiteY3" fmla="*/ 2144713 h 214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9038" h="2144713">
                <a:moveTo>
                  <a:pt x="0" y="0"/>
                </a:moveTo>
                <a:lnTo>
                  <a:pt x="2459038" y="0"/>
                </a:lnTo>
                <a:lnTo>
                  <a:pt x="2459038" y="2144713"/>
                </a:lnTo>
                <a:lnTo>
                  <a:pt x="0" y="21447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FF1381A-36FD-4F46-B58B-B49FC2F45431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4818064" y="4713289"/>
            <a:ext cx="2460625" cy="2144713"/>
          </a:xfrm>
          <a:custGeom>
            <a:avLst/>
            <a:gdLst>
              <a:gd name="connsiteX0" fmla="*/ 0 w 2460625"/>
              <a:gd name="connsiteY0" fmla="*/ 0 h 2144713"/>
              <a:gd name="connsiteX1" fmla="*/ 2460625 w 2460625"/>
              <a:gd name="connsiteY1" fmla="*/ 0 h 2144713"/>
              <a:gd name="connsiteX2" fmla="*/ 2460625 w 2460625"/>
              <a:gd name="connsiteY2" fmla="*/ 2144713 h 2144713"/>
              <a:gd name="connsiteX3" fmla="*/ 0 w 2460625"/>
              <a:gd name="connsiteY3" fmla="*/ 2144713 h 214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0625" h="2144713">
                <a:moveTo>
                  <a:pt x="0" y="0"/>
                </a:moveTo>
                <a:lnTo>
                  <a:pt x="2460625" y="0"/>
                </a:lnTo>
                <a:lnTo>
                  <a:pt x="2460625" y="2144713"/>
                </a:lnTo>
                <a:lnTo>
                  <a:pt x="0" y="21447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025456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ABEFE3C-CB97-4A02-B1CE-CCD46C4543B2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4017372" y="2561316"/>
            <a:ext cx="3674672" cy="2096343"/>
          </a:xfrm>
          <a:custGeom>
            <a:avLst/>
            <a:gdLst>
              <a:gd name="connsiteX0" fmla="*/ 0 w 3674672"/>
              <a:gd name="connsiteY0" fmla="*/ 0 h 2096343"/>
              <a:gd name="connsiteX1" fmla="*/ 3674672 w 3674672"/>
              <a:gd name="connsiteY1" fmla="*/ 0 h 2096343"/>
              <a:gd name="connsiteX2" fmla="*/ 3674672 w 3674672"/>
              <a:gd name="connsiteY2" fmla="*/ 2096343 h 2096343"/>
              <a:gd name="connsiteX3" fmla="*/ 0 w 3674672"/>
              <a:gd name="connsiteY3" fmla="*/ 2096343 h 209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4672" h="2096343">
                <a:moveTo>
                  <a:pt x="0" y="0"/>
                </a:moveTo>
                <a:lnTo>
                  <a:pt x="3674672" y="0"/>
                </a:lnTo>
                <a:lnTo>
                  <a:pt x="3674672" y="2096343"/>
                </a:lnTo>
                <a:lnTo>
                  <a:pt x="0" y="2096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6091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ABEFE3C-CB97-4A02-B1CE-CCD46C4543B2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3674672"/>
              <a:gd name="connsiteY0" fmla="*/ 0 h 2096343"/>
              <a:gd name="connsiteX1" fmla="*/ 3674672 w 3674672"/>
              <a:gd name="connsiteY1" fmla="*/ 0 h 2096343"/>
              <a:gd name="connsiteX2" fmla="*/ 3674672 w 3674672"/>
              <a:gd name="connsiteY2" fmla="*/ 2096343 h 2096343"/>
              <a:gd name="connsiteX3" fmla="*/ 0 w 3674672"/>
              <a:gd name="connsiteY3" fmla="*/ 2096343 h 209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4672" h="2096343">
                <a:moveTo>
                  <a:pt x="0" y="0"/>
                </a:moveTo>
                <a:lnTo>
                  <a:pt x="3674672" y="0"/>
                </a:lnTo>
                <a:lnTo>
                  <a:pt x="3674672" y="2096343"/>
                </a:lnTo>
                <a:lnTo>
                  <a:pt x="0" y="2096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51D93A7-F831-406D-AA12-97C94EBCDF4A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5251958" y="1740916"/>
            <a:ext cx="1688084" cy="1688084"/>
          </a:xfrm>
          <a:custGeom>
            <a:avLst/>
            <a:gdLst>
              <a:gd name="connsiteX0" fmla="*/ 844042 w 1688084"/>
              <a:gd name="connsiteY0" fmla="*/ 0 h 1688084"/>
              <a:gd name="connsiteX1" fmla="*/ 1688084 w 1688084"/>
              <a:gd name="connsiteY1" fmla="*/ 844042 h 1688084"/>
              <a:gd name="connsiteX2" fmla="*/ 844042 w 1688084"/>
              <a:gd name="connsiteY2" fmla="*/ 1688084 h 1688084"/>
              <a:gd name="connsiteX3" fmla="*/ 0 w 1688084"/>
              <a:gd name="connsiteY3" fmla="*/ 844042 h 1688084"/>
              <a:gd name="connsiteX4" fmla="*/ 844042 w 1688084"/>
              <a:gd name="connsiteY4" fmla="*/ 0 h 1688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8084" h="1688084">
                <a:moveTo>
                  <a:pt x="844042" y="0"/>
                </a:moveTo>
                <a:cubicBezTo>
                  <a:pt x="1310194" y="0"/>
                  <a:pt x="1688084" y="377890"/>
                  <a:pt x="1688084" y="844042"/>
                </a:cubicBezTo>
                <a:cubicBezTo>
                  <a:pt x="1688084" y="1310194"/>
                  <a:pt x="1310194" y="1688084"/>
                  <a:pt x="844042" y="1688084"/>
                </a:cubicBezTo>
                <a:cubicBezTo>
                  <a:pt x="377890" y="1688084"/>
                  <a:pt x="0" y="1310194"/>
                  <a:pt x="0" y="844042"/>
                </a:cubicBezTo>
                <a:cubicBezTo>
                  <a:pt x="0" y="377890"/>
                  <a:pt x="377890" y="0"/>
                  <a:pt x="84404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2432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ABEFE3C-CB97-4A02-B1CE-CCD46C4543B2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2033588"/>
            <a:ext cx="12192000" cy="4824412"/>
          </a:xfrm>
          <a:custGeom>
            <a:avLst/>
            <a:gdLst>
              <a:gd name="connsiteX0" fmla="*/ 0 w 3674672"/>
              <a:gd name="connsiteY0" fmla="*/ 0 h 2096343"/>
              <a:gd name="connsiteX1" fmla="*/ 3674672 w 3674672"/>
              <a:gd name="connsiteY1" fmla="*/ 0 h 2096343"/>
              <a:gd name="connsiteX2" fmla="*/ 3674672 w 3674672"/>
              <a:gd name="connsiteY2" fmla="*/ 2096343 h 2096343"/>
              <a:gd name="connsiteX3" fmla="*/ 0 w 3674672"/>
              <a:gd name="connsiteY3" fmla="*/ 2096343 h 209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4672" h="2096343">
                <a:moveTo>
                  <a:pt x="0" y="0"/>
                </a:moveTo>
                <a:lnTo>
                  <a:pt x="3674672" y="0"/>
                </a:lnTo>
                <a:lnTo>
                  <a:pt x="3674672" y="2096343"/>
                </a:lnTo>
                <a:lnTo>
                  <a:pt x="0" y="2096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936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ABEFE3C-CB97-4A02-B1CE-CCD46C4543B2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1724244" y="1834556"/>
            <a:ext cx="2772230" cy="2544731"/>
          </a:xfrm>
          <a:custGeom>
            <a:avLst/>
            <a:gdLst>
              <a:gd name="connsiteX0" fmla="*/ 0 w 3674672"/>
              <a:gd name="connsiteY0" fmla="*/ 0 h 2096343"/>
              <a:gd name="connsiteX1" fmla="*/ 3674672 w 3674672"/>
              <a:gd name="connsiteY1" fmla="*/ 0 h 2096343"/>
              <a:gd name="connsiteX2" fmla="*/ 3674672 w 3674672"/>
              <a:gd name="connsiteY2" fmla="*/ 2096343 h 2096343"/>
              <a:gd name="connsiteX3" fmla="*/ 0 w 3674672"/>
              <a:gd name="connsiteY3" fmla="*/ 2096343 h 209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4672" h="2096343">
                <a:moveTo>
                  <a:pt x="0" y="0"/>
                </a:moveTo>
                <a:lnTo>
                  <a:pt x="3674672" y="0"/>
                </a:lnTo>
                <a:lnTo>
                  <a:pt x="3674672" y="2096343"/>
                </a:lnTo>
                <a:lnTo>
                  <a:pt x="0" y="2096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F2AF9F22-45E4-408D-91CF-7E6016C600BC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4725206" y="1834556"/>
            <a:ext cx="2772230" cy="2544731"/>
          </a:xfrm>
          <a:custGeom>
            <a:avLst/>
            <a:gdLst>
              <a:gd name="connsiteX0" fmla="*/ 0 w 3674672"/>
              <a:gd name="connsiteY0" fmla="*/ 0 h 2096343"/>
              <a:gd name="connsiteX1" fmla="*/ 3674672 w 3674672"/>
              <a:gd name="connsiteY1" fmla="*/ 0 h 2096343"/>
              <a:gd name="connsiteX2" fmla="*/ 3674672 w 3674672"/>
              <a:gd name="connsiteY2" fmla="*/ 2096343 h 2096343"/>
              <a:gd name="connsiteX3" fmla="*/ 0 w 3674672"/>
              <a:gd name="connsiteY3" fmla="*/ 2096343 h 209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4672" h="2096343">
                <a:moveTo>
                  <a:pt x="0" y="0"/>
                </a:moveTo>
                <a:lnTo>
                  <a:pt x="3674672" y="0"/>
                </a:lnTo>
                <a:lnTo>
                  <a:pt x="3674672" y="2096343"/>
                </a:lnTo>
                <a:lnTo>
                  <a:pt x="0" y="2096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EF753E68-96CF-42E1-974C-8369CF80B89C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7726170" y="1834555"/>
            <a:ext cx="2772230" cy="2544731"/>
          </a:xfrm>
          <a:custGeom>
            <a:avLst/>
            <a:gdLst>
              <a:gd name="connsiteX0" fmla="*/ 0 w 3674672"/>
              <a:gd name="connsiteY0" fmla="*/ 0 h 2096343"/>
              <a:gd name="connsiteX1" fmla="*/ 3674672 w 3674672"/>
              <a:gd name="connsiteY1" fmla="*/ 0 h 2096343"/>
              <a:gd name="connsiteX2" fmla="*/ 3674672 w 3674672"/>
              <a:gd name="connsiteY2" fmla="*/ 2096343 h 2096343"/>
              <a:gd name="connsiteX3" fmla="*/ 0 w 3674672"/>
              <a:gd name="connsiteY3" fmla="*/ 2096343 h 209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4672" h="2096343">
                <a:moveTo>
                  <a:pt x="0" y="0"/>
                </a:moveTo>
                <a:lnTo>
                  <a:pt x="3674672" y="0"/>
                </a:lnTo>
                <a:lnTo>
                  <a:pt x="3674672" y="2096343"/>
                </a:lnTo>
                <a:lnTo>
                  <a:pt x="0" y="2096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708450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F972ACE-F772-46B6-8FC2-8DA56B3E90CF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7417915" y="1873476"/>
            <a:ext cx="3939061" cy="2297338"/>
          </a:xfrm>
          <a:custGeom>
            <a:avLst/>
            <a:gdLst>
              <a:gd name="connsiteX0" fmla="*/ 0 w 3939061"/>
              <a:gd name="connsiteY0" fmla="*/ 0 h 2297338"/>
              <a:gd name="connsiteX1" fmla="*/ 3939061 w 3939061"/>
              <a:gd name="connsiteY1" fmla="*/ 0 h 2297338"/>
              <a:gd name="connsiteX2" fmla="*/ 3939061 w 3939061"/>
              <a:gd name="connsiteY2" fmla="*/ 2297338 h 2297338"/>
              <a:gd name="connsiteX3" fmla="*/ 0 w 3939061"/>
              <a:gd name="connsiteY3" fmla="*/ 2297338 h 2297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39061" h="2297338">
                <a:moveTo>
                  <a:pt x="0" y="0"/>
                </a:moveTo>
                <a:lnTo>
                  <a:pt x="3939061" y="0"/>
                </a:lnTo>
                <a:lnTo>
                  <a:pt x="3939061" y="2297338"/>
                </a:lnTo>
                <a:lnTo>
                  <a:pt x="0" y="22973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2876499D-25D1-40DB-9DFD-26F44F8F39BF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7417915" y="4310039"/>
            <a:ext cx="3939061" cy="2547961"/>
          </a:xfrm>
          <a:custGeom>
            <a:avLst/>
            <a:gdLst>
              <a:gd name="connsiteX0" fmla="*/ 0 w 3939061"/>
              <a:gd name="connsiteY0" fmla="*/ 0 h 2547961"/>
              <a:gd name="connsiteX1" fmla="*/ 3939061 w 3939061"/>
              <a:gd name="connsiteY1" fmla="*/ 0 h 2547961"/>
              <a:gd name="connsiteX2" fmla="*/ 3939061 w 3939061"/>
              <a:gd name="connsiteY2" fmla="*/ 2547961 h 2547961"/>
              <a:gd name="connsiteX3" fmla="*/ 0 w 3939061"/>
              <a:gd name="connsiteY3" fmla="*/ 2547961 h 2547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39061" h="2547961">
                <a:moveTo>
                  <a:pt x="0" y="0"/>
                </a:moveTo>
                <a:lnTo>
                  <a:pt x="3939061" y="0"/>
                </a:lnTo>
                <a:lnTo>
                  <a:pt x="3939061" y="2547961"/>
                </a:lnTo>
                <a:lnTo>
                  <a:pt x="0" y="25479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7E87042-F9F1-4134-BD84-59E3AD28EA1F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841376" y="1884702"/>
            <a:ext cx="6437313" cy="2297338"/>
          </a:xfrm>
          <a:custGeom>
            <a:avLst/>
            <a:gdLst>
              <a:gd name="connsiteX0" fmla="*/ 0 w 6437313"/>
              <a:gd name="connsiteY0" fmla="*/ 0 h 2297338"/>
              <a:gd name="connsiteX1" fmla="*/ 6437313 w 6437313"/>
              <a:gd name="connsiteY1" fmla="*/ 0 h 2297338"/>
              <a:gd name="connsiteX2" fmla="*/ 6437313 w 6437313"/>
              <a:gd name="connsiteY2" fmla="*/ 2297338 h 2297338"/>
              <a:gd name="connsiteX3" fmla="*/ 0 w 6437313"/>
              <a:gd name="connsiteY3" fmla="*/ 2297338 h 2297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37313" h="2297338">
                <a:moveTo>
                  <a:pt x="0" y="0"/>
                </a:moveTo>
                <a:lnTo>
                  <a:pt x="6437313" y="0"/>
                </a:lnTo>
                <a:lnTo>
                  <a:pt x="6437313" y="2297338"/>
                </a:lnTo>
                <a:lnTo>
                  <a:pt x="0" y="22973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94746F1F-5902-47DC-B8E3-B5F6992236A5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841375" y="4310040"/>
            <a:ext cx="2978623" cy="2547961"/>
          </a:xfrm>
          <a:custGeom>
            <a:avLst/>
            <a:gdLst>
              <a:gd name="connsiteX0" fmla="*/ 0 w 2978623"/>
              <a:gd name="connsiteY0" fmla="*/ 0 h 2547961"/>
              <a:gd name="connsiteX1" fmla="*/ 2978623 w 2978623"/>
              <a:gd name="connsiteY1" fmla="*/ 0 h 2547961"/>
              <a:gd name="connsiteX2" fmla="*/ 2978623 w 2978623"/>
              <a:gd name="connsiteY2" fmla="*/ 2547961 h 2547961"/>
              <a:gd name="connsiteX3" fmla="*/ 0 w 2978623"/>
              <a:gd name="connsiteY3" fmla="*/ 2547961 h 2547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623" h="2547961">
                <a:moveTo>
                  <a:pt x="0" y="0"/>
                </a:moveTo>
                <a:lnTo>
                  <a:pt x="2978623" y="0"/>
                </a:lnTo>
                <a:lnTo>
                  <a:pt x="2978623" y="2547961"/>
                </a:lnTo>
                <a:lnTo>
                  <a:pt x="0" y="25479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E86BD32-0729-4803-A2CA-74E9118B8C53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3962400" y="4310039"/>
            <a:ext cx="3316288" cy="2547961"/>
          </a:xfrm>
          <a:custGeom>
            <a:avLst/>
            <a:gdLst>
              <a:gd name="connsiteX0" fmla="*/ 0 w 3316288"/>
              <a:gd name="connsiteY0" fmla="*/ 0 h 2547961"/>
              <a:gd name="connsiteX1" fmla="*/ 3316288 w 3316288"/>
              <a:gd name="connsiteY1" fmla="*/ 0 h 2547961"/>
              <a:gd name="connsiteX2" fmla="*/ 3316288 w 3316288"/>
              <a:gd name="connsiteY2" fmla="*/ 2547961 h 2547961"/>
              <a:gd name="connsiteX3" fmla="*/ 0 w 3316288"/>
              <a:gd name="connsiteY3" fmla="*/ 2547961 h 2547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6288" h="2547961">
                <a:moveTo>
                  <a:pt x="0" y="0"/>
                </a:moveTo>
                <a:lnTo>
                  <a:pt x="3316288" y="0"/>
                </a:lnTo>
                <a:lnTo>
                  <a:pt x="3316288" y="2547961"/>
                </a:lnTo>
                <a:lnTo>
                  <a:pt x="0" y="25479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9957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0C8E2BE-CB90-4F26-95DF-ADBA7BD0582F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8822720" y="2555712"/>
            <a:ext cx="2531080" cy="3162915"/>
          </a:xfrm>
          <a:custGeom>
            <a:avLst/>
            <a:gdLst>
              <a:gd name="connsiteX0" fmla="*/ 0 w 2531080"/>
              <a:gd name="connsiteY0" fmla="*/ 0 h 3162915"/>
              <a:gd name="connsiteX1" fmla="*/ 2531080 w 2531080"/>
              <a:gd name="connsiteY1" fmla="*/ 0 h 3162915"/>
              <a:gd name="connsiteX2" fmla="*/ 2531080 w 2531080"/>
              <a:gd name="connsiteY2" fmla="*/ 3162915 h 3162915"/>
              <a:gd name="connsiteX3" fmla="*/ 0 w 2531080"/>
              <a:gd name="connsiteY3" fmla="*/ 3162915 h 3162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1080" h="3162915">
                <a:moveTo>
                  <a:pt x="0" y="0"/>
                </a:moveTo>
                <a:lnTo>
                  <a:pt x="2531080" y="0"/>
                </a:lnTo>
                <a:lnTo>
                  <a:pt x="2531080" y="3162915"/>
                </a:lnTo>
                <a:lnTo>
                  <a:pt x="0" y="31629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C17E31B-6A69-453D-B95B-A8A56604689B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2978623"/>
              <a:gd name="connsiteY0" fmla="*/ 0 h 2547961"/>
              <a:gd name="connsiteX1" fmla="*/ 2978623 w 2978623"/>
              <a:gd name="connsiteY1" fmla="*/ 0 h 2547961"/>
              <a:gd name="connsiteX2" fmla="*/ 2978623 w 2978623"/>
              <a:gd name="connsiteY2" fmla="*/ 2547961 h 2547961"/>
              <a:gd name="connsiteX3" fmla="*/ 0 w 2978623"/>
              <a:gd name="connsiteY3" fmla="*/ 2547961 h 2547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623" h="2547961">
                <a:moveTo>
                  <a:pt x="0" y="0"/>
                </a:moveTo>
                <a:lnTo>
                  <a:pt x="2978623" y="0"/>
                </a:lnTo>
                <a:lnTo>
                  <a:pt x="2978623" y="2547961"/>
                </a:lnTo>
                <a:lnTo>
                  <a:pt x="0" y="25479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68344BC-9A0C-447B-A9D2-6D24BD017A5D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838200" y="2539998"/>
            <a:ext cx="2531080" cy="3178628"/>
          </a:xfrm>
          <a:custGeom>
            <a:avLst/>
            <a:gdLst>
              <a:gd name="connsiteX0" fmla="*/ 0 w 2531080"/>
              <a:gd name="connsiteY0" fmla="*/ 0 h 3178628"/>
              <a:gd name="connsiteX1" fmla="*/ 2531080 w 2531080"/>
              <a:gd name="connsiteY1" fmla="*/ 0 h 3178628"/>
              <a:gd name="connsiteX2" fmla="*/ 2531080 w 2531080"/>
              <a:gd name="connsiteY2" fmla="*/ 3178628 h 3178628"/>
              <a:gd name="connsiteX3" fmla="*/ 0 w 2531080"/>
              <a:gd name="connsiteY3" fmla="*/ 3178628 h 3178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1080" h="3178628">
                <a:moveTo>
                  <a:pt x="0" y="0"/>
                </a:moveTo>
                <a:lnTo>
                  <a:pt x="2531080" y="0"/>
                </a:lnTo>
                <a:lnTo>
                  <a:pt x="2531080" y="3178628"/>
                </a:lnTo>
                <a:lnTo>
                  <a:pt x="0" y="31786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1121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08C5559-DB62-4A97-89EE-BBAB4AADD3EA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4605339" y="681576"/>
            <a:ext cx="2981325" cy="2974975"/>
          </a:xfrm>
          <a:custGeom>
            <a:avLst/>
            <a:gdLst>
              <a:gd name="connsiteX0" fmla="*/ 1490663 w 2981325"/>
              <a:gd name="connsiteY0" fmla="*/ 0 h 2974975"/>
              <a:gd name="connsiteX1" fmla="*/ 2981325 w 2981325"/>
              <a:gd name="connsiteY1" fmla="*/ 1487488 h 2974975"/>
              <a:gd name="connsiteX2" fmla="*/ 1490663 w 2981325"/>
              <a:gd name="connsiteY2" fmla="*/ 2974975 h 2974975"/>
              <a:gd name="connsiteX3" fmla="*/ 0 w 2981325"/>
              <a:gd name="connsiteY3" fmla="*/ 1487488 h 2974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1325" h="2974975">
                <a:moveTo>
                  <a:pt x="1490663" y="0"/>
                </a:moveTo>
                <a:lnTo>
                  <a:pt x="2981325" y="1487488"/>
                </a:lnTo>
                <a:lnTo>
                  <a:pt x="1490663" y="2974975"/>
                </a:lnTo>
                <a:lnTo>
                  <a:pt x="0" y="14874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781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1394E82-389E-4806-BBCA-269C0F00A50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-17464" y="1"/>
            <a:ext cx="12209464" cy="4321452"/>
          </a:xfrm>
          <a:custGeom>
            <a:avLst/>
            <a:gdLst>
              <a:gd name="connsiteX0" fmla="*/ 0 w 12209464"/>
              <a:gd name="connsiteY0" fmla="*/ 0 h 4321452"/>
              <a:gd name="connsiteX1" fmla="*/ 12209464 w 12209464"/>
              <a:gd name="connsiteY1" fmla="*/ 0 h 4321452"/>
              <a:gd name="connsiteX2" fmla="*/ 12209464 w 12209464"/>
              <a:gd name="connsiteY2" fmla="*/ 3804368 h 4321452"/>
              <a:gd name="connsiteX3" fmla="*/ 12042613 w 12209464"/>
              <a:gd name="connsiteY3" fmla="*/ 3629655 h 4321452"/>
              <a:gd name="connsiteX4" fmla="*/ 9002954 w 12209464"/>
              <a:gd name="connsiteY4" fmla="*/ 2493905 h 4321452"/>
              <a:gd name="connsiteX5" fmla="*/ 6381823 w 12209464"/>
              <a:gd name="connsiteY5" fmla="*/ 3001834 h 4321452"/>
              <a:gd name="connsiteX6" fmla="*/ 5937479 w 12209464"/>
              <a:gd name="connsiteY6" fmla="*/ 3210981 h 4321452"/>
              <a:gd name="connsiteX7" fmla="*/ 1868485 w 12209464"/>
              <a:gd name="connsiteY7" fmla="*/ 4321452 h 4321452"/>
              <a:gd name="connsiteX8" fmla="*/ 55944 w 12209464"/>
              <a:gd name="connsiteY8" fmla="*/ 4063775 h 4321452"/>
              <a:gd name="connsiteX9" fmla="*/ 0 w 12209464"/>
              <a:gd name="connsiteY9" fmla="*/ 4045453 h 4321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09464" h="4321452">
                <a:moveTo>
                  <a:pt x="0" y="0"/>
                </a:moveTo>
                <a:lnTo>
                  <a:pt x="12209464" y="0"/>
                </a:lnTo>
                <a:lnTo>
                  <a:pt x="12209464" y="3804368"/>
                </a:lnTo>
                <a:lnTo>
                  <a:pt x="12042613" y="3629655"/>
                </a:lnTo>
                <a:cubicBezTo>
                  <a:pt x="11148418" y="2752130"/>
                  <a:pt x="10018642" y="2493905"/>
                  <a:pt x="9002954" y="2493905"/>
                </a:cubicBezTo>
                <a:cubicBezTo>
                  <a:pt x="7580055" y="2493905"/>
                  <a:pt x="6381823" y="3001834"/>
                  <a:pt x="6381823" y="3001834"/>
                </a:cubicBezTo>
                <a:cubicBezTo>
                  <a:pt x="6381823" y="3001834"/>
                  <a:pt x="6381823" y="3001834"/>
                  <a:pt x="5937479" y="3210981"/>
                </a:cubicBezTo>
                <a:cubicBezTo>
                  <a:pt x="4329852" y="4082427"/>
                  <a:pt x="2926923" y="4321452"/>
                  <a:pt x="1868485" y="4321452"/>
                </a:cubicBezTo>
                <a:cubicBezTo>
                  <a:pt x="1025978" y="4321452"/>
                  <a:pt x="398487" y="4172646"/>
                  <a:pt x="55944" y="4063775"/>
                </a:cubicBezTo>
                <a:lnTo>
                  <a:pt x="0" y="40454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1820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FC73764-900D-4C79-AC01-8084E93AD438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7256" y="-17464"/>
            <a:ext cx="5028524" cy="6894514"/>
          </a:xfrm>
          <a:custGeom>
            <a:avLst/>
            <a:gdLst>
              <a:gd name="connsiteX0" fmla="*/ 0 w 5028524"/>
              <a:gd name="connsiteY0" fmla="*/ 0 h 6894514"/>
              <a:gd name="connsiteX1" fmla="*/ 4426835 w 5028524"/>
              <a:gd name="connsiteY1" fmla="*/ 0 h 6894514"/>
              <a:gd name="connsiteX2" fmla="*/ 4223536 w 5028524"/>
              <a:gd name="connsiteY2" fmla="*/ 94218 h 6894514"/>
              <a:gd name="connsiteX3" fmla="*/ 2901956 w 5028524"/>
              <a:gd name="connsiteY3" fmla="*/ 1810672 h 6894514"/>
              <a:gd name="connsiteX4" fmla="*/ 3492991 w 5028524"/>
              <a:gd name="connsiteY4" fmla="*/ 3290788 h 6894514"/>
              <a:gd name="connsiteX5" fmla="*/ 3736359 w 5028524"/>
              <a:gd name="connsiteY5" fmla="*/ 3541703 h 6894514"/>
              <a:gd name="connsiteX6" fmla="*/ 5028524 w 5028524"/>
              <a:gd name="connsiteY6" fmla="*/ 5839407 h 6894514"/>
              <a:gd name="connsiteX7" fmla="*/ 4728686 w 5028524"/>
              <a:gd name="connsiteY7" fmla="*/ 6862923 h 6894514"/>
              <a:gd name="connsiteX8" fmla="*/ 4707367 w 5028524"/>
              <a:gd name="connsiteY8" fmla="*/ 6894514 h 6894514"/>
              <a:gd name="connsiteX9" fmla="*/ 0 w 5028524"/>
              <a:gd name="connsiteY9" fmla="*/ 6894514 h 6894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28524" h="6894514">
                <a:moveTo>
                  <a:pt x="0" y="0"/>
                </a:moveTo>
                <a:lnTo>
                  <a:pt x="4426835" y="0"/>
                </a:lnTo>
                <a:lnTo>
                  <a:pt x="4223536" y="94218"/>
                </a:lnTo>
                <a:cubicBezTo>
                  <a:pt x="3202431" y="599158"/>
                  <a:pt x="2901956" y="1237127"/>
                  <a:pt x="2901956" y="1810672"/>
                </a:cubicBezTo>
                <a:cubicBezTo>
                  <a:pt x="2901956" y="2614163"/>
                  <a:pt x="3492991" y="3290788"/>
                  <a:pt x="3492991" y="3290788"/>
                </a:cubicBezTo>
                <a:cubicBezTo>
                  <a:pt x="3492991" y="3290788"/>
                  <a:pt x="3492991" y="3290788"/>
                  <a:pt x="3736359" y="3541703"/>
                </a:cubicBezTo>
                <a:cubicBezTo>
                  <a:pt x="4750390" y="4449508"/>
                  <a:pt x="5028524" y="5241722"/>
                  <a:pt x="5028524" y="5839407"/>
                </a:cubicBezTo>
                <a:cubicBezTo>
                  <a:pt x="5028524" y="6315159"/>
                  <a:pt x="4855371" y="6669494"/>
                  <a:pt x="4728686" y="6862923"/>
                </a:cubicBezTo>
                <a:lnTo>
                  <a:pt x="4707367" y="6894514"/>
                </a:lnTo>
                <a:lnTo>
                  <a:pt x="0" y="68945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5579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A8A01D2F-5AC1-422B-9173-138165B9019C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-17464" y="2386804"/>
            <a:ext cx="12209464" cy="4471196"/>
          </a:xfrm>
          <a:custGeom>
            <a:avLst/>
            <a:gdLst>
              <a:gd name="connsiteX0" fmla="*/ 10340979 w 12209464"/>
              <a:gd name="connsiteY0" fmla="*/ 0 h 4471196"/>
              <a:gd name="connsiteX1" fmla="*/ 12153520 w 12209464"/>
              <a:gd name="connsiteY1" fmla="*/ 266606 h 4471196"/>
              <a:gd name="connsiteX2" fmla="*/ 12209464 w 12209464"/>
              <a:gd name="connsiteY2" fmla="*/ 285563 h 4471196"/>
              <a:gd name="connsiteX3" fmla="*/ 12209464 w 12209464"/>
              <a:gd name="connsiteY3" fmla="*/ 4471196 h 4471196"/>
              <a:gd name="connsiteX4" fmla="*/ 0 w 12209464"/>
              <a:gd name="connsiteY4" fmla="*/ 4471196 h 4471196"/>
              <a:gd name="connsiteX5" fmla="*/ 0 w 12209464"/>
              <a:gd name="connsiteY5" fmla="*/ 535002 h 4471196"/>
              <a:gd name="connsiteX6" fmla="*/ 166851 w 12209464"/>
              <a:gd name="connsiteY6" fmla="*/ 715769 h 4471196"/>
              <a:gd name="connsiteX7" fmla="*/ 3206510 w 12209464"/>
              <a:gd name="connsiteY7" fmla="*/ 1890874 h 4471196"/>
              <a:gd name="connsiteX8" fmla="*/ 5827642 w 12209464"/>
              <a:gd name="connsiteY8" fmla="*/ 1365345 h 4471196"/>
              <a:gd name="connsiteX9" fmla="*/ 6271985 w 12209464"/>
              <a:gd name="connsiteY9" fmla="*/ 1148950 h 4471196"/>
              <a:gd name="connsiteX10" fmla="*/ 10340979 w 12209464"/>
              <a:gd name="connsiteY10" fmla="*/ 0 h 4471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209464" h="4471196">
                <a:moveTo>
                  <a:pt x="10340979" y="0"/>
                </a:moveTo>
                <a:cubicBezTo>
                  <a:pt x="11183486" y="0"/>
                  <a:pt x="11810977" y="153963"/>
                  <a:pt x="12153520" y="266606"/>
                </a:cubicBezTo>
                <a:lnTo>
                  <a:pt x="12209464" y="285563"/>
                </a:lnTo>
                <a:lnTo>
                  <a:pt x="12209464" y="4471196"/>
                </a:lnTo>
                <a:lnTo>
                  <a:pt x="0" y="4471196"/>
                </a:lnTo>
                <a:lnTo>
                  <a:pt x="0" y="535002"/>
                </a:lnTo>
                <a:lnTo>
                  <a:pt x="166851" y="715769"/>
                </a:lnTo>
                <a:cubicBezTo>
                  <a:pt x="1061046" y="1623701"/>
                  <a:pt x="2190822" y="1890874"/>
                  <a:pt x="3206510" y="1890874"/>
                </a:cubicBezTo>
                <a:cubicBezTo>
                  <a:pt x="4629410" y="1890874"/>
                  <a:pt x="5827642" y="1365345"/>
                  <a:pt x="5827642" y="1365345"/>
                </a:cubicBezTo>
                <a:cubicBezTo>
                  <a:pt x="5827642" y="1365345"/>
                  <a:pt x="5827642" y="1365345"/>
                  <a:pt x="6271985" y="1148950"/>
                </a:cubicBezTo>
                <a:cubicBezTo>
                  <a:pt x="7879613" y="247308"/>
                  <a:pt x="9282542" y="0"/>
                  <a:pt x="1034097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E714EBDC-3A43-4081-BACE-5DDC65057B69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1010030" y="2265656"/>
            <a:ext cx="2320012" cy="2320012"/>
          </a:xfrm>
          <a:custGeom>
            <a:avLst/>
            <a:gdLst>
              <a:gd name="connsiteX0" fmla="*/ 1160006 w 2320012"/>
              <a:gd name="connsiteY0" fmla="*/ 0 h 2320012"/>
              <a:gd name="connsiteX1" fmla="*/ 2320012 w 2320012"/>
              <a:gd name="connsiteY1" fmla="*/ 1160006 h 2320012"/>
              <a:gd name="connsiteX2" fmla="*/ 1160006 w 2320012"/>
              <a:gd name="connsiteY2" fmla="*/ 2320012 h 2320012"/>
              <a:gd name="connsiteX3" fmla="*/ 0 w 2320012"/>
              <a:gd name="connsiteY3" fmla="*/ 1160006 h 2320012"/>
              <a:gd name="connsiteX4" fmla="*/ 1160006 w 2320012"/>
              <a:gd name="connsiteY4" fmla="*/ 0 h 2320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20012" h="2320012">
                <a:moveTo>
                  <a:pt x="1160006" y="0"/>
                </a:moveTo>
                <a:cubicBezTo>
                  <a:pt x="1800660" y="0"/>
                  <a:pt x="2320012" y="519352"/>
                  <a:pt x="2320012" y="1160006"/>
                </a:cubicBezTo>
                <a:cubicBezTo>
                  <a:pt x="2320012" y="1800660"/>
                  <a:pt x="1800660" y="2320012"/>
                  <a:pt x="1160006" y="2320012"/>
                </a:cubicBezTo>
                <a:cubicBezTo>
                  <a:pt x="519352" y="2320012"/>
                  <a:pt x="0" y="1800660"/>
                  <a:pt x="0" y="1160006"/>
                </a:cubicBezTo>
                <a:cubicBezTo>
                  <a:pt x="0" y="519352"/>
                  <a:pt x="519352" y="0"/>
                  <a:pt x="116000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858299C0-40AD-4891-AABC-BC6D98BDF941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4935995" y="2265656"/>
            <a:ext cx="2320012" cy="2320012"/>
          </a:xfrm>
          <a:custGeom>
            <a:avLst/>
            <a:gdLst>
              <a:gd name="connsiteX0" fmla="*/ 1160006 w 2320012"/>
              <a:gd name="connsiteY0" fmla="*/ 0 h 2320012"/>
              <a:gd name="connsiteX1" fmla="*/ 2320012 w 2320012"/>
              <a:gd name="connsiteY1" fmla="*/ 1160006 h 2320012"/>
              <a:gd name="connsiteX2" fmla="*/ 1160006 w 2320012"/>
              <a:gd name="connsiteY2" fmla="*/ 2320012 h 2320012"/>
              <a:gd name="connsiteX3" fmla="*/ 0 w 2320012"/>
              <a:gd name="connsiteY3" fmla="*/ 1160006 h 2320012"/>
              <a:gd name="connsiteX4" fmla="*/ 1160006 w 2320012"/>
              <a:gd name="connsiteY4" fmla="*/ 0 h 2320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20012" h="2320012">
                <a:moveTo>
                  <a:pt x="1160006" y="0"/>
                </a:moveTo>
                <a:cubicBezTo>
                  <a:pt x="1800660" y="0"/>
                  <a:pt x="2320012" y="519352"/>
                  <a:pt x="2320012" y="1160006"/>
                </a:cubicBezTo>
                <a:cubicBezTo>
                  <a:pt x="2320012" y="1800660"/>
                  <a:pt x="1800660" y="2320012"/>
                  <a:pt x="1160006" y="2320012"/>
                </a:cubicBezTo>
                <a:cubicBezTo>
                  <a:pt x="519352" y="2320012"/>
                  <a:pt x="0" y="1800660"/>
                  <a:pt x="0" y="1160006"/>
                </a:cubicBezTo>
                <a:cubicBezTo>
                  <a:pt x="0" y="519352"/>
                  <a:pt x="519352" y="0"/>
                  <a:pt x="116000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CDF1C50E-5672-4A0B-B0FE-916E83668445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8861960" y="2265656"/>
            <a:ext cx="2320012" cy="2320012"/>
          </a:xfrm>
          <a:custGeom>
            <a:avLst/>
            <a:gdLst>
              <a:gd name="connsiteX0" fmla="*/ 1160006 w 2320012"/>
              <a:gd name="connsiteY0" fmla="*/ 0 h 2320012"/>
              <a:gd name="connsiteX1" fmla="*/ 2320012 w 2320012"/>
              <a:gd name="connsiteY1" fmla="*/ 1160006 h 2320012"/>
              <a:gd name="connsiteX2" fmla="*/ 1160006 w 2320012"/>
              <a:gd name="connsiteY2" fmla="*/ 2320012 h 2320012"/>
              <a:gd name="connsiteX3" fmla="*/ 0 w 2320012"/>
              <a:gd name="connsiteY3" fmla="*/ 1160006 h 2320012"/>
              <a:gd name="connsiteX4" fmla="*/ 1160006 w 2320012"/>
              <a:gd name="connsiteY4" fmla="*/ 0 h 2320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20012" h="2320012">
                <a:moveTo>
                  <a:pt x="1160006" y="0"/>
                </a:moveTo>
                <a:cubicBezTo>
                  <a:pt x="1800660" y="0"/>
                  <a:pt x="2320012" y="519352"/>
                  <a:pt x="2320012" y="1160006"/>
                </a:cubicBezTo>
                <a:cubicBezTo>
                  <a:pt x="2320012" y="1800660"/>
                  <a:pt x="1800660" y="2320012"/>
                  <a:pt x="1160006" y="2320012"/>
                </a:cubicBezTo>
                <a:cubicBezTo>
                  <a:pt x="519352" y="2320012"/>
                  <a:pt x="0" y="1800660"/>
                  <a:pt x="0" y="1160006"/>
                </a:cubicBezTo>
                <a:cubicBezTo>
                  <a:pt x="0" y="519352"/>
                  <a:pt x="519352" y="0"/>
                  <a:pt x="116000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335181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B1030536-5832-4788-B61B-D8425FF7C8D2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6723150" y="0"/>
            <a:ext cx="5308626" cy="3444810"/>
          </a:xfrm>
          <a:custGeom>
            <a:avLst/>
            <a:gdLst>
              <a:gd name="connsiteX0" fmla="*/ 2798359 w 5308626"/>
              <a:gd name="connsiteY0" fmla="*/ 0 h 3444810"/>
              <a:gd name="connsiteX1" fmla="*/ 5308626 w 5308626"/>
              <a:gd name="connsiteY1" fmla="*/ 0 h 3444810"/>
              <a:gd name="connsiteX2" fmla="*/ 2510267 w 5308626"/>
              <a:gd name="connsiteY2" fmla="*/ 3444810 h 3444810"/>
              <a:gd name="connsiteX3" fmla="*/ 2281901 w 5308626"/>
              <a:gd name="connsiteY3" fmla="*/ 3444810 h 3444810"/>
              <a:gd name="connsiteX4" fmla="*/ 0 w 5308626"/>
              <a:gd name="connsiteY4" fmla="*/ 3444810 h 3444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08626" h="3444810">
                <a:moveTo>
                  <a:pt x="2798359" y="0"/>
                </a:moveTo>
                <a:lnTo>
                  <a:pt x="5308626" y="0"/>
                </a:lnTo>
                <a:lnTo>
                  <a:pt x="2510267" y="3444810"/>
                </a:lnTo>
                <a:lnTo>
                  <a:pt x="2281901" y="3444810"/>
                </a:lnTo>
                <a:lnTo>
                  <a:pt x="0" y="34448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A28BA4CA-9631-4B5A-9E41-4C1364157D1D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2170" y="0"/>
            <a:ext cx="9287461" cy="6858000"/>
          </a:xfrm>
          <a:custGeom>
            <a:avLst/>
            <a:gdLst>
              <a:gd name="connsiteX0" fmla="*/ 4665689 w 9287461"/>
              <a:gd name="connsiteY0" fmla="*/ 0 h 6858000"/>
              <a:gd name="connsiteX1" fmla="*/ 9287461 w 9287461"/>
              <a:gd name="connsiteY1" fmla="*/ 0 h 6858000"/>
              <a:gd name="connsiteX2" fmla="*/ 6489102 w 9287461"/>
              <a:gd name="connsiteY2" fmla="*/ 3444810 h 6858000"/>
              <a:gd name="connsiteX3" fmla="*/ 3725876 w 9287461"/>
              <a:gd name="connsiteY3" fmla="*/ 6858000 h 6858000"/>
              <a:gd name="connsiteX4" fmla="*/ 0 w 9287461"/>
              <a:gd name="connsiteY4" fmla="*/ 6858000 h 6858000"/>
              <a:gd name="connsiteX5" fmla="*/ 0 w 9287461"/>
              <a:gd name="connsiteY5" fmla="*/ 574779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87461" h="6858000">
                <a:moveTo>
                  <a:pt x="4665689" y="0"/>
                </a:moveTo>
                <a:lnTo>
                  <a:pt x="9287461" y="0"/>
                </a:lnTo>
                <a:lnTo>
                  <a:pt x="6489102" y="3444810"/>
                </a:lnTo>
                <a:lnTo>
                  <a:pt x="3725876" y="6858000"/>
                </a:lnTo>
                <a:lnTo>
                  <a:pt x="0" y="6858000"/>
                </a:lnTo>
                <a:lnTo>
                  <a:pt x="0" y="574779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36536B8C-186C-43DA-B67F-C0EACF27B18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2169" y="0"/>
            <a:ext cx="4435567" cy="5464969"/>
          </a:xfrm>
          <a:custGeom>
            <a:avLst/>
            <a:gdLst>
              <a:gd name="connsiteX0" fmla="*/ 0 w 4435567"/>
              <a:gd name="connsiteY0" fmla="*/ 0 h 5464969"/>
              <a:gd name="connsiteX1" fmla="*/ 4435567 w 4435567"/>
              <a:gd name="connsiteY1" fmla="*/ 0 h 5464969"/>
              <a:gd name="connsiteX2" fmla="*/ 2566481 w 4435567"/>
              <a:gd name="connsiteY2" fmla="*/ 2302981 h 5464969"/>
              <a:gd name="connsiteX3" fmla="*/ 0 w 4435567"/>
              <a:gd name="connsiteY3" fmla="*/ 5464969 h 5464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35567" h="5464969">
                <a:moveTo>
                  <a:pt x="0" y="0"/>
                </a:moveTo>
                <a:lnTo>
                  <a:pt x="4435567" y="0"/>
                </a:lnTo>
                <a:lnTo>
                  <a:pt x="2566481" y="2302981"/>
                </a:lnTo>
                <a:lnTo>
                  <a:pt x="0" y="546496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42676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9B63763-5A2E-4394-B185-51143CB31D4A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4914809" y="3031900"/>
            <a:ext cx="2321844" cy="2321844"/>
          </a:xfrm>
          <a:custGeom>
            <a:avLst/>
            <a:gdLst>
              <a:gd name="connsiteX0" fmla="*/ 1160922 w 2321844"/>
              <a:gd name="connsiteY0" fmla="*/ 0 h 2321844"/>
              <a:gd name="connsiteX1" fmla="*/ 2321844 w 2321844"/>
              <a:gd name="connsiteY1" fmla="*/ 1160922 h 2321844"/>
              <a:gd name="connsiteX2" fmla="*/ 1160922 w 2321844"/>
              <a:gd name="connsiteY2" fmla="*/ 2321844 h 2321844"/>
              <a:gd name="connsiteX3" fmla="*/ 0 w 2321844"/>
              <a:gd name="connsiteY3" fmla="*/ 1160922 h 2321844"/>
              <a:gd name="connsiteX4" fmla="*/ 1160922 w 2321844"/>
              <a:gd name="connsiteY4" fmla="*/ 0 h 2321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21844" h="2321844">
                <a:moveTo>
                  <a:pt x="1160922" y="0"/>
                </a:moveTo>
                <a:cubicBezTo>
                  <a:pt x="1802082" y="0"/>
                  <a:pt x="2321844" y="519762"/>
                  <a:pt x="2321844" y="1160922"/>
                </a:cubicBezTo>
                <a:cubicBezTo>
                  <a:pt x="2321844" y="1802082"/>
                  <a:pt x="1802082" y="2321844"/>
                  <a:pt x="1160922" y="2321844"/>
                </a:cubicBezTo>
                <a:cubicBezTo>
                  <a:pt x="519762" y="2321844"/>
                  <a:pt x="0" y="1802082"/>
                  <a:pt x="0" y="1160922"/>
                </a:cubicBezTo>
                <a:cubicBezTo>
                  <a:pt x="0" y="519762"/>
                  <a:pt x="519762" y="0"/>
                  <a:pt x="116092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813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13E2D73-084E-4C12-8329-3CE569E0622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472375" y="1986735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E48E175-1124-4FFC-B785-A56D5D7756A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38200" y="1986734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0D54F75-1912-4DDC-8DD9-9752CF84E57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106548" y="1986735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85162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4AE06B76-A4FD-4788-82C1-333ED26A121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569170" y="2187373"/>
            <a:ext cx="3053661" cy="2260013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7">
            <a:extLst>
              <a:ext uri="{FF2B5EF4-FFF2-40B4-BE49-F238E27FC236}">
                <a16:creationId xmlns:a16="http://schemas.microsoft.com/office/drawing/2014/main" id="{1F9D2DB9-2836-4A37-BBF2-DB28F46C144C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300139" y="2187372"/>
            <a:ext cx="3053661" cy="2260013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EC554A6-BA44-45EB-94AD-CAE7E5B6F052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38200" y="2187373"/>
            <a:ext cx="3053661" cy="2260013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317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B08E6B6-BC12-49AF-98D3-0D6A06EF384E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5025103" y="1694155"/>
            <a:ext cx="2141794" cy="2141794"/>
          </a:xfrm>
          <a:custGeom>
            <a:avLst/>
            <a:gdLst>
              <a:gd name="connsiteX0" fmla="*/ 1070897 w 2141794"/>
              <a:gd name="connsiteY0" fmla="*/ 0 h 2141794"/>
              <a:gd name="connsiteX1" fmla="*/ 2141794 w 2141794"/>
              <a:gd name="connsiteY1" fmla="*/ 1070897 h 2141794"/>
              <a:gd name="connsiteX2" fmla="*/ 1070897 w 2141794"/>
              <a:gd name="connsiteY2" fmla="*/ 2141794 h 2141794"/>
              <a:gd name="connsiteX3" fmla="*/ 0 w 2141794"/>
              <a:gd name="connsiteY3" fmla="*/ 1070897 h 2141794"/>
              <a:gd name="connsiteX4" fmla="*/ 1070897 w 2141794"/>
              <a:gd name="connsiteY4" fmla="*/ 0 h 2141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1794" h="2141794">
                <a:moveTo>
                  <a:pt x="1070897" y="0"/>
                </a:moveTo>
                <a:cubicBezTo>
                  <a:pt x="1662337" y="0"/>
                  <a:pt x="2141794" y="479457"/>
                  <a:pt x="2141794" y="1070897"/>
                </a:cubicBezTo>
                <a:cubicBezTo>
                  <a:pt x="2141794" y="1662337"/>
                  <a:pt x="1662337" y="2141794"/>
                  <a:pt x="1070897" y="2141794"/>
                </a:cubicBezTo>
                <a:cubicBezTo>
                  <a:pt x="479457" y="2141794"/>
                  <a:pt x="0" y="1662337"/>
                  <a:pt x="0" y="1070897"/>
                </a:cubicBezTo>
                <a:cubicBezTo>
                  <a:pt x="0" y="479457"/>
                  <a:pt x="479457" y="0"/>
                  <a:pt x="107089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32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0915650" y="6356351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683" r:id="rId5"/>
    <p:sldLayoutId id="2147483713" r:id="rId6"/>
    <p:sldLayoutId id="2147483717" r:id="rId7"/>
    <p:sldLayoutId id="2147483721" r:id="rId8"/>
    <p:sldLayoutId id="2147483723" r:id="rId9"/>
    <p:sldLayoutId id="2147483726" r:id="rId10"/>
    <p:sldLayoutId id="2147483732" r:id="rId11"/>
    <p:sldLayoutId id="2147483733" r:id="rId12"/>
    <p:sldLayoutId id="2147483734" r:id="rId13"/>
    <p:sldLayoutId id="2147483735" r:id="rId14"/>
    <p:sldLayoutId id="2147483736" r:id="rId15"/>
    <p:sldLayoutId id="2147483737" r:id="rId16"/>
    <p:sldLayoutId id="2147483738" r:id="rId17"/>
    <p:sldLayoutId id="2147483739" r:id="rId18"/>
    <p:sldLayoutId id="2147483740" r:id="rId19"/>
    <p:sldLayoutId id="2147483741" r:id="rId20"/>
    <p:sldLayoutId id="2147483742" r:id="rId21"/>
    <p:sldLayoutId id="2147483743" r:id="rId22"/>
    <p:sldLayoutId id="2147483744" r:id="rId23"/>
    <p:sldLayoutId id="2147483745" r:id="rId24"/>
    <p:sldLayoutId id="2147483746" r:id="rId25"/>
    <p:sldLayoutId id="2147483747" r:id="rId26"/>
    <p:sldLayoutId id="2147483748" r:id="rId27"/>
    <p:sldLayoutId id="2147483749" r:id="rId28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2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13CA412-435C-46F0-9B1F-04AACEF7AD2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D5C37CA-6FE3-44E6-9209-1F9364AE876B}"/>
              </a:ext>
            </a:extLst>
          </p:cNvPr>
          <p:cNvGrpSpPr/>
          <p:nvPr/>
        </p:nvGrpSpPr>
        <p:grpSpPr>
          <a:xfrm rot="16200000">
            <a:off x="7646266" y="2312266"/>
            <a:ext cx="4547331" cy="4544137"/>
            <a:chOff x="249238" y="3254375"/>
            <a:chExt cx="2260601" cy="2259013"/>
          </a:xfrm>
          <a:solidFill>
            <a:srgbClr val="000000">
              <a:alpha val="14902"/>
            </a:srgbClr>
          </a:solidFill>
        </p:grpSpPr>
        <p:sp>
          <p:nvSpPr>
            <p:cNvPr id="10" name="Freeform 15">
              <a:extLst>
                <a:ext uri="{FF2B5EF4-FFF2-40B4-BE49-F238E27FC236}">
                  <a16:creationId xmlns:a16="http://schemas.microsoft.com/office/drawing/2014/main" id="{22735F3C-D763-4143-AAC6-D56FC837B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851" y="4738688"/>
              <a:ext cx="1550988" cy="774700"/>
            </a:xfrm>
            <a:custGeom>
              <a:avLst/>
              <a:gdLst>
                <a:gd name="T0" fmla="*/ 660 w 977"/>
                <a:gd name="T1" fmla="*/ 169 h 488"/>
                <a:gd name="T2" fmla="*/ 490 w 977"/>
                <a:gd name="T3" fmla="*/ 0 h 488"/>
                <a:gd name="T4" fmla="*/ 0 w 977"/>
                <a:gd name="T5" fmla="*/ 488 h 488"/>
                <a:gd name="T6" fmla="*/ 977 w 977"/>
                <a:gd name="T7" fmla="*/ 488 h 488"/>
                <a:gd name="T8" fmla="*/ 660 w 977"/>
                <a:gd name="T9" fmla="*/ 169 h 488"/>
                <a:gd name="T10" fmla="*/ 660 w 977"/>
                <a:gd name="T11" fmla="*/ 169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7" h="488">
                  <a:moveTo>
                    <a:pt x="660" y="169"/>
                  </a:moveTo>
                  <a:lnTo>
                    <a:pt x="490" y="0"/>
                  </a:lnTo>
                  <a:lnTo>
                    <a:pt x="0" y="488"/>
                  </a:lnTo>
                  <a:lnTo>
                    <a:pt x="977" y="488"/>
                  </a:lnTo>
                  <a:lnTo>
                    <a:pt x="660" y="169"/>
                  </a:lnTo>
                  <a:lnTo>
                    <a:pt x="660" y="1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6">
              <a:extLst>
                <a:ext uri="{FF2B5EF4-FFF2-40B4-BE49-F238E27FC236}">
                  <a16:creationId xmlns:a16="http://schemas.microsoft.com/office/drawing/2014/main" id="{00D91BFC-25E8-4A8B-BF5E-4B9D604A8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8" y="3254375"/>
              <a:ext cx="773113" cy="1547813"/>
            </a:xfrm>
            <a:custGeom>
              <a:avLst/>
              <a:gdLst>
                <a:gd name="T0" fmla="*/ 317 w 487"/>
                <a:gd name="T1" fmla="*/ 319 h 975"/>
                <a:gd name="T2" fmla="*/ 0 w 487"/>
                <a:gd name="T3" fmla="*/ 0 h 975"/>
                <a:gd name="T4" fmla="*/ 0 w 487"/>
                <a:gd name="T5" fmla="*/ 0 h 975"/>
                <a:gd name="T6" fmla="*/ 0 w 487"/>
                <a:gd name="T7" fmla="*/ 975 h 975"/>
                <a:gd name="T8" fmla="*/ 487 w 487"/>
                <a:gd name="T9" fmla="*/ 488 h 975"/>
                <a:gd name="T10" fmla="*/ 317 w 487"/>
                <a:gd name="T11" fmla="*/ 319 h 975"/>
                <a:gd name="T12" fmla="*/ 317 w 487"/>
                <a:gd name="T13" fmla="*/ 319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7" h="975">
                  <a:moveTo>
                    <a:pt x="317" y="319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975"/>
                  </a:lnTo>
                  <a:lnTo>
                    <a:pt x="487" y="488"/>
                  </a:lnTo>
                  <a:lnTo>
                    <a:pt x="317" y="319"/>
                  </a:lnTo>
                  <a:lnTo>
                    <a:pt x="317" y="3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AB7CADBD-9545-4D95-B95A-4CE9079A0B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8" y="3254375"/>
              <a:ext cx="2260600" cy="506413"/>
            </a:xfrm>
            <a:custGeom>
              <a:avLst/>
              <a:gdLst>
                <a:gd name="T0" fmla="*/ 1424 w 1424"/>
                <a:gd name="T1" fmla="*/ 0 h 319"/>
                <a:gd name="T2" fmla="*/ 0 w 1424"/>
                <a:gd name="T3" fmla="*/ 0 h 319"/>
                <a:gd name="T4" fmla="*/ 317 w 1424"/>
                <a:gd name="T5" fmla="*/ 319 h 319"/>
                <a:gd name="T6" fmla="*/ 1107 w 1424"/>
                <a:gd name="T7" fmla="*/ 319 h 319"/>
                <a:gd name="T8" fmla="*/ 1424 w 1424"/>
                <a:gd name="T9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4" h="319">
                  <a:moveTo>
                    <a:pt x="1424" y="0"/>
                  </a:moveTo>
                  <a:lnTo>
                    <a:pt x="0" y="0"/>
                  </a:lnTo>
                  <a:lnTo>
                    <a:pt x="317" y="319"/>
                  </a:lnTo>
                  <a:lnTo>
                    <a:pt x="1107" y="319"/>
                  </a:lnTo>
                  <a:lnTo>
                    <a:pt x="14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8">
              <a:extLst>
                <a:ext uri="{FF2B5EF4-FFF2-40B4-BE49-F238E27FC236}">
                  <a16:creationId xmlns:a16="http://schemas.microsoft.com/office/drawing/2014/main" id="{C097B701-C62C-455C-9224-3036DC7CF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6601" y="3254375"/>
              <a:ext cx="503238" cy="2259013"/>
            </a:xfrm>
            <a:custGeom>
              <a:avLst/>
              <a:gdLst>
                <a:gd name="T0" fmla="*/ 0 w 317"/>
                <a:gd name="T1" fmla="*/ 319 h 1423"/>
                <a:gd name="T2" fmla="*/ 0 w 317"/>
                <a:gd name="T3" fmla="*/ 1104 h 1423"/>
                <a:gd name="T4" fmla="*/ 317 w 317"/>
                <a:gd name="T5" fmla="*/ 1423 h 1423"/>
                <a:gd name="T6" fmla="*/ 317 w 317"/>
                <a:gd name="T7" fmla="*/ 0 h 1423"/>
                <a:gd name="T8" fmla="*/ 0 w 317"/>
                <a:gd name="T9" fmla="*/ 319 h 1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7" h="1423">
                  <a:moveTo>
                    <a:pt x="0" y="319"/>
                  </a:moveTo>
                  <a:lnTo>
                    <a:pt x="0" y="1104"/>
                  </a:lnTo>
                  <a:lnTo>
                    <a:pt x="317" y="1423"/>
                  </a:lnTo>
                  <a:lnTo>
                    <a:pt x="317" y="0"/>
                  </a:lnTo>
                  <a:lnTo>
                    <a:pt x="0" y="3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9">
              <a:extLst>
                <a:ext uri="{FF2B5EF4-FFF2-40B4-BE49-F238E27FC236}">
                  <a16:creationId xmlns:a16="http://schemas.microsoft.com/office/drawing/2014/main" id="{4819BC61-2068-4D84-BD5F-17DF33546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8" y="3254375"/>
              <a:ext cx="752475" cy="506413"/>
            </a:xfrm>
            <a:custGeom>
              <a:avLst/>
              <a:gdLst>
                <a:gd name="T0" fmla="*/ 0 w 474"/>
                <a:gd name="T1" fmla="*/ 0 h 319"/>
                <a:gd name="T2" fmla="*/ 317 w 474"/>
                <a:gd name="T3" fmla="*/ 319 h 319"/>
                <a:gd name="T4" fmla="*/ 474 w 474"/>
                <a:gd name="T5" fmla="*/ 319 h 319"/>
                <a:gd name="T6" fmla="*/ 157 w 474"/>
                <a:gd name="T7" fmla="*/ 0 h 319"/>
                <a:gd name="T8" fmla="*/ 0 w 474"/>
                <a:gd name="T9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4" h="319">
                  <a:moveTo>
                    <a:pt x="0" y="0"/>
                  </a:moveTo>
                  <a:lnTo>
                    <a:pt x="317" y="319"/>
                  </a:lnTo>
                  <a:lnTo>
                    <a:pt x="474" y="319"/>
                  </a:lnTo>
                  <a:lnTo>
                    <a:pt x="15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0">
              <a:extLst>
                <a:ext uri="{FF2B5EF4-FFF2-40B4-BE49-F238E27FC236}">
                  <a16:creationId xmlns:a16="http://schemas.microsoft.com/office/drawing/2014/main" id="{A1EFDC26-E7A0-4F8A-802A-F94A202A44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6601" y="4759325"/>
              <a:ext cx="503238" cy="754063"/>
            </a:xfrm>
            <a:custGeom>
              <a:avLst/>
              <a:gdLst>
                <a:gd name="T0" fmla="*/ 0 w 317"/>
                <a:gd name="T1" fmla="*/ 0 h 475"/>
                <a:gd name="T2" fmla="*/ 0 w 317"/>
                <a:gd name="T3" fmla="*/ 156 h 475"/>
                <a:gd name="T4" fmla="*/ 317 w 317"/>
                <a:gd name="T5" fmla="*/ 475 h 475"/>
                <a:gd name="T6" fmla="*/ 317 w 317"/>
                <a:gd name="T7" fmla="*/ 319 h 475"/>
                <a:gd name="T8" fmla="*/ 0 w 317"/>
                <a:gd name="T9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7" h="475">
                  <a:moveTo>
                    <a:pt x="0" y="0"/>
                  </a:moveTo>
                  <a:lnTo>
                    <a:pt x="0" y="156"/>
                  </a:lnTo>
                  <a:lnTo>
                    <a:pt x="317" y="475"/>
                  </a:lnTo>
                  <a:lnTo>
                    <a:pt x="317" y="31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5F69748-DACE-4A5D-9EDD-498F0BEDF52D}"/>
              </a:ext>
            </a:extLst>
          </p:cNvPr>
          <p:cNvGrpSpPr/>
          <p:nvPr/>
        </p:nvGrpSpPr>
        <p:grpSpPr>
          <a:xfrm>
            <a:off x="4418013" y="2930525"/>
            <a:ext cx="3355976" cy="993775"/>
            <a:chOff x="4418013" y="2930525"/>
            <a:chExt cx="3355976" cy="993775"/>
          </a:xfrm>
        </p:grpSpPr>
        <p:sp>
          <p:nvSpPr>
            <p:cNvPr id="19" name="Freeform 24">
              <a:extLst>
                <a:ext uri="{FF2B5EF4-FFF2-40B4-BE49-F238E27FC236}">
                  <a16:creationId xmlns:a16="http://schemas.microsoft.com/office/drawing/2014/main" id="{AFDE1521-6C89-40A2-A94B-8C93ACCB0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988" y="3579813"/>
              <a:ext cx="674688" cy="338138"/>
            </a:xfrm>
            <a:custGeom>
              <a:avLst/>
              <a:gdLst>
                <a:gd name="T0" fmla="*/ 287 w 425"/>
                <a:gd name="T1" fmla="*/ 75 h 213"/>
                <a:gd name="T2" fmla="*/ 213 w 425"/>
                <a:gd name="T3" fmla="*/ 0 h 213"/>
                <a:gd name="T4" fmla="*/ 0 w 425"/>
                <a:gd name="T5" fmla="*/ 213 h 213"/>
                <a:gd name="T6" fmla="*/ 425 w 425"/>
                <a:gd name="T7" fmla="*/ 213 h 213"/>
                <a:gd name="T8" fmla="*/ 287 w 425"/>
                <a:gd name="T9" fmla="*/ 75 h 213"/>
                <a:gd name="T10" fmla="*/ 287 w 425"/>
                <a:gd name="T11" fmla="*/ 7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5" h="213">
                  <a:moveTo>
                    <a:pt x="287" y="75"/>
                  </a:moveTo>
                  <a:lnTo>
                    <a:pt x="213" y="0"/>
                  </a:lnTo>
                  <a:lnTo>
                    <a:pt x="0" y="213"/>
                  </a:lnTo>
                  <a:lnTo>
                    <a:pt x="425" y="213"/>
                  </a:lnTo>
                  <a:lnTo>
                    <a:pt x="287" y="75"/>
                  </a:lnTo>
                  <a:lnTo>
                    <a:pt x="287" y="75"/>
                  </a:lnTo>
                  <a:close/>
                </a:path>
              </a:pathLst>
            </a:custGeom>
            <a:solidFill>
              <a:srgbClr val="4CB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5">
              <a:extLst>
                <a:ext uri="{FF2B5EF4-FFF2-40B4-BE49-F238E27FC236}">
                  <a16:creationId xmlns:a16="http://schemas.microsoft.com/office/drawing/2014/main" id="{B8FD6413-C2BE-4BCC-B639-86AB498FCA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013" y="2930525"/>
              <a:ext cx="336550" cy="677863"/>
            </a:xfrm>
            <a:custGeom>
              <a:avLst/>
              <a:gdLst>
                <a:gd name="T0" fmla="*/ 137 w 212"/>
                <a:gd name="T1" fmla="*/ 138 h 427"/>
                <a:gd name="T2" fmla="*/ 0 w 212"/>
                <a:gd name="T3" fmla="*/ 0 h 427"/>
                <a:gd name="T4" fmla="*/ 0 w 212"/>
                <a:gd name="T5" fmla="*/ 0 h 427"/>
                <a:gd name="T6" fmla="*/ 0 w 212"/>
                <a:gd name="T7" fmla="*/ 427 h 427"/>
                <a:gd name="T8" fmla="*/ 212 w 212"/>
                <a:gd name="T9" fmla="*/ 212 h 427"/>
                <a:gd name="T10" fmla="*/ 137 w 212"/>
                <a:gd name="T11" fmla="*/ 138 h 427"/>
                <a:gd name="T12" fmla="*/ 137 w 212"/>
                <a:gd name="T13" fmla="*/ 138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2" h="427">
                  <a:moveTo>
                    <a:pt x="137" y="138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427"/>
                  </a:lnTo>
                  <a:lnTo>
                    <a:pt x="212" y="212"/>
                  </a:lnTo>
                  <a:lnTo>
                    <a:pt x="137" y="138"/>
                  </a:lnTo>
                  <a:lnTo>
                    <a:pt x="137" y="138"/>
                  </a:lnTo>
                  <a:close/>
                </a:path>
              </a:pathLst>
            </a:custGeom>
            <a:solidFill>
              <a:srgbClr val="00A8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6">
              <a:extLst>
                <a:ext uri="{FF2B5EF4-FFF2-40B4-BE49-F238E27FC236}">
                  <a16:creationId xmlns:a16="http://schemas.microsoft.com/office/drawing/2014/main" id="{E955D24E-A378-4340-B674-78A1AF197E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013" y="2930525"/>
              <a:ext cx="982663" cy="219075"/>
            </a:xfrm>
            <a:custGeom>
              <a:avLst/>
              <a:gdLst>
                <a:gd name="T0" fmla="*/ 619 w 619"/>
                <a:gd name="T1" fmla="*/ 0 h 138"/>
                <a:gd name="T2" fmla="*/ 0 w 619"/>
                <a:gd name="T3" fmla="*/ 0 h 138"/>
                <a:gd name="T4" fmla="*/ 137 w 619"/>
                <a:gd name="T5" fmla="*/ 138 h 138"/>
                <a:gd name="T6" fmla="*/ 481 w 619"/>
                <a:gd name="T7" fmla="*/ 138 h 138"/>
                <a:gd name="T8" fmla="*/ 619 w 619"/>
                <a:gd name="T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9" h="138">
                  <a:moveTo>
                    <a:pt x="619" y="0"/>
                  </a:moveTo>
                  <a:lnTo>
                    <a:pt x="0" y="0"/>
                  </a:lnTo>
                  <a:lnTo>
                    <a:pt x="137" y="138"/>
                  </a:lnTo>
                  <a:lnTo>
                    <a:pt x="481" y="138"/>
                  </a:lnTo>
                  <a:lnTo>
                    <a:pt x="619" y="0"/>
                  </a:lnTo>
                  <a:close/>
                </a:path>
              </a:pathLst>
            </a:custGeom>
            <a:solidFill>
              <a:srgbClr val="126E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7">
              <a:extLst>
                <a:ext uri="{FF2B5EF4-FFF2-40B4-BE49-F238E27FC236}">
                  <a16:creationId xmlns:a16="http://schemas.microsoft.com/office/drawing/2014/main" id="{B82CF57F-EFF5-492D-A7DC-463943F70A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1601" y="2930525"/>
              <a:ext cx="219075" cy="987425"/>
            </a:xfrm>
            <a:custGeom>
              <a:avLst/>
              <a:gdLst>
                <a:gd name="T0" fmla="*/ 0 w 138"/>
                <a:gd name="T1" fmla="*/ 138 h 622"/>
                <a:gd name="T2" fmla="*/ 0 w 138"/>
                <a:gd name="T3" fmla="*/ 484 h 622"/>
                <a:gd name="T4" fmla="*/ 138 w 138"/>
                <a:gd name="T5" fmla="*/ 622 h 622"/>
                <a:gd name="T6" fmla="*/ 138 w 138"/>
                <a:gd name="T7" fmla="*/ 0 h 622"/>
                <a:gd name="T8" fmla="*/ 0 w 138"/>
                <a:gd name="T9" fmla="*/ 138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622">
                  <a:moveTo>
                    <a:pt x="0" y="138"/>
                  </a:moveTo>
                  <a:lnTo>
                    <a:pt x="0" y="484"/>
                  </a:lnTo>
                  <a:lnTo>
                    <a:pt x="138" y="622"/>
                  </a:lnTo>
                  <a:lnTo>
                    <a:pt x="138" y="0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81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8">
              <a:extLst>
                <a:ext uri="{FF2B5EF4-FFF2-40B4-BE49-F238E27FC236}">
                  <a16:creationId xmlns:a16="http://schemas.microsoft.com/office/drawing/2014/main" id="{4D727657-D7F3-4220-A7A7-FB0339348F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013" y="2930525"/>
              <a:ext cx="325438" cy="219075"/>
            </a:xfrm>
            <a:custGeom>
              <a:avLst/>
              <a:gdLst>
                <a:gd name="T0" fmla="*/ 0 w 205"/>
                <a:gd name="T1" fmla="*/ 0 h 138"/>
                <a:gd name="T2" fmla="*/ 137 w 205"/>
                <a:gd name="T3" fmla="*/ 138 h 138"/>
                <a:gd name="T4" fmla="*/ 205 w 205"/>
                <a:gd name="T5" fmla="*/ 138 h 138"/>
                <a:gd name="T6" fmla="*/ 68 w 205"/>
                <a:gd name="T7" fmla="*/ 0 h 138"/>
                <a:gd name="T8" fmla="*/ 0 w 205"/>
                <a:gd name="T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138">
                  <a:moveTo>
                    <a:pt x="0" y="0"/>
                  </a:moveTo>
                  <a:lnTo>
                    <a:pt x="137" y="138"/>
                  </a:lnTo>
                  <a:lnTo>
                    <a:pt x="205" y="138"/>
                  </a:lnTo>
                  <a:lnTo>
                    <a:pt x="6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5C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9">
              <a:extLst>
                <a:ext uri="{FF2B5EF4-FFF2-40B4-BE49-F238E27FC236}">
                  <a16:creationId xmlns:a16="http://schemas.microsoft.com/office/drawing/2014/main" id="{C2552514-BB19-4985-9890-2F09CC7681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1601" y="3587750"/>
              <a:ext cx="219075" cy="330200"/>
            </a:xfrm>
            <a:custGeom>
              <a:avLst/>
              <a:gdLst>
                <a:gd name="T0" fmla="*/ 0 w 138"/>
                <a:gd name="T1" fmla="*/ 0 h 208"/>
                <a:gd name="T2" fmla="*/ 0 w 138"/>
                <a:gd name="T3" fmla="*/ 70 h 208"/>
                <a:gd name="T4" fmla="*/ 138 w 138"/>
                <a:gd name="T5" fmla="*/ 208 h 208"/>
                <a:gd name="T6" fmla="*/ 138 w 138"/>
                <a:gd name="T7" fmla="*/ 140 h 208"/>
                <a:gd name="T8" fmla="*/ 0 w 138"/>
                <a:gd name="T9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208">
                  <a:moveTo>
                    <a:pt x="0" y="0"/>
                  </a:moveTo>
                  <a:lnTo>
                    <a:pt x="0" y="70"/>
                  </a:lnTo>
                  <a:lnTo>
                    <a:pt x="138" y="208"/>
                  </a:lnTo>
                  <a:lnTo>
                    <a:pt x="138" y="1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30">
              <a:extLst>
                <a:ext uri="{FF2B5EF4-FFF2-40B4-BE49-F238E27FC236}">
                  <a16:creationId xmlns:a16="http://schemas.microsoft.com/office/drawing/2014/main" id="{796523A8-F2D7-40E6-B065-62F8B8DB1B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49901" y="3257550"/>
              <a:ext cx="2224088" cy="666750"/>
            </a:xfrm>
            <a:custGeom>
              <a:avLst/>
              <a:gdLst>
                <a:gd name="T0" fmla="*/ 70 w 623"/>
                <a:gd name="T1" fmla="*/ 84 h 186"/>
                <a:gd name="T2" fmla="*/ 56 w 623"/>
                <a:gd name="T3" fmla="*/ 31 h 186"/>
                <a:gd name="T4" fmla="*/ 523 w 623"/>
                <a:gd name="T5" fmla="*/ 48 h 186"/>
                <a:gd name="T6" fmla="*/ 543 w 623"/>
                <a:gd name="T7" fmla="*/ 122 h 186"/>
                <a:gd name="T8" fmla="*/ 327 w 623"/>
                <a:gd name="T9" fmla="*/ 47 h 186"/>
                <a:gd name="T10" fmla="*/ 239 w 623"/>
                <a:gd name="T11" fmla="*/ 130 h 186"/>
                <a:gd name="T12" fmla="*/ 385 w 623"/>
                <a:gd name="T13" fmla="*/ 132 h 186"/>
                <a:gd name="T14" fmla="*/ 398 w 623"/>
                <a:gd name="T15" fmla="*/ 125 h 186"/>
                <a:gd name="T16" fmla="*/ 347 w 623"/>
                <a:gd name="T17" fmla="*/ 120 h 186"/>
                <a:gd name="T18" fmla="*/ 501 w 623"/>
                <a:gd name="T19" fmla="*/ 86 h 186"/>
                <a:gd name="T20" fmla="*/ 432 w 623"/>
                <a:gd name="T21" fmla="*/ 42 h 186"/>
                <a:gd name="T22" fmla="*/ 214 w 623"/>
                <a:gd name="T23" fmla="*/ 130 h 186"/>
                <a:gd name="T24" fmla="*/ 201 w 623"/>
                <a:gd name="T25" fmla="*/ 49 h 186"/>
                <a:gd name="T26" fmla="*/ 102 w 623"/>
                <a:gd name="T27" fmla="*/ 182 h 186"/>
                <a:gd name="T28" fmla="*/ 115 w 623"/>
                <a:gd name="T29" fmla="*/ 179 h 186"/>
                <a:gd name="T30" fmla="*/ 151 w 623"/>
                <a:gd name="T31" fmla="*/ 166 h 186"/>
                <a:gd name="T32" fmla="*/ 143 w 623"/>
                <a:gd name="T33" fmla="*/ 180 h 186"/>
                <a:gd name="T34" fmla="*/ 171 w 623"/>
                <a:gd name="T35" fmla="*/ 168 h 186"/>
                <a:gd name="T36" fmla="*/ 166 w 623"/>
                <a:gd name="T37" fmla="*/ 184 h 186"/>
                <a:gd name="T38" fmla="*/ 27 w 623"/>
                <a:gd name="T39" fmla="*/ 155 h 186"/>
                <a:gd name="T40" fmla="*/ 17 w 623"/>
                <a:gd name="T41" fmla="*/ 178 h 186"/>
                <a:gd name="T42" fmla="*/ 32 w 623"/>
                <a:gd name="T43" fmla="*/ 154 h 186"/>
                <a:gd name="T44" fmla="*/ 86 w 623"/>
                <a:gd name="T45" fmla="*/ 158 h 186"/>
                <a:gd name="T46" fmla="*/ 71 w 623"/>
                <a:gd name="T47" fmla="*/ 158 h 186"/>
                <a:gd name="T48" fmla="*/ 94 w 623"/>
                <a:gd name="T49" fmla="*/ 158 h 186"/>
                <a:gd name="T50" fmla="*/ 243 w 623"/>
                <a:gd name="T51" fmla="*/ 162 h 186"/>
                <a:gd name="T52" fmla="*/ 246 w 623"/>
                <a:gd name="T53" fmla="*/ 172 h 186"/>
                <a:gd name="T54" fmla="*/ 370 w 623"/>
                <a:gd name="T55" fmla="*/ 173 h 186"/>
                <a:gd name="T56" fmla="*/ 371 w 623"/>
                <a:gd name="T57" fmla="*/ 158 h 186"/>
                <a:gd name="T58" fmla="*/ 356 w 623"/>
                <a:gd name="T59" fmla="*/ 185 h 186"/>
                <a:gd name="T60" fmla="*/ 496 w 623"/>
                <a:gd name="T61" fmla="*/ 172 h 186"/>
                <a:gd name="T62" fmla="*/ 499 w 623"/>
                <a:gd name="T63" fmla="*/ 162 h 186"/>
                <a:gd name="T64" fmla="*/ 487 w 623"/>
                <a:gd name="T65" fmla="*/ 182 h 186"/>
                <a:gd name="T66" fmla="*/ 405 w 623"/>
                <a:gd name="T67" fmla="*/ 158 h 186"/>
                <a:gd name="T68" fmla="*/ 419 w 623"/>
                <a:gd name="T69" fmla="*/ 185 h 186"/>
                <a:gd name="T70" fmla="*/ 347 w 623"/>
                <a:gd name="T71" fmla="*/ 153 h 186"/>
                <a:gd name="T72" fmla="*/ 334 w 623"/>
                <a:gd name="T73" fmla="*/ 185 h 186"/>
                <a:gd name="T74" fmla="*/ 401 w 623"/>
                <a:gd name="T75" fmla="*/ 184 h 186"/>
                <a:gd name="T76" fmla="*/ 385 w 623"/>
                <a:gd name="T77" fmla="*/ 160 h 186"/>
                <a:gd name="T78" fmla="*/ 376 w 623"/>
                <a:gd name="T79" fmla="*/ 185 h 186"/>
                <a:gd name="T80" fmla="*/ 402 w 623"/>
                <a:gd name="T81" fmla="*/ 184 h 186"/>
                <a:gd name="T82" fmla="*/ 468 w 623"/>
                <a:gd name="T83" fmla="*/ 154 h 186"/>
                <a:gd name="T84" fmla="*/ 444 w 623"/>
                <a:gd name="T85" fmla="*/ 154 h 186"/>
                <a:gd name="T86" fmla="*/ 451 w 623"/>
                <a:gd name="T87" fmla="*/ 173 h 186"/>
                <a:gd name="T88" fmla="*/ 533 w 623"/>
                <a:gd name="T89" fmla="*/ 184 h 186"/>
                <a:gd name="T90" fmla="*/ 508 w 623"/>
                <a:gd name="T91" fmla="*/ 184 h 186"/>
                <a:gd name="T92" fmla="*/ 532 w 623"/>
                <a:gd name="T93" fmla="*/ 185 h 186"/>
                <a:gd name="T94" fmla="*/ 546 w 623"/>
                <a:gd name="T95" fmla="*/ 184 h 186"/>
                <a:gd name="T96" fmla="*/ 542 w 623"/>
                <a:gd name="T97" fmla="*/ 170 h 186"/>
                <a:gd name="T98" fmla="*/ 536 w 623"/>
                <a:gd name="T99" fmla="*/ 159 h 186"/>
                <a:gd name="T100" fmla="*/ 552 w 623"/>
                <a:gd name="T101" fmla="*/ 180 h 186"/>
                <a:gd name="T102" fmla="*/ 255 w 623"/>
                <a:gd name="T103" fmla="*/ 184 h 186"/>
                <a:gd name="T104" fmla="*/ 257 w 623"/>
                <a:gd name="T105" fmla="*/ 173 h 186"/>
                <a:gd name="T106" fmla="*/ 304 w 623"/>
                <a:gd name="T107" fmla="*/ 158 h 186"/>
                <a:gd name="T108" fmla="*/ 282 w 623"/>
                <a:gd name="T109" fmla="*/ 185 h 186"/>
                <a:gd name="T110" fmla="*/ 585 w 623"/>
                <a:gd name="T111" fmla="*/ 1 h 186"/>
                <a:gd name="T112" fmla="*/ 570 w 623"/>
                <a:gd name="T113" fmla="*/ 27 h 186"/>
                <a:gd name="T114" fmla="*/ 585 w 623"/>
                <a:gd name="T115" fmla="*/ 1 h 186"/>
                <a:gd name="T116" fmla="*/ 588 w 623"/>
                <a:gd name="T117" fmla="*/ 28 h 186"/>
                <a:gd name="T118" fmla="*/ 615 w 623"/>
                <a:gd name="T119" fmla="*/ 2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23" h="186">
                  <a:moveTo>
                    <a:pt x="147" y="132"/>
                  </a:moveTo>
                  <a:cubicBezTo>
                    <a:pt x="174" y="132"/>
                    <a:pt x="193" y="111"/>
                    <a:pt x="193" y="87"/>
                  </a:cubicBezTo>
                  <a:cubicBezTo>
                    <a:pt x="193" y="61"/>
                    <a:pt x="173" y="46"/>
                    <a:pt x="148" y="46"/>
                  </a:cubicBezTo>
                  <a:cubicBezTo>
                    <a:pt x="116" y="46"/>
                    <a:pt x="102" y="71"/>
                    <a:pt x="102" y="88"/>
                  </a:cubicBezTo>
                  <a:cubicBezTo>
                    <a:pt x="102" y="108"/>
                    <a:pt x="116" y="132"/>
                    <a:pt x="147" y="132"/>
                  </a:cubicBezTo>
                  <a:close/>
                  <a:moveTo>
                    <a:pt x="147" y="50"/>
                  </a:moveTo>
                  <a:cubicBezTo>
                    <a:pt x="165" y="50"/>
                    <a:pt x="181" y="63"/>
                    <a:pt x="181" y="90"/>
                  </a:cubicBezTo>
                  <a:cubicBezTo>
                    <a:pt x="181" y="122"/>
                    <a:pt x="160" y="127"/>
                    <a:pt x="150" y="127"/>
                  </a:cubicBezTo>
                  <a:cubicBezTo>
                    <a:pt x="130" y="127"/>
                    <a:pt x="114" y="111"/>
                    <a:pt x="114" y="85"/>
                  </a:cubicBezTo>
                  <a:cubicBezTo>
                    <a:pt x="114" y="62"/>
                    <a:pt x="128" y="50"/>
                    <a:pt x="147" y="50"/>
                  </a:cubicBezTo>
                  <a:close/>
                  <a:moveTo>
                    <a:pt x="94" y="82"/>
                  </a:moveTo>
                  <a:cubicBezTo>
                    <a:pt x="90" y="82"/>
                    <a:pt x="82" y="82"/>
                    <a:pt x="81" y="82"/>
                  </a:cubicBezTo>
                  <a:cubicBezTo>
                    <a:pt x="81" y="82"/>
                    <a:pt x="73" y="82"/>
                    <a:pt x="67" y="82"/>
                  </a:cubicBezTo>
                  <a:cubicBezTo>
                    <a:pt x="65" y="82"/>
                    <a:pt x="65" y="82"/>
                    <a:pt x="65" y="83"/>
                  </a:cubicBezTo>
                  <a:cubicBezTo>
                    <a:pt x="65" y="83"/>
                    <a:pt x="65" y="84"/>
                    <a:pt x="66" y="84"/>
                  </a:cubicBezTo>
                  <a:cubicBezTo>
                    <a:pt x="67" y="84"/>
                    <a:pt x="69" y="84"/>
                    <a:pt x="70" y="84"/>
                  </a:cubicBezTo>
                  <a:cubicBezTo>
                    <a:pt x="75" y="85"/>
                    <a:pt x="76" y="87"/>
                    <a:pt x="76" y="97"/>
                  </a:cubicBezTo>
                  <a:cubicBezTo>
                    <a:pt x="76" y="119"/>
                    <a:pt x="76" y="119"/>
                    <a:pt x="76" y="119"/>
                  </a:cubicBezTo>
                  <a:cubicBezTo>
                    <a:pt x="76" y="121"/>
                    <a:pt x="75" y="123"/>
                    <a:pt x="73" y="124"/>
                  </a:cubicBezTo>
                  <a:cubicBezTo>
                    <a:pt x="70" y="126"/>
                    <a:pt x="63" y="126"/>
                    <a:pt x="59" y="126"/>
                  </a:cubicBezTo>
                  <a:cubicBezTo>
                    <a:pt x="47" y="126"/>
                    <a:pt x="35" y="123"/>
                    <a:pt x="25" y="113"/>
                  </a:cubicBezTo>
                  <a:cubicBezTo>
                    <a:pt x="20" y="108"/>
                    <a:pt x="11" y="95"/>
                    <a:pt x="11" y="77"/>
                  </a:cubicBezTo>
                  <a:cubicBezTo>
                    <a:pt x="11" y="62"/>
                    <a:pt x="16" y="50"/>
                    <a:pt x="24" y="44"/>
                  </a:cubicBezTo>
                  <a:cubicBezTo>
                    <a:pt x="34" y="36"/>
                    <a:pt x="43" y="35"/>
                    <a:pt x="52" y="35"/>
                  </a:cubicBezTo>
                  <a:cubicBezTo>
                    <a:pt x="68" y="35"/>
                    <a:pt x="79" y="41"/>
                    <a:pt x="82" y="46"/>
                  </a:cubicBezTo>
                  <a:cubicBezTo>
                    <a:pt x="84" y="49"/>
                    <a:pt x="85" y="53"/>
                    <a:pt x="85" y="54"/>
                  </a:cubicBezTo>
                  <a:cubicBezTo>
                    <a:pt x="85" y="56"/>
                    <a:pt x="85" y="56"/>
                    <a:pt x="86" y="56"/>
                  </a:cubicBezTo>
                  <a:cubicBezTo>
                    <a:pt x="87" y="56"/>
                    <a:pt x="87" y="56"/>
                    <a:pt x="87" y="54"/>
                  </a:cubicBezTo>
                  <a:cubicBezTo>
                    <a:pt x="87" y="41"/>
                    <a:pt x="88" y="37"/>
                    <a:pt x="88" y="35"/>
                  </a:cubicBezTo>
                  <a:cubicBezTo>
                    <a:pt x="88" y="35"/>
                    <a:pt x="87" y="34"/>
                    <a:pt x="86" y="34"/>
                  </a:cubicBezTo>
                  <a:cubicBezTo>
                    <a:pt x="83" y="34"/>
                    <a:pt x="78" y="33"/>
                    <a:pt x="76" y="33"/>
                  </a:cubicBezTo>
                  <a:cubicBezTo>
                    <a:pt x="73" y="32"/>
                    <a:pt x="64" y="31"/>
                    <a:pt x="56" y="31"/>
                  </a:cubicBezTo>
                  <a:cubicBezTo>
                    <a:pt x="46" y="31"/>
                    <a:pt x="33" y="32"/>
                    <a:pt x="22" y="39"/>
                  </a:cubicBezTo>
                  <a:cubicBezTo>
                    <a:pt x="10" y="46"/>
                    <a:pt x="0" y="61"/>
                    <a:pt x="0" y="81"/>
                  </a:cubicBezTo>
                  <a:cubicBezTo>
                    <a:pt x="0" y="97"/>
                    <a:pt x="7" y="111"/>
                    <a:pt x="15" y="118"/>
                  </a:cubicBezTo>
                  <a:cubicBezTo>
                    <a:pt x="30" y="131"/>
                    <a:pt x="48" y="132"/>
                    <a:pt x="58" y="132"/>
                  </a:cubicBezTo>
                  <a:cubicBezTo>
                    <a:pt x="65" y="132"/>
                    <a:pt x="77" y="131"/>
                    <a:pt x="85" y="126"/>
                  </a:cubicBezTo>
                  <a:cubicBezTo>
                    <a:pt x="87" y="125"/>
                    <a:pt x="87" y="125"/>
                    <a:pt x="87" y="119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7" y="99"/>
                    <a:pt x="87" y="95"/>
                    <a:pt x="87" y="91"/>
                  </a:cubicBezTo>
                  <a:cubicBezTo>
                    <a:pt x="87" y="87"/>
                    <a:pt x="88" y="85"/>
                    <a:pt x="92" y="84"/>
                  </a:cubicBezTo>
                  <a:cubicBezTo>
                    <a:pt x="94" y="84"/>
                    <a:pt x="94" y="84"/>
                    <a:pt x="95" y="84"/>
                  </a:cubicBezTo>
                  <a:cubicBezTo>
                    <a:pt x="96" y="84"/>
                    <a:pt x="96" y="83"/>
                    <a:pt x="96" y="83"/>
                  </a:cubicBezTo>
                  <a:cubicBezTo>
                    <a:pt x="96" y="82"/>
                    <a:pt x="96" y="82"/>
                    <a:pt x="94" y="82"/>
                  </a:cubicBezTo>
                  <a:close/>
                  <a:moveTo>
                    <a:pt x="554" y="47"/>
                  </a:moveTo>
                  <a:cubicBezTo>
                    <a:pt x="549" y="47"/>
                    <a:pt x="540" y="47"/>
                    <a:pt x="538" y="47"/>
                  </a:cubicBezTo>
                  <a:cubicBezTo>
                    <a:pt x="537" y="47"/>
                    <a:pt x="530" y="47"/>
                    <a:pt x="525" y="47"/>
                  </a:cubicBezTo>
                  <a:cubicBezTo>
                    <a:pt x="523" y="47"/>
                    <a:pt x="523" y="47"/>
                    <a:pt x="523" y="48"/>
                  </a:cubicBezTo>
                  <a:cubicBezTo>
                    <a:pt x="523" y="48"/>
                    <a:pt x="523" y="49"/>
                    <a:pt x="524" y="49"/>
                  </a:cubicBezTo>
                  <a:cubicBezTo>
                    <a:pt x="525" y="49"/>
                    <a:pt x="527" y="49"/>
                    <a:pt x="528" y="49"/>
                  </a:cubicBezTo>
                  <a:cubicBezTo>
                    <a:pt x="532" y="50"/>
                    <a:pt x="532" y="51"/>
                    <a:pt x="532" y="55"/>
                  </a:cubicBezTo>
                  <a:cubicBezTo>
                    <a:pt x="533" y="59"/>
                    <a:pt x="533" y="62"/>
                    <a:pt x="533" y="79"/>
                  </a:cubicBezTo>
                  <a:cubicBezTo>
                    <a:pt x="533" y="98"/>
                    <a:pt x="533" y="98"/>
                    <a:pt x="533" y="98"/>
                  </a:cubicBezTo>
                  <a:cubicBezTo>
                    <a:pt x="533" y="109"/>
                    <a:pt x="533" y="118"/>
                    <a:pt x="532" y="122"/>
                  </a:cubicBezTo>
                  <a:cubicBezTo>
                    <a:pt x="532" y="125"/>
                    <a:pt x="531" y="127"/>
                    <a:pt x="529" y="128"/>
                  </a:cubicBezTo>
                  <a:cubicBezTo>
                    <a:pt x="528" y="128"/>
                    <a:pt x="527" y="128"/>
                    <a:pt x="526" y="128"/>
                  </a:cubicBezTo>
                  <a:cubicBezTo>
                    <a:pt x="525" y="128"/>
                    <a:pt x="525" y="129"/>
                    <a:pt x="525" y="129"/>
                  </a:cubicBezTo>
                  <a:cubicBezTo>
                    <a:pt x="525" y="130"/>
                    <a:pt x="525" y="130"/>
                    <a:pt x="526" y="130"/>
                  </a:cubicBezTo>
                  <a:cubicBezTo>
                    <a:pt x="530" y="130"/>
                    <a:pt x="537" y="130"/>
                    <a:pt x="538" y="130"/>
                  </a:cubicBezTo>
                  <a:cubicBezTo>
                    <a:pt x="538" y="130"/>
                    <a:pt x="546" y="130"/>
                    <a:pt x="552" y="130"/>
                  </a:cubicBezTo>
                  <a:cubicBezTo>
                    <a:pt x="553" y="130"/>
                    <a:pt x="554" y="130"/>
                    <a:pt x="554" y="129"/>
                  </a:cubicBezTo>
                  <a:cubicBezTo>
                    <a:pt x="554" y="129"/>
                    <a:pt x="553" y="128"/>
                    <a:pt x="553" y="128"/>
                  </a:cubicBezTo>
                  <a:cubicBezTo>
                    <a:pt x="552" y="128"/>
                    <a:pt x="549" y="128"/>
                    <a:pt x="548" y="128"/>
                  </a:cubicBezTo>
                  <a:cubicBezTo>
                    <a:pt x="544" y="127"/>
                    <a:pt x="544" y="125"/>
                    <a:pt x="543" y="122"/>
                  </a:cubicBezTo>
                  <a:cubicBezTo>
                    <a:pt x="543" y="118"/>
                    <a:pt x="543" y="109"/>
                    <a:pt x="543" y="98"/>
                  </a:cubicBezTo>
                  <a:cubicBezTo>
                    <a:pt x="543" y="54"/>
                    <a:pt x="543" y="54"/>
                    <a:pt x="543" y="54"/>
                  </a:cubicBezTo>
                  <a:cubicBezTo>
                    <a:pt x="543" y="52"/>
                    <a:pt x="543" y="52"/>
                    <a:pt x="544" y="51"/>
                  </a:cubicBezTo>
                  <a:cubicBezTo>
                    <a:pt x="545" y="51"/>
                    <a:pt x="548" y="51"/>
                    <a:pt x="550" y="51"/>
                  </a:cubicBezTo>
                  <a:cubicBezTo>
                    <a:pt x="553" y="51"/>
                    <a:pt x="559" y="50"/>
                    <a:pt x="565" y="56"/>
                  </a:cubicBezTo>
                  <a:cubicBezTo>
                    <a:pt x="571" y="62"/>
                    <a:pt x="572" y="69"/>
                    <a:pt x="572" y="73"/>
                  </a:cubicBezTo>
                  <a:cubicBezTo>
                    <a:pt x="572" y="83"/>
                    <a:pt x="563" y="90"/>
                    <a:pt x="551" y="90"/>
                  </a:cubicBezTo>
                  <a:cubicBezTo>
                    <a:pt x="548" y="90"/>
                    <a:pt x="548" y="91"/>
                    <a:pt x="548" y="92"/>
                  </a:cubicBezTo>
                  <a:cubicBezTo>
                    <a:pt x="548" y="92"/>
                    <a:pt x="548" y="93"/>
                    <a:pt x="549" y="93"/>
                  </a:cubicBezTo>
                  <a:cubicBezTo>
                    <a:pt x="550" y="93"/>
                    <a:pt x="552" y="93"/>
                    <a:pt x="552" y="93"/>
                  </a:cubicBezTo>
                  <a:cubicBezTo>
                    <a:pt x="570" y="93"/>
                    <a:pt x="582" y="82"/>
                    <a:pt x="582" y="66"/>
                  </a:cubicBezTo>
                  <a:cubicBezTo>
                    <a:pt x="582" y="61"/>
                    <a:pt x="578" y="56"/>
                    <a:pt x="576" y="53"/>
                  </a:cubicBezTo>
                  <a:cubicBezTo>
                    <a:pt x="574" y="52"/>
                    <a:pt x="569" y="47"/>
                    <a:pt x="554" y="47"/>
                  </a:cubicBezTo>
                  <a:close/>
                  <a:moveTo>
                    <a:pt x="328" y="49"/>
                  </a:moveTo>
                  <a:cubicBezTo>
                    <a:pt x="328" y="49"/>
                    <a:pt x="329" y="48"/>
                    <a:pt x="329" y="48"/>
                  </a:cubicBezTo>
                  <a:cubicBezTo>
                    <a:pt x="329" y="47"/>
                    <a:pt x="328" y="47"/>
                    <a:pt x="327" y="47"/>
                  </a:cubicBezTo>
                  <a:cubicBezTo>
                    <a:pt x="322" y="47"/>
                    <a:pt x="318" y="47"/>
                    <a:pt x="317" y="47"/>
                  </a:cubicBezTo>
                  <a:cubicBezTo>
                    <a:pt x="316" y="47"/>
                    <a:pt x="310" y="47"/>
                    <a:pt x="305" y="47"/>
                  </a:cubicBezTo>
                  <a:cubicBezTo>
                    <a:pt x="304" y="47"/>
                    <a:pt x="303" y="47"/>
                    <a:pt x="303" y="48"/>
                  </a:cubicBezTo>
                  <a:cubicBezTo>
                    <a:pt x="303" y="48"/>
                    <a:pt x="303" y="49"/>
                    <a:pt x="304" y="49"/>
                  </a:cubicBezTo>
                  <a:cubicBezTo>
                    <a:pt x="305" y="49"/>
                    <a:pt x="307" y="49"/>
                    <a:pt x="310" y="49"/>
                  </a:cubicBezTo>
                  <a:cubicBezTo>
                    <a:pt x="313" y="50"/>
                    <a:pt x="314" y="53"/>
                    <a:pt x="314" y="60"/>
                  </a:cubicBezTo>
                  <a:cubicBezTo>
                    <a:pt x="315" y="115"/>
                    <a:pt x="315" y="115"/>
                    <a:pt x="315" y="115"/>
                  </a:cubicBezTo>
                  <a:cubicBezTo>
                    <a:pt x="311" y="111"/>
                    <a:pt x="299" y="98"/>
                    <a:pt x="288" y="86"/>
                  </a:cubicBezTo>
                  <a:cubicBezTo>
                    <a:pt x="271" y="68"/>
                    <a:pt x="254" y="51"/>
                    <a:pt x="252" y="49"/>
                  </a:cubicBezTo>
                  <a:cubicBezTo>
                    <a:pt x="251" y="48"/>
                    <a:pt x="249" y="46"/>
                    <a:pt x="248" y="46"/>
                  </a:cubicBezTo>
                  <a:cubicBezTo>
                    <a:pt x="247" y="46"/>
                    <a:pt x="246" y="47"/>
                    <a:pt x="246" y="51"/>
                  </a:cubicBezTo>
                  <a:cubicBezTo>
                    <a:pt x="246" y="114"/>
                    <a:pt x="246" y="114"/>
                    <a:pt x="246" y="114"/>
                  </a:cubicBezTo>
                  <a:cubicBezTo>
                    <a:pt x="246" y="124"/>
                    <a:pt x="246" y="127"/>
                    <a:pt x="243" y="128"/>
                  </a:cubicBezTo>
                  <a:cubicBezTo>
                    <a:pt x="241" y="128"/>
                    <a:pt x="239" y="128"/>
                    <a:pt x="238" y="128"/>
                  </a:cubicBezTo>
                  <a:cubicBezTo>
                    <a:pt x="238" y="128"/>
                    <a:pt x="237" y="129"/>
                    <a:pt x="237" y="129"/>
                  </a:cubicBezTo>
                  <a:cubicBezTo>
                    <a:pt x="237" y="130"/>
                    <a:pt x="238" y="130"/>
                    <a:pt x="239" y="130"/>
                  </a:cubicBezTo>
                  <a:cubicBezTo>
                    <a:pt x="244" y="130"/>
                    <a:pt x="249" y="130"/>
                    <a:pt x="250" y="130"/>
                  </a:cubicBezTo>
                  <a:cubicBezTo>
                    <a:pt x="251" y="130"/>
                    <a:pt x="256" y="130"/>
                    <a:pt x="262" y="130"/>
                  </a:cubicBezTo>
                  <a:cubicBezTo>
                    <a:pt x="264" y="130"/>
                    <a:pt x="264" y="130"/>
                    <a:pt x="264" y="129"/>
                  </a:cubicBezTo>
                  <a:cubicBezTo>
                    <a:pt x="264" y="129"/>
                    <a:pt x="264" y="128"/>
                    <a:pt x="263" y="128"/>
                  </a:cubicBezTo>
                  <a:cubicBezTo>
                    <a:pt x="262" y="128"/>
                    <a:pt x="260" y="128"/>
                    <a:pt x="258" y="128"/>
                  </a:cubicBezTo>
                  <a:cubicBezTo>
                    <a:pt x="255" y="127"/>
                    <a:pt x="254" y="124"/>
                    <a:pt x="253" y="115"/>
                  </a:cubicBezTo>
                  <a:cubicBezTo>
                    <a:pt x="252" y="63"/>
                    <a:pt x="252" y="63"/>
                    <a:pt x="252" y="63"/>
                  </a:cubicBezTo>
                  <a:cubicBezTo>
                    <a:pt x="256" y="67"/>
                    <a:pt x="268" y="81"/>
                    <a:pt x="281" y="95"/>
                  </a:cubicBezTo>
                  <a:cubicBezTo>
                    <a:pt x="294" y="107"/>
                    <a:pt x="310" y="123"/>
                    <a:pt x="311" y="124"/>
                  </a:cubicBezTo>
                  <a:cubicBezTo>
                    <a:pt x="317" y="130"/>
                    <a:pt x="319" y="131"/>
                    <a:pt x="320" y="131"/>
                  </a:cubicBezTo>
                  <a:cubicBezTo>
                    <a:pt x="321" y="131"/>
                    <a:pt x="321" y="130"/>
                    <a:pt x="321" y="123"/>
                  </a:cubicBezTo>
                  <a:cubicBezTo>
                    <a:pt x="321" y="59"/>
                    <a:pt x="321" y="59"/>
                    <a:pt x="321" y="59"/>
                  </a:cubicBezTo>
                  <a:cubicBezTo>
                    <a:pt x="321" y="52"/>
                    <a:pt x="321" y="50"/>
                    <a:pt x="325" y="49"/>
                  </a:cubicBezTo>
                  <a:cubicBezTo>
                    <a:pt x="326" y="49"/>
                    <a:pt x="327" y="49"/>
                    <a:pt x="328" y="49"/>
                  </a:cubicBezTo>
                  <a:close/>
                  <a:moveTo>
                    <a:pt x="347" y="120"/>
                  </a:moveTo>
                  <a:cubicBezTo>
                    <a:pt x="360" y="131"/>
                    <a:pt x="376" y="132"/>
                    <a:pt x="385" y="132"/>
                  </a:cubicBezTo>
                  <a:cubicBezTo>
                    <a:pt x="391" y="132"/>
                    <a:pt x="402" y="130"/>
                    <a:pt x="409" y="127"/>
                  </a:cubicBezTo>
                  <a:cubicBezTo>
                    <a:pt x="410" y="126"/>
                    <a:pt x="411" y="126"/>
                    <a:pt x="411" y="121"/>
                  </a:cubicBezTo>
                  <a:cubicBezTo>
                    <a:pt x="411" y="108"/>
                    <a:pt x="411" y="108"/>
                    <a:pt x="411" y="108"/>
                  </a:cubicBezTo>
                  <a:cubicBezTo>
                    <a:pt x="411" y="104"/>
                    <a:pt x="411" y="101"/>
                    <a:pt x="411" y="97"/>
                  </a:cubicBezTo>
                  <a:cubicBezTo>
                    <a:pt x="411" y="93"/>
                    <a:pt x="412" y="92"/>
                    <a:pt x="415" y="91"/>
                  </a:cubicBezTo>
                  <a:cubicBezTo>
                    <a:pt x="416" y="91"/>
                    <a:pt x="417" y="91"/>
                    <a:pt x="418" y="91"/>
                  </a:cubicBezTo>
                  <a:cubicBezTo>
                    <a:pt x="418" y="91"/>
                    <a:pt x="419" y="90"/>
                    <a:pt x="419" y="90"/>
                  </a:cubicBezTo>
                  <a:cubicBezTo>
                    <a:pt x="419" y="89"/>
                    <a:pt x="418" y="89"/>
                    <a:pt x="417" y="89"/>
                  </a:cubicBezTo>
                  <a:cubicBezTo>
                    <a:pt x="413" y="89"/>
                    <a:pt x="406" y="89"/>
                    <a:pt x="406" y="89"/>
                  </a:cubicBezTo>
                  <a:cubicBezTo>
                    <a:pt x="405" y="89"/>
                    <a:pt x="397" y="89"/>
                    <a:pt x="392" y="89"/>
                  </a:cubicBezTo>
                  <a:cubicBezTo>
                    <a:pt x="391" y="89"/>
                    <a:pt x="390" y="89"/>
                    <a:pt x="390" y="90"/>
                  </a:cubicBezTo>
                  <a:cubicBezTo>
                    <a:pt x="390" y="90"/>
                    <a:pt x="391" y="91"/>
                    <a:pt x="391" y="91"/>
                  </a:cubicBezTo>
                  <a:cubicBezTo>
                    <a:pt x="392" y="91"/>
                    <a:pt x="394" y="91"/>
                    <a:pt x="395" y="91"/>
                  </a:cubicBezTo>
                  <a:cubicBezTo>
                    <a:pt x="400" y="92"/>
                    <a:pt x="400" y="93"/>
                    <a:pt x="400" y="102"/>
                  </a:cubicBezTo>
                  <a:cubicBezTo>
                    <a:pt x="400" y="121"/>
                    <a:pt x="400" y="121"/>
                    <a:pt x="400" y="121"/>
                  </a:cubicBezTo>
                  <a:cubicBezTo>
                    <a:pt x="400" y="123"/>
                    <a:pt x="399" y="124"/>
                    <a:pt x="398" y="125"/>
                  </a:cubicBezTo>
                  <a:cubicBezTo>
                    <a:pt x="395" y="126"/>
                    <a:pt x="390" y="127"/>
                    <a:pt x="386" y="127"/>
                  </a:cubicBezTo>
                  <a:cubicBezTo>
                    <a:pt x="375" y="127"/>
                    <a:pt x="366" y="123"/>
                    <a:pt x="356" y="115"/>
                  </a:cubicBezTo>
                  <a:cubicBezTo>
                    <a:pt x="352" y="111"/>
                    <a:pt x="344" y="100"/>
                    <a:pt x="344" y="85"/>
                  </a:cubicBezTo>
                  <a:cubicBezTo>
                    <a:pt x="344" y="72"/>
                    <a:pt x="349" y="62"/>
                    <a:pt x="356" y="57"/>
                  </a:cubicBezTo>
                  <a:cubicBezTo>
                    <a:pt x="364" y="50"/>
                    <a:pt x="373" y="50"/>
                    <a:pt x="379" y="50"/>
                  </a:cubicBezTo>
                  <a:cubicBezTo>
                    <a:pt x="394" y="50"/>
                    <a:pt x="403" y="54"/>
                    <a:pt x="406" y="58"/>
                  </a:cubicBezTo>
                  <a:cubicBezTo>
                    <a:pt x="408" y="61"/>
                    <a:pt x="408" y="64"/>
                    <a:pt x="408" y="66"/>
                  </a:cubicBezTo>
                  <a:cubicBezTo>
                    <a:pt x="408" y="67"/>
                    <a:pt x="408" y="67"/>
                    <a:pt x="409" y="67"/>
                  </a:cubicBezTo>
                  <a:cubicBezTo>
                    <a:pt x="410" y="67"/>
                    <a:pt x="410" y="67"/>
                    <a:pt x="410" y="65"/>
                  </a:cubicBezTo>
                  <a:cubicBezTo>
                    <a:pt x="410" y="54"/>
                    <a:pt x="411" y="51"/>
                    <a:pt x="411" y="50"/>
                  </a:cubicBezTo>
                  <a:cubicBezTo>
                    <a:pt x="411" y="49"/>
                    <a:pt x="411" y="48"/>
                    <a:pt x="410" y="48"/>
                  </a:cubicBezTo>
                  <a:cubicBezTo>
                    <a:pt x="407" y="48"/>
                    <a:pt x="403" y="48"/>
                    <a:pt x="400" y="47"/>
                  </a:cubicBezTo>
                  <a:cubicBezTo>
                    <a:pt x="398" y="47"/>
                    <a:pt x="390" y="46"/>
                    <a:pt x="383" y="46"/>
                  </a:cubicBezTo>
                  <a:cubicBezTo>
                    <a:pt x="374" y="46"/>
                    <a:pt x="363" y="46"/>
                    <a:pt x="353" y="53"/>
                  </a:cubicBezTo>
                  <a:cubicBezTo>
                    <a:pt x="343" y="59"/>
                    <a:pt x="334" y="71"/>
                    <a:pt x="334" y="89"/>
                  </a:cubicBezTo>
                  <a:cubicBezTo>
                    <a:pt x="334" y="102"/>
                    <a:pt x="340" y="114"/>
                    <a:pt x="347" y="120"/>
                  </a:cubicBezTo>
                  <a:close/>
                  <a:moveTo>
                    <a:pt x="497" y="122"/>
                  </a:moveTo>
                  <a:cubicBezTo>
                    <a:pt x="507" y="113"/>
                    <a:pt x="509" y="98"/>
                    <a:pt x="509" y="84"/>
                  </a:cubicBezTo>
                  <a:cubicBezTo>
                    <a:pt x="509" y="70"/>
                    <a:pt x="509" y="70"/>
                    <a:pt x="509" y="70"/>
                  </a:cubicBezTo>
                  <a:cubicBezTo>
                    <a:pt x="509" y="50"/>
                    <a:pt x="509" y="46"/>
                    <a:pt x="509" y="42"/>
                  </a:cubicBezTo>
                  <a:cubicBezTo>
                    <a:pt x="509" y="38"/>
                    <a:pt x="510" y="35"/>
                    <a:pt x="514" y="35"/>
                  </a:cubicBezTo>
                  <a:cubicBezTo>
                    <a:pt x="515" y="34"/>
                    <a:pt x="516" y="34"/>
                    <a:pt x="517" y="34"/>
                  </a:cubicBezTo>
                  <a:cubicBezTo>
                    <a:pt x="518" y="34"/>
                    <a:pt x="518" y="34"/>
                    <a:pt x="518" y="33"/>
                  </a:cubicBezTo>
                  <a:cubicBezTo>
                    <a:pt x="518" y="33"/>
                    <a:pt x="518" y="32"/>
                    <a:pt x="516" y="32"/>
                  </a:cubicBezTo>
                  <a:cubicBezTo>
                    <a:pt x="512" y="32"/>
                    <a:pt x="506" y="33"/>
                    <a:pt x="505" y="33"/>
                  </a:cubicBezTo>
                  <a:cubicBezTo>
                    <a:pt x="504" y="33"/>
                    <a:pt x="497" y="32"/>
                    <a:pt x="492" y="32"/>
                  </a:cubicBezTo>
                  <a:cubicBezTo>
                    <a:pt x="490" y="32"/>
                    <a:pt x="489" y="33"/>
                    <a:pt x="489" y="33"/>
                  </a:cubicBezTo>
                  <a:cubicBezTo>
                    <a:pt x="489" y="34"/>
                    <a:pt x="490" y="34"/>
                    <a:pt x="491" y="34"/>
                  </a:cubicBezTo>
                  <a:cubicBezTo>
                    <a:pt x="492" y="34"/>
                    <a:pt x="494" y="34"/>
                    <a:pt x="495" y="35"/>
                  </a:cubicBezTo>
                  <a:cubicBezTo>
                    <a:pt x="499" y="36"/>
                    <a:pt x="500" y="38"/>
                    <a:pt x="500" y="42"/>
                  </a:cubicBezTo>
                  <a:cubicBezTo>
                    <a:pt x="501" y="46"/>
                    <a:pt x="501" y="50"/>
                    <a:pt x="501" y="70"/>
                  </a:cubicBezTo>
                  <a:cubicBezTo>
                    <a:pt x="501" y="86"/>
                    <a:pt x="501" y="86"/>
                    <a:pt x="501" y="86"/>
                  </a:cubicBezTo>
                  <a:cubicBezTo>
                    <a:pt x="501" y="99"/>
                    <a:pt x="499" y="110"/>
                    <a:pt x="493" y="118"/>
                  </a:cubicBezTo>
                  <a:cubicBezTo>
                    <a:pt x="489" y="123"/>
                    <a:pt x="481" y="127"/>
                    <a:pt x="473" y="127"/>
                  </a:cubicBezTo>
                  <a:cubicBezTo>
                    <a:pt x="466" y="127"/>
                    <a:pt x="460" y="126"/>
                    <a:pt x="453" y="120"/>
                  </a:cubicBezTo>
                  <a:cubicBezTo>
                    <a:pt x="448" y="115"/>
                    <a:pt x="444" y="107"/>
                    <a:pt x="444" y="88"/>
                  </a:cubicBezTo>
                  <a:cubicBezTo>
                    <a:pt x="444" y="70"/>
                    <a:pt x="444" y="70"/>
                    <a:pt x="444" y="70"/>
                  </a:cubicBezTo>
                  <a:cubicBezTo>
                    <a:pt x="444" y="50"/>
                    <a:pt x="444" y="46"/>
                    <a:pt x="444" y="42"/>
                  </a:cubicBezTo>
                  <a:cubicBezTo>
                    <a:pt x="444" y="38"/>
                    <a:pt x="445" y="35"/>
                    <a:pt x="449" y="35"/>
                  </a:cubicBezTo>
                  <a:cubicBezTo>
                    <a:pt x="450" y="34"/>
                    <a:pt x="451" y="34"/>
                    <a:pt x="452" y="34"/>
                  </a:cubicBezTo>
                  <a:cubicBezTo>
                    <a:pt x="453" y="34"/>
                    <a:pt x="453" y="34"/>
                    <a:pt x="453" y="33"/>
                  </a:cubicBezTo>
                  <a:cubicBezTo>
                    <a:pt x="453" y="33"/>
                    <a:pt x="452" y="32"/>
                    <a:pt x="451" y="32"/>
                  </a:cubicBezTo>
                  <a:cubicBezTo>
                    <a:pt x="447" y="32"/>
                    <a:pt x="439" y="33"/>
                    <a:pt x="438" y="33"/>
                  </a:cubicBezTo>
                  <a:cubicBezTo>
                    <a:pt x="437" y="33"/>
                    <a:pt x="429" y="32"/>
                    <a:pt x="423" y="32"/>
                  </a:cubicBezTo>
                  <a:cubicBezTo>
                    <a:pt x="422" y="32"/>
                    <a:pt x="421" y="33"/>
                    <a:pt x="421" y="33"/>
                  </a:cubicBezTo>
                  <a:cubicBezTo>
                    <a:pt x="421" y="34"/>
                    <a:pt x="422" y="34"/>
                    <a:pt x="422" y="34"/>
                  </a:cubicBezTo>
                  <a:cubicBezTo>
                    <a:pt x="423" y="34"/>
                    <a:pt x="426" y="34"/>
                    <a:pt x="427" y="35"/>
                  </a:cubicBezTo>
                  <a:cubicBezTo>
                    <a:pt x="431" y="36"/>
                    <a:pt x="432" y="38"/>
                    <a:pt x="432" y="42"/>
                  </a:cubicBezTo>
                  <a:cubicBezTo>
                    <a:pt x="432" y="46"/>
                    <a:pt x="432" y="50"/>
                    <a:pt x="432" y="70"/>
                  </a:cubicBezTo>
                  <a:cubicBezTo>
                    <a:pt x="432" y="89"/>
                    <a:pt x="432" y="89"/>
                    <a:pt x="432" y="89"/>
                  </a:cubicBezTo>
                  <a:cubicBezTo>
                    <a:pt x="432" y="108"/>
                    <a:pt x="437" y="117"/>
                    <a:pt x="444" y="123"/>
                  </a:cubicBezTo>
                  <a:cubicBezTo>
                    <a:pt x="453" y="131"/>
                    <a:pt x="466" y="132"/>
                    <a:pt x="470" y="132"/>
                  </a:cubicBezTo>
                  <a:cubicBezTo>
                    <a:pt x="478" y="132"/>
                    <a:pt x="488" y="131"/>
                    <a:pt x="497" y="122"/>
                  </a:cubicBezTo>
                  <a:close/>
                  <a:moveTo>
                    <a:pt x="201" y="49"/>
                  </a:moveTo>
                  <a:cubicBezTo>
                    <a:pt x="202" y="49"/>
                    <a:pt x="203" y="49"/>
                    <a:pt x="205" y="49"/>
                  </a:cubicBezTo>
                  <a:cubicBezTo>
                    <a:pt x="207" y="50"/>
                    <a:pt x="208" y="51"/>
                    <a:pt x="208" y="55"/>
                  </a:cubicBezTo>
                  <a:cubicBezTo>
                    <a:pt x="209" y="59"/>
                    <a:pt x="209" y="62"/>
                    <a:pt x="209" y="79"/>
                  </a:cubicBezTo>
                  <a:cubicBezTo>
                    <a:pt x="209" y="98"/>
                    <a:pt x="209" y="98"/>
                    <a:pt x="209" y="98"/>
                  </a:cubicBezTo>
                  <a:cubicBezTo>
                    <a:pt x="209" y="109"/>
                    <a:pt x="208" y="118"/>
                    <a:pt x="208" y="122"/>
                  </a:cubicBezTo>
                  <a:cubicBezTo>
                    <a:pt x="208" y="125"/>
                    <a:pt x="207" y="127"/>
                    <a:pt x="205" y="128"/>
                  </a:cubicBezTo>
                  <a:cubicBezTo>
                    <a:pt x="204" y="128"/>
                    <a:pt x="203" y="128"/>
                    <a:pt x="201" y="128"/>
                  </a:cubicBezTo>
                  <a:cubicBezTo>
                    <a:pt x="201" y="128"/>
                    <a:pt x="201" y="129"/>
                    <a:pt x="201" y="129"/>
                  </a:cubicBezTo>
                  <a:cubicBezTo>
                    <a:pt x="201" y="130"/>
                    <a:pt x="201" y="130"/>
                    <a:pt x="202" y="130"/>
                  </a:cubicBezTo>
                  <a:cubicBezTo>
                    <a:pt x="206" y="130"/>
                    <a:pt x="213" y="130"/>
                    <a:pt x="214" y="130"/>
                  </a:cubicBezTo>
                  <a:cubicBezTo>
                    <a:pt x="214" y="130"/>
                    <a:pt x="222" y="130"/>
                    <a:pt x="228" y="130"/>
                  </a:cubicBezTo>
                  <a:cubicBezTo>
                    <a:pt x="229" y="130"/>
                    <a:pt x="230" y="130"/>
                    <a:pt x="230" y="129"/>
                  </a:cubicBezTo>
                  <a:cubicBezTo>
                    <a:pt x="230" y="129"/>
                    <a:pt x="229" y="128"/>
                    <a:pt x="229" y="128"/>
                  </a:cubicBezTo>
                  <a:cubicBezTo>
                    <a:pt x="228" y="128"/>
                    <a:pt x="225" y="128"/>
                    <a:pt x="224" y="128"/>
                  </a:cubicBezTo>
                  <a:cubicBezTo>
                    <a:pt x="220" y="127"/>
                    <a:pt x="220" y="125"/>
                    <a:pt x="219" y="122"/>
                  </a:cubicBezTo>
                  <a:cubicBezTo>
                    <a:pt x="219" y="118"/>
                    <a:pt x="219" y="109"/>
                    <a:pt x="219" y="98"/>
                  </a:cubicBezTo>
                  <a:cubicBezTo>
                    <a:pt x="219" y="79"/>
                    <a:pt x="219" y="79"/>
                    <a:pt x="219" y="79"/>
                  </a:cubicBezTo>
                  <a:cubicBezTo>
                    <a:pt x="219" y="62"/>
                    <a:pt x="219" y="59"/>
                    <a:pt x="219" y="55"/>
                  </a:cubicBezTo>
                  <a:cubicBezTo>
                    <a:pt x="219" y="51"/>
                    <a:pt x="220" y="50"/>
                    <a:pt x="223" y="49"/>
                  </a:cubicBezTo>
                  <a:cubicBezTo>
                    <a:pt x="224" y="49"/>
                    <a:pt x="225" y="49"/>
                    <a:pt x="226" y="49"/>
                  </a:cubicBezTo>
                  <a:cubicBezTo>
                    <a:pt x="226" y="49"/>
                    <a:pt x="227" y="48"/>
                    <a:pt x="227" y="48"/>
                  </a:cubicBezTo>
                  <a:cubicBezTo>
                    <a:pt x="227" y="47"/>
                    <a:pt x="226" y="47"/>
                    <a:pt x="225" y="47"/>
                  </a:cubicBezTo>
                  <a:cubicBezTo>
                    <a:pt x="222" y="47"/>
                    <a:pt x="214" y="47"/>
                    <a:pt x="214" y="47"/>
                  </a:cubicBezTo>
                  <a:cubicBezTo>
                    <a:pt x="213" y="47"/>
                    <a:pt x="206" y="47"/>
                    <a:pt x="202" y="47"/>
                  </a:cubicBezTo>
                  <a:cubicBezTo>
                    <a:pt x="201" y="47"/>
                    <a:pt x="200" y="47"/>
                    <a:pt x="200" y="48"/>
                  </a:cubicBezTo>
                  <a:cubicBezTo>
                    <a:pt x="200" y="48"/>
                    <a:pt x="201" y="49"/>
                    <a:pt x="201" y="49"/>
                  </a:cubicBezTo>
                  <a:close/>
                  <a:moveTo>
                    <a:pt x="127" y="184"/>
                  </a:moveTo>
                  <a:cubicBezTo>
                    <a:pt x="126" y="184"/>
                    <a:pt x="126" y="184"/>
                    <a:pt x="125" y="184"/>
                  </a:cubicBezTo>
                  <a:cubicBezTo>
                    <a:pt x="124" y="184"/>
                    <a:pt x="123" y="184"/>
                    <a:pt x="121" y="182"/>
                  </a:cubicBezTo>
                  <a:cubicBezTo>
                    <a:pt x="119" y="180"/>
                    <a:pt x="116" y="176"/>
                    <a:pt x="113" y="173"/>
                  </a:cubicBezTo>
                  <a:cubicBezTo>
                    <a:pt x="117" y="170"/>
                    <a:pt x="118" y="167"/>
                    <a:pt x="118" y="164"/>
                  </a:cubicBezTo>
                  <a:cubicBezTo>
                    <a:pt x="118" y="162"/>
                    <a:pt x="116" y="160"/>
                    <a:pt x="115" y="159"/>
                  </a:cubicBezTo>
                  <a:cubicBezTo>
                    <a:pt x="114" y="158"/>
                    <a:pt x="111" y="158"/>
                    <a:pt x="109" y="158"/>
                  </a:cubicBezTo>
                  <a:cubicBezTo>
                    <a:pt x="107" y="158"/>
                    <a:pt x="104" y="158"/>
                    <a:pt x="104" y="158"/>
                  </a:cubicBezTo>
                  <a:cubicBezTo>
                    <a:pt x="104" y="158"/>
                    <a:pt x="101" y="158"/>
                    <a:pt x="100" y="158"/>
                  </a:cubicBezTo>
                  <a:cubicBezTo>
                    <a:pt x="99" y="158"/>
                    <a:pt x="99" y="158"/>
                    <a:pt x="99" y="158"/>
                  </a:cubicBezTo>
                  <a:cubicBezTo>
                    <a:pt x="99" y="158"/>
                    <a:pt x="99" y="159"/>
                    <a:pt x="99" y="159"/>
                  </a:cubicBezTo>
                  <a:cubicBezTo>
                    <a:pt x="100" y="159"/>
                    <a:pt x="100" y="159"/>
                    <a:pt x="101" y="159"/>
                  </a:cubicBezTo>
                  <a:cubicBezTo>
                    <a:pt x="102" y="159"/>
                    <a:pt x="102" y="159"/>
                    <a:pt x="102" y="161"/>
                  </a:cubicBezTo>
                  <a:cubicBezTo>
                    <a:pt x="102" y="162"/>
                    <a:pt x="102" y="163"/>
                    <a:pt x="102" y="168"/>
                  </a:cubicBezTo>
                  <a:cubicBezTo>
                    <a:pt x="102" y="175"/>
                    <a:pt x="102" y="175"/>
                    <a:pt x="102" y="175"/>
                  </a:cubicBezTo>
                  <a:cubicBezTo>
                    <a:pt x="102" y="178"/>
                    <a:pt x="102" y="181"/>
                    <a:pt x="102" y="182"/>
                  </a:cubicBezTo>
                  <a:cubicBezTo>
                    <a:pt x="102" y="183"/>
                    <a:pt x="102" y="184"/>
                    <a:pt x="101" y="184"/>
                  </a:cubicBezTo>
                  <a:cubicBezTo>
                    <a:pt x="101" y="184"/>
                    <a:pt x="100" y="184"/>
                    <a:pt x="100" y="184"/>
                  </a:cubicBezTo>
                  <a:cubicBezTo>
                    <a:pt x="100" y="184"/>
                    <a:pt x="100" y="185"/>
                    <a:pt x="100" y="185"/>
                  </a:cubicBezTo>
                  <a:cubicBezTo>
                    <a:pt x="100" y="185"/>
                    <a:pt x="100" y="185"/>
                    <a:pt x="100" y="185"/>
                  </a:cubicBezTo>
                  <a:cubicBezTo>
                    <a:pt x="101" y="185"/>
                    <a:pt x="104" y="185"/>
                    <a:pt x="104" y="185"/>
                  </a:cubicBezTo>
                  <a:cubicBezTo>
                    <a:pt x="104" y="185"/>
                    <a:pt x="106" y="185"/>
                    <a:pt x="108" y="185"/>
                  </a:cubicBezTo>
                  <a:cubicBezTo>
                    <a:pt x="109" y="185"/>
                    <a:pt x="109" y="185"/>
                    <a:pt x="109" y="185"/>
                  </a:cubicBezTo>
                  <a:cubicBezTo>
                    <a:pt x="109" y="185"/>
                    <a:pt x="109" y="184"/>
                    <a:pt x="109" y="184"/>
                  </a:cubicBezTo>
                  <a:cubicBezTo>
                    <a:pt x="108" y="184"/>
                    <a:pt x="107" y="184"/>
                    <a:pt x="107" y="184"/>
                  </a:cubicBezTo>
                  <a:cubicBezTo>
                    <a:pt x="106" y="184"/>
                    <a:pt x="106" y="183"/>
                    <a:pt x="105" y="182"/>
                  </a:cubicBezTo>
                  <a:cubicBezTo>
                    <a:pt x="105" y="181"/>
                    <a:pt x="105" y="178"/>
                    <a:pt x="105" y="175"/>
                  </a:cubicBezTo>
                  <a:cubicBezTo>
                    <a:pt x="105" y="174"/>
                    <a:pt x="105" y="174"/>
                    <a:pt x="105" y="174"/>
                  </a:cubicBezTo>
                  <a:cubicBezTo>
                    <a:pt x="105" y="174"/>
                    <a:pt x="105" y="173"/>
                    <a:pt x="106" y="173"/>
                  </a:cubicBezTo>
                  <a:cubicBezTo>
                    <a:pt x="110" y="174"/>
                    <a:pt x="110" y="174"/>
                    <a:pt x="110" y="174"/>
                  </a:cubicBezTo>
                  <a:cubicBezTo>
                    <a:pt x="111" y="174"/>
                    <a:pt x="111" y="174"/>
                    <a:pt x="111" y="174"/>
                  </a:cubicBezTo>
                  <a:cubicBezTo>
                    <a:pt x="112" y="175"/>
                    <a:pt x="113" y="177"/>
                    <a:pt x="115" y="179"/>
                  </a:cubicBezTo>
                  <a:cubicBezTo>
                    <a:pt x="117" y="182"/>
                    <a:pt x="118" y="183"/>
                    <a:pt x="120" y="184"/>
                  </a:cubicBezTo>
                  <a:cubicBezTo>
                    <a:pt x="121" y="185"/>
                    <a:pt x="122" y="185"/>
                    <a:pt x="124" y="185"/>
                  </a:cubicBezTo>
                  <a:cubicBezTo>
                    <a:pt x="126" y="185"/>
                    <a:pt x="126" y="185"/>
                    <a:pt x="126" y="185"/>
                  </a:cubicBezTo>
                  <a:cubicBezTo>
                    <a:pt x="127" y="185"/>
                    <a:pt x="127" y="185"/>
                    <a:pt x="127" y="185"/>
                  </a:cubicBezTo>
                  <a:cubicBezTo>
                    <a:pt x="127" y="185"/>
                    <a:pt x="127" y="184"/>
                    <a:pt x="127" y="184"/>
                  </a:cubicBezTo>
                  <a:close/>
                  <a:moveTo>
                    <a:pt x="112" y="172"/>
                  </a:moveTo>
                  <a:cubicBezTo>
                    <a:pt x="112" y="172"/>
                    <a:pt x="111" y="172"/>
                    <a:pt x="110" y="172"/>
                  </a:cubicBezTo>
                  <a:cubicBezTo>
                    <a:pt x="108" y="172"/>
                    <a:pt x="106" y="172"/>
                    <a:pt x="106" y="172"/>
                  </a:cubicBezTo>
                  <a:cubicBezTo>
                    <a:pt x="105" y="172"/>
                    <a:pt x="105" y="172"/>
                    <a:pt x="105" y="171"/>
                  </a:cubicBezTo>
                  <a:cubicBezTo>
                    <a:pt x="105" y="160"/>
                    <a:pt x="105" y="160"/>
                    <a:pt x="105" y="160"/>
                  </a:cubicBezTo>
                  <a:cubicBezTo>
                    <a:pt x="105" y="160"/>
                    <a:pt x="105" y="159"/>
                    <a:pt x="106" y="159"/>
                  </a:cubicBezTo>
                  <a:cubicBezTo>
                    <a:pt x="106" y="159"/>
                    <a:pt x="107" y="159"/>
                    <a:pt x="108" y="159"/>
                  </a:cubicBezTo>
                  <a:cubicBezTo>
                    <a:pt x="112" y="159"/>
                    <a:pt x="115" y="162"/>
                    <a:pt x="115" y="166"/>
                  </a:cubicBezTo>
                  <a:cubicBezTo>
                    <a:pt x="115" y="169"/>
                    <a:pt x="114" y="171"/>
                    <a:pt x="112" y="172"/>
                  </a:cubicBezTo>
                  <a:close/>
                  <a:moveTo>
                    <a:pt x="152" y="167"/>
                  </a:moveTo>
                  <a:cubicBezTo>
                    <a:pt x="151" y="166"/>
                    <a:pt x="151" y="166"/>
                    <a:pt x="151" y="166"/>
                  </a:cubicBezTo>
                  <a:cubicBezTo>
                    <a:pt x="146" y="163"/>
                    <a:pt x="145" y="161"/>
                    <a:pt x="145" y="159"/>
                  </a:cubicBezTo>
                  <a:cubicBezTo>
                    <a:pt x="145" y="156"/>
                    <a:pt x="148" y="154"/>
                    <a:pt x="151" y="154"/>
                  </a:cubicBezTo>
                  <a:cubicBezTo>
                    <a:pt x="154" y="154"/>
                    <a:pt x="156" y="156"/>
                    <a:pt x="156" y="156"/>
                  </a:cubicBezTo>
                  <a:cubicBezTo>
                    <a:pt x="156" y="157"/>
                    <a:pt x="156" y="158"/>
                    <a:pt x="156" y="158"/>
                  </a:cubicBezTo>
                  <a:cubicBezTo>
                    <a:pt x="156" y="159"/>
                    <a:pt x="156" y="159"/>
                    <a:pt x="157" y="159"/>
                  </a:cubicBezTo>
                  <a:cubicBezTo>
                    <a:pt x="157" y="159"/>
                    <a:pt x="157" y="159"/>
                    <a:pt x="157" y="158"/>
                  </a:cubicBezTo>
                  <a:cubicBezTo>
                    <a:pt x="157" y="155"/>
                    <a:pt x="157" y="154"/>
                    <a:pt x="157" y="154"/>
                  </a:cubicBezTo>
                  <a:cubicBezTo>
                    <a:pt x="157" y="153"/>
                    <a:pt x="157" y="153"/>
                    <a:pt x="157" y="153"/>
                  </a:cubicBezTo>
                  <a:cubicBezTo>
                    <a:pt x="156" y="153"/>
                    <a:pt x="156" y="153"/>
                    <a:pt x="155" y="153"/>
                  </a:cubicBezTo>
                  <a:cubicBezTo>
                    <a:pt x="154" y="153"/>
                    <a:pt x="153" y="153"/>
                    <a:pt x="151" y="153"/>
                  </a:cubicBezTo>
                  <a:cubicBezTo>
                    <a:pt x="146" y="153"/>
                    <a:pt x="143" y="156"/>
                    <a:pt x="143" y="160"/>
                  </a:cubicBezTo>
                  <a:cubicBezTo>
                    <a:pt x="143" y="163"/>
                    <a:pt x="144" y="166"/>
                    <a:pt x="148" y="169"/>
                  </a:cubicBezTo>
                  <a:cubicBezTo>
                    <a:pt x="150" y="171"/>
                    <a:pt x="150" y="171"/>
                    <a:pt x="150" y="171"/>
                  </a:cubicBezTo>
                  <a:cubicBezTo>
                    <a:pt x="154" y="174"/>
                    <a:pt x="155" y="175"/>
                    <a:pt x="155" y="178"/>
                  </a:cubicBezTo>
                  <a:cubicBezTo>
                    <a:pt x="155" y="181"/>
                    <a:pt x="153" y="184"/>
                    <a:pt x="149" y="184"/>
                  </a:cubicBezTo>
                  <a:cubicBezTo>
                    <a:pt x="146" y="184"/>
                    <a:pt x="143" y="183"/>
                    <a:pt x="143" y="180"/>
                  </a:cubicBezTo>
                  <a:cubicBezTo>
                    <a:pt x="143" y="179"/>
                    <a:pt x="143" y="179"/>
                    <a:pt x="143" y="178"/>
                  </a:cubicBezTo>
                  <a:cubicBezTo>
                    <a:pt x="143" y="178"/>
                    <a:pt x="142" y="178"/>
                    <a:pt x="142" y="178"/>
                  </a:cubicBezTo>
                  <a:cubicBezTo>
                    <a:pt x="142" y="178"/>
                    <a:pt x="142" y="178"/>
                    <a:pt x="142" y="178"/>
                  </a:cubicBezTo>
                  <a:cubicBezTo>
                    <a:pt x="142" y="179"/>
                    <a:pt x="142" y="181"/>
                    <a:pt x="142" y="183"/>
                  </a:cubicBezTo>
                  <a:cubicBezTo>
                    <a:pt x="142" y="184"/>
                    <a:pt x="142" y="184"/>
                    <a:pt x="142" y="184"/>
                  </a:cubicBezTo>
                  <a:cubicBezTo>
                    <a:pt x="144" y="185"/>
                    <a:pt x="146" y="186"/>
                    <a:pt x="148" y="186"/>
                  </a:cubicBezTo>
                  <a:cubicBezTo>
                    <a:pt x="150" y="186"/>
                    <a:pt x="152" y="185"/>
                    <a:pt x="154" y="184"/>
                  </a:cubicBezTo>
                  <a:cubicBezTo>
                    <a:pt x="157" y="182"/>
                    <a:pt x="158" y="179"/>
                    <a:pt x="158" y="177"/>
                  </a:cubicBezTo>
                  <a:cubicBezTo>
                    <a:pt x="158" y="173"/>
                    <a:pt x="157" y="171"/>
                    <a:pt x="152" y="167"/>
                  </a:cubicBezTo>
                  <a:close/>
                  <a:moveTo>
                    <a:pt x="183" y="180"/>
                  </a:moveTo>
                  <a:cubicBezTo>
                    <a:pt x="182" y="180"/>
                    <a:pt x="182" y="180"/>
                    <a:pt x="182" y="180"/>
                  </a:cubicBezTo>
                  <a:cubicBezTo>
                    <a:pt x="182" y="181"/>
                    <a:pt x="182" y="182"/>
                    <a:pt x="181" y="182"/>
                  </a:cubicBezTo>
                  <a:cubicBezTo>
                    <a:pt x="181" y="183"/>
                    <a:pt x="179" y="184"/>
                    <a:pt x="177" y="184"/>
                  </a:cubicBezTo>
                  <a:cubicBezTo>
                    <a:pt x="174" y="184"/>
                    <a:pt x="173" y="183"/>
                    <a:pt x="172" y="183"/>
                  </a:cubicBezTo>
                  <a:cubicBezTo>
                    <a:pt x="171" y="182"/>
                    <a:pt x="171" y="180"/>
                    <a:pt x="171" y="175"/>
                  </a:cubicBezTo>
                  <a:cubicBezTo>
                    <a:pt x="171" y="168"/>
                    <a:pt x="171" y="168"/>
                    <a:pt x="171" y="168"/>
                  </a:cubicBezTo>
                  <a:cubicBezTo>
                    <a:pt x="171" y="163"/>
                    <a:pt x="171" y="162"/>
                    <a:pt x="171" y="161"/>
                  </a:cubicBezTo>
                  <a:cubicBezTo>
                    <a:pt x="171" y="159"/>
                    <a:pt x="172" y="159"/>
                    <a:pt x="173" y="159"/>
                  </a:cubicBezTo>
                  <a:cubicBezTo>
                    <a:pt x="173" y="159"/>
                    <a:pt x="174" y="158"/>
                    <a:pt x="174" y="158"/>
                  </a:cubicBezTo>
                  <a:cubicBezTo>
                    <a:pt x="174" y="158"/>
                    <a:pt x="174" y="158"/>
                    <a:pt x="174" y="158"/>
                  </a:cubicBezTo>
                  <a:cubicBezTo>
                    <a:pt x="174" y="158"/>
                    <a:pt x="174" y="158"/>
                    <a:pt x="174" y="158"/>
                  </a:cubicBezTo>
                  <a:cubicBezTo>
                    <a:pt x="173" y="158"/>
                    <a:pt x="170" y="158"/>
                    <a:pt x="170" y="158"/>
                  </a:cubicBezTo>
                  <a:cubicBezTo>
                    <a:pt x="169" y="158"/>
                    <a:pt x="167" y="158"/>
                    <a:pt x="165" y="158"/>
                  </a:cubicBezTo>
                  <a:cubicBezTo>
                    <a:pt x="165" y="158"/>
                    <a:pt x="165" y="158"/>
                    <a:pt x="165" y="158"/>
                  </a:cubicBezTo>
                  <a:cubicBezTo>
                    <a:pt x="165" y="158"/>
                    <a:pt x="165" y="159"/>
                    <a:pt x="165" y="159"/>
                  </a:cubicBezTo>
                  <a:cubicBezTo>
                    <a:pt x="165" y="159"/>
                    <a:pt x="166" y="159"/>
                    <a:pt x="166" y="159"/>
                  </a:cubicBezTo>
                  <a:cubicBezTo>
                    <a:pt x="168" y="159"/>
                    <a:pt x="168" y="159"/>
                    <a:pt x="168" y="161"/>
                  </a:cubicBezTo>
                  <a:cubicBezTo>
                    <a:pt x="168" y="162"/>
                    <a:pt x="168" y="163"/>
                    <a:pt x="168" y="168"/>
                  </a:cubicBezTo>
                  <a:cubicBezTo>
                    <a:pt x="168" y="175"/>
                    <a:pt x="168" y="175"/>
                    <a:pt x="168" y="175"/>
                  </a:cubicBezTo>
                  <a:cubicBezTo>
                    <a:pt x="168" y="178"/>
                    <a:pt x="168" y="181"/>
                    <a:pt x="168" y="182"/>
                  </a:cubicBezTo>
                  <a:cubicBezTo>
                    <a:pt x="168" y="183"/>
                    <a:pt x="168" y="184"/>
                    <a:pt x="167" y="184"/>
                  </a:cubicBezTo>
                  <a:cubicBezTo>
                    <a:pt x="166" y="184"/>
                    <a:pt x="166" y="184"/>
                    <a:pt x="166" y="184"/>
                  </a:cubicBezTo>
                  <a:cubicBezTo>
                    <a:pt x="165" y="184"/>
                    <a:pt x="165" y="185"/>
                    <a:pt x="165" y="185"/>
                  </a:cubicBezTo>
                  <a:cubicBezTo>
                    <a:pt x="165" y="185"/>
                    <a:pt x="166" y="185"/>
                    <a:pt x="166" y="185"/>
                  </a:cubicBezTo>
                  <a:cubicBezTo>
                    <a:pt x="167" y="185"/>
                    <a:pt x="167" y="185"/>
                    <a:pt x="168" y="185"/>
                  </a:cubicBezTo>
                  <a:cubicBezTo>
                    <a:pt x="169" y="185"/>
                    <a:pt x="169" y="185"/>
                    <a:pt x="170" y="185"/>
                  </a:cubicBezTo>
                  <a:cubicBezTo>
                    <a:pt x="171" y="185"/>
                    <a:pt x="172" y="185"/>
                    <a:pt x="174" y="185"/>
                  </a:cubicBezTo>
                  <a:cubicBezTo>
                    <a:pt x="175" y="185"/>
                    <a:pt x="177" y="185"/>
                    <a:pt x="180" y="185"/>
                  </a:cubicBezTo>
                  <a:cubicBezTo>
                    <a:pt x="182" y="185"/>
                    <a:pt x="182" y="185"/>
                    <a:pt x="182" y="184"/>
                  </a:cubicBezTo>
                  <a:cubicBezTo>
                    <a:pt x="183" y="183"/>
                    <a:pt x="183" y="181"/>
                    <a:pt x="183" y="180"/>
                  </a:cubicBezTo>
                  <a:cubicBezTo>
                    <a:pt x="183" y="180"/>
                    <a:pt x="183" y="180"/>
                    <a:pt x="183" y="180"/>
                  </a:cubicBezTo>
                  <a:close/>
                  <a:moveTo>
                    <a:pt x="34" y="153"/>
                  </a:moveTo>
                  <a:cubicBezTo>
                    <a:pt x="34" y="153"/>
                    <a:pt x="34" y="153"/>
                    <a:pt x="34" y="153"/>
                  </a:cubicBezTo>
                  <a:cubicBezTo>
                    <a:pt x="33" y="153"/>
                    <a:pt x="30" y="153"/>
                    <a:pt x="30" y="153"/>
                  </a:cubicBezTo>
                  <a:cubicBezTo>
                    <a:pt x="29" y="153"/>
                    <a:pt x="28" y="153"/>
                    <a:pt x="27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4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5"/>
                  </a:cubicBezTo>
                  <a:cubicBezTo>
                    <a:pt x="27" y="156"/>
                    <a:pt x="27" y="156"/>
                    <a:pt x="27" y="157"/>
                  </a:cubicBezTo>
                  <a:cubicBezTo>
                    <a:pt x="26" y="159"/>
                    <a:pt x="20" y="168"/>
                    <a:pt x="20" y="170"/>
                  </a:cubicBezTo>
                  <a:cubicBezTo>
                    <a:pt x="19" y="168"/>
                    <a:pt x="13" y="157"/>
                    <a:pt x="12" y="156"/>
                  </a:cubicBezTo>
                  <a:cubicBezTo>
                    <a:pt x="12" y="156"/>
                    <a:pt x="11" y="155"/>
                    <a:pt x="11" y="155"/>
                  </a:cubicBezTo>
                  <a:cubicBezTo>
                    <a:pt x="11" y="154"/>
                    <a:pt x="12" y="154"/>
                    <a:pt x="12" y="154"/>
                  </a:cubicBezTo>
                  <a:cubicBezTo>
                    <a:pt x="12" y="154"/>
                    <a:pt x="13" y="154"/>
                    <a:pt x="13" y="153"/>
                  </a:cubicBezTo>
                  <a:cubicBezTo>
                    <a:pt x="13" y="153"/>
                    <a:pt x="13" y="153"/>
                    <a:pt x="12" y="153"/>
                  </a:cubicBezTo>
                  <a:cubicBezTo>
                    <a:pt x="10" y="153"/>
                    <a:pt x="9" y="153"/>
                    <a:pt x="9" y="153"/>
                  </a:cubicBezTo>
                  <a:cubicBezTo>
                    <a:pt x="8" y="153"/>
                    <a:pt x="5" y="153"/>
                    <a:pt x="4" y="153"/>
                  </a:cubicBezTo>
                  <a:cubicBezTo>
                    <a:pt x="4" y="153"/>
                    <a:pt x="4" y="153"/>
                    <a:pt x="4" y="153"/>
                  </a:cubicBezTo>
                  <a:cubicBezTo>
                    <a:pt x="4" y="154"/>
                    <a:pt x="4" y="154"/>
                    <a:pt x="4" y="154"/>
                  </a:cubicBezTo>
                  <a:cubicBezTo>
                    <a:pt x="5" y="154"/>
                    <a:pt x="5" y="154"/>
                    <a:pt x="6" y="154"/>
                  </a:cubicBezTo>
                  <a:cubicBezTo>
                    <a:pt x="7" y="155"/>
                    <a:pt x="8" y="156"/>
                    <a:pt x="9" y="158"/>
                  </a:cubicBezTo>
                  <a:cubicBezTo>
                    <a:pt x="10" y="160"/>
                    <a:pt x="16" y="169"/>
                    <a:pt x="16" y="170"/>
                  </a:cubicBezTo>
                  <a:cubicBezTo>
                    <a:pt x="17" y="171"/>
                    <a:pt x="17" y="172"/>
                    <a:pt x="17" y="174"/>
                  </a:cubicBezTo>
                  <a:cubicBezTo>
                    <a:pt x="17" y="178"/>
                    <a:pt x="17" y="178"/>
                    <a:pt x="17" y="178"/>
                  </a:cubicBezTo>
                  <a:cubicBezTo>
                    <a:pt x="17" y="178"/>
                    <a:pt x="17" y="180"/>
                    <a:pt x="17" y="182"/>
                  </a:cubicBezTo>
                  <a:cubicBezTo>
                    <a:pt x="17" y="183"/>
                    <a:pt x="17" y="184"/>
                    <a:pt x="16" y="184"/>
                  </a:cubicBezTo>
                  <a:cubicBezTo>
                    <a:pt x="15" y="184"/>
                    <a:pt x="15" y="184"/>
                    <a:pt x="15" y="184"/>
                  </a:cubicBezTo>
                  <a:cubicBezTo>
                    <a:pt x="14" y="184"/>
                    <a:pt x="14" y="184"/>
                    <a:pt x="14" y="185"/>
                  </a:cubicBezTo>
                  <a:cubicBezTo>
                    <a:pt x="14" y="185"/>
                    <a:pt x="14" y="185"/>
                    <a:pt x="15" y="185"/>
                  </a:cubicBezTo>
                  <a:cubicBezTo>
                    <a:pt x="16" y="185"/>
                    <a:pt x="19" y="185"/>
                    <a:pt x="19" y="185"/>
                  </a:cubicBezTo>
                  <a:cubicBezTo>
                    <a:pt x="19" y="185"/>
                    <a:pt x="22" y="185"/>
                    <a:pt x="24" y="185"/>
                  </a:cubicBezTo>
                  <a:cubicBezTo>
                    <a:pt x="25" y="185"/>
                    <a:pt x="25" y="185"/>
                    <a:pt x="25" y="185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4" y="184"/>
                    <a:pt x="23" y="184"/>
                    <a:pt x="23" y="184"/>
                  </a:cubicBezTo>
                  <a:cubicBezTo>
                    <a:pt x="21" y="184"/>
                    <a:pt x="21" y="183"/>
                    <a:pt x="21" y="182"/>
                  </a:cubicBezTo>
                  <a:cubicBezTo>
                    <a:pt x="21" y="180"/>
                    <a:pt x="21" y="178"/>
                    <a:pt x="21" y="178"/>
                  </a:cubicBezTo>
                  <a:cubicBezTo>
                    <a:pt x="21" y="174"/>
                    <a:pt x="21" y="174"/>
                    <a:pt x="21" y="174"/>
                  </a:cubicBezTo>
                  <a:cubicBezTo>
                    <a:pt x="21" y="173"/>
                    <a:pt x="21" y="171"/>
                    <a:pt x="21" y="170"/>
                  </a:cubicBezTo>
                  <a:cubicBezTo>
                    <a:pt x="22" y="168"/>
                    <a:pt x="28" y="158"/>
                    <a:pt x="29" y="157"/>
                  </a:cubicBezTo>
                  <a:cubicBezTo>
                    <a:pt x="30" y="155"/>
                    <a:pt x="31" y="155"/>
                    <a:pt x="32" y="154"/>
                  </a:cubicBezTo>
                  <a:cubicBezTo>
                    <a:pt x="32" y="154"/>
                    <a:pt x="33" y="154"/>
                    <a:pt x="34" y="154"/>
                  </a:cubicBezTo>
                  <a:cubicBezTo>
                    <a:pt x="34" y="154"/>
                    <a:pt x="34" y="154"/>
                    <a:pt x="34" y="153"/>
                  </a:cubicBezTo>
                  <a:close/>
                  <a:moveTo>
                    <a:pt x="48" y="157"/>
                  </a:moveTo>
                  <a:cubicBezTo>
                    <a:pt x="38" y="157"/>
                    <a:pt x="33" y="166"/>
                    <a:pt x="33" y="171"/>
                  </a:cubicBezTo>
                  <a:cubicBezTo>
                    <a:pt x="33" y="178"/>
                    <a:pt x="38" y="185"/>
                    <a:pt x="48" y="185"/>
                  </a:cubicBezTo>
                  <a:cubicBezTo>
                    <a:pt x="57" y="185"/>
                    <a:pt x="63" y="179"/>
                    <a:pt x="63" y="171"/>
                  </a:cubicBezTo>
                  <a:cubicBezTo>
                    <a:pt x="63" y="163"/>
                    <a:pt x="56" y="157"/>
                    <a:pt x="48" y="157"/>
                  </a:cubicBezTo>
                  <a:close/>
                  <a:moveTo>
                    <a:pt x="49" y="184"/>
                  </a:moveTo>
                  <a:cubicBezTo>
                    <a:pt x="42" y="184"/>
                    <a:pt x="37" y="179"/>
                    <a:pt x="37" y="170"/>
                  </a:cubicBezTo>
                  <a:cubicBezTo>
                    <a:pt x="37" y="163"/>
                    <a:pt x="42" y="159"/>
                    <a:pt x="48" y="159"/>
                  </a:cubicBezTo>
                  <a:cubicBezTo>
                    <a:pt x="54" y="159"/>
                    <a:pt x="59" y="163"/>
                    <a:pt x="59" y="172"/>
                  </a:cubicBezTo>
                  <a:cubicBezTo>
                    <a:pt x="59" y="182"/>
                    <a:pt x="52" y="184"/>
                    <a:pt x="49" y="184"/>
                  </a:cubicBezTo>
                  <a:close/>
                  <a:moveTo>
                    <a:pt x="94" y="158"/>
                  </a:moveTo>
                  <a:cubicBezTo>
                    <a:pt x="92" y="158"/>
                    <a:pt x="91" y="158"/>
                    <a:pt x="90" y="158"/>
                  </a:cubicBezTo>
                  <a:cubicBezTo>
                    <a:pt x="90" y="158"/>
                    <a:pt x="88" y="158"/>
                    <a:pt x="86" y="158"/>
                  </a:cubicBezTo>
                  <a:cubicBezTo>
                    <a:pt x="86" y="158"/>
                    <a:pt x="86" y="158"/>
                    <a:pt x="86" y="158"/>
                  </a:cubicBezTo>
                  <a:cubicBezTo>
                    <a:pt x="86" y="158"/>
                    <a:pt x="86" y="159"/>
                    <a:pt x="86" y="159"/>
                  </a:cubicBezTo>
                  <a:cubicBezTo>
                    <a:pt x="86" y="159"/>
                    <a:pt x="87" y="159"/>
                    <a:pt x="87" y="159"/>
                  </a:cubicBezTo>
                  <a:cubicBezTo>
                    <a:pt x="89" y="159"/>
                    <a:pt x="89" y="159"/>
                    <a:pt x="89" y="161"/>
                  </a:cubicBezTo>
                  <a:cubicBezTo>
                    <a:pt x="89" y="162"/>
                    <a:pt x="89" y="163"/>
                    <a:pt x="89" y="168"/>
                  </a:cubicBezTo>
                  <a:cubicBezTo>
                    <a:pt x="89" y="173"/>
                    <a:pt x="89" y="173"/>
                    <a:pt x="89" y="173"/>
                  </a:cubicBezTo>
                  <a:cubicBezTo>
                    <a:pt x="89" y="176"/>
                    <a:pt x="89" y="179"/>
                    <a:pt x="87" y="181"/>
                  </a:cubicBezTo>
                  <a:cubicBezTo>
                    <a:pt x="86" y="183"/>
                    <a:pt x="83" y="184"/>
                    <a:pt x="81" y="184"/>
                  </a:cubicBezTo>
                  <a:cubicBezTo>
                    <a:pt x="79" y="184"/>
                    <a:pt x="77" y="184"/>
                    <a:pt x="76" y="182"/>
                  </a:cubicBezTo>
                  <a:cubicBezTo>
                    <a:pt x="74" y="181"/>
                    <a:pt x="73" y="178"/>
                    <a:pt x="73" y="173"/>
                  </a:cubicBezTo>
                  <a:cubicBezTo>
                    <a:pt x="73" y="168"/>
                    <a:pt x="73" y="168"/>
                    <a:pt x="73" y="168"/>
                  </a:cubicBezTo>
                  <a:cubicBezTo>
                    <a:pt x="73" y="163"/>
                    <a:pt x="73" y="162"/>
                    <a:pt x="73" y="161"/>
                  </a:cubicBezTo>
                  <a:cubicBezTo>
                    <a:pt x="73" y="159"/>
                    <a:pt x="73" y="159"/>
                    <a:pt x="74" y="159"/>
                  </a:cubicBezTo>
                  <a:cubicBezTo>
                    <a:pt x="75" y="159"/>
                    <a:pt x="75" y="159"/>
                    <a:pt x="75" y="159"/>
                  </a:cubicBezTo>
                  <a:cubicBezTo>
                    <a:pt x="75" y="159"/>
                    <a:pt x="76" y="158"/>
                    <a:pt x="76" y="158"/>
                  </a:cubicBezTo>
                  <a:cubicBezTo>
                    <a:pt x="76" y="158"/>
                    <a:pt x="75" y="158"/>
                    <a:pt x="75" y="158"/>
                  </a:cubicBezTo>
                  <a:cubicBezTo>
                    <a:pt x="74" y="158"/>
                    <a:pt x="72" y="158"/>
                    <a:pt x="71" y="158"/>
                  </a:cubicBezTo>
                  <a:cubicBezTo>
                    <a:pt x="71" y="158"/>
                    <a:pt x="69" y="158"/>
                    <a:pt x="67" y="158"/>
                  </a:cubicBezTo>
                  <a:cubicBezTo>
                    <a:pt x="67" y="158"/>
                    <a:pt x="66" y="158"/>
                    <a:pt x="66" y="158"/>
                  </a:cubicBezTo>
                  <a:cubicBezTo>
                    <a:pt x="66" y="158"/>
                    <a:pt x="67" y="159"/>
                    <a:pt x="67" y="159"/>
                  </a:cubicBezTo>
                  <a:cubicBezTo>
                    <a:pt x="67" y="159"/>
                    <a:pt x="68" y="159"/>
                    <a:pt x="68" y="159"/>
                  </a:cubicBezTo>
                  <a:cubicBezTo>
                    <a:pt x="69" y="159"/>
                    <a:pt x="69" y="159"/>
                    <a:pt x="69" y="161"/>
                  </a:cubicBezTo>
                  <a:cubicBezTo>
                    <a:pt x="69" y="162"/>
                    <a:pt x="69" y="163"/>
                    <a:pt x="69" y="168"/>
                  </a:cubicBezTo>
                  <a:cubicBezTo>
                    <a:pt x="69" y="174"/>
                    <a:pt x="69" y="174"/>
                    <a:pt x="69" y="174"/>
                  </a:cubicBezTo>
                  <a:cubicBezTo>
                    <a:pt x="69" y="179"/>
                    <a:pt x="71" y="181"/>
                    <a:pt x="73" y="183"/>
                  </a:cubicBezTo>
                  <a:cubicBezTo>
                    <a:pt x="75" y="185"/>
                    <a:pt x="79" y="185"/>
                    <a:pt x="80" y="185"/>
                  </a:cubicBezTo>
                  <a:cubicBezTo>
                    <a:pt x="83" y="185"/>
                    <a:pt x="85" y="185"/>
                    <a:pt x="88" y="183"/>
                  </a:cubicBezTo>
                  <a:cubicBezTo>
                    <a:pt x="91" y="180"/>
                    <a:pt x="92" y="176"/>
                    <a:pt x="92" y="172"/>
                  </a:cubicBezTo>
                  <a:cubicBezTo>
                    <a:pt x="92" y="168"/>
                    <a:pt x="92" y="168"/>
                    <a:pt x="92" y="168"/>
                  </a:cubicBezTo>
                  <a:cubicBezTo>
                    <a:pt x="92" y="163"/>
                    <a:pt x="92" y="162"/>
                    <a:pt x="92" y="161"/>
                  </a:cubicBezTo>
                  <a:cubicBezTo>
                    <a:pt x="92" y="159"/>
                    <a:pt x="92" y="159"/>
                    <a:pt x="93" y="159"/>
                  </a:cubicBezTo>
                  <a:cubicBezTo>
                    <a:pt x="93" y="159"/>
                    <a:pt x="94" y="159"/>
                    <a:pt x="94" y="159"/>
                  </a:cubicBezTo>
                  <a:cubicBezTo>
                    <a:pt x="94" y="159"/>
                    <a:pt x="94" y="158"/>
                    <a:pt x="94" y="158"/>
                  </a:cubicBezTo>
                  <a:cubicBezTo>
                    <a:pt x="94" y="158"/>
                    <a:pt x="94" y="158"/>
                    <a:pt x="94" y="158"/>
                  </a:cubicBezTo>
                  <a:close/>
                  <a:moveTo>
                    <a:pt x="246" y="172"/>
                  </a:moveTo>
                  <a:cubicBezTo>
                    <a:pt x="245" y="172"/>
                    <a:pt x="243" y="172"/>
                    <a:pt x="243" y="172"/>
                  </a:cubicBezTo>
                  <a:cubicBezTo>
                    <a:pt x="242" y="172"/>
                    <a:pt x="240" y="172"/>
                    <a:pt x="238" y="172"/>
                  </a:cubicBezTo>
                  <a:cubicBezTo>
                    <a:pt x="238" y="172"/>
                    <a:pt x="238" y="172"/>
                    <a:pt x="238" y="172"/>
                  </a:cubicBezTo>
                  <a:cubicBezTo>
                    <a:pt x="238" y="172"/>
                    <a:pt x="238" y="172"/>
                    <a:pt x="238" y="172"/>
                  </a:cubicBezTo>
                  <a:cubicBezTo>
                    <a:pt x="238" y="172"/>
                    <a:pt x="239" y="172"/>
                    <a:pt x="239" y="172"/>
                  </a:cubicBezTo>
                  <a:cubicBezTo>
                    <a:pt x="241" y="173"/>
                    <a:pt x="241" y="173"/>
                    <a:pt x="241" y="176"/>
                  </a:cubicBezTo>
                  <a:cubicBezTo>
                    <a:pt x="241" y="182"/>
                    <a:pt x="241" y="182"/>
                    <a:pt x="241" y="182"/>
                  </a:cubicBezTo>
                  <a:cubicBezTo>
                    <a:pt x="241" y="183"/>
                    <a:pt x="241" y="183"/>
                    <a:pt x="240" y="183"/>
                  </a:cubicBezTo>
                  <a:cubicBezTo>
                    <a:pt x="239" y="184"/>
                    <a:pt x="237" y="184"/>
                    <a:pt x="236" y="184"/>
                  </a:cubicBezTo>
                  <a:cubicBezTo>
                    <a:pt x="233" y="184"/>
                    <a:pt x="230" y="183"/>
                    <a:pt x="227" y="180"/>
                  </a:cubicBezTo>
                  <a:cubicBezTo>
                    <a:pt x="225" y="179"/>
                    <a:pt x="223" y="175"/>
                    <a:pt x="223" y="170"/>
                  </a:cubicBezTo>
                  <a:cubicBezTo>
                    <a:pt x="223" y="166"/>
                    <a:pt x="224" y="163"/>
                    <a:pt x="226" y="161"/>
                  </a:cubicBezTo>
                  <a:cubicBezTo>
                    <a:pt x="229" y="159"/>
                    <a:pt x="232" y="159"/>
                    <a:pt x="234" y="159"/>
                  </a:cubicBezTo>
                  <a:cubicBezTo>
                    <a:pt x="239" y="159"/>
                    <a:pt x="242" y="160"/>
                    <a:pt x="243" y="162"/>
                  </a:cubicBezTo>
                  <a:cubicBezTo>
                    <a:pt x="243" y="162"/>
                    <a:pt x="243" y="164"/>
                    <a:pt x="243" y="164"/>
                  </a:cubicBezTo>
                  <a:cubicBezTo>
                    <a:pt x="243" y="164"/>
                    <a:pt x="244" y="165"/>
                    <a:pt x="244" y="165"/>
                  </a:cubicBezTo>
                  <a:cubicBezTo>
                    <a:pt x="244" y="165"/>
                    <a:pt x="244" y="164"/>
                    <a:pt x="244" y="164"/>
                  </a:cubicBezTo>
                  <a:cubicBezTo>
                    <a:pt x="244" y="160"/>
                    <a:pt x="244" y="159"/>
                    <a:pt x="244" y="159"/>
                  </a:cubicBezTo>
                  <a:cubicBezTo>
                    <a:pt x="244" y="159"/>
                    <a:pt x="244" y="158"/>
                    <a:pt x="244" y="158"/>
                  </a:cubicBezTo>
                  <a:cubicBezTo>
                    <a:pt x="243" y="158"/>
                    <a:pt x="242" y="158"/>
                    <a:pt x="241" y="158"/>
                  </a:cubicBezTo>
                  <a:cubicBezTo>
                    <a:pt x="240" y="158"/>
                    <a:pt x="238" y="157"/>
                    <a:pt x="235" y="157"/>
                  </a:cubicBezTo>
                  <a:cubicBezTo>
                    <a:pt x="232" y="157"/>
                    <a:pt x="229" y="158"/>
                    <a:pt x="225" y="160"/>
                  </a:cubicBezTo>
                  <a:cubicBezTo>
                    <a:pt x="222" y="162"/>
                    <a:pt x="219" y="166"/>
                    <a:pt x="219" y="171"/>
                  </a:cubicBezTo>
                  <a:cubicBezTo>
                    <a:pt x="219" y="176"/>
                    <a:pt x="221" y="180"/>
                    <a:pt x="224" y="182"/>
                  </a:cubicBezTo>
                  <a:cubicBezTo>
                    <a:pt x="228" y="185"/>
                    <a:pt x="233" y="185"/>
                    <a:pt x="236" y="185"/>
                  </a:cubicBezTo>
                  <a:cubicBezTo>
                    <a:pt x="238" y="185"/>
                    <a:pt x="241" y="185"/>
                    <a:pt x="244" y="184"/>
                  </a:cubicBezTo>
                  <a:cubicBezTo>
                    <a:pt x="244" y="184"/>
                    <a:pt x="244" y="184"/>
                    <a:pt x="244" y="182"/>
                  </a:cubicBezTo>
                  <a:cubicBezTo>
                    <a:pt x="244" y="178"/>
                    <a:pt x="244" y="178"/>
                    <a:pt x="244" y="178"/>
                  </a:cubicBezTo>
                  <a:cubicBezTo>
                    <a:pt x="244" y="176"/>
                    <a:pt x="244" y="175"/>
                    <a:pt x="244" y="174"/>
                  </a:cubicBezTo>
                  <a:cubicBezTo>
                    <a:pt x="244" y="173"/>
                    <a:pt x="245" y="172"/>
                    <a:pt x="246" y="172"/>
                  </a:cubicBezTo>
                  <a:cubicBezTo>
                    <a:pt x="246" y="172"/>
                    <a:pt x="246" y="172"/>
                    <a:pt x="247" y="172"/>
                  </a:cubicBezTo>
                  <a:cubicBezTo>
                    <a:pt x="247" y="172"/>
                    <a:pt x="247" y="172"/>
                    <a:pt x="247" y="172"/>
                  </a:cubicBezTo>
                  <a:cubicBezTo>
                    <a:pt x="247" y="172"/>
                    <a:pt x="247" y="172"/>
                    <a:pt x="246" y="172"/>
                  </a:cubicBezTo>
                  <a:close/>
                  <a:moveTo>
                    <a:pt x="372" y="180"/>
                  </a:moveTo>
                  <a:cubicBezTo>
                    <a:pt x="372" y="180"/>
                    <a:pt x="372" y="180"/>
                    <a:pt x="372" y="181"/>
                  </a:cubicBezTo>
                  <a:cubicBezTo>
                    <a:pt x="371" y="182"/>
                    <a:pt x="371" y="183"/>
                    <a:pt x="370" y="183"/>
                  </a:cubicBezTo>
                  <a:cubicBezTo>
                    <a:pt x="369" y="184"/>
                    <a:pt x="367" y="184"/>
                    <a:pt x="366" y="184"/>
                  </a:cubicBezTo>
                  <a:cubicBezTo>
                    <a:pt x="363" y="184"/>
                    <a:pt x="362" y="183"/>
                    <a:pt x="362" y="181"/>
                  </a:cubicBezTo>
                  <a:cubicBezTo>
                    <a:pt x="362" y="180"/>
                    <a:pt x="362" y="176"/>
                    <a:pt x="362" y="175"/>
                  </a:cubicBezTo>
                  <a:cubicBezTo>
                    <a:pt x="362" y="172"/>
                    <a:pt x="362" y="172"/>
                    <a:pt x="362" y="172"/>
                  </a:cubicBezTo>
                  <a:cubicBezTo>
                    <a:pt x="362" y="171"/>
                    <a:pt x="362" y="171"/>
                    <a:pt x="362" y="171"/>
                  </a:cubicBezTo>
                  <a:cubicBezTo>
                    <a:pt x="363" y="171"/>
                    <a:pt x="367" y="171"/>
                    <a:pt x="368" y="172"/>
                  </a:cubicBezTo>
                  <a:cubicBezTo>
                    <a:pt x="369" y="172"/>
                    <a:pt x="369" y="172"/>
                    <a:pt x="370" y="173"/>
                  </a:cubicBezTo>
                  <a:cubicBezTo>
                    <a:pt x="370" y="173"/>
                    <a:pt x="370" y="173"/>
                    <a:pt x="370" y="174"/>
                  </a:cubicBezTo>
                  <a:cubicBezTo>
                    <a:pt x="370" y="174"/>
                    <a:pt x="370" y="174"/>
                    <a:pt x="370" y="174"/>
                  </a:cubicBezTo>
                  <a:cubicBezTo>
                    <a:pt x="370" y="174"/>
                    <a:pt x="370" y="174"/>
                    <a:pt x="370" y="173"/>
                  </a:cubicBezTo>
                  <a:cubicBezTo>
                    <a:pt x="370" y="173"/>
                    <a:pt x="370" y="172"/>
                    <a:pt x="370" y="171"/>
                  </a:cubicBezTo>
                  <a:cubicBezTo>
                    <a:pt x="371" y="170"/>
                    <a:pt x="371" y="169"/>
                    <a:pt x="371" y="169"/>
                  </a:cubicBezTo>
                  <a:cubicBezTo>
                    <a:pt x="371" y="169"/>
                    <a:pt x="371" y="169"/>
                    <a:pt x="371" y="169"/>
                  </a:cubicBezTo>
                  <a:cubicBezTo>
                    <a:pt x="370" y="169"/>
                    <a:pt x="370" y="169"/>
                    <a:pt x="370" y="169"/>
                  </a:cubicBezTo>
                  <a:cubicBezTo>
                    <a:pt x="370" y="170"/>
                    <a:pt x="369" y="170"/>
                    <a:pt x="368" y="170"/>
                  </a:cubicBezTo>
                  <a:cubicBezTo>
                    <a:pt x="367" y="170"/>
                    <a:pt x="362" y="170"/>
                    <a:pt x="362" y="170"/>
                  </a:cubicBezTo>
                  <a:cubicBezTo>
                    <a:pt x="362" y="170"/>
                    <a:pt x="362" y="170"/>
                    <a:pt x="362" y="170"/>
                  </a:cubicBezTo>
                  <a:cubicBezTo>
                    <a:pt x="362" y="160"/>
                    <a:pt x="362" y="160"/>
                    <a:pt x="362" y="160"/>
                  </a:cubicBezTo>
                  <a:cubicBezTo>
                    <a:pt x="362" y="160"/>
                    <a:pt x="362" y="159"/>
                    <a:pt x="362" y="159"/>
                  </a:cubicBezTo>
                  <a:cubicBezTo>
                    <a:pt x="362" y="159"/>
                    <a:pt x="367" y="159"/>
                    <a:pt x="367" y="160"/>
                  </a:cubicBezTo>
                  <a:cubicBezTo>
                    <a:pt x="369" y="160"/>
                    <a:pt x="370" y="160"/>
                    <a:pt x="370" y="161"/>
                  </a:cubicBezTo>
                  <a:cubicBezTo>
                    <a:pt x="370" y="161"/>
                    <a:pt x="370" y="162"/>
                    <a:pt x="370" y="162"/>
                  </a:cubicBezTo>
                  <a:cubicBezTo>
                    <a:pt x="370" y="162"/>
                    <a:pt x="370" y="162"/>
                    <a:pt x="370" y="162"/>
                  </a:cubicBezTo>
                  <a:cubicBezTo>
                    <a:pt x="371" y="162"/>
                    <a:pt x="371" y="162"/>
                    <a:pt x="371" y="162"/>
                  </a:cubicBezTo>
                  <a:cubicBezTo>
                    <a:pt x="371" y="162"/>
                    <a:pt x="371" y="160"/>
                    <a:pt x="371" y="160"/>
                  </a:cubicBezTo>
                  <a:cubicBezTo>
                    <a:pt x="371" y="159"/>
                    <a:pt x="371" y="158"/>
                    <a:pt x="371" y="158"/>
                  </a:cubicBezTo>
                  <a:cubicBezTo>
                    <a:pt x="371" y="158"/>
                    <a:pt x="371" y="158"/>
                    <a:pt x="371" y="158"/>
                  </a:cubicBezTo>
                  <a:cubicBezTo>
                    <a:pt x="371" y="158"/>
                    <a:pt x="371" y="158"/>
                    <a:pt x="371" y="158"/>
                  </a:cubicBezTo>
                  <a:cubicBezTo>
                    <a:pt x="370" y="158"/>
                    <a:pt x="370" y="158"/>
                    <a:pt x="369" y="158"/>
                  </a:cubicBezTo>
                  <a:cubicBezTo>
                    <a:pt x="368" y="158"/>
                    <a:pt x="360" y="158"/>
                    <a:pt x="360" y="158"/>
                  </a:cubicBezTo>
                  <a:cubicBezTo>
                    <a:pt x="360" y="158"/>
                    <a:pt x="358" y="158"/>
                    <a:pt x="356" y="158"/>
                  </a:cubicBezTo>
                  <a:cubicBezTo>
                    <a:pt x="355" y="158"/>
                    <a:pt x="355" y="158"/>
                    <a:pt x="355" y="158"/>
                  </a:cubicBezTo>
                  <a:cubicBezTo>
                    <a:pt x="355" y="158"/>
                    <a:pt x="355" y="159"/>
                    <a:pt x="356" y="159"/>
                  </a:cubicBezTo>
                  <a:cubicBezTo>
                    <a:pt x="356" y="159"/>
                    <a:pt x="357" y="159"/>
                    <a:pt x="357" y="159"/>
                  </a:cubicBezTo>
                  <a:cubicBezTo>
                    <a:pt x="358" y="159"/>
                    <a:pt x="358" y="159"/>
                    <a:pt x="358" y="161"/>
                  </a:cubicBezTo>
                  <a:cubicBezTo>
                    <a:pt x="358" y="162"/>
                    <a:pt x="358" y="163"/>
                    <a:pt x="358" y="168"/>
                  </a:cubicBezTo>
                  <a:cubicBezTo>
                    <a:pt x="358" y="175"/>
                    <a:pt x="358" y="175"/>
                    <a:pt x="358" y="175"/>
                  </a:cubicBezTo>
                  <a:cubicBezTo>
                    <a:pt x="358" y="178"/>
                    <a:pt x="358" y="181"/>
                    <a:pt x="358" y="182"/>
                  </a:cubicBezTo>
                  <a:cubicBezTo>
                    <a:pt x="358" y="183"/>
                    <a:pt x="358" y="184"/>
                    <a:pt x="357" y="184"/>
                  </a:cubicBezTo>
                  <a:cubicBezTo>
                    <a:pt x="357" y="184"/>
                    <a:pt x="356" y="184"/>
                    <a:pt x="356" y="184"/>
                  </a:cubicBezTo>
                  <a:cubicBezTo>
                    <a:pt x="356" y="184"/>
                    <a:pt x="356" y="185"/>
                    <a:pt x="356" y="185"/>
                  </a:cubicBezTo>
                  <a:cubicBezTo>
                    <a:pt x="356" y="185"/>
                    <a:pt x="356" y="185"/>
                    <a:pt x="356" y="185"/>
                  </a:cubicBezTo>
                  <a:cubicBezTo>
                    <a:pt x="357" y="185"/>
                    <a:pt x="358" y="185"/>
                    <a:pt x="359" y="185"/>
                  </a:cubicBezTo>
                  <a:cubicBezTo>
                    <a:pt x="359" y="185"/>
                    <a:pt x="360" y="185"/>
                    <a:pt x="360" y="185"/>
                  </a:cubicBezTo>
                  <a:cubicBezTo>
                    <a:pt x="361" y="185"/>
                    <a:pt x="362" y="185"/>
                    <a:pt x="363" y="185"/>
                  </a:cubicBezTo>
                  <a:cubicBezTo>
                    <a:pt x="365" y="185"/>
                    <a:pt x="367" y="185"/>
                    <a:pt x="370" y="185"/>
                  </a:cubicBezTo>
                  <a:cubicBezTo>
                    <a:pt x="371" y="185"/>
                    <a:pt x="371" y="185"/>
                    <a:pt x="372" y="184"/>
                  </a:cubicBezTo>
                  <a:cubicBezTo>
                    <a:pt x="372" y="183"/>
                    <a:pt x="372" y="181"/>
                    <a:pt x="372" y="181"/>
                  </a:cubicBezTo>
                  <a:cubicBezTo>
                    <a:pt x="372" y="180"/>
                    <a:pt x="372" y="180"/>
                    <a:pt x="372" y="180"/>
                  </a:cubicBezTo>
                  <a:close/>
                  <a:moveTo>
                    <a:pt x="501" y="180"/>
                  </a:moveTo>
                  <a:cubicBezTo>
                    <a:pt x="500" y="180"/>
                    <a:pt x="500" y="180"/>
                    <a:pt x="500" y="181"/>
                  </a:cubicBezTo>
                  <a:cubicBezTo>
                    <a:pt x="500" y="182"/>
                    <a:pt x="500" y="183"/>
                    <a:pt x="499" y="183"/>
                  </a:cubicBezTo>
                  <a:cubicBezTo>
                    <a:pt x="498" y="184"/>
                    <a:pt x="496" y="184"/>
                    <a:pt x="495" y="184"/>
                  </a:cubicBezTo>
                  <a:cubicBezTo>
                    <a:pt x="491" y="184"/>
                    <a:pt x="491" y="183"/>
                    <a:pt x="491" y="181"/>
                  </a:cubicBezTo>
                  <a:cubicBezTo>
                    <a:pt x="490" y="180"/>
                    <a:pt x="491" y="176"/>
                    <a:pt x="491" y="175"/>
                  </a:cubicBezTo>
                  <a:cubicBezTo>
                    <a:pt x="491" y="172"/>
                    <a:pt x="491" y="172"/>
                    <a:pt x="491" y="172"/>
                  </a:cubicBezTo>
                  <a:cubicBezTo>
                    <a:pt x="491" y="171"/>
                    <a:pt x="491" y="171"/>
                    <a:pt x="491" y="171"/>
                  </a:cubicBezTo>
                  <a:cubicBezTo>
                    <a:pt x="491" y="171"/>
                    <a:pt x="495" y="171"/>
                    <a:pt x="496" y="172"/>
                  </a:cubicBezTo>
                  <a:cubicBezTo>
                    <a:pt x="498" y="172"/>
                    <a:pt x="498" y="172"/>
                    <a:pt x="498" y="173"/>
                  </a:cubicBezTo>
                  <a:cubicBezTo>
                    <a:pt x="498" y="173"/>
                    <a:pt x="498" y="173"/>
                    <a:pt x="498" y="174"/>
                  </a:cubicBezTo>
                  <a:cubicBezTo>
                    <a:pt x="498" y="174"/>
                    <a:pt x="498" y="174"/>
                    <a:pt x="499" y="174"/>
                  </a:cubicBezTo>
                  <a:cubicBezTo>
                    <a:pt x="499" y="174"/>
                    <a:pt x="499" y="174"/>
                    <a:pt x="499" y="173"/>
                  </a:cubicBezTo>
                  <a:cubicBezTo>
                    <a:pt x="499" y="173"/>
                    <a:pt x="499" y="172"/>
                    <a:pt x="499" y="171"/>
                  </a:cubicBezTo>
                  <a:cubicBezTo>
                    <a:pt x="499" y="170"/>
                    <a:pt x="499" y="169"/>
                    <a:pt x="499" y="169"/>
                  </a:cubicBezTo>
                  <a:cubicBezTo>
                    <a:pt x="499" y="169"/>
                    <a:pt x="499" y="169"/>
                    <a:pt x="499" y="169"/>
                  </a:cubicBezTo>
                  <a:cubicBezTo>
                    <a:pt x="499" y="169"/>
                    <a:pt x="499" y="169"/>
                    <a:pt x="499" y="169"/>
                  </a:cubicBezTo>
                  <a:cubicBezTo>
                    <a:pt x="498" y="170"/>
                    <a:pt x="498" y="170"/>
                    <a:pt x="497" y="170"/>
                  </a:cubicBezTo>
                  <a:cubicBezTo>
                    <a:pt x="496" y="170"/>
                    <a:pt x="491" y="170"/>
                    <a:pt x="491" y="170"/>
                  </a:cubicBezTo>
                  <a:cubicBezTo>
                    <a:pt x="491" y="170"/>
                    <a:pt x="491" y="170"/>
                    <a:pt x="491" y="170"/>
                  </a:cubicBezTo>
                  <a:cubicBezTo>
                    <a:pt x="491" y="160"/>
                    <a:pt x="491" y="160"/>
                    <a:pt x="491" y="160"/>
                  </a:cubicBezTo>
                  <a:cubicBezTo>
                    <a:pt x="491" y="160"/>
                    <a:pt x="491" y="159"/>
                    <a:pt x="491" y="159"/>
                  </a:cubicBezTo>
                  <a:cubicBezTo>
                    <a:pt x="491" y="159"/>
                    <a:pt x="495" y="159"/>
                    <a:pt x="496" y="160"/>
                  </a:cubicBezTo>
                  <a:cubicBezTo>
                    <a:pt x="498" y="160"/>
                    <a:pt x="498" y="160"/>
                    <a:pt x="499" y="161"/>
                  </a:cubicBezTo>
                  <a:cubicBezTo>
                    <a:pt x="499" y="161"/>
                    <a:pt x="499" y="162"/>
                    <a:pt x="499" y="162"/>
                  </a:cubicBezTo>
                  <a:cubicBezTo>
                    <a:pt x="499" y="162"/>
                    <a:pt x="499" y="162"/>
                    <a:pt x="499" y="162"/>
                  </a:cubicBezTo>
                  <a:cubicBezTo>
                    <a:pt x="499" y="162"/>
                    <a:pt x="499" y="162"/>
                    <a:pt x="500" y="162"/>
                  </a:cubicBezTo>
                  <a:cubicBezTo>
                    <a:pt x="500" y="162"/>
                    <a:pt x="500" y="160"/>
                    <a:pt x="500" y="160"/>
                  </a:cubicBezTo>
                  <a:cubicBezTo>
                    <a:pt x="500" y="159"/>
                    <a:pt x="500" y="158"/>
                    <a:pt x="500" y="158"/>
                  </a:cubicBezTo>
                  <a:cubicBezTo>
                    <a:pt x="500" y="158"/>
                    <a:pt x="500" y="158"/>
                    <a:pt x="500" y="158"/>
                  </a:cubicBezTo>
                  <a:cubicBezTo>
                    <a:pt x="500" y="158"/>
                    <a:pt x="500" y="158"/>
                    <a:pt x="499" y="158"/>
                  </a:cubicBezTo>
                  <a:cubicBezTo>
                    <a:pt x="499" y="158"/>
                    <a:pt x="498" y="158"/>
                    <a:pt x="498" y="158"/>
                  </a:cubicBezTo>
                  <a:cubicBezTo>
                    <a:pt x="497" y="158"/>
                    <a:pt x="489" y="158"/>
                    <a:pt x="489" y="158"/>
                  </a:cubicBezTo>
                  <a:cubicBezTo>
                    <a:pt x="489" y="158"/>
                    <a:pt x="486" y="158"/>
                    <a:pt x="485" y="158"/>
                  </a:cubicBezTo>
                  <a:cubicBezTo>
                    <a:pt x="484" y="158"/>
                    <a:pt x="484" y="158"/>
                    <a:pt x="484" y="158"/>
                  </a:cubicBezTo>
                  <a:cubicBezTo>
                    <a:pt x="484" y="158"/>
                    <a:pt x="484" y="159"/>
                    <a:pt x="484" y="159"/>
                  </a:cubicBezTo>
                  <a:cubicBezTo>
                    <a:pt x="485" y="159"/>
                    <a:pt x="485" y="159"/>
                    <a:pt x="486" y="159"/>
                  </a:cubicBezTo>
                  <a:cubicBezTo>
                    <a:pt x="487" y="159"/>
                    <a:pt x="487" y="159"/>
                    <a:pt x="487" y="161"/>
                  </a:cubicBezTo>
                  <a:cubicBezTo>
                    <a:pt x="487" y="162"/>
                    <a:pt x="487" y="163"/>
                    <a:pt x="487" y="168"/>
                  </a:cubicBezTo>
                  <a:cubicBezTo>
                    <a:pt x="487" y="175"/>
                    <a:pt x="487" y="175"/>
                    <a:pt x="487" y="175"/>
                  </a:cubicBezTo>
                  <a:cubicBezTo>
                    <a:pt x="487" y="178"/>
                    <a:pt x="487" y="181"/>
                    <a:pt x="487" y="182"/>
                  </a:cubicBezTo>
                  <a:cubicBezTo>
                    <a:pt x="487" y="183"/>
                    <a:pt x="487" y="184"/>
                    <a:pt x="486" y="184"/>
                  </a:cubicBezTo>
                  <a:cubicBezTo>
                    <a:pt x="486" y="184"/>
                    <a:pt x="485" y="184"/>
                    <a:pt x="485" y="184"/>
                  </a:cubicBezTo>
                  <a:cubicBezTo>
                    <a:pt x="485" y="184"/>
                    <a:pt x="485" y="185"/>
                    <a:pt x="485" y="185"/>
                  </a:cubicBezTo>
                  <a:cubicBezTo>
                    <a:pt x="485" y="185"/>
                    <a:pt x="485" y="185"/>
                    <a:pt x="485" y="185"/>
                  </a:cubicBezTo>
                  <a:cubicBezTo>
                    <a:pt x="486" y="185"/>
                    <a:pt x="487" y="185"/>
                    <a:pt x="487" y="185"/>
                  </a:cubicBezTo>
                  <a:cubicBezTo>
                    <a:pt x="488" y="185"/>
                    <a:pt x="489" y="185"/>
                    <a:pt x="489" y="185"/>
                  </a:cubicBezTo>
                  <a:cubicBezTo>
                    <a:pt x="489" y="185"/>
                    <a:pt x="490" y="185"/>
                    <a:pt x="492" y="185"/>
                  </a:cubicBezTo>
                  <a:cubicBezTo>
                    <a:pt x="493" y="185"/>
                    <a:pt x="496" y="185"/>
                    <a:pt x="498" y="185"/>
                  </a:cubicBezTo>
                  <a:cubicBezTo>
                    <a:pt x="500" y="185"/>
                    <a:pt x="500" y="185"/>
                    <a:pt x="500" y="184"/>
                  </a:cubicBezTo>
                  <a:cubicBezTo>
                    <a:pt x="501" y="183"/>
                    <a:pt x="501" y="181"/>
                    <a:pt x="501" y="181"/>
                  </a:cubicBezTo>
                  <a:cubicBezTo>
                    <a:pt x="501" y="180"/>
                    <a:pt x="501" y="180"/>
                    <a:pt x="501" y="180"/>
                  </a:cubicBezTo>
                  <a:close/>
                  <a:moveTo>
                    <a:pt x="425" y="158"/>
                  </a:moveTo>
                  <a:cubicBezTo>
                    <a:pt x="425" y="158"/>
                    <a:pt x="425" y="158"/>
                    <a:pt x="424" y="158"/>
                  </a:cubicBezTo>
                  <a:cubicBezTo>
                    <a:pt x="424" y="158"/>
                    <a:pt x="423" y="158"/>
                    <a:pt x="422" y="158"/>
                  </a:cubicBezTo>
                  <a:cubicBezTo>
                    <a:pt x="408" y="158"/>
                    <a:pt x="408" y="158"/>
                    <a:pt x="408" y="158"/>
                  </a:cubicBezTo>
                  <a:cubicBezTo>
                    <a:pt x="407" y="158"/>
                    <a:pt x="406" y="158"/>
                    <a:pt x="405" y="158"/>
                  </a:cubicBezTo>
                  <a:cubicBezTo>
                    <a:pt x="404" y="158"/>
                    <a:pt x="403" y="157"/>
                    <a:pt x="403" y="157"/>
                  </a:cubicBezTo>
                  <a:cubicBezTo>
                    <a:pt x="403" y="157"/>
                    <a:pt x="403" y="158"/>
                    <a:pt x="403" y="158"/>
                  </a:cubicBezTo>
                  <a:cubicBezTo>
                    <a:pt x="403" y="158"/>
                    <a:pt x="402" y="162"/>
                    <a:pt x="402" y="162"/>
                  </a:cubicBezTo>
                  <a:cubicBezTo>
                    <a:pt x="402" y="162"/>
                    <a:pt x="402" y="162"/>
                    <a:pt x="402" y="162"/>
                  </a:cubicBezTo>
                  <a:cubicBezTo>
                    <a:pt x="402" y="162"/>
                    <a:pt x="402" y="162"/>
                    <a:pt x="403" y="162"/>
                  </a:cubicBezTo>
                  <a:cubicBezTo>
                    <a:pt x="403" y="162"/>
                    <a:pt x="403" y="161"/>
                    <a:pt x="403" y="161"/>
                  </a:cubicBezTo>
                  <a:cubicBezTo>
                    <a:pt x="404" y="160"/>
                    <a:pt x="405" y="160"/>
                    <a:pt x="407" y="160"/>
                  </a:cubicBezTo>
                  <a:cubicBezTo>
                    <a:pt x="412" y="160"/>
                    <a:pt x="412" y="160"/>
                    <a:pt x="412" y="160"/>
                  </a:cubicBezTo>
                  <a:cubicBezTo>
                    <a:pt x="412" y="175"/>
                    <a:pt x="412" y="175"/>
                    <a:pt x="412" y="175"/>
                  </a:cubicBezTo>
                  <a:cubicBezTo>
                    <a:pt x="412" y="178"/>
                    <a:pt x="412" y="181"/>
                    <a:pt x="412" y="182"/>
                  </a:cubicBezTo>
                  <a:cubicBezTo>
                    <a:pt x="412" y="183"/>
                    <a:pt x="412" y="184"/>
                    <a:pt x="411" y="184"/>
                  </a:cubicBezTo>
                  <a:cubicBezTo>
                    <a:pt x="411" y="184"/>
                    <a:pt x="410" y="184"/>
                    <a:pt x="410" y="184"/>
                  </a:cubicBezTo>
                  <a:cubicBezTo>
                    <a:pt x="410" y="184"/>
                    <a:pt x="410" y="185"/>
                    <a:pt x="410" y="185"/>
                  </a:cubicBezTo>
                  <a:cubicBezTo>
                    <a:pt x="410" y="185"/>
                    <a:pt x="410" y="185"/>
                    <a:pt x="410" y="185"/>
                  </a:cubicBezTo>
                  <a:cubicBezTo>
                    <a:pt x="411" y="185"/>
                    <a:pt x="414" y="185"/>
                    <a:pt x="414" y="185"/>
                  </a:cubicBezTo>
                  <a:cubicBezTo>
                    <a:pt x="414" y="185"/>
                    <a:pt x="417" y="185"/>
                    <a:pt x="419" y="185"/>
                  </a:cubicBezTo>
                  <a:cubicBezTo>
                    <a:pt x="419" y="185"/>
                    <a:pt x="419" y="185"/>
                    <a:pt x="419" y="185"/>
                  </a:cubicBezTo>
                  <a:cubicBezTo>
                    <a:pt x="419" y="185"/>
                    <a:pt x="419" y="184"/>
                    <a:pt x="419" y="184"/>
                  </a:cubicBezTo>
                  <a:cubicBezTo>
                    <a:pt x="419" y="184"/>
                    <a:pt x="418" y="184"/>
                    <a:pt x="417" y="184"/>
                  </a:cubicBezTo>
                  <a:cubicBezTo>
                    <a:pt x="416" y="184"/>
                    <a:pt x="416" y="183"/>
                    <a:pt x="416" y="182"/>
                  </a:cubicBezTo>
                  <a:cubicBezTo>
                    <a:pt x="416" y="181"/>
                    <a:pt x="416" y="178"/>
                    <a:pt x="416" y="175"/>
                  </a:cubicBezTo>
                  <a:cubicBezTo>
                    <a:pt x="416" y="160"/>
                    <a:pt x="416" y="160"/>
                    <a:pt x="416" y="160"/>
                  </a:cubicBezTo>
                  <a:cubicBezTo>
                    <a:pt x="420" y="160"/>
                    <a:pt x="420" y="160"/>
                    <a:pt x="420" y="160"/>
                  </a:cubicBezTo>
                  <a:cubicBezTo>
                    <a:pt x="424" y="160"/>
                    <a:pt x="425" y="161"/>
                    <a:pt x="425" y="162"/>
                  </a:cubicBezTo>
                  <a:cubicBezTo>
                    <a:pt x="425" y="162"/>
                    <a:pt x="425" y="162"/>
                    <a:pt x="425" y="162"/>
                  </a:cubicBezTo>
                  <a:cubicBezTo>
                    <a:pt x="425" y="163"/>
                    <a:pt x="425" y="163"/>
                    <a:pt x="425" y="163"/>
                  </a:cubicBezTo>
                  <a:cubicBezTo>
                    <a:pt x="425" y="163"/>
                    <a:pt x="425" y="162"/>
                    <a:pt x="425" y="162"/>
                  </a:cubicBezTo>
                  <a:cubicBezTo>
                    <a:pt x="425" y="162"/>
                    <a:pt x="425" y="159"/>
                    <a:pt x="425" y="158"/>
                  </a:cubicBezTo>
                  <a:cubicBezTo>
                    <a:pt x="425" y="158"/>
                    <a:pt x="425" y="158"/>
                    <a:pt x="425" y="158"/>
                  </a:cubicBezTo>
                  <a:close/>
                  <a:moveTo>
                    <a:pt x="351" y="153"/>
                  </a:moveTo>
                  <a:cubicBezTo>
                    <a:pt x="351" y="153"/>
                    <a:pt x="351" y="153"/>
                    <a:pt x="350" y="153"/>
                  </a:cubicBezTo>
                  <a:cubicBezTo>
                    <a:pt x="349" y="153"/>
                    <a:pt x="348" y="153"/>
                    <a:pt x="347" y="153"/>
                  </a:cubicBezTo>
                  <a:cubicBezTo>
                    <a:pt x="331" y="153"/>
                    <a:pt x="331" y="153"/>
                    <a:pt x="331" y="153"/>
                  </a:cubicBezTo>
                  <a:cubicBezTo>
                    <a:pt x="331" y="153"/>
                    <a:pt x="329" y="153"/>
                    <a:pt x="328" y="153"/>
                  </a:cubicBezTo>
                  <a:cubicBezTo>
                    <a:pt x="327" y="153"/>
                    <a:pt x="326" y="153"/>
                    <a:pt x="326" y="153"/>
                  </a:cubicBezTo>
                  <a:cubicBezTo>
                    <a:pt x="326" y="153"/>
                    <a:pt x="326" y="153"/>
                    <a:pt x="326" y="153"/>
                  </a:cubicBezTo>
                  <a:cubicBezTo>
                    <a:pt x="326" y="154"/>
                    <a:pt x="325" y="157"/>
                    <a:pt x="325" y="158"/>
                  </a:cubicBezTo>
                  <a:cubicBezTo>
                    <a:pt x="325" y="158"/>
                    <a:pt x="325" y="158"/>
                    <a:pt x="325" y="158"/>
                  </a:cubicBezTo>
                  <a:cubicBezTo>
                    <a:pt x="325" y="158"/>
                    <a:pt x="325" y="158"/>
                    <a:pt x="325" y="158"/>
                  </a:cubicBezTo>
                  <a:cubicBezTo>
                    <a:pt x="326" y="157"/>
                    <a:pt x="326" y="157"/>
                    <a:pt x="326" y="156"/>
                  </a:cubicBezTo>
                  <a:cubicBezTo>
                    <a:pt x="327" y="155"/>
                    <a:pt x="328" y="155"/>
                    <a:pt x="330" y="155"/>
                  </a:cubicBezTo>
                  <a:cubicBezTo>
                    <a:pt x="337" y="155"/>
                    <a:pt x="337" y="155"/>
                    <a:pt x="337" y="155"/>
                  </a:cubicBezTo>
                  <a:cubicBezTo>
                    <a:pt x="337" y="173"/>
                    <a:pt x="337" y="173"/>
                    <a:pt x="337" y="173"/>
                  </a:cubicBezTo>
                  <a:cubicBezTo>
                    <a:pt x="337" y="177"/>
                    <a:pt x="337" y="180"/>
                    <a:pt x="336" y="182"/>
                  </a:cubicBezTo>
                  <a:cubicBezTo>
                    <a:pt x="336" y="183"/>
                    <a:pt x="336" y="184"/>
                    <a:pt x="335" y="184"/>
                  </a:cubicBezTo>
                  <a:cubicBezTo>
                    <a:pt x="335" y="184"/>
                    <a:pt x="334" y="184"/>
                    <a:pt x="334" y="184"/>
                  </a:cubicBezTo>
                  <a:cubicBezTo>
                    <a:pt x="334" y="184"/>
                    <a:pt x="334" y="184"/>
                    <a:pt x="334" y="185"/>
                  </a:cubicBezTo>
                  <a:cubicBezTo>
                    <a:pt x="334" y="185"/>
                    <a:pt x="334" y="185"/>
                    <a:pt x="334" y="185"/>
                  </a:cubicBezTo>
                  <a:cubicBezTo>
                    <a:pt x="336" y="185"/>
                    <a:pt x="338" y="185"/>
                    <a:pt x="338" y="185"/>
                  </a:cubicBezTo>
                  <a:cubicBezTo>
                    <a:pt x="339" y="185"/>
                    <a:pt x="341" y="185"/>
                    <a:pt x="344" y="185"/>
                  </a:cubicBezTo>
                  <a:cubicBezTo>
                    <a:pt x="344" y="185"/>
                    <a:pt x="344" y="185"/>
                    <a:pt x="344" y="185"/>
                  </a:cubicBezTo>
                  <a:cubicBezTo>
                    <a:pt x="344" y="184"/>
                    <a:pt x="344" y="184"/>
                    <a:pt x="344" y="184"/>
                  </a:cubicBezTo>
                  <a:cubicBezTo>
                    <a:pt x="343" y="184"/>
                    <a:pt x="343" y="184"/>
                    <a:pt x="342" y="184"/>
                  </a:cubicBezTo>
                  <a:cubicBezTo>
                    <a:pt x="341" y="184"/>
                    <a:pt x="340" y="183"/>
                    <a:pt x="340" y="182"/>
                  </a:cubicBezTo>
                  <a:cubicBezTo>
                    <a:pt x="340" y="180"/>
                    <a:pt x="340" y="177"/>
                    <a:pt x="340" y="173"/>
                  </a:cubicBezTo>
                  <a:cubicBezTo>
                    <a:pt x="340" y="155"/>
                    <a:pt x="340" y="155"/>
                    <a:pt x="340" y="155"/>
                  </a:cubicBezTo>
                  <a:cubicBezTo>
                    <a:pt x="345" y="155"/>
                    <a:pt x="345" y="155"/>
                    <a:pt x="345" y="155"/>
                  </a:cubicBezTo>
                  <a:cubicBezTo>
                    <a:pt x="349" y="155"/>
                    <a:pt x="350" y="156"/>
                    <a:pt x="351" y="157"/>
                  </a:cubicBezTo>
                  <a:cubicBezTo>
                    <a:pt x="351" y="158"/>
                    <a:pt x="351" y="158"/>
                    <a:pt x="351" y="158"/>
                  </a:cubicBezTo>
                  <a:cubicBezTo>
                    <a:pt x="351" y="158"/>
                    <a:pt x="351" y="159"/>
                    <a:pt x="351" y="159"/>
                  </a:cubicBezTo>
                  <a:cubicBezTo>
                    <a:pt x="351" y="159"/>
                    <a:pt x="351" y="158"/>
                    <a:pt x="351" y="158"/>
                  </a:cubicBezTo>
                  <a:cubicBezTo>
                    <a:pt x="351" y="158"/>
                    <a:pt x="351" y="155"/>
                    <a:pt x="351" y="153"/>
                  </a:cubicBezTo>
                  <a:cubicBezTo>
                    <a:pt x="351" y="153"/>
                    <a:pt x="351" y="153"/>
                    <a:pt x="351" y="153"/>
                  </a:cubicBezTo>
                  <a:close/>
                  <a:moveTo>
                    <a:pt x="401" y="184"/>
                  </a:moveTo>
                  <a:cubicBezTo>
                    <a:pt x="399" y="184"/>
                    <a:pt x="399" y="183"/>
                    <a:pt x="398" y="183"/>
                  </a:cubicBezTo>
                  <a:cubicBezTo>
                    <a:pt x="398" y="182"/>
                    <a:pt x="391" y="171"/>
                    <a:pt x="391" y="170"/>
                  </a:cubicBezTo>
                  <a:cubicBezTo>
                    <a:pt x="397" y="162"/>
                    <a:pt x="397" y="162"/>
                    <a:pt x="397" y="162"/>
                  </a:cubicBezTo>
                  <a:cubicBezTo>
                    <a:pt x="398" y="160"/>
                    <a:pt x="398" y="159"/>
                    <a:pt x="399" y="159"/>
                  </a:cubicBezTo>
                  <a:cubicBezTo>
                    <a:pt x="400" y="159"/>
                    <a:pt x="400" y="159"/>
                    <a:pt x="401" y="159"/>
                  </a:cubicBezTo>
                  <a:cubicBezTo>
                    <a:pt x="401" y="159"/>
                    <a:pt x="401" y="158"/>
                    <a:pt x="401" y="158"/>
                  </a:cubicBezTo>
                  <a:cubicBezTo>
                    <a:pt x="401" y="158"/>
                    <a:pt x="401" y="158"/>
                    <a:pt x="400" y="158"/>
                  </a:cubicBezTo>
                  <a:cubicBezTo>
                    <a:pt x="399" y="158"/>
                    <a:pt x="398" y="158"/>
                    <a:pt x="397" y="158"/>
                  </a:cubicBezTo>
                  <a:cubicBezTo>
                    <a:pt x="397" y="158"/>
                    <a:pt x="395" y="158"/>
                    <a:pt x="394" y="158"/>
                  </a:cubicBezTo>
                  <a:cubicBezTo>
                    <a:pt x="394" y="158"/>
                    <a:pt x="393" y="158"/>
                    <a:pt x="393" y="158"/>
                  </a:cubicBezTo>
                  <a:cubicBezTo>
                    <a:pt x="393" y="158"/>
                    <a:pt x="393" y="159"/>
                    <a:pt x="394" y="159"/>
                  </a:cubicBezTo>
                  <a:cubicBezTo>
                    <a:pt x="394" y="159"/>
                    <a:pt x="394" y="159"/>
                    <a:pt x="395" y="159"/>
                  </a:cubicBezTo>
                  <a:cubicBezTo>
                    <a:pt x="395" y="159"/>
                    <a:pt x="395" y="159"/>
                    <a:pt x="395" y="159"/>
                  </a:cubicBezTo>
                  <a:cubicBezTo>
                    <a:pt x="395" y="160"/>
                    <a:pt x="395" y="160"/>
                    <a:pt x="395" y="160"/>
                  </a:cubicBezTo>
                  <a:cubicBezTo>
                    <a:pt x="395" y="161"/>
                    <a:pt x="391" y="167"/>
                    <a:pt x="390" y="169"/>
                  </a:cubicBezTo>
                  <a:cubicBezTo>
                    <a:pt x="388" y="166"/>
                    <a:pt x="386" y="163"/>
                    <a:pt x="385" y="160"/>
                  </a:cubicBezTo>
                  <a:cubicBezTo>
                    <a:pt x="385" y="160"/>
                    <a:pt x="384" y="159"/>
                    <a:pt x="384" y="159"/>
                  </a:cubicBezTo>
                  <a:cubicBezTo>
                    <a:pt x="384" y="159"/>
                    <a:pt x="385" y="159"/>
                    <a:pt x="385" y="159"/>
                  </a:cubicBezTo>
                  <a:cubicBezTo>
                    <a:pt x="385" y="159"/>
                    <a:pt x="386" y="159"/>
                    <a:pt x="386" y="159"/>
                  </a:cubicBezTo>
                  <a:cubicBezTo>
                    <a:pt x="386" y="159"/>
                    <a:pt x="386" y="158"/>
                    <a:pt x="386" y="158"/>
                  </a:cubicBezTo>
                  <a:cubicBezTo>
                    <a:pt x="386" y="158"/>
                    <a:pt x="386" y="158"/>
                    <a:pt x="386" y="158"/>
                  </a:cubicBezTo>
                  <a:cubicBezTo>
                    <a:pt x="384" y="158"/>
                    <a:pt x="382" y="158"/>
                    <a:pt x="382" y="158"/>
                  </a:cubicBezTo>
                  <a:cubicBezTo>
                    <a:pt x="382" y="158"/>
                    <a:pt x="379" y="158"/>
                    <a:pt x="378" y="158"/>
                  </a:cubicBezTo>
                  <a:cubicBezTo>
                    <a:pt x="377" y="158"/>
                    <a:pt x="377" y="158"/>
                    <a:pt x="377" y="158"/>
                  </a:cubicBezTo>
                  <a:cubicBezTo>
                    <a:pt x="377" y="158"/>
                    <a:pt x="377" y="159"/>
                    <a:pt x="377" y="159"/>
                  </a:cubicBezTo>
                  <a:cubicBezTo>
                    <a:pt x="378" y="159"/>
                    <a:pt x="378" y="159"/>
                    <a:pt x="379" y="159"/>
                  </a:cubicBezTo>
                  <a:cubicBezTo>
                    <a:pt x="380" y="159"/>
                    <a:pt x="381" y="160"/>
                    <a:pt x="382" y="162"/>
                  </a:cubicBezTo>
                  <a:cubicBezTo>
                    <a:pt x="388" y="171"/>
                    <a:pt x="388" y="171"/>
                    <a:pt x="388" y="171"/>
                  </a:cubicBezTo>
                  <a:cubicBezTo>
                    <a:pt x="381" y="181"/>
                    <a:pt x="381" y="181"/>
                    <a:pt x="381" y="181"/>
                  </a:cubicBezTo>
                  <a:cubicBezTo>
                    <a:pt x="380" y="183"/>
                    <a:pt x="379" y="184"/>
                    <a:pt x="378" y="184"/>
                  </a:cubicBezTo>
                  <a:cubicBezTo>
                    <a:pt x="377" y="184"/>
                    <a:pt x="377" y="184"/>
                    <a:pt x="377" y="184"/>
                  </a:cubicBezTo>
                  <a:cubicBezTo>
                    <a:pt x="376" y="184"/>
                    <a:pt x="376" y="185"/>
                    <a:pt x="376" y="185"/>
                  </a:cubicBezTo>
                  <a:cubicBezTo>
                    <a:pt x="376" y="185"/>
                    <a:pt x="376" y="185"/>
                    <a:pt x="377" y="185"/>
                  </a:cubicBezTo>
                  <a:cubicBezTo>
                    <a:pt x="378" y="185"/>
                    <a:pt x="380" y="185"/>
                    <a:pt x="380" y="185"/>
                  </a:cubicBezTo>
                  <a:cubicBezTo>
                    <a:pt x="380" y="185"/>
                    <a:pt x="383" y="185"/>
                    <a:pt x="384" y="185"/>
                  </a:cubicBezTo>
                  <a:cubicBezTo>
                    <a:pt x="384" y="185"/>
                    <a:pt x="384" y="185"/>
                    <a:pt x="384" y="185"/>
                  </a:cubicBezTo>
                  <a:cubicBezTo>
                    <a:pt x="384" y="185"/>
                    <a:pt x="384" y="184"/>
                    <a:pt x="384" y="184"/>
                  </a:cubicBezTo>
                  <a:cubicBezTo>
                    <a:pt x="384" y="184"/>
                    <a:pt x="383" y="184"/>
                    <a:pt x="383" y="184"/>
                  </a:cubicBezTo>
                  <a:cubicBezTo>
                    <a:pt x="383" y="184"/>
                    <a:pt x="382" y="184"/>
                    <a:pt x="382" y="184"/>
                  </a:cubicBezTo>
                  <a:cubicBezTo>
                    <a:pt x="382" y="183"/>
                    <a:pt x="383" y="183"/>
                    <a:pt x="383" y="182"/>
                  </a:cubicBezTo>
                  <a:cubicBezTo>
                    <a:pt x="389" y="173"/>
                    <a:pt x="389" y="173"/>
                    <a:pt x="389" y="173"/>
                  </a:cubicBezTo>
                  <a:cubicBezTo>
                    <a:pt x="391" y="176"/>
                    <a:pt x="393" y="180"/>
                    <a:pt x="395" y="183"/>
                  </a:cubicBezTo>
                  <a:cubicBezTo>
                    <a:pt x="395" y="184"/>
                    <a:pt x="395" y="184"/>
                    <a:pt x="395" y="184"/>
                  </a:cubicBezTo>
                  <a:cubicBezTo>
                    <a:pt x="394" y="184"/>
                    <a:pt x="394" y="184"/>
                    <a:pt x="394" y="185"/>
                  </a:cubicBezTo>
                  <a:cubicBezTo>
                    <a:pt x="394" y="185"/>
                    <a:pt x="395" y="185"/>
                    <a:pt x="396" y="185"/>
                  </a:cubicBezTo>
                  <a:cubicBezTo>
                    <a:pt x="398" y="185"/>
                    <a:pt x="399" y="185"/>
                    <a:pt x="402" y="185"/>
                  </a:cubicBezTo>
                  <a:cubicBezTo>
                    <a:pt x="402" y="185"/>
                    <a:pt x="402" y="185"/>
                    <a:pt x="402" y="185"/>
                  </a:cubicBezTo>
                  <a:cubicBezTo>
                    <a:pt x="402" y="184"/>
                    <a:pt x="402" y="184"/>
                    <a:pt x="402" y="184"/>
                  </a:cubicBezTo>
                  <a:cubicBezTo>
                    <a:pt x="402" y="184"/>
                    <a:pt x="401" y="184"/>
                    <a:pt x="401" y="184"/>
                  </a:cubicBezTo>
                  <a:close/>
                  <a:moveTo>
                    <a:pt x="477" y="184"/>
                  </a:moveTo>
                  <a:cubicBezTo>
                    <a:pt x="476" y="184"/>
                    <a:pt x="476" y="184"/>
                    <a:pt x="475" y="184"/>
                  </a:cubicBezTo>
                  <a:cubicBezTo>
                    <a:pt x="474" y="184"/>
                    <a:pt x="473" y="183"/>
                    <a:pt x="473" y="182"/>
                  </a:cubicBezTo>
                  <a:cubicBezTo>
                    <a:pt x="473" y="180"/>
                    <a:pt x="473" y="177"/>
                    <a:pt x="473" y="173"/>
                  </a:cubicBezTo>
                  <a:cubicBezTo>
                    <a:pt x="473" y="165"/>
                    <a:pt x="473" y="165"/>
                    <a:pt x="473" y="165"/>
                  </a:cubicBezTo>
                  <a:cubicBezTo>
                    <a:pt x="473" y="159"/>
                    <a:pt x="473" y="158"/>
                    <a:pt x="473" y="156"/>
                  </a:cubicBezTo>
                  <a:cubicBezTo>
                    <a:pt x="473" y="155"/>
                    <a:pt x="474" y="154"/>
                    <a:pt x="475" y="154"/>
                  </a:cubicBezTo>
                  <a:cubicBezTo>
                    <a:pt x="475" y="154"/>
                    <a:pt x="476" y="154"/>
                    <a:pt x="476" y="154"/>
                  </a:cubicBezTo>
                  <a:cubicBezTo>
                    <a:pt x="476" y="154"/>
                    <a:pt x="476" y="154"/>
                    <a:pt x="476" y="154"/>
                  </a:cubicBezTo>
                  <a:cubicBezTo>
                    <a:pt x="476" y="153"/>
                    <a:pt x="476" y="153"/>
                    <a:pt x="475" y="153"/>
                  </a:cubicBezTo>
                  <a:cubicBezTo>
                    <a:pt x="474" y="153"/>
                    <a:pt x="472" y="153"/>
                    <a:pt x="471" y="153"/>
                  </a:cubicBezTo>
                  <a:cubicBezTo>
                    <a:pt x="471" y="153"/>
                    <a:pt x="469" y="153"/>
                    <a:pt x="467" y="153"/>
                  </a:cubicBezTo>
                  <a:cubicBezTo>
                    <a:pt x="466" y="153"/>
                    <a:pt x="466" y="153"/>
                    <a:pt x="466" y="154"/>
                  </a:cubicBezTo>
                  <a:cubicBezTo>
                    <a:pt x="466" y="154"/>
                    <a:pt x="466" y="154"/>
                    <a:pt x="466" y="154"/>
                  </a:cubicBezTo>
                  <a:cubicBezTo>
                    <a:pt x="467" y="154"/>
                    <a:pt x="467" y="154"/>
                    <a:pt x="468" y="154"/>
                  </a:cubicBezTo>
                  <a:cubicBezTo>
                    <a:pt x="469" y="154"/>
                    <a:pt x="469" y="155"/>
                    <a:pt x="470" y="156"/>
                  </a:cubicBezTo>
                  <a:cubicBezTo>
                    <a:pt x="470" y="158"/>
                    <a:pt x="470" y="159"/>
                    <a:pt x="470" y="165"/>
                  </a:cubicBezTo>
                  <a:cubicBezTo>
                    <a:pt x="470" y="166"/>
                    <a:pt x="470" y="166"/>
                    <a:pt x="470" y="166"/>
                  </a:cubicBezTo>
                  <a:cubicBezTo>
                    <a:pt x="470" y="166"/>
                    <a:pt x="469" y="167"/>
                    <a:pt x="469" y="167"/>
                  </a:cubicBezTo>
                  <a:cubicBezTo>
                    <a:pt x="452" y="167"/>
                    <a:pt x="452" y="167"/>
                    <a:pt x="452" y="167"/>
                  </a:cubicBezTo>
                  <a:cubicBezTo>
                    <a:pt x="451" y="167"/>
                    <a:pt x="451" y="166"/>
                    <a:pt x="451" y="166"/>
                  </a:cubicBezTo>
                  <a:cubicBezTo>
                    <a:pt x="451" y="165"/>
                    <a:pt x="451" y="165"/>
                    <a:pt x="451" y="165"/>
                  </a:cubicBezTo>
                  <a:cubicBezTo>
                    <a:pt x="451" y="159"/>
                    <a:pt x="451" y="158"/>
                    <a:pt x="451" y="156"/>
                  </a:cubicBezTo>
                  <a:cubicBezTo>
                    <a:pt x="451" y="155"/>
                    <a:pt x="452" y="154"/>
                    <a:pt x="453" y="154"/>
                  </a:cubicBezTo>
                  <a:cubicBezTo>
                    <a:pt x="453" y="154"/>
                    <a:pt x="454" y="154"/>
                    <a:pt x="454" y="154"/>
                  </a:cubicBezTo>
                  <a:cubicBezTo>
                    <a:pt x="454" y="154"/>
                    <a:pt x="454" y="154"/>
                    <a:pt x="454" y="154"/>
                  </a:cubicBezTo>
                  <a:cubicBezTo>
                    <a:pt x="454" y="153"/>
                    <a:pt x="454" y="153"/>
                    <a:pt x="454" y="153"/>
                  </a:cubicBezTo>
                  <a:cubicBezTo>
                    <a:pt x="452" y="153"/>
                    <a:pt x="450" y="153"/>
                    <a:pt x="450" y="153"/>
                  </a:cubicBezTo>
                  <a:cubicBezTo>
                    <a:pt x="449" y="153"/>
                    <a:pt x="447" y="153"/>
                    <a:pt x="445" y="153"/>
                  </a:cubicBezTo>
                  <a:cubicBezTo>
                    <a:pt x="444" y="153"/>
                    <a:pt x="444" y="153"/>
                    <a:pt x="444" y="154"/>
                  </a:cubicBezTo>
                  <a:cubicBezTo>
                    <a:pt x="444" y="154"/>
                    <a:pt x="444" y="154"/>
                    <a:pt x="444" y="154"/>
                  </a:cubicBezTo>
                  <a:cubicBezTo>
                    <a:pt x="445" y="154"/>
                    <a:pt x="446" y="154"/>
                    <a:pt x="446" y="154"/>
                  </a:cubicBezTo>
                  <a:cubicBezTo>
                    <a:pt x="447" y="154"/>
                    <a:pt x="448" y="155"/>
                    <a:pt x="448" y="156"/>
                  </a:cubicBezTo>
                  <a:cubicBezTo>
                    <a:pt x="448" y="158"/>
                    <a:pt x="448" y="159"/>
                    <a:pt x="448" y="165"/>
                  </a:cubicBezTo>
                  <a:cubicBezTo>
                    <a:pt x="448" y="173"/>
                    <a:pt x="448" y="173"/>
                    <a:pt x="448" y="173"/>
                  </a:cubicBezTo>
                  <a:cubicBezTo>
                    <a:pt x="448" y="177"/>
                    <a:pt x="448" y="180"/>
                    <a:pt x="448" y="182"/>
                  </a:cubicBezTo>
                  <a:cubicBezTo>
                    <a:pt x="447" y="183"/>
                    <a:pt x="447" y="184"/>
                    <a:pt x="446" y="184"/>
                  </a:cubicBezTo>
                  <a:cubicBezTo>
                    <a:pt x="446" y="184"/>
                    <a:pt x="445" y="184"/>
                    <a:pt x="445" y="184"/>
                  </a:cubicBezTo>
                  <a:cubicBezTo>
                    <a:pt x="445" y="184"/>
                    <a:pt x="445" y="184"/>
                    <a:pt x="445" y="185"/>
                  </a:cubicBezTo>
                  <a:cubicBezTo>
                    <a:pt x="445" y="185"/>
                    <a:pt x="445" y="185"/>
                    <a:pt x="445" y="185"/>
                  </a:cubicBezTo>
                  <a:cubicBezTo>
                    <a:pt x="447" y="185"/>
                    <a:pt x="449" y="185"/>
                    <a:pt x="450" y="185"/>
                  </a:cubicBezTo>
                  <a:cubicBezTo>
                    <a:pt x="450" y="185"/>
                    <a:pt x="452" y="185"/>
                    <a:pt x="455" y="185"/>
                  </a:cubicBezTo>
                  <a:cubicBezTo>
                    <a:pt x="455" y="185"/>
                    <a:pt x="455" y="185"/>
                    <a:pt x="455" y="185"/>
                  </a:cubicBezTo>
                  <a:cubicBezTo>
                    <a:pt x="455" y="184"/>
                    <a:pt x="455" y="184"/>
                    <a:pt x="455" y="184"/>
                  </a:cubicBezTo>
                  <a:cubicBezTo>
                    <a:pt x="455" y="184"/>
                    <a:pt x="454" y="184"/>
                    <a:pt x="453" y="184"/>
                  </a:cubicBezTo>
                  <a:cubicBezTo>
                    <a:pt x="452" y="184"/>
                    <a:pt x="452" y="183"/>
                    <a:pt x="452" y="182"/>
                  </a:cubicBezTo>
                  <a:cubicBezTo>
                    <a:pt x="451" y="180"/>
                    <a:pt x="451" y="177"/>
                    <a:pt x="451" y="173"/>
                  </a:cubicBezTo>
                  <a:cubicBezTo>
                    <a:pt x="451" y="168"/>
                    <a:pt x="451" y="168"/>
                    <a:pt x="451" y="168"/>
                  </a:cubicBezTo>
                  <a:cubicBezTo>
                    <a:pt x="451" y="168"/>
                    <a:pt x="451" y="168"/>
                    <a:pt x="452" y="168"/>
                  </a:cubicBezTo>
                  <a:cubicBezTo>
                    <a:pt x="469" y="168"/>
                    <a:pt x="469" y="168"/>
                    <a:pt x="469" y="168"/>
                  </a:cubicBezTo>
                  <a:cubicBezTo>
                    <a:pt x="469" y="168"/>
                    <a:pt x="470" y="168"/>
                    <a:pt x="470" y="168"/>
                  </a:cubicBezTo>
                  <a:cubicBezTo>
                    <a:pt x="470" y="173"/>
                    <a:pt x="470" y="173"/>
                    <a:pt x="470" y="173"/>
                  </a:cubicBezTo>
                  <a:cubicBezTo>
                    <a:pt x="470" y="177"/>
                    <a:pt x="470" y="180"/>
                    <a:pt x="469" y="182"/>
                  </a:cubicBezTo>
                  <a:cubicBezTo>
                    <a:pt x="469" y="183"/>
                    <a:pt x="469" y="184"/>
                    <a:pt x="468" y="184"/>
                  </a:cubicBezTo>
                  <a:cubicBezTo>
                    <a:pt x="468" y="184"/>
                    <a:pt x="467" y="184"/>
                    <a:pt x="467" y="184"/>
                  </a:cubicBezTo>
                  <a:cubicBezTo>
                    <a:pt x="467" y="184"/>
                    <a:pt x="467" y="184"/>
                    <a:pt x="467" y="185"/>
                  </a:cubicBezTo>
                  <a:cubicBezTo>
                    <a:pt x="467" y="185"/>
                    <a:pt x="467" y="185"/>
                    <a:pt x="467" y="185"/>
                  </a:cubicBezTo>
                  <a:cubicBezTo>
                    <a:pt x="469" y="185"/>
                    <a:pt x="471" y="185"/>
                    <a:pt x="471" y="185"/>
                  </a:cubicBezTo>
                  <a:cubicBezTo>
                    <a:pt x="472" y="185"/>
                    <a:pt x="474" y="185"/>
                    <a:pt x="477" y="185"/>
                  </a:cubicBezTo>
                  <a:cubicBezTo>
                    <a:pt x="477" y="185"/>
                    <a:pt x="477" y="185"/>
                    <a:pt x="477" y="185"/>
                  </a:cubicBezTo>
                  <a:cubicBezTo>
                    <a:pt x="477" y="184"/>
                    <a:pt x="477" y="184"/>
                    <a:pt x="477" y="184"/>
                  </a:cubicBezTo>
                  <a:close/>
                  <a:moveTo>
                    <a:pt x="535" y="184"/>
                  </a:moveTo>
                  <a:cubicBezTo>
                    <a:pt x="535" y="184"/>
                    <a:pt x="534" y="184"/>
                    <a:pt x="533" y="184"/>
                  </a:cubicBezTo>
                  <a:cubicBezTo>
                    <a:pt x="533" y="184"/>
                    <a:pt x="531" y="184"/>
                    <a:pt x="529" y="182"/>
                  </a:cubicBezTo>
                  <a:cubicBezTo>
                    <a:pt x="527" y="180"/>
                    <a:pt x="525" y="176"/>
                    <a:pt x="522" y="173"/>
                  </a:cubicBezTo>
                  <a:cubicBezTo>
                    <a:pt x="525" y="170"/>
                    <a:pt x="526" y="167"/>
                    <a:pt x="526" y="164"/>
                  </a:cubicBezTo>
                  <a:cubicBezTo>
                    <a:pt x="526" y="162"/>
                    <a:pt x="525" y="160"/>
                    <a:pt x="524" y="159"/>
                  </a:cubicBezTo>
                  <a:cubicBezTo>
                    <a:pt x="522" y="158"/>
                    <a:pt x="519" y="158"/>
                    <a:pt x="517" y="158"/>
                  </a:cubicBezTo>
                  <a:cubicBezTo>
                    <a:pt x="516" y="158"/>
                    <a:pt x="512" y="158"/>
                    <a:pt x="512" y="158"/>
                  </a:cubicBezTo>
                  <a:cubicBezTo>
                    <a:pt x="512" y="158"/>
                    <a:pt x="509" y="158"/>
                    <a:pt x="508" y="158"/>
                  </a:cubicBezTo>
                  <a:cubicBezTo>
                    <a:pt x="507" y="158"/>
                    <a:pt x="507" y="158"/>
                    <a:pt x="507" y="158"/>
                  </a:cubicBezTo>
                  <a:cubicBezTo>
                    <a:pt x="507" y="158"/>
                    <a:pt x="507" y="159"/>
                    <a:pt x="507" y="159"/>
                  </a:cubicBezTo>
                  <a:cubicBezTo>
                    <a:pt x="508" y="159"/>
                    <a:pt x="508" y="159"/>
                    <a:pt x="509" y="159"/>
                  </a:cubicBezTo>
                  <a:cubicBezTo>
                    <a:pt x="510" y="159"/>
                    <a:pt x="510" y="159"/>
                    <a:pt x="510" y="161"/>
                  </a:cubicBezTo>
                  <a:cubicBezTo>
                    <a:pt x="510" y="162"/>
                    <a:pt x="510" y="163"/>
                    <a:pt x="510" y="168"/>
                  </a:cubicBezTo>
                  <a:cubicBezTo>
                    <a:pt x="510" y="175"/>
                    <a:pt x="510" y="175"/>
                    <a:pt x="510" y="175"/>
                  </a:cubicBezTo>
                  <a:cubicBezTo>
                    <a:pt x="510" y="178"/>
                    <a:pt x="510" y="181"/>
                    <a:pt x="510" y="182"/>
                  </a:cubicBezTo>
                  <a:cubicBezTo>
                    <a:pt x="510" y="183"/>
                    <a:pt x="510" y="184"/>
                    <a:pt x="509" y="184"/>
                  </a:cubicBezTo>
                  <a:cubicBezTo>
                    <a:pt x="509" y="184"/>
                    <a:pt x="508" y="184"/>
                    <a:pt x="508" y="184"/>
                  </a:cubicBezTo>
                  <a:cubicBezTo>
                    <a:pt x="508" y="184"/>
                    <a:pt x="508" y="185"/>
                    <a:pt x="508" y="185"/>
                  </a:cubicBezTo>
                  <a:cubicBezTo>
                    <a:pt x="508" y="185"/>
                    <a:pt x="508" y="185"/>
                    <a:pt x="508" y="185"/>
                  </a:cubicBezTo>
                  <a:cubicBezTo>
                    <a:pt x="509" y="185"/>
                    <a:pt x="512" y="185"/>
                    <a:pt x="512" y="185"/>
                  </a:cubicBezTo>
                  <a:cubicBezTo>
                    <a:pt x="512" y="185"/>
                    <a:pt x="514" y="185"/>
                    <a:pt x="516" y="185"/>
                  </a:cubicBezTo>
                  <a:cubicBezTo>
                    <a:pt x="517" y="185"/>
                    <a:pt x="517" y="185"/>
                    <a:pt x="517" y="185"/>
                  </a:cubicBezTo>
                  <a:cubicBezTo>
                    <a:pt x="517" y="185"/>
                    <a:pt x="517" y="184"/>
                    <a:pt x="517" y="184"/>
                  </a:cubicBezTo>
                  <a:cubicBezTo>
                    <a:pt x="516" y="184"/>
                    <a:pt x="516" y="184"/>
                    <a:pt x="515" y="184"/>
                  </a:cubicBezTo>
                  <a:cubicBezTo>
                    <a:pt x="514" y="184"/>
                    <a:pt x="514" y="183"/>
                    <a:pt x="514" y="182"/>
                  </a:cubicBezTo>
                  <a:cubicBezTo>
                    <a:pt x="513" y="181"/>
                    <a:pt x="513" y="178"/>
                    <a:pt x="513" y="175"/>
                  </a:cubicBezTo>
                  <a:cubicBezTo>
                    <a:pt x="513" y="174"/>
                    <a:pt x="513" y="174"/>
                    <a:pt x="513" y="174"/>
                  </a:cubicBezTo>
                  <a:cubicBezTo>
                    <a:pt x="513" y="174"/>
                    <a:pt x="514" y="173"/>
                    <a:pt x="514" y="173"/>
                  </a:cubicBezTo>
                  <a:cubicBezTo>
                    <a:pt x="518" y="174"/>
                    <a:pt x="518" y="174"/>
                    <a:pt x="518" y="174"/>
                  </a:cubicBezTo>
                  <a:cubicBezTo>
                    <a:pt x="519" y="174"/>
                    <a:pt x="519" y="174"/>
                    <a:pt x="519" y="174"/>
                  </a:cubicBezTo>
                  <a:cubicBezTo>
                    <a:pt x="520" y="175"/>
                    <a:pt x="521" y="177"/>
                    <a:pt x="523" y="179"/>
                  </a:cubicBezTo>
                  <a:cubicBezTo>
                    <a:pt x="525" y="182"/>
                    <a:pt x="526" y="183"/>
                    <a:pt x="528" y="184"/>
                  </a:cubicBezTo>
                  <a:cubicBezTo>
                    <a:pt x="529" y="185"/>
                    <a:pt x="530" y="185"/>
                    <a:pt x="532" y="185"/>
                  </a:cubicBezTo>
                  <a:cubicBezTo>
                    <a:pt x="534" y="185"/>
                    <a:pt x="534" y="185"/>
                    <a:pt x="534" y="185"/>
                  </a:cubicBezTo>
                  <a:cubicBezTo>
                    <a:pt x="535" y="185"/>
                    <a:pt x="535" y="185"/>
                    <a:pt x="535" y="185"/>
                  </a:cubicBezTo>
                  <a:cubicBezTo>
                    <a:pt x="535" y="185"/>
                    <a:pt x="535" y="184"/>
                    <a:pt x="535" y="184"/>
                  </a:cubicBezTo>
                  <a:close/>
                  <a:moveTo>
                    <a:pt x="521" y="172"/>
                  </a:moveTo>
                  <a:cubicBezTo>
                    <a:pt x="520" y="172"/>
                    <a:pt x="519" y="172"/>
                    <a:pt x="518" y="172"/>
                  </a:cubicBezTo>
                  <a:cubicBezTo>
                    <a:pt x="516" y="172"/>
                    <a:pt x="514" y="172"/>
                    <a:pt x="514" y="172"/>
                  </a:cubicBezTo>
                  <a:cubicBezTo>
                    <a:pt x="514" y="172"/>
                    <a:pt x="513" y="172"/>
                    <a:pt x="513" y="171"/>
                  </a:cubicBezTo>
                  <a:cubicBezTo>
                    <a:pt x="513" y="160"/>
                    <a:pt x="513" y="160"/>
                    <a:pt x="513" y="160"/>
                  </a:cubicBezTo>
                  <a:cubicBezTo>
                    <a:pt x="513" y="160"/>
                    <a:pt x="514" y="159"/>
                    <a:pt x="514" y="159"/>
                  </a:cubicBezTo>
                  <a:cubicBezTo>
                    <a:pt x="514" y="159"/>
                    <a:pt x="515" y="159"/>
                    <a:pt x="516" y="159"/>
                  </a:cubicBezTo>
                  <a:cubicBezTo>
                    <a:pt x="520" y="159"/>
                    <a:pt x="523" y="162"/>
                    <a:pt x="523" y="166"/>
                  </a:cubicBezTo>
                  <a:cubicBezTo>
                    <a:pt x="523" y="169"/>
                    <a:pt x="522" y="171"/>
                    <a:pt x="521" y="172"/>
                  </a:cubicBezTo>
                  <a:close/>
                  <a:moveTo>
                    <a:pt x="552" y="180"/>
                  </a:moveTo>
                  <a:cubicBezTo>
                    <a:pt x="552" y="180"/>
                    <a:pt x="552" y="180"/>
                    <a:pt x="552" y="181"/>
                  </a:cubicBezTo>
                  <a:cubicBezTo>
                    <a:pt x="551" y="182"/>
                    <a:pt x="551" y="183"/>
                    <a:pt x="550" y="183"/>
                  </a:cubicBezTo>
                  <a:cubicBezTo>
                    <a:pt x="549" y="184"/>
                    <a:pt x="547" y="184"/>
                    <a:pt x="546" y="184"/>
                  </a:cubicBezTo>
                  <a:cubicBezTo>
                    <a:pt x="543" y="184"/>
                    <a:pt x="542" y="183"/>
                    <a:pt x="542" y="181"/>
                  </a:cubicBezTo>
                  <a:cubicBezTo>
                    <a:pt x="542" y="180"/>
                    <a:pt x="542" y="176"/>
                    <a:pt x="542" y="175"/>
                  </a:cubicBezTo>
                  <a:cubicBezTo>
                    <a:pt x="542" y="172"/>
                    <a:pt x="542" y="172"/>
                    <a:pt x="542" y="172"/>
                  </a:cubicBezTo>
                  <a:cubicBezTo>
                    <a:pt x="542" y="171"/>
                    <a:pt x="542" y="171"/>
                    <a:pt x="542" y="171"/>
                  </a:cubicBezTo>
                  <a:cubicBezTo>
                    <a:pt x="543" y="171"/>
                    <a:pt x="547" y="171"/>
                    <a:pt x="548" y="172"/>
                  </a:cubicBezTo>
                  <a:cubicBezTo>
                    <a:pt x="549" y="172"/>
                    <a:pt x="549" y="172"/>
                    <a:pt x="550" y="173"/>
                  </a:cubicBezTo>
                  <a:cubicBezTo>
                    <a:pt x="550" y="173"/>
                    <a:pt x="550" y="173"/>
                    <a:pt x="550" y="174"/>
                  </a:cubicBezTo>
                  <a:cubicBezTo>
                    <a:pt x="550" y="174"/>
                    <a:pt x="550" y="174"/>
                    <a:pt x="550" y="174"/>
                  </a:cubicBezTo>
                  <a:cubicBezTo>
                    <a:pt x="550" y="174"/>
                    <a:pt x="550" y="174"/>
                    <a:pt x="550" y="173"/>
                  </a:cubicBezTo>
                  <a:cubicBezTo>
                    <a:pt x="550" y="173"/>
                    <a:pt x="550" y="172"/>
                    <a:pt x="551" y="171"/>
                  </a:cubicBezTo>
                  <a:cubicBezTo>
                    <a:pt x="551" y="170"/>
                    <a:pt x="551" y="169"/>
                    <a:pt x="551" y="169"/>
                  </a:cubicBezTo>
                  <a:cubicBezTo>
                    <a:pt x="551" y="169"/>
                    <a:pt x="551" y="169"/>
                    <a:pt x="551" y="169"/>
                  </a:cubicBezTo>
                  <a:cubicBezTo>
                    <a:pt x="550" y="169"/>
                    <a:pt x="550" y="169"/>
                    <a:pt x="550" y="169"/>
                  </a:cubicBezTo>
                  <a:cubicBezTo>
                    <a:pt x="550" y="170"/>
                    <a:pt x="549" y="170"/>
                    <a:pt x="548" y="170"/>
                  </a:cubicBezTo>
                  <a:cubicBezTo>
                    <a:pt x="547" y="170"/>
                    <a:pt x="543" y="170"/>
                    <a:pt x="542" y="170"/>
                  </a:cubicBezTo>
                  <a:cubicBezTo>
                    <a:pt x="542" y="170"/>
                    <a:pt x="542" y="170"/>
                    <a:pt x="542" y="170"/>
                  </a:cubicBezTo>
                  <a:cubicBezTo>
                    <a:pt x="542" y="160"/>
                    <a:pt x="542" y="160"/>
                    <a:pt x="542" y="160"/>
                  </a:cubicBezTo>
                  <a:cubicBezTo>
                    <a:pt x="542" y="160"/>
                    <a:pt x="542" y="159"/>
                    <a:pt x="542" y="159"/>
                  </a:cubicBezTo>
                  <a:cubicBezTo>
                    <a:pt x="543" y="159"/>
                    <a:pt x="547" y="159"/>
                    <a:pt x="547" y="160"/>
                  </a:cubicBezTo>
                  <a:cubicBezTo>
                    <a:pt x="549" y="160"/>
                    <a:pt x="550" y="160"/>
                    <a:pt x="550" y="161"/>
                  </a:cubicBezTo>
                  <a:cubicBezTo>
                    <a:pt x="550" y="161"/>
                    <a:pt x="550" y="162"/>
                    <a:pt x="550" y="162"/>
                  </a:cubicBezTo>
                  <a:cubicBezTo>
                    <a:pt x="550" y="162"/>
                    <a:pt x="550" y="162"/>
                    <a:pt x="551" y="162"/>
                  </a:cubicBezTo>
                  <a:cubicBezTo>
                    <a:pt x="551" y="162"/>
                    <a:pt x="551" y="162"/>
                    <a:pt x="551" y="162"/>
                  </a:cubicBezTo>
                  <a:cubicBezTo>
                    <a:pt x="551" y="162"/>
                    <a:pt x="551" y="160"/>
                    <a:pt x="551" y="160"/>
                  </a:cubicBezTo>
                  <a:cubicBezTo>
                    <a:pt x="551" y="159"/>
                    <a:pt x="551" y="158"/>
                    <a:pt x="551" y="158"/>
                  </a:cubicBezTo>
                  <a:cubicBezTo>
                    <a:pt x="551" y="158"/>
                    <a:pt x="551" y="158"/>
                    <a:pt x="551" y="158"/>
                  </a:cubicBezTo>
                  <a:cubicBezTo>
                    <a:pt x="551" y="158"/>
                    <a:pt x="551" y="158"/>
                    <a:pt x="551" y="158"/>
                  </a:cubicBezTo>
                  <a:cubicBezTo>
                    <a:pt x="550" y="158"/>
                    <a:pt x="550" y="158"/>
                    <a:pt x="549" y="158"/>
                  </a:cubicBezTo>
                  <a:cubicBezTo>
                    <a:pt x="548" y="158"/>
                    <a:pt x="540" y="158"/>
                    <a:pt x="540" y="158"/>
                  </a:cubicBezTo>
                  <a:cubicBezTo>
                    <a:pt x="540" y="158"/>
                    <a:pt x="538" y="158"/>
                    <a:pt x="536" y="158"/>
                  </a:cubicBezTo>
                  <a:cubicBezTo>
                    <a:pt x="536" y="158"/>
                    <a:pt x="535" y="158"/>
                    <a:pt x="535" y="158"/>
                  </a:cubicBezTo>
                  <a:cubicBezTo>
                    <a:pt x="535" y="158"/>
                    <a:pt x="536" y="159"/>
                    <a:pt x="536" y="159"/>
                  </a:cubicBezTo>
                  <a:cubicBezTo>
                    <a:pt x="536" y="159"/>
                    <a:pt x="537" y="159"/>
                    <a:pt x="537" y="159"/>
                  </a:cubicBezTo>
                  <a:cubicBezTo>
                    <a:pt x="538" y="159"/>
                    <a:pt x="538" y="159"/>
                    <a:pt x="538" y="161"/>
                  </a:cubicBezTo>
                  <a:cubicBezTo>
                    <a:pt x="539" y="162"/>
                    <a:pt x="539" y="163"/>
                    <a:pt x="539" y="168"/>
                  </a:cubicBezTo>
                  <a:cubicBezTo>
                    <a:pt x="539" y="175"/>
                    <a:pt x="539" y="175"/>
                    <a:pt x="539" y="175"/>
                  </a:cubicBezTo>
                  <a:cubicBezTo>
                    <a:pt x="539" y="178"/>
                    <a:pt x="539" y="181"/>
                    <a:pt x="538" y="182"/>
                  </a:cubicBezTo>
                  <a:cubicBezTo>
                    <a:pt x="538" y="183"/>
                    <a:pt x="538" y="184"/>
                    <a:pt x="537" y="184"/>
                  </a:cubicBezTo>
                  <a:cubicBezTo>
                    <a:pt x="537" y="184"/>
                    <a:pt x="537" y="184"/>
                    <a:pt x="536" y="184"/>
                  </a:cubicBezTo>
                  <a:cubicBezTo>
                    <a:pt x="536" y="184"/>
                    <a:pt x="536" y="185"/>
                    <a:pt x="536" y="185"/>
                  </a:cubicBezTo>
                  <a:cubicBezTo>
                    <a:pt x="536" y="185"/>
                    <a:pt x="536" y="185"/>
                    <a:pt x="537" y="185"/>
                  </a:cubicBezTo>
                  <a:cubicBezTo>
                    <a:pt x="537" y="185"/>
                    <a:pt x="538" y="185"/>
                    <a:pt x="539" y="185"/>
                  </a:cubicBezTo>
                  <a:cubicBezTo>
                    <a:pt x="539" y="185"/>
                    <a:pt x="540" y="185"/>
                    <a:pt x="540" y="185"/>
                  </a:cubicBezTo>
                  <a:cubicBezTo>
                    <a:pt x="541" y="185"/>
                    <a:pt x="542" y="185"/>
                    <a:pt x="543" y="185"/>
                  </a:cubicBezTo>
                  <a:cubicBezTo>
                    <a:pt x="545" y="185"/>
                    <a:pt x="547" y="185"/>
                    <a:pt x="550" y="185"/>
                  </a:cubicBezTo>
                  <a:cubicBezTo>
                    <a:pt x="551" y="185"/>
                    <a:pt x="552" y="185"/>
                    <a:pt x="552" y="184"/>
                  </a:cubicBezTo>
                  <a:cubicBezTo>
                    <a:pt x="552" y="183"/>
                    <a:pt x="552" y="181"/>
                    <a:pt x="552" y="181"/>
                  </a:cubicBezTo>
                  <a:cubicBezTo>
                    <a:pt x="552" y="180"/>
                    <a:pt x="552" y="180"/>
                    <a:pt x="552" y="180"/>
                  </a:cubicBezTo>
                  <a:close/>
                  <a:moveTo>
                    <a:pt x="276" y="184"/>
                  </a:moveTo>
                  <a:cubicBezTo>
                    <a:pt x="276" y="184"/>
                    <a:pt x="275" y="184"/>
                    <a:pt x="275" y="184"/>
                  </a:cubicBezTo>
                  <a:cubicBezTo>
                    <a:pt x="274" y="184"/>
                    <a:pt x="273" y="183"/>
                    <a:pt x="272" y="180"/>
                  </a:cubicBezTo>
                  <a:cubicBezTo>
                    <a:pt x="269" y="175"/>
                    <a:pt x="263" y="160"/>
                    <a:pt x="263" y="159"/>
                  </a:cubicBezTo>
                  <a:cubicBezTo>
                    <a:pt x="262" y="158"/>
                    <a:pt x="262" y="157"/>
                    <a:pt x="262" y="157"/>
                  </a:cubicBezTo>
                  <a:cubicBezTo>
                    <a:pt x="262" y="157"/>
                    <a:pt x="261" y="157"/>
                    <a:pt x="261" y="159"/>
                  </a:cubicBezTo>
                  <a:cubicBezTo>
                    <a:pt x="252" y="181"/>
                    <a:pt x="252" y="181"/>
                    <a:pt x="252" y="181"/>
                  </a:cubicBezTo>
                  <a:cubicBezTo>
                    <a:pt x="252" y="183"/>
                    <a:pt x="251" y="184"/>
                    <a:pt x="249" y="184"/>
                  </a:cubicBezTo>
                  <a:cubicBezTo>
                    <a:pt x="249" y="184"/>
                    <a:pt x="248" y="184"/>
                    <a:pt x="248" y="184"/>
                  </a:cubicBezTo>
                  <a:cubicBezTo>
                    <a:pt x="248" y="184"/>
                    <a:pt x="248" y="184"/>
                    <a:pt x="248" y="185"/>
                  </a:cubicBezTo>
                  <a:cubicBezTo>
                    <a:pt x="248" y="185"/>
                    <a:pt x="248" y="185"/>
                    <a:pt x="248" y="185"/>
                  </a:cubicBezTo>
                  <a:cubicBezTo>
                    <a:pt x="250" y="185"/>
                    <a:pt x="252" y="185"/>
                    <a:pt x="252" y="185"/>
                  </a:cubicBezTo>
                  <a:cubicBezTo>
                    <a:pt x="253" y="185"/>
                    <a:pt x="255" y="185"/>
                    <a:pt x="256" y="185"/>
                  </a:cubicBezTo>
                  <a:cubicBezTo>
                    <a:pt x="256" y="185"/>
                    <a:pt x="256" y="185"/>
                    <a:pt x="256" y="185"/>
                  </a:cubicBezTo>
                  <a:cubicBezTo>
                    <a:pt x="256" y="184"/>
                    <a:pt x="256" y="184"/>
                    <a:pt x="256" y="184"/>
                  </a:cubicBezTo>
                  <a:cubicBezTo>
                    <a:pt x="255" y="184"/>
                    <a:pt x="255" y="184"/>
                    <a:pt x="255" y="184"/>
                  </a:cubicBezTo>
                  <a:cubicBezTo>
                    <a:pt x="255" y="184"/>
                    <a:pt x="254" y="184"/>
                    <a:pt x="254" y="183"/>
                  </a:cubicBezTo>
                  <a:cubicBezTo>
                    <a:pt x="254" y="183"/>
                    <a:pt x="254" y="182"/>
                    <a:pt x="255" y="181"/>
                  </a:cubicBezTo>
                  <a:cubicBezTo>
                    <a:pt x="257" y="175"/>
                    <a:pt x="257" y="175"/>
                    <a:pt x="257" y="175"/>
                  </a:cubicBezTo>
                  <a:cubicBezTo>
                    <a:pt x="257" y="175"/>
                    <a:pt x="257" y="175"/>
                    <a:pt x="257" y="175"/>
                  </a:cubicBezTo>
                  <a:cubicBezTo>
                    <a:pt x="266" y="175"/>
                    <a:pt x="266" y="175"/>
                    <a:pt x="266" y="175"/>
                  </a:cubicBezTo>
                  <a:cubicBezTo>
                    <a:pt x="266" y="175"/>
                    <a:pt x="266" y="175"/>
                    <a:pt x="266" y="175"/>
                  </a:cubicBezTo>
                  <a:cubicBezTo>
                    <a:pt x="269" y="183"/>
                    <a:pt x="269" y="183"/>
                    <a:pt x="269" y="183"/>
                  </a:cubicBezTo>
                  <a:cubicBezTo>
                    <a:pt x="270" y="184"/>
                    <a:pt x="269" y="184"/>
                    <a:pt x="269" y="184"/>
                  </a:cubicBezTo>
                  <a:cubicBezTo>
                    <a:pt x="269" y="184"/>
                    <a:pt x="269" y="184"/>
                    <a:pt x="269" y="185"/>
                  </a:cubicBezTo>
                  <a:cubicBezTo>
                    <a:pt x="269" y="185"/>
                    <a:pt x="269" y="185"/>
                    <a:pt x="270" y="185"/>
                  </a:cubicBezTo>
                  <a:cubicBezTo>
                    <a:pt x="273" y="185"/>
                    <a:pt x="275" y="185"/>
                    <a:pt x="276" y="185"/>
                  </a:cubicBezTo>
                  <a:cubicBezTo>
                    <a:pt x="276" y="185"/>
                    <a:pt x="277" y="185"/>
                    <a:pt x="277" y="185"/>
                  </a:cubicBezTo>
                  <a:cubicBezTo>
                    <a:pt x="277" y="184"/>
                    <a:pt x="276" y="184"/>
                    <a:pt x="276" y="184"/>
                  </a:cubicBezTo>
                  <a:close/>
                  <a:moveTo>
                    <a:pt x="265" y="174"/>
                  </a:moveTo>
                  <a:cubicBezTo>
                    <a:pt x="258" y="174"/>
                    <a:pt x="258" y="174"/>
                    <a:pt x="258" y="174"/>
                  </a:cubicBezTo>
                  <a:cubicBezTo>
                    <a:pt x="257" y="174"/>
                    <a:pt x="257" y="173"/>
                    <a:pt x="257" y="173"/>
                  </a:cubicBezTo>
                  <a:cubicBezTo>
                    <a:pt x="261" y="163"/>
                    <a:pt x="261" y="163"/>
                    <a:pt x="261" y="163"/>
                  </a:cubicBezTo>
                  <a:cubicBezTo>
                    <a:pt x="261" y="163"/>
                    <a:pt x="261" y="163"/>
                    <a:pt x="262" y="163"/>
                  </a:cubicBezTo>
                  <a:cubicBezTo>
                    <a:pt x="265" y="173"/>
                    <a:pt x="265" y="173"/>
                    <a:pt x="265" y="173"/>
                  </a:cubicBezTo>
                  <a:cubicBezTo>
                    <a:pt x="265" y="173"/>
                    <a:pt x="265" y="174"/>
                    <a:pt x="265" y="174"/>
                  </a:cubicBezTo>
                  <a:close/>
                  <a:moveTo>
                    <a:pt x="200" y="157"/>
                  </a:moveTo>
                  <a:cubicBezTo>
                    <a:pt x="190" y="157"/>
                    <a:pt x="185" y="166"/>
                    <a:pt x="185" y="171"/>
                  </a:cubicBezTo>
                  <a:cubicBezTo>
                    <a:pt x="185" y="178"/>
                    <a:pt x="190" y="185"/>
                    <a:pt x="200" y="185"/>
                  </a:cubicBezTo>
                  <a:cubicBezTo>
                    <a:pt x="209" y="185"/>
                    <a:pt x="215" y="179"/>
                    <a:pt x="215" y="171"/>
                  </a:cubicBezTo>
                  <a:cubicBezTo>
                    <a:pt x="215" y="163"/>
                    <a:pt x="208" y="157"/>
                    <a:pt x="200" y="157"/>
                  </a:cubicBezTo>
                  <a:close/>
                  <a:moveTo>
                    <a:pt x="201" y="184"/>
                  </a:moveTo>
                  <a:cubicBezTo>
                    <a:pt x="194" y="184"/>
                    <a:pt x="189" y="179"/>
                    <a:pt x="189" y="170"/>
                  </a:cubicBezTo>
                  <a:cubicBezTo>
                    <a:pt x="189" y="163"/>
                    <a:pt x="194" y="159"/>
                    <a:pt x="200" y="159"/>
                  </a:cubicBezTo>
                  <a:cubicBezTo>
                    <a:pt x="206" y="159"/>
                    <a:pt x="211" y="163"/>
                    <a:pt x="211" y="172"/>
                  </a:cubicBezTo>
                  <a:cubicBezTo>
                    <a:pt x="211" y="182"/>
                    <a:pt x="204" y="184"/>
                    <a:pt x="201" y="184"/>
                  </a:cubicBezTo>
                  <a:close/>
                  <a:moveTo>
                    <a:pt x="307" y="158"/>
                  </a:moveTo>
                  <a:cubicBezTo>
                    <a:pt x="306" y="158"/>
                    <a:pt x="304" y="158"/>
                    <a:pt x="304" y="158"/>
                  </a:cubicBezTo>
                  <a:cubicBezTo>
                    <a:pt x="303" y="158"/>
                    <a:pt x="302" y="158"/>
                    <a:pt x="300" y="158"/>
                  </a:cubicBezTo>
                  <a:cubicBezTo>
                    <a:pt x="300" y="158"/>
                    <a:pt x="299" y="158"/>
                    <a:pt x="299" y="158"/>
                  </a:cubicBezTo>
                  <a:cubicBezTo>
                    <a:pt x="299" y="158"/>
                    <a:pt x="299" y="159"/>
                    <a:pt x="300" y="159"/>
                  </a:cubicBezTo>
                  <a:cubicBezTo>
                    <a:pt x="300" y="159"/>
                    <a:pt x="301" y="159"/>
                    <a:pt x="301" y="159"/>
                  </a:cubicBezTo>
                  <a:cubicBezTo>
                    <a:pt x="303" y="159"/>
                    <a:pt x="303" y="160"/>
                    <a:pt x="303" y="162"/>
                  </a:cubicBezTo>
                  <a:cubicBezTo>
                    <a:pt x="303" y="180"/>
                    <a:pt x="303" y="180"/>
                    <a:pt x="303" y="180"/>
                  </a:cubicBezTo>
                  <a:cubicBezTo>
                    <a:pt x="302" y="179"/>
                    <a:pt x="298" y="174"/>
                    <a:pt x="294" y="171"/>
                  </a:cubicBezTo>
                  <a:cubicBezTo>
                    <a:pt x="289" y="165"/>
                    <a:pt x="283" y="159"/>
                    <a:pt x="283" y="159"/>
                  </a:cubicBezTo>
                  <a:cubicBezTo>
                    <a:pt x="282" y="158"/>
                    <a:pt x="282" y="157"/>
                    <a:pt x="281" y="157"/>
                  </a:cubicBezTo>
                  <a:cubicBezTo>
                    <a:pt x="281" y="157"/>
                    <a:pt x="281" y="158"/>
                    <a:pt x="281" y="159"/>
                  </a:cubicBezTo>
                  <a:cubicBezTo>
                    <a:pt x="281" y="180"/>
                    <a:pt x="281" y="180"/>
                    <a:pt x="281" y="180"/>
                  </a:cubicBezTo>
                  <a:cubicBezTo>
                    <a:pt x="281" y="183"/>
                    <a:pt x="281" y="184"/>
                    <a:pt x="280" y="184"/>
                  </a:cubicBezTo>
                  <a:cubicBezTo>
                    <a:pt x="279" y="184"/>
                    <a:pt x="279" y="184"/>
                    <a:pt x="278" y="184"/>
                  </a:cubicBezTo>
                  <a:cubicBezTo>
                    <a:pt x="278" y="184"/>
                    <a:pt x="278" y="184"/>
                    <a:pt x="278" y="185"/>
                  </a:cubicBezTo>
                  <a:cubicBezTo>
                    <a:pt x="278" y="185"/>
                    <a:pt x="278" y="185"/>
                    <a:pt x="279" y="185"/>
                  </a:cubicBezTo>
                  <a:cubicBezTo>
                    <a:pt x="280" y="185"/>
                    <a:pt x="282" y="185"/>
                    <a:pt x="282" y="185"/>
                  </a:cubicBezTo>
                  <a:cubicBezTo>
                    <a:pt x="282" y="185"/>
                    <a:pt x="284" y="185"/>
                    <a:pt x="286" y="185"/>
                  </a:cubicBezTo>
                  <a:cubicBezTo>
                    <a:pt x="286" y="185"/>
                    <a:pt x="287" y="185"/>
                    <a:pt x="287" y="185"/>
                  </a:cubicBezTo>
                  <a:cubicBezTo>
                    <a:pt x="287" y="184"/>
                    <a:pt x="287" y="184"/>
                    <a:pt x="286" y="184"/>
                  </a:cubicBezTo>
                  <a:cubicBezTo>
                    <a:pt x="286" y="184"/>
                    <a:pt x="285" y="184"/>
                    <a:pt x="285" y="184"/>
                  </a:cubicBezTo>
                  <a:cubicBezTo>
                    <a:pt x="284" y="184"/>
                    <a:pt x="283" y="183"/>
                    <a:pt x="283" y="180"/>
                  </a:cubicBezTo>
                  <a:cubicBezTo>
                    <a:pt x="283" y="163"/>
                    <a:pt x="283" y="163"/>
                    <a:pt x="283" y="163"/>
                  </a:cubicBezTo>
                  <a:cubicBezTo>
                    <a:pt x="284" y="164"/>
                    <a:pt x="288" y="169"/>
                    <a:pt x="292" y="173"/>
                  </a:cubicBezTo>
                  <a:cubicBezTo>
                    <a:pt x="296" y="177"/>
                    <a:pt x="302" y="183"/>
                    <a:pt x="302" y="183"/>
                  </a:cubicBezTo>
                  <a:cubicBezTo>
                    <a:pt x="304" y="185"/>
                    <a:pt x="304" y="185"/>
                    <a:pt x="305" y="185"/>
                  </a:cubicBezTo>
                  <a:cubicBezTo>
                    <a:pt x="305" y="185"/>
                    <a:pt x="305" y="185"/>
                    <a:pt x="305" y="183"/>
                  </a:cubicBezTo>
                  <a:cubicBezTo>
                    <a:pt x="305" y="162"/>
                    <a:pt x="305" y="162"/>
                    <a:pt x="305" y="162"/>
                  </a:cubicBezTo>
                  <a:cubicBezTo>
                    <a:pt x="305" y="160"/>
                    <a:pt x="305" y="159"/>
                    <a:pt x="306" y="159"/>
                  </a:cubicBezTo>
                  <a:cubicBezTo>
                    <a:pt x="307" y="159"/>
                    <a:pt x="307" y="159"/>
                    <a:pt x="307" y="159"/>
                  </a:cubicBezTo>
                  <a:cubicBezTo>
                    <a:pt x="308" y="159"/>
                    <a:pt x="308" y="158"/>
                    <a:pt x="308" y="158"/>
                  </a:cubicBezTo>
                  <a:cubicBezTo>
                    <a:pt x="308" y="158"/>
                    <a:pt x="307" y="158"/>
                    <a:pt x="307" y="158"/>
                  </a:cubicBezTo>
                  <a:close/>
                  <a:moveTo>
                    <a:pt x="585" y="1"/>
                  </a:moveTo>
                  <a:cubicBezTo>
                    <a:pt x="585" y="1"/>
                    <a:pt x="584" y="1"/>
                    <a:pt x="584" y="1"/>
                  </a:cubicBezTo>
                  <a:cubicBezTo>
                    <a:pt x="583" y="1"/>
                    <a:pt x="583" y="1"/>
                    <a:pt x="581" y="1"/>
                  </a:cubicBezTo>
                  <a:cubicBezTo>
                    <a:pt x="568" y="1"/>
                    <a:pt x="568" y="1"/>
                    <a:pt x="568" y="1"/>
                  </a:cubicBezTo>
                  <a:cubicBezTo>
                    <a:pt x="568" y="1"/>
                    <a:pt x="566" y="1"/>
                    <a:pt x="565" y="1"/>
                  </a:cubicBezTo>
                  <a:cubicBezTo>
                    <a:pt x="564" y="1"/>
                    <a:pt x="564" y="0"/>
                    <a:pt x="564" y="0"/>
                  </a:cubicBezTo>
                  <a:cubicBezTo>
                    <a:pt x="564" y="0"/>
                    <a:pt x="564" y="1"/>
                    <a:pt x="563" y="1"/>
                  </a:cubicBezTo>
                  <a:cubicBezTo>
                    <a:pt x="563" y="1"/>
                    <a:pt x="563" y="4"/>
                    <a:pt x="563" y="5"/>
                  </a:cubicBezTo>
                  <a:cubicBezTo>
                    <a:pt x="563" y="5"/>
                    <a:pt x="563" y="5"/>
                    <a:pt x="563" y="5"/>
                  </a:cubicBezTo>
                  <a:cubicBezTo>
                    <a:pt x="563" y="5"/>
                    <a:pt x="563" y="5"/>
                    <a:pt x="563" y="5"/>
                  </a:cubicBezTo>
                  <a:cubicBezTo>
                    <a:pt x="563" y="4"/>
                    <a:pt x="563" y="4"/>
                    <a:pt x="564" y="4"/>
                  </a:cubicBezTo>
                  <a:cubicBezTo>
                    <a:pt x="564" y="3"/>
                    <a:pt x="565" y="2"/>
                    <a:pt x="567" y="2"/>
                  </a:cubicBezTo>
                  <a:cubicBezTo>
                    <a:pt x="573" y="2"/>
                    <a:pt x="573" y="2"/>
                    <a:pt x="573" y="2"/>
                  </a:cubicBezTo>
                  <a:cubicBezTo>
                    <a:pt x="573" y="17"/>
                    <a:pt x="573" y="17"/>
                    <a:pt x="573" y="17"/>
                  </a:cubicBezTo>
                  <a:cubicBezTo>
                    <a:pt x="573" y="21"/>
                    <a:pt x="573" y="23"/>
                    <a:pt x="572" y="25"/>
                  </a:cubicBezTo>
                  <a:cubicBezTo>
                    <a:pt x="572" y="26"/>
                    <a:pt x="572" y="27"/>
                    <a:pt x="571" y="27"/>
                  </a:cubicBezTo>
                  <a:cubicBezTo>
                    <a:pt x="571" y="27"/>
                    <a:pt x="571" y="27"/>
                    <a:pt x="570" y="27"/>
                  </a:cubicBezTo>
                  <a:cubicBezTo>
                    <a:pt x="570" y="27"/>
                    <a:pt x="570" y="27"/>
                    <a:pt x="570" y="27"/>
                  </a:cubicBezTo>
                  <a:cubicBezTo>
                    <a:pt x="570" y="27"/>
                    <a:pt x="570" y="28"/>
                    <a:pt x="571" y="28"/>
                  </a:cubicBezTo>
                  <a:cubicBezTo>
                    <a:pt x="572" y="28"/>
                    <a:pt x="574" y="27"/>
                    <a:pt x="574" y="27"/>
                  </a:cubicBezTo>
                  <a:cubicBezTo>
                    <a:pt x="574" y="27"/>
                    <a:pt x="577" y="28"/>
                    <a:pt x="578" y="28"/>
                  </a:cubicBezTo>
                  <a:cubicBezTo>
                    <a:pt x="579" y="28"/>
                    <a:pt x="579" y="27"/>
                    <a:pt x="579" y="27"/>
                  </a:cubicBezTo>
                  <a:cubicBezTo>
                    <a:pt x="579" y="27"/>
                    <a:pt x="579" y="27"/>
                    <a:pt x="579" y="27"/>
                  </a:cubicBezTo>
                  <a:cubicBezTo>
                    <a:pt x="578" y="27"/>
                    <a:pt x="578" y="27"/>
                    <a:pt x="577" y="27"/>
                  </a:cubicBezTo>
                  <a:cubicBezTo>
                    <a:pt x="576" y="27"/>
                    <a:pt x="576" y="26"/>
                    <a:pt x="576" y="25"/>
                  </a:cubicBezTo>
                  <a:cubicBezTo>
                    <a:pt x="576" y="23"/>
                    <a:pt x="576" y="21"/>
                    <a:pt x="576" y="17"/>
                  </a:cubicBezTo>
                  <a:cubicBezTo>
                    <a:pt x="576" y="2"/>
                    <a:pt x="576" y="2"/>
                    <a:pt x="576" y="2"/>
                  </a:cubicBezTo>
                  <a:cubicBezTo>
                    <a:pt x="580" y="2"/>
                    <a:pt x="580" y="2"/>
                    <a:pt x="580" y="2"/>
                  </a:cubicBezTo>
                  <a:cubicBezTo>
                    <a:pt x="583" y="2"/>
                    <a:pt x="584" y="3"/>
                    <a:pt x="584" y="4"/>
                  </a:cubicBezTo>
                  <a:cubicBezTo>
                    <a:pt x="584" y="5"/>
                    <a:pt x="584" y="5"/>
                    <a:pt x="584" y="5"/>
                  </a:cubicBezTo>
                  <a:cubicBezTo>
                    <a:pt x="584" y="5"/>
                    <a:pt x="585" y="5"/>
                    <a:pt x="585" y="5"/>
                  </a:cubicBezTo>
                  <a:cubicBezTo>
                    <a:pt x="585" y="5"/>
                    <a:pt x="585" y="5"/>
                    <a:pt x="585" y="5"/>
                  </a:cubicBezTo>
                  <a:cubicBezTo>
                    <a:pt x="585" y="4"/>
                    <a:pt x="585" y="2"/>
                    <a:pt x="585" y="1"/>
                  </a:cubicBezTo>
                  <a:cubicBezTo>
                    <a:pt x="585" y="1"/>
                    <a:pt x="585" y="1"/>
                    <a:pt x="585" y="1"/>
                  </a:cubicBezTo>
                  <a:close/>
                  <a:moveTo>
                    <a:pt x="622" y="27"/>
                  </a:moveTo>
                  <a:cubicBezTo>
                    <a:pt x="622" y="27"/>
                    <a:pt x="621" y="27"/>
                    <a:pt x="620" y="27"/>
                  </a:cubicBezTo>
                  <a:cubicBezTo>
                    <a:pt x="619" y="26"/>
                    <a:pt x="618" y="24"/>
                    <a:pt x="618" y="23"/>
                  </a:cubicBezTo>
                  <a:cubicBezTo>
                    <a:pt x="616" y="1"/>
                    <a:pt x="616" y="1"/>
                    <a:pt x="616" y="1"/>
                  </a:cubicBezTo>
                  <a:cubicBezTo>
                    <a:pt x="616" y="1"/>
                    <a:pt x="616" y="0"/>
                    <a:pt x="615" y="0"/>
                  </a:cubicBezTo>
                  <a:cubicBezTo>
                    <a:pt x="615" y="0"/>
                    <a:pt x="615" y="1"/>
                    <a:pt x="615" y="1"/>
                  </a:cubicBezTo>
                  <a:cubicBezTo>
                    <a:pt x="605" y="23"/>
                    <a:pt x="605" y="23"/>
                    <a:pt x="605" y="23"/>
                  </a:cubicBezTo>
                  <a:cubicBezTo>
                    <a:pt x="594" y="1"/>
                    <a:pt x="594" y="1"/>
                    <a:pt x="594" y="1"/>
                  </a:cubicBezTo>
                  <a:cubicBezTo>
                    <a:pt x="594" y="0"/>
                    <a:pt x="593" y="0"/>
                    <a:pt x="593" y="0"/>
                  </a:cubicBezTo>
                  <a:cubicBezTo>
                    <a:pt x="593" y="0"/>
                    <a:pt x="593" y="1"/>
                    <a:pt x="593" y="1"/>
                  </a:cubicBezTo>
                  <a:cubicBezTo>
                    <a:pt x="590" y="24"/>
                    <a:pt x="590" y="24"/>
                    <a:pt x="590" y="24"/>
                  </a:cubicBezTo>
                  <a:cubicBezTo>
                    <a:pt x="590" y="25"/>
                    <a:pt x="590" y="27"/>
                    <a:pt x="589" y="27"/>
                  </a:cubicBezTo>
                  <a:cubicBezTo>
                    <a:pt x="588" y="27"/>
                    <a:pt x="588" y="27"/>
                    <a:pt x="588" y="27"/>
                  </a:cubicBezTo>
                  <a:cubicBezTo>
                    <a:pt x="588" y="27"/>
                    <a:pt x="587" y="27"/>
                    <a:pt x="587" y="27"/>
                  </a:cubicBezTo>
                  <a:cubicBezTo>
                    <a:pt x="587" y="27"/>
                    <a:pt x="588" y="28"/>
                    <a:pt x="588" y="28"/>
                  </a:cubicBezTo>
                  <a:cubicBezTo>
                    <a:pt x="589" y="28"/>
                    <a:pt x="591" y="27"/>
                    <a:pt x="591" y="27"/>
                  </a:cubicBezTo>
                  <a:cubicBezTo>
                    <a:pt x="591" y="27"/>
                    <a:pt x="593" y="28"/>
                    <a:pt x="594" y="28"/>
                  </a:cubicBezTo>
                  <a:cubicBezTo>
                    <a:pt x="595" y="28"/>
                    <a:pt x="595" y="27"/>
                    <a:pt x="595" y="27"/>
                  </a:cubicBezTo>
                  <a:cubicBezTo>
                    <a:pt x="595" y="27"/>
                    <a:pt x="595" y="27"/>
                    <a:pt x="595" y="27"/>
                  </a:cubicBezTo>
                  <a:cubicBezTo>
                    <a:pt x="594" y="27"/>
                    <a:pt x="594" y="27"/>
                    <a:pt x="593" y="27"/>
                  </a:cubicBezTo>
                  <a:cubicBezTo>
                    <a:pt x="593" y="27"/>
                    <a:pt x="592" y="26"/>
                    <a:pt x="592" y="26"/>
                  </a:cubicBezTo>
                  <a:cubicBezTo>
                    <a:pt x="592" y="25"/>
                    <a:pt x="592" y="25"/>
                    <a:pt x="592" y="24"/>
                  </a:cubicBezTo>
                  <a:cubicBezTo>
                    <a:pt x="594" y="8"/>
                    <a:pt x="594" y="8"/>
                    <a:pt x="594" y="8"/>
                  </a:cubicBezTo>
                  <a:cubicBezTo>
                    <a:pt x="594" y="8"/>
                    <a:pt x="594" y="8"/>
                    <a:pt x="594" y="8"/>
                  </a:cubicBezTo>
                  <a:cubicBezTo>
                    <a:pt x="594" y="9"/>
                    <a:pt x="598" y="17"/>
                    <a:pt x="599" y="18"/>
                  </a:cubicBezTo>
                  <a:cubicBezTo>
                    <a:pt x="599" y="18"/>
                    <a:pt x="602" y="24"/>
                    <a:pt x="603" y="26"/>
                  </a:cubicBezTo>
                  <a:cubicBezTo>
                    <a:pt x="603" y="27"/>
                    <a:pt x="604" y="27"/>
                    <a:pt x="604" y="27"/>
                  </a:cubicBezTo>
                  <a:cubicBezTo>
                    <a:pt x="604" y="27"/>
                    <a:pt x="604" y="27"/>
                    <a:pt x="605" y="26"/>
                  </a:cubicBezTo>
                  <a:cubicBezTo>
                    <a:pt x="614" y="7"/>
                    <a:pt x="614" y="7"/>
                    <a:pt x="614" y="7"/>
                  </a:cubicBezTo>
                  <a:cubicBezTo>
                    <a:pt x="614" y="7"/>
                    <a:pt x="614" y="7"/>
                    <a:pt x="614" y="7"/>
                  </a:cubicBezTo>
                  <a:cubicBezTo>
                    <a:pt x="615" y="25"/>
                    <a:pt x="615" y="25"/>
                    <a:pt x="615" y="25"/>
                  </a:cubicBezTo>
                  <a:cubicBezTo>
                    <a:pt x="616" y="26"/>
                    <a:pt x="615" y="27"/>
                    <a:pt x="615" y="27"/>
                  </a:cubicBezTo>
                  <a:cubicBezTo>
                    <a:pt x="615" y="27"/>
                    <a:pt x="615" y="27"/>
                    <a:pt x="615" y="27"/>
                  </a:cubicBezTo>
                  <a:cubicBezTo>
                    <a:pt x="615" y="27"/>
                    <a:pt x="615" y="27"/>
                    <a:pt x="616" y="27"/>
                  </a:cubicBezTo>
                  <a:cubicBezTo>
                    <a:pt x="617" y="27"/>
                    <a:pt x="621" y="28"/>
                    <a:pt x="622" y="28"/>
                  </a:cubicBezTo>
                  <a:cubicBezTo>
                    <a:pt x="622" y="28"/>
                    <a:pt x="623" y="27"/>
                    <a:pt x="623" y="27"/>
                  </a:cubicBezTo>
                  <a:cubicBezTo>
                    <a:pt x="623" y="27"/>
                    <a:pt x="623" y="27"/>
                    <a:pt x="622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4E27D94-E849-4EF8-B029-6E258F6C235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472A015-C288-4EDA-816E-2B915AF5381C}"/>
              </a:ext>
            </a:extLst>
          </p:cNvPr>
          <p:cNvGrpSpPr/>
          <p:nvPr/>
        </p:nvGrpSpPr>
        <p:grpSpPr>
          <a:xfrm rot="16200000">
            <a:off x="7646266" y="2312266"/>
            <a:ext cx="4547331" cy="4544137"/>
            <a:chOff x="249238" y="3254375"/>
            <a:chExt cx="2260601" cy="2259013"/>
          </a:xfrm>
          <a:solidFill>
            <a:srgbClr val="000000">
              <a:alpha val="14902"/>
            </a:srgbClr>
          </a:solidFill>
        </p:grpSpPr>
        <p:sp>
          <p:nvSpPr>
            <p:cNvPr id="11" name="Freeform 15">
              <a:extLst>
                <a:ext uri="{FF2B5EF4-FFF2-40B4-BE49-F238E27FC236}">
                  <a16:creationId xmlns:a16="http://schemas.microsoft.com/office/drawing/2014/main" id="{3C305159-FED2-409E-B741-585BF5D68AD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851" y="4738688"/>
              <a:ext cx="1550988" cy="774700"/>
            </a:xfrm>
            <a:custGeom>
              <a:avLst/>
              <a:gdLst>
                <a:gd name="T0" fmla="*/ 660 w 977"/>
                <a:gd name="T1" fmla="*/ 169 h 488"/>
                <a:gd name="T2" fmla="*/ 490 w 977"/>
                <a:gd name="T3" fmla="*/ 0 h 488"/>
                <a:gd name="T4" fmla="*/ 0 w 977"/>
                <a:gd name="T5" fmla="*/ 488 h 488"/>
                <a:gd name="T6" fmla="*/ 977 w 977"/>
                <a:gd name="T7" fmla="*/ 488 h 488"/>
                <a:gd name="T8" fmla="*/ 660 w 977"/>
                <a:gd name="T9" fmla="*/ 169 h 488"/>
                <a:gd name="T10" fmla="*/ 660 w 977"/>
                <a:gd name="T11" fmla="*/ 169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7" h="488">
                  <a:moveTo>
                    <a:pt x="660" y="169"/>
                  </a:moveTo>
                  <a:lnTo>
                    <a:pt x="490" y="0"/>
                  </a:lnTo>
                  <a:lnTo>
                    <a:pt x="0" y="488"/>
                  </a:lnTo>
                  <a:lnTo>
                    <a:pt x="977" y="488"/>
                  </a:lnTo>
                  <a:lnTo>
                    <a:pt x="660" y="169"/>
                  </a:lnTo>
                  <a:lnTo>
                    <a:pt x="660" y="1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6">
              <a:extLst>
                <a:ext uri="{FF2B5EF4-FFF2-40B4-BE49-F238E27FC236}">
                  <a16:creationId xmlns:a16="http://schemas.microsoft.com/office/drawing/2014/main" id="{925538DC-4E1F-4C53-B47F-38356FC791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8" y="3254375"/>
              <a:ext cx="773113" cy="1547813"/>
            </a:xfrm>
            <a:custGeom>
              <a:avLst/>
              <a:gdLst>
                <a:gd name="T0" fmla="*/ 317 w 487"/>
                <a:gd name="T1" fmla="*/ 319 h 975"/>
                <a:gd name="T2" fmla="*/ 0 w 487"/>
                <a:gd name="T3" fmla="*/ 0 h 975"/>
                <a:gd name="T4" fmla="*/ 0 w 487"/>
                <a:gd name="T5" fmla="*/ 0 h 975"/>
                <a:gd name="T6" fmla="*/ 0 w 487"/>
                <a:gd name="T7" fmla="*/ 975 h 975"/>
                <a:gd name="T8" fmla="*/ 487 w 487"/>
                <a:gd name="T9" fmla="*/ 488 h 975"/>
                <a:gd name="T10" fmla="*/ 317 w 487"/>
                <a:gd name="T11" fmla="*/ 319 h 975"/>
                <a:gd name="T12" fmla="*/ 317 w 487"/>
                <a:gd name="T13" fmla="*/ 319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7" h="975">
                  <a:moveTo>
                    <a:pt x="317" y="319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975"/>
                  </a:lnTo>
                  <a:lnTo>
                    <a:pt x="487" y="488"/>
                  </a:lnTo>
                  <a:lnTo>
                    <a:pt x="317" y="319"/>
                  </a:lnTo>
                  <a:lnTo>
                    <a:pt x="317" y="3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7">
              <a:extLst>
                <a:ext uri="{FF2B5EF4-FFF2-40B4-BE49-F238E27FC236}">
                  <a16:creationId xmlns:a16="http://schemas.microsoft.com/office/drawing/2014/main" id="{5189A7CC-2EBB-4DAE-ABB0-C59A2B0AF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8" y="3254375"/>
              <a:ext cx="2260600" cy="506413"/>
            </a:xfrm>
            <a:custGeom>
              <a:avLst/>
              <a:gdLst>
                <a:gd name="T0" fmla="*/ 1424 w 1424"/>
                <a:gd name="T1" fmla="*/ 0 h 319"/>
                <a:gd name="T2" fmla="*/ 0 w 1424"/>
                <a:gd name="T3" fmla="*/ 0 h 319"/>
                <a:gd name="T4" fmla="*/ 317 w 1424"/>
                <a:gd name="T5" fmla="*/ 319 h 319"/>
                <a:gd name="T6" fmla="*/ 1107 w 1424"/>
                <a:gd name="T7" fmla="*/ 319 h 319"/>
                <a:gd name="T8" fmla="*/ 1424 w 1424"/>
                <a:gd name="T9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4" h="319">
                  <a:moveTo>
                    <a:pt x="1424" y="0"/>
                  </a:moveTo>
                  <a:lnTo>
                    <a:pt x="0" y="0"/>
                  </a:lnTo>
                  <a:lnTo>
                    <a:pt x="317" y="319"/>
                  </a:lnTo>
                  <a:lnTo>
                    <a:pt x="1107" y="319"/>
                  </a:lnTo>
                  <a:lnTo>
                    <a:pt x="14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8">
              <a:extLst>
                <a:ext uri="{FF2B5EF4-FFF2-40B4-BE49-F238E27FC236}">
                  <a16:creationId xmlns:a16="http://schemas.microsoft.com/office/drawing/2014/main" id="{B4351E29-DC6C-471E-9441-7B8BA08787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6601" y="3254375"/>
              <a:ext cx="503238" cy="2259013"/>
            </a:xfrm>
            <a:custGeom>
              <a:avLst/>
              <a:gdLst>
                <a:gd name="T0" fmla="*/ 0 w 317"/>
                <a:gd name="T1" fmla="*/ 319 h 1423"/>
                <a:gd name="T2" fmla="*/ 0 w 317"/>
                <a:gd name="T3" fmla="*/ 1104 h 1423"/>
                <a:gd name="T4" fmla="*/ 317 w 317"/>
                <a:gd name="T5" fmla="*/ 1423 h 1423"/>
                <a:gd name="T6" fmla="*/ 317 w 317"/>
                <a:gd name="T7" fmla="*/ 0 h 1423"/>
                <a:gd name="T8" fmla="*/ 0 w 317"/>
                <a:gd name="T9" fmla="*/ 319 h 1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7" h="1423">
                  <a:moveTo>
                    <a:pt x="0" y="319"/>
                  </a:moveTo>
                  <a:lnTo>
                    <a:pt x="0" y="1104"/>
                  </a:lnTo>
                  <a:lnTo>
                    <a:pt x="317" y="1423"/>
                  </a:lnTo>
                  <a:lnTo>
                    <a:pt x="317" y="0"/>
                  </a:lnTo>
                  <a:lnTo>
                    <a:pt x="0" y="3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9">
              <a:extLst>
                <a:ext uri="{FF2B5EF4-FFF2-40B4-BE49-F238E27FC236}">
                  <a16:creationId xmlns:a16="http://schemas.microsoft.com/office/drawing/2014/main" id="{5DF2269C-CFD7-4706-830E-D4D54C76B4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8" y="3254375"/>
              <a:ext cx="752475" cy="506413"/>
            </a:xfrm>
            <a:custGeom>
              <a:avLst/>
              <a:gdLst>
                <a:gd name="T0" fmla="*/ 0 w 474"/>
                <a:gd name="T1" fmla="*/ 0 h 319"/>
                <a:gd name="T2" fmla="*/ 317 w 474"/>
                <a:gd name="T3" fmla="*/ 319 h 319"/>
                <a:gd name="T4" fmla="*/ 474 w 474"/>
                <a:gd name="T5" fmla="*/ 319 h 319"/>
                <a:gd name="T6" fmla="*/ 157 w 474"/>
                <a:gd name="T7" fmla="*/ 0 h 319"/>
                <a:gd name="T8" fmla="*/ 0 w 474"/>
                <a:gd name="T9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4" h="319">
                  <a:moveTo>
                    <a:pt x="0" y="0"/>
                  </a:moveTo>
                  <a:lnTo>
                    <a:pt x="317" y="319"/>
                  </a:lnTo>
                  <a:lnTo>
                    <a:pt x="474" y="319"/>
                  </a:lnTo>
                  <a:lnTo>
                    <a:pt x="15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0">
              <a:extLst>
                <a:ext uri="{FF2B5EF4-FFF2-40B4-BE49-F238E27FC236}">
                  <a16:creationId xmlns:a16="http://schemas.microsoft.com/office/drawing/2014/main" id="{5443C976-1C47-4735-9260-53BF5E78E9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6601" y="4759325"/>
              <a:ext cx="503238" cy="754063"/>
            </a:xfrm>
            <a:custGeom>
              <a:avLst/>
              <a:gdLst>
                <a:gd name="T0" fmla="*/ 0 w 317"/>
                <a:gd name="T1" fmla="*/ 0 h 475"/>
                <a:gd name="T2" fmla="*/ 0 w 317"/>
                <a:gd name="T3" fmla="*/ 156 h 475"/>
                <a:gd name="T4" fmla="*/ 317 w 317"/>
                <a:gd name="T5" fmla="*/ 475 h 475"/>
                <a:gd name="T6" fmla="*/ 317 w 317"/>
                <a:gd name="T7" fmla="*/ 319 h 475"/>
                <a:gd name="T8" fmla="*/ 0 w 317"/>
                <a:gd name="T9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7" h="475">
                  <a:moveTo>
                    <a:pt x="0" y="0"/>
                  </a:moveTo>
                  <a:lnTo>
                    <a:pt x="0" y="156"/>
                  </a:lnTo>
                  <a:lnTo>
                    <a:pt x="317" y="475"/>
                  </a:lnTo>
                  <a:lnTo>
                    <a:pt x="317" y="31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95" name="TextBox 194">
            <a:extLst>
              <a:ext uri="{FF2B5EF4-FFF2-40B4-BE49-F238E27FC236}">
                <a16:creationId xmlns:a16="http://schemas.microsoft.com/office/drawing/2014/main" id="{0CD437A4-FB43-4EE5-B682-37AE790ECBCB}"/>
              </a:ext>
            </a:extLst>
          </p:cNvPr>
          <p:cNvSpPr txBox="1"/>
          <p:nvPr/>
        </p:nvSpPr>
        <p:spPr>
          <a:xfrm>
            <a:off x="4956629" y="3075057"/>
            <a:ext cx="22787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 </a:t>
            </a:r>
            <a:r>
              <a:rPr lang="en-US" sz="40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END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5">
            <a:extLst>
              <a:ext uri="{FF2B5EF4-FFF2-40B4-BE49-F238E27FC236}">
                <a16:creationId xmlns:a16="http://schemas.microsoft.com/office/drawing/2014/main" id="{5951D369-CA6C-4EDC-ADBE-F40B661475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41901" y="1116551"/>
            <a:ext cx="2108200" cy="2105025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C330C37D-0FED-4429-97A8-A58E7F8B1D2D}"/>
              </a:ext>
            </a:extLst>
          </p:cNvPr>
          <p:cNvPicPr>
            <a:picLocks noGrp="1" noChangeAspect="1"/>
          </p:cNvPicPr>
          <p:nvPr>
            <p:ph type="pic" sz="quarter" idx="37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5" t="1149" r="3735" b="38440"/>
          <a:stretch/>
        </p:blipFill>
        <p:spPr>
          <a:xfrm>
            <a:off x="4605339" y="681576"/>
            <a:ext cx="2981325" cy="2974975"/>
          </a:xfr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C85EE077-C37A-4788-8F38-24472C94BCF9}"/>
              </a:ext>
            </a:extLst>
          </p:cNvPr>
          <p:cNvSpPr/>
          <p:nvPr/>
        </p:nvSpPr>
        <p:spPr>
          <a:xfrm>
            <a:off x="2270170" y="5132827"/>
            <a:ext cx="765166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7954966-FF16-4772-AFC9-EAE3DFB62604}"/>
              </a:ext>
            </a:extLst>
          </p:cNvPr>
          <p:cNvSpPr/>
          <p:nvPr/>
        </p:nvSpPr>
        <p:spPr>
          <a:xfrm>
            <a:off x="4364597" y="4406339"/>
            <a:ext cx="346280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Welcome Message</a:t>
            </a:r>
            <a:endParaRPr lang="en-US" sz="3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Placeholder 48">
            <a:extLst>
              <a:ext uri="{FF2B5EF4-FFF2-40B4-BE49-F238E27FC236}">
                <a16:creationId xmlns:a16="http://schemas.microsoft.com/office/drawing/2014/main" id="{47D40BD9-BC1D-4603-A29C-6C5A72595830}"/>
              </a:ext>
            </a:extLst>
          </p:cNvPr>
          <p:cNvPicPr>
            <a:picLocks noGrp="1" noChangeAspect="1"/>
          </p:cNvPicPr>
          <p:nvPr>
            <p:ph type="pic" sz="quarter" idx="3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56" b="23456"/>
          <a:stretch>
            <a:fillRect/>
          </a:stretch>
        </p:blipFill>
        <p:spPr>
          <a:xfrm>
            <a:off x="-17463" y="0"/>
            <a:ext cx="12209463" cy="4321175"/>
          </a:xfrm>
        </p:spPr>
      </p:pic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219FDD01-C8A3-4350-8C4C-E443E2EDEDB0}"/>
              </a:ext>
            </a:extLst>
          </p:cNvPr>
          <p:cNvSpPr>
            <a:spLocks/>
          </p:cNvSpPr>
          <p:nvPr/>
        </p:nvSpPr>
        <p:spPr bwMode="auto">
          <a:xfrm>
            <a:off x="-17464" y="1"/>
            <a:ext cx="12209464" cy="4321452"/>
          </a:xfrm>
          <a:custGeom>
            <a:avLst/>
            <a:gdLst>
              <a:gd name="connsiteX0" fmla="*/ 0 w 12192000"/>
              <a:gd name="connsiteY0" fmla="*/ 0 h 4321452"/>
              <a:gd name="connsiteX1" fmla="*/ 12192000 w 12192000"/>
              <a:gd name="connsiteY1" fmla="*/ 0 h 4321452"/>
              <a:gd name="connsiteX2" fmla="*/ 12192000 w 12192000"/>
              <a:gd name="connsiteY2" fmla="*/ 3804368 h 4321452"/>
              <a:gd name="connsiteX3" fmla="*/ 12025388 w 12192000"/>
              <a:gd name="connsiteY3" fmla="*/ 3629655 h 4321452"/>
              <a:gd name="connsiteX4" fmla="*/ 8990076 w 12192000"/>
              <a:gd name="connsiteY4" fmla="*/ 2493905 h 4321452"/>
              <a:gd name="connsiteX5" fmla="*/ 6372694 w 12192000"/>
              <a:gd name="connsiteY5" fmla="*/ 3001834 h 4321452"/>
              <a:gd name="connsiteX6" fmla="*/ 5928986 w 12192000"/>
              <a:gd name="connsiteY6" fmla="*/ 3210981 h 4321452"/>
              <a:gd name="connsiteX7" fmla="*/ 1865812 w 12192000"/>
              <a:gd name="connsiteY7" fmla="*/ 4321452 h 4321452"/>
              <a:gd name="connsiteX8" fmla="*/ 55864 w 12192000"/>
              <a:gd name="connsiteY8" fmla="*/ 4063775 h 4321452"/>
              <a:gd name="connsiteX9" fmla="*/ 0 w 12192000"/>
              <a:gd name="connsiteY9" fmla="*/ 4045453 h 4321452"/>
              <a:gd name="connsiteX10" fmla="*/ 0 w 12192000"/>
              <a:gd name="connsiteY10" fmla="*/ 0 h 4321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4321452">
                <a:moveTo>
                  <a:pt x="0" y="0"/>
                </a:moveTo>
                <a:lnTo>
                  <a:pt x="12192000" y="0"/>
                </a:lnTo>
                <a:lnTo>
                  <a:pt x="12192000" y="3804368"/>
                </a:lnTo>
                <a:lnTo>
                  <a:pt x="12025388" y="3629655"/>
                </a:lnTo>
                <a:cubicBezTo>
                  <a:pt x="11132472" y="2752130"/>
                  <a:pt x="10004312" y="2493905"/>
                  <a:pt x="8990076" y="2493905"/>
                </a:cubicBezTo>
                <a:cubicBezTo>
                  <a:pt x="7569212" y="2493905"/>
                  <a:pt x="6372694" y="3001834"/>
                  <a:pt x="6372694" y="3001834"/>
                </a:cubicBezTo>
                <a:cubicBezTo>
                  <a:pt x="6372694" y="3001834"/>
                  <a:pt x="6372694" y="3001834"/>
                  <a:pt x="5928986" y="3210981"/>
                </a:cubicBezTo>
                <a:cubicBezTo>
                  <a:pt x="4323658" y="4082427"/>
                  <a:pt x="2922736" y="4321452"/>
                  <a:pt x="1865812" y="4321452"/>
                </a:cubicBezTo>
                <a:cubicBezTo>
                  <a:pt x="1024510" y="4321452"/>
                  <a:pt x="397917" y="4172646"/>
                  <a:pt x="55864" y="4063775"/>
                </a:cubicBezTo>
                <a:lnTo>
                  <a:pt x="0" y="404545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88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9E379BA-F9CE-4E65-A608-128E7F35C4E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29468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About us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79B5770B-C9BF-458B-8D39-5EFA1A405C0B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29468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342E787-24BA-4FFB-8D6C-31CD53DA1B10}"/>
              </a:ext>
            </a:extLst>
          </p:cNvPr>
          <p:cNvSpPr txBox="1"/>
          <p:nvPr/>
        </p:nvSpPr>
        <p:spPr>
          <a:xfrm>
            <a:off x="9484290" y="3208117"/>
            <a:ext cx="186077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About us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724E876-E2A9-4F5C-BA06-4CFE9CEC68D5}"/>
              </a:ext>
            </a:extLst>
          </p:cNvPr>
          <p:cNvSpPr/>
          <p:nvPr/>
        </p:nvSpPr>
        <p:spPr>
          <a:xfrm>
            <a:off x="7230959" y="3774198"/>
            <a:ext cx="411410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make a type specimen book</a:t>
            </a:r>
          </a:p>
        </p:txBody>
      </p:sp>
      <p:sp>
        <p:nvSpPr>
          <p:cNvPr id="53" name="AutoShape 62">
            <a:extLst>
              <a:ext uri="{FF2B5EF4-FFF2-40B4-BE49-F238E27FC236}">
                <a16:creationId xmlns:a16="http://schemas.microsoft.com/office/drawing/2014/main" id="{E431DF3F-4CAB-40DE-BBA1-01762E5AE00D}"/>
              </a:ext>
            </a:extLst>
          </p:cNvPr>
          <p:cNvSpPr>
            <a:spLocks/>
          </p:cNvSpPr>
          <p:nvPr/>
        </p:nvSpPr>
        <p:spPr bwMode="auto">
          <a:xfrm>
            <a:off x="10299915" y="5016197"/>
            <a:ext cx="392935" cy="392935"/>
          </a:xfrm>
          <a:custGeom>
            <a:avLst/>
            <a:gdLst/>
            <a:ahLst/>
            <a:cxnLst/>
            <a:rect l="0" t="0" r="r" b="b"/>
            <a:pathLst>
              <a:path w="21403" h="21404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F06A6C93-ED9E-4BBE-A975-47877A1D38D2}"/>
              </a:ext>
            </a:extLst>
          </p:cNvPr>
          <p:cNvGrpSpPr/>
          <p:nvPr/>
        </p:nvGrpSpPr>
        <p:grpSpPr>
          <a:xfrm>
            <a:off x="9647696" y="5522001"/>
            <a:ext cx="1697372" cy="834350"/>
            <a:chOff x="2126253" y="3896702"/>
            <a:chExt cx="1697372" cy="834350"/>
          </a:xfrm>
        </p:grpSpPr>
        <p:sp>
          <p:nvSpPr>
            <p:cNvPr id="55" name="Rectangle 17">
              <a:extLst>
                <a:ext uri="{FF2B5EF4-FFF2-40B4-BE49-F238E27FC236}">
                  <a16:creationId xmlns:a16="http://schemas.microsoft.com/office/drawing/2014/main" id="{03FF0C7A-3CE7-402F-A58B-E6EB9C7C1D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6253" y="4309258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DB007C13-1403-4B8D-8CFE-F62E7133797F}"/>
                </a:ext>
              </a:extLst>
            </p:cNvPr>
            <p:cNvSpPr txBox="1"/>
            <p:nvPr/>
          </p:nvSpPr>
          <p:spPr>
            <a:xfrm>
              <a:off x="2222896" y="3896702"/>
              <a:ext cx="15040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sp>
        <p:nvSpPr>
          <p:cNvPr id="58" name="AutoShape 62">
            <a:extLst>
              <a:ext uri="{FF2B5EF4-FFF2-40B4-BE49-F238E27FC236}">
                <a16:creationId xmlns:a16="http://schemas.microsoft.com/office/drawing/2014/main" id="{97EE4462-7B8F-4E4F-BF7A-49A48A4D83BF}"/>
              </a:ext>
            </a:extLst>
          </p:cNvPr>
          <p:cNvSpPr>
            <a:spLocks/>
          </p:cNvSpPr>
          <p:nvPr/>
        </p:nvSpPr>
        <p:spPr bwMode="auto">
          <a:xfrm>
            <a:off x="7360505" y="5016197"/>
            <a:ext cx="392935" cy="392935"/>
          </a:xfrm>
          <a:custGeom>
            <a:avLst/>
            <a:gdLst/>
            <a:ahLst/>
            <a:cxnLst/>
            <a:rect l="0" t="0" r="r" b="b"/>
            <a:pathLst>
              <a:path w="21403" h="21404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78ED7E86-8152-4CD4-8458-20D5FD9E9450}"/>
              </a:ext>
            </a:extLst>
          </p:cNvPr>
          <p:cNvGrpSpPr/>
          <p:nvPr/>
        </p:nvGrpSpPr>
        <p:grpSpPr>
          <a:xfrm>
            <a:off x="6708286" y="5522001"/>
            <a:ext cx="1697372" cy="834350"/>
            <a:chOff x="2126253" y="3896702"/>
            <a:chExt cx="1697372" cy="834350"/>
          </a:xfrm>
        </p:grpSpPr>
        <p:sp>
          <p:nvSpPr>
            <p:cNvPr id="60" name="Rectangle 17">
              <a:extLst>
                <a:ext uri="{FF2B5EF4-FFF2-40B4-BE49-F238E27FC236}">
                  <a16:creationId xmlns:a16="http://schemas.microsoft.com/office/drawing/2014/main" id="{9508DD9E-8E56-42E8-8CA8-6A8C5AF6EC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6253" y="4309258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256A1B4E-C3D2-4B87-9EAA-5F9932E642C7}"/>
                </a:ext>
              </a:extLst>
            </p:cNvPr>
            <p:cNvSpPr txBox="1"/>
            <p:nvPr/>
          </p:nvSpPr>
          <p:spPr>
            <a:xfrm>
              <a:off x="2222896" y="3896702"/>
              <a:ext cx="15040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sp>
        <p:nvSpPr>
          <p:cNvPr id="63" name="AutoShape 62">
            <a:extLst>
              <a:ext uri="{FF2B5EF4-FFF2-40B4-BE49-F238E27FC236}">
                <a16:creationId xmlns:a16="http://schemas.microsoft.com/office/drawing/2014/main" id="{82EB9E8F-B4CA-4045-9F26-2C401B7DF833}"/>
              </a:ext>
            </a:extLst>
          </p:cNvPr>
          <p:cNvSpPr>
            <a:spLocks/>
          </p:cNvSpPr>
          <p:nvPr/>
        </p:nvSpPr>
        <p:spPr bwMode="auto">
          <a:xfrm>
            <a:off x="4421096" y="5016197"/>
            <a:ext cx="392935" cy="392935"/>
          </a:xfrm>
          <a:custGeom>
            <a:avLst/>
            <a:gdLst/>
            <a:ahLst/>
            <a:cxnLst/>
            <a:rect l="0" t="0" r="r" b="b"/>
            <a:pathLst>
              <a:path w="21403" h="21404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376448FF-939F-457F-9930-A313E4348DBD}"/>
              </a:ext>
            </a:extLst>
          </p:cNvPr>
          <p:cNvGrpSpPr/>
          <p:nvPr/>
        </p:nvGrpSpPr>
        <p:grpSpPr>
          <a:xfrm>
            <a:off x="3768877" y="5522001"/>
            <a:ext cx="1697372" cy="834350"/>
            <a:chOff x="2126253" y="3896702"/>
            <a:chExt cx="1697372" cy="834350"/>
          </a:xfrm>
        </p:grpSpPr>
        <p:sp>
          <p:nvSpPr>
            <p:cNvPr id="65" name="Rectangle 17">
              <a:extLst>
                <a:ext uri="{FF2B5EF4-FFF2-40B4-BE49-F238E27FC236}">
                  <a16:creationId xmlns:a16="http://schemas.microsoft.com/office/drawing/2014/main" id="{D6BB1687-44B1-494A-80C2-91B3CD8BC4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6253" y="4309258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8ED2CF80-501F-4BE6-90AB-4DA9A936079D}"/>
                </a:ext>
              </a:extLst>
            </p:cNvPr>
            <p:cNvSpPr txBox="1"/>
            <p:nvPr/>
          </p:nvSpPr>
          <p:spPr>
            <a:xfrm>
              <a:off x="2222896" y="3896702"/>
              <a:ext cx="15040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sp>
        <p:nvSpPr>
          <p:cNvPr id="68" name="AutoShape 62">
            <a:extLst>
              <a:ext uri="{FF2B5EF4-FFF2-40B4-BE49-F238E27FC236}">
                <a16:creationId xmlns:a16="http://schemas.microsoft.com/office/drawing/2014/main" id="{3849B83F-0760-47DC-BFF6-ED4FAF067FD1}"/>
              </a:ext>
            </a:extLst>
          </p:cNvPr>
          <p:cNvSpPr>
            <a:spLocks/>
          </p:cNvSpPr>
          <p:nvPr/>
        </p:nvSpPr>
        <p:spPr bwMode="auto">
          <a:xfrm>
            <a:off x="1481687" y="5016197"/>
            <a:ext cx="392935" cy="392935"/>
          </a:xfrm>
          <a:custGeom>
            <a:avLst/>
            <a:gdLst/>
            <a:ahLst/>
            <a:cxnLst/>
            <a:rect l="0" t="0" r="r" b="b"/>
            <a:pathLst>
              <a:path w="21403" h="21404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CF75CF8C-C7FB-4895-ABB8-7456D07B7B2F}"/>
              </a:ext>
            </a:extLst>
          </p:cNvPr>
          <p:cNvGrpSpPr/>
          <p:nvPr/>
        </p:nvGrpSpPr>
        <p:grpSpPr>
          <a:xfrm>
            <a:off x="829468" y="5522001"/>
            <a:ext cx="1697372" cy="834350"/>
            <a:chOff x="2126253" y="3896702"/>
            <a:chExt cx="1697372" cy="834350"/>
          </a:xfrm>
        </p:grpSpPr>
        <p:sp>
          <p:nvSpPr>
            <p:cNvPr id="70" name="Rectangle 17">
              <a:extLst>
                <a:ext uri="{FF2B5EF4-FFF2-40B4-BE49-F238E27FC236}">
                  <a16:creationId xmlns:a16="http://schemas.microsoft.com/office/drawing/2014/main" id="{06C05755-B55C-485F-B8CF-D9F376D6BD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6253" y="4309258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2BC4A35B-541B-4DB2-8543-B0F4D7E8C976}"/>
                </a:ext>
              </a:extLst>
            </p:cNvPr>
            <p:cNvSpPr txBox="1"/>
            <p:nvPr/>
          </p:nvSpPr>
          <p:spPr>
            <a:xfrm>
              <a:off x="2222896" y="3896702"/>
              <a:ext cx="15040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602D3BB0-FE32-4D41-BCC6-0566A4FF06C7}"/>
              </a:ext>
            </a:extLst>
          </p:cNvPr>
          <p:cNvPicPr>
            <a:picLocks noGrp="1" noChangeAspect="1"/>
          </p:cNvPicPr>
          <p:nvPr>
            <p:ph type="pic" sz="quarter" idx="37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71" t="20663" r="18392" b="7715"/>
          <a:stretch/>
        </p:blipFill>
        <p:spPr>
          <a:xfrm>
            <a:off x="7256" y="-17464"/>
            <a:ext cx="5028524" cy="6894514"/>
          </a:xfrm>
        </p:spPr>
      </p:pic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4D0A968D-3A6E-4331-8A66-62C7A8C41A65}"/>
              </a:ext>
            </a:extLst>
          </p:cNvPr>
          <p:cNvSpPr>
            <a:spLocks/>
          </p:cNvSpPr>
          <p:nvPr/>
        </p:nvSpPr>
        <p:spPr bwMode="auto">
          <a:xfrm rot="16200000">
            <a:off x="-925739" y="915531"/>
            <a:ext cx="6894514" cy="5028524"/>
          </a:xfrm>
          <a:custGeom>
            <a:avLst/>
            <a:gdLst>
              <a:gd name="connsiteX0" fmla="*/ 0 w 12192000"/>
              <a:gd name="connsiteY0" fmla="*/ 0 h 4321452"/>
              <a:gd name="connsiteX1" fmla="*/ 12192000 w 12192000"/>
              <a:gd name="connsiteY1" fmla="*/ 0 h 4321452"/>
              <a:gd name="connsiteX2" fmla="*/ 12192000 w 12192000"/>
              <a:gd name="connsiteY2" fmla="*/ 3804368 h 4321452"/>
              <a:gd name="connsiteX3" fmla="*/ 12025388 w 12192000"/>
              <a:gd name="connsiteY3" fmla="*/ 3629655 h 4321452"/>
              <a:gd name="connsiteX4" fmla="*/ 8990076 w 12192000"/>
              <a:gd name="connsiteY4" fmla="*/ 2493905 h 4321452"/>
              <a:gd name="connsiteX5" fmla="*/ 6372694 w 12192000"/>
              <a:gd name="connsiteY5" fmla="*/ 3001834 h 4321452"/>
              <a:gd name="connsiteX6" fmla="*/ 5928986 w 12192000"/>
              <a:gd name="connsiteY6" fmla="*/ 3210981 h 4321452"/>
              <a:gd name="connsiteX7" fmla="*/ 1865812 w 12192000"/>
              <a:gd name="connsiteY7" fmla="*/ 4321452 h 4321452"/>
              <a:gd name="connsiteX8" fmla="*/ 55864 w 12192000"/>
              <a:gd name="connsiteY8" fmla="*/ 4063775 h 4321452"/>
              <a:gd name="connsiteX9" fmla="*/ 0 w 12192000"/>
              <a:gd name="connsiteY9" fmla="*/ 4045453 h 4321452"/>
              <a:gd name="connsiteX10" fmla="*/ 0 w 12192000"/>
              <a:gd name="connsiteY10" fmla="*/ 0 h 4321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4321452">
                <a:moveTo>
                  <a:pt x="0" y="0"/>
                </a:moveTo>
                <a:lnTo>
                  <a:pt x="12192000" y="0"/>
                </a:lnTo>
                <a:lnTo>
                  <a:pt x="12192000" y="3804368"/>
                </a:lnTo>
                <a:lnTo>
                  <a:pt x="12025388" y="3629655"/>
                </a:lnTo>
                <a:cubicBezTo>
                  <a:pt x="11132472" y="2752130"/>
                  <a:pt x="10004312" y="2493905"/>
                  <a:pt x="8990076" y="2493905"/>
                </a:cubicBezTo>
                <a:cubicBezTo>
                  <a:pt x="7569212" y="2493905"/>
                  <a:pt x="6372694" y="3001834"/>
                  <a:pt x="6372694" y="3001834"/>
                </a:cubicBezTo>
                <a:cubicBezTo>
                  <a:pt x="6372694" y="3001834"/>
                  <a:pt x="6372694" y="3001834"/>
                  <a:pt x="5928986" y="3210981"/>
                </a:cubicBezTo>
                <a:cubicBezTo>
                  <a:pt x="4323658" y="4082427"/>
                  <a:pt x="2922736" y="4321452"/>
                  <a:pt x="1865812" y="4321452"/>
                </a:cubicBezTo>
                <a:cubicBezTo>
                  <a:pt x="1024510" y="4321452"/>
                  <a:pt x="397917" y="4172646"/>
                  <a:pt x="55864" y="4063775"/>
                </a:cubicBezTo>
                <a:lnTo>
                  <a:pt x="0" y="404545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alpha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5323E7A-1F1F-4410-9AB7-357854F5119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461328" y="919163"/>
            <a:ext cx="2943225" cy="679450"/>
          </a:xfrm>
        </p:spPr>
        <p:txBody>
          <a:bodyPr/>
          <a:lstStyle/>
          <a:p>
            <a:pPr algn="l"/>
            <a:r>
              <a:rPr lang="en-US" sz="3600" b="1" dirty="0"/>
              <a:t>Our Services</a:t>
            </a:r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659DFB1-C5B6-45A1-9703-C78ABB9790BF}"/>
              </a:ext>
            </a:extLst>
          </p:cNvPr>
          <p:cNvSpPr/>
          <p:nvPr/>
        </p:nvSpPr>
        <p:spPr>
          <a:xfrm>
            <a:off x="4461328" y="1716182"/>
            <a:ext cx="675821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208D431-01DA-4785-90CB-0ECACDE5C9BE}"/>
              </a:ext>
            </a:extLst>
          </p:cNvPr>
          <p:cNvGrpSpPr/>
          <p:nvPr/>
        </p:nvGrpSpPr>
        <p:grpSpPr>
          <a:xfrm>
            <a:off x="7529615" y="3974898"/>
            <a:ext cx="229893" cy="294734"/>
            <a:chOff x="7605297" y="4378081"/>
            <a:chExt cx="229893" cy="294734"/>
          </a:xfrm>
          <a:solidFill>
            <a:schemeClr val="accent4"/>
          </a:solidFill>
        </p:grpSpPr>
        <p:sp>
          <p:nvSpPr>
            <p:cNvPr id="55" name="Freeform 5">
              <a:extLst>
                <a:ext uri="{FF2B5EF4-FFF2-40B4-BE49-F238E27FC236}">
                  <a16:creationId xmlns:a16="http://schemas.microsoft.com/office/drawing/2014/main" id="{0285ABC6-8A4C-4A2D-8451-97F7DF843D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61296" y="4378081"/>
              <a:ext cx="118877" cy="147367"/>
            </a:xfrm>
            <a:custGeom>
              <a:avLst/>
              <a:gdLst>
                <a:gd name="T0" fmla="*/ 2 w 53"/>
                <a:gd name="T1" fmla="*/ 65 h 65"/>
                <a:gd name="T2" fmla="*/ 5 w 53"/>
                <a:gd name="T3" fmla="*/ 62 h 65"/>
                <a:gd name="T4" fmla="*/ 5 w 53"/>
                <a:gd name="T5" fmla="*/ 27 h 65"/>
                <a:gd name="T6" fmla="*/ 26 w 53"/>
                <a:gd name="T7" fmla="*/ 6 h 65"/>
                <a:gd name="T8" fmla="*/ 48 w 53"/>
                <a:gd name="T9" fmla="*/ 27 h 65"/>
                <a:gd name="T10" fmla="*/ 48 w 53"/>
                <a:gd name="T11" fmla="*/ 62 h 65"/>
                <a:gd name="T12" fmla="*/ 50 w 53"/>
                <a:gd name="T13" fmla="*/ 65 h 65"/>
                <a:gd name="T14" fmla="*/ 53 w 53"/>
                <a:gd name="T15" fmla="*/ 62 h 65"/>
                <a:gd name="T16" fmla="*/ 53 w 53"/>
                <a:gd name="T17" fmla="*/ 27 h 65"/>
                <a:gd name="T18" fmla="*/ 26 w 53"/>
                <a:gd name="T19" fmla="*/ 0 h 65"/>
                <a:gd name="T20" fmla="*/ 0 w 53"/>
                <a:gd name="T21" fmla="*/ 27 h 65"/>
                <a:gd name="T22" fmla="*/ 0 w 53"/>
                <a:gd name="T23" fmla="*/ 62 h 65"/>
                <a:gd name="T24" fmla="*/ 2 w 53"/>
                <a:gd name="T25" fmla="*/ 65 h 65"/>
                <a:gd name="T26" fmla="*/ 2 w 53"/>
                <a:gd name="T27" fmla="*/ 65 h 65"/>
                <a:gd name="T28" fmla="*/ 2 w 53"/>
                <a:gd name="T2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" h="65">
                  <a:moveTo>
                    <a:pt x="2" y="65"/>
                  </a:moveTo>
                  <a:cubicBezTo>
                    <a:pt x="4" y="65"/>
                    <a:pt x="5" y="63"/>
                    <a:pt x="5" y="62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15"/>
                    <a:pt x="15" y="6"/>
                    <a:pt x="26" y="6"/>
                  </a:cubicBezTo>
                  <a:cubicBezTo>
                    <a:pt x="38" y="6"/>
                    <a:pt x="48" y="15"/>
                    <a:pt x="48" y="27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3"/>
                    <a:pt x="49" y="65"/>
                    <a:pt x="50" y="65"/>
                  </a:cubicBezTo>
                  <a:cubicBezTo>
                    <a:pt x="52" y="65"/>
                    <a:pt x="53" y="63"/>
                    <a:pt x="53" y="62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3" y="12"/>
                    <a:pt x="41" y="0"/>
                    <a:pt x="26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5"/>
                  </a:cubicBezTo>
                  <a:close/>
                  <a:moveTo>
                    <a:pt x="2" y="65"/>
                  </a:moveTo>
                  <a:cubicBezTo>
                    <a:pt x="2" y="65"/>
                    <a:pt x="2" y="65"/>
                    <a:pt x="2" y="6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6">
              <a:extLst>
                <a:ext uri="{FF2B5EF4-FFF2-40B4-BE49-F238E27FC236}">
                  <a16:creationId xmlns:a16="http://schemas.microsoft.com/office/drawing/2014/main" id="{47DDC615-62EB-4820-BDC6-A50CF693A6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05297" y="4466501"/>
              <a:ext cx="229893" cy="206314"/>
            </a:xfrm>
            <a:custGeom>
              <a:avLst/>
              <a:gdLst>
                <a:gd name="T0" fmla="*/ 102 w 103"/>
                <a:gd name="T1" fmla="*/ 79 h 91"/>
                <a:gd name="T2" fmla="*/ 95 w 103"/>
                <a:gd name="T3" fmla="*/ 0 h 91"/>
                <a:gd name="T4" fmla="*/ 83 w 103"/>
                <a:gd name="T5" fmla="*/ 0 h 91"/>
                <a:gd name="T6" fmla="*/ 83 w 103"/>
                <a:gd name="T7" fmla="*/ 25 h 91"/>
                <a:gd name="T8" fmla="*/ 75 w 103"/>
                <a:gd name="T9" fmla="*/ 34 h 91"/>
                <a:gd name="T10" fmla="*/ 67 w 103"/>
                <a:gd name="T11" fmla="*/ 25 h 91"/>
                <a:gd name="T12" fmla="*/ 67 w 103"/>
                <a:gd name="T13" fmla="*/ 0 h 91"/>
                <a:gd name="T14" fmla="*/ 35 w 103"/>
                <a:gd name="T15" fmla="*/ 0 h 91"/>
                <a:gd name="T16" fmla="*/ 35 w 103"/>
                <a:gd name="T17" fmla="*/ 25 h 91"/>
                <a:gd name="T18" fmla="*/ 28 w 103"/>
                <a:gd name="T19" fmla="*/ 34 h 91"/>
                <a:gd name="T20" fmla="*/ 19 w 103"/>
                <a:gd name="T21" fmla="*/ 26 h 91"/>
                <a:gd name="T22" fmla="*/ 19 w 103"/>
                <a:gd name="T23" fmla="*/ 0 h 91"/>
                <a:gd name="T24" fmla="*/ 8 w 103"/>
                <a:gd name="T25" fmla="*/ 0 h 91"/>
                <a:gd name="T26" fmla="*/ 1 w 103"/>
                <a:gd name="T27" fmla="*/ 79 h 91"/>
                <a:gd name="T28" fmla="*/ 11 w 103"/>
                <a:gd name="T29" fmla="*/ 91 h 91"/>
                <a:gd name="T30" fmla="*/ 92 w 103"/>
                <a:gd name="T31" fmla="*/ 91 h 91"/>
                <a:gd name="T32" fmla="*/ 102 w 103"/>
                <a:gd name="T33" fmla="*/ 79 h 91"/>
                <a:gd name="T34" fmla="*/ 51 w 103"/>
                <a:gd name="T35" fmla="*/ 83 h 91"/>
                <a:gd name="T36" fmla="*/ 29 w 103"/>
                <a:gd name="T37" fmla="*/ 60 h 91"/>
                <a:gd name="T38" fmla="*/ 51 w 103"/>
                <a:gd name="T39" fmla="*/ 37 h 91"/>
                <a:gd name="T40" fmla="*/ 74 w 103"/>
                <a:gd name="T41" fmla="*/ 60 h 91"/>
                <a:gd name="T42" fmla="*/ 51 w 103"/>
                <a:gd name="T43" fmla="*/ 83 h 91"/>
                <a:gd name="T44" fmla="*/ 51 w 103"/>
                <a:gd name="T45" fmla="*/ 83 h 91"/>
                <a:gd name="T46" fmla="*/ 51 w 103"/>
                <a:gd name="T47" fmla="*/ 8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3" h="91">
                  <a:moveTo>
                    <a:pt x="102" y="79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3" y="30"/>
                    <a:pt x="80" y="34"/>
                    <a:pt x="75" y="34"/>
                  </a:cubicBezTo>
                  <a:cubicBezTo>
                    <a:pt x="71" y="34"/>
                    <a:pt x="67" y="30"/>
                    <a:pt x="67" y="25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30"/>
                    <a:pt x="32" y="33"/>
                    <a:pt x="28" y="34"/>
                  </a:cubicBezTo>
                  <a:cubicBezTo>
                    <a:pt x="23" y="34"/>
                    <a:pt x="19" y="30"/>
                    <a:pt x="19" y="26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0" y="85"/>
                    <a:pt x="5" y="91"/>
                    <a:pt x="11" y="91"/>
                  </a:cubicBezTo>
                  <a:cubicBezTo>
                    <a:pt x="92" y="91"/>
                    <a:pt x="92" y="91"/>
                    <a:pt x="92" y="91"/>
                  </a:cubicBezTo>
                  <a:cubicBezTo>
                    <a:pt x="98" y="91"/>
                    <a:pt x="103" y="85"/>
                    <a:pt x="102" y="79"/>
                  </a:cubicBezTo>
                  <a:close/>
                  <a:moveTo>
                    <a:pt x="51" y="83"/>
                  </a:moveTo>
                  <a:cubicBezTo>
                    <a:pt x="39" y="83"/>
                    <a:pt x="29" y="73"/>
                    <a:pt x="29" y="60"/>
                  </a:cubicBezTo>
                  <a:cubicBezTo>
                    <a:pt x="29" y="48"/>
                    <a:pt x="39" y="37"/>
                    <a:pt x="51" y="37"/>
                  </a:cubicBezTo>
                  <a:cubicBezTo>
                    <a:pt x="64" y="37"/>
                    <a:pt x="74" y="48"/>
                    <a:pt x="74" y="60"/>
                  </a:cubicBezTo>
                  <a:cubicBezTo>
                    <a:pt x="74" y="73"/>
                    <a:pt x="64" y="83"/>
                    <a:pt x="51" y="83"/>
                  </a:cubicBezTo>
                  <a:close/>
                  <a:moveTo>
                    <a:pt x="51" y="83"/>
                  </a:moveTo>
                  <a:cubicBezTo>
                    <a:pt x="51" y="83"/>
                    <a:pt x="51" y="83"/>
                    <a:pt x="51" y="83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7">
              <a:extLst>
                <a:ext uri="{FF2B5EF4-FFF2-40B4-BE49-F238E27FC236}">
                  <a16:creationId xmlns:a16="http://schemas.microsoft.com/office/drawing/2014/main" id="{F9194EF9-0BA6-4DA0-BCD5-816E3B0D02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81928" y="4563764"/>
              <a:ext cx="77614" cy="79578"/>
            </a:xfrm>
            <a:custGeom>
              <a:avLst/>
              <a:gdLst>
                <a:gd name="T0" fmla="*/ 17 w 35"/>
                <a:gd name="T1" fmla="*/ 0 h 35"/>
                <a:gd name="T2" fmla="*/ 0 w 35"/>
                <a:gd name="T3" fmla="*/ 17 h 35"/>
                <a:gd name="T4" fmla="*/ 17 w 35"/>
                <a:gd name="T5" fmla="*/ 35 h 35"/>
                <a:gd name="T6" fmla="*/ 35 w 35"/>
                <a:gd name="T7" fmla="*/ 17 h 35"/>
                <a:gd name="T8" fmla="*/ 17 w 35"/>
                <a:gd name="T9" fmla="*/ 0 h 35"/>
                <a:gd name="T10" fmla="*/ 19 w 35"/>
                <a:gd name="T11" fmla="*/ 26 h 35"/>
                <a:gd name="T12" fmla="*/ 19 w 35"/>
                <a:gd name="T13" fmla="*/ 27 h 35"/>
                <a:gd name="T14" fmla="*/ 17 w 35"/>
                <a:gd name="T15" fmla="*/ 29 h 35"/>
                <a:gd name="T16" fmla="*/ 16 w 35"/>
                <a:gd name="T17" fmla="*/ 27 h 35"/>
                <a:gd name="T18" fmla="*/ 16 w 35"/>
                <a:gd name="T19" fmla="*/ 26 h 35"/>
                <a:gd name="T20" fmla="*/ 14 w 35"/>
                <a:gd name="T21" fmla="*/ 25 h 35"/>
                <a:gd name="T22" fmla="*/ 14 w 35"/>
                <a:gd name="T23" fmla="*/ 23 h 35"/>
                <a:gd name="T24" fmla="*/ 16 w 35"/>
                <a:gd name="T25" fmla="*/ 23 h 35"/>
                <a:gd name="T26" fmla="*/ 17 w 35"/>
                <a:gd name="T27" fmla="*/ 24 h 35"/>
                <a:gd name="T28" fmla="*/ 18 w 35"/>
                <a:gd name="T29" fmla="*/ 24 h 35"/>
                <a:gd name="T30" fmla="*/ 20 w 35"/>
                <a:gd name="T31" fmla="*/ 21 h 35"/>
                <a:gd name="T32" fmla="*/ 17 w 35"/>
                <a:gd name="T33" fmla="*/ 19 h 35"/>
                <a:gd name="T34" fmla="*/ 17 w 35"/>
                <a:gd name="T35" fmla="*/ 19 h 35"/>
                <a:gd name="T36" fmla="*/ 12 w 35"/>
                <a:gd name="T37" fmla="*/ 14 h 35"/>
                <a:gd name="T38" fmla="*/ 16 w 35"/>
                <a:gd name="T39" fmla="*/ 8 h 35"/>
                <a:gd name="T40" fmla="*/ 16 w 35"/>
                <a:gd name="T41" fmla="*/ 7 h 35"/>
                <a:gd name="T42" fmla="*/ 17 w 35"/>
                <a:gd name="T43" fmla="*/ 6 h 35"/>
                <a:gd name="T44" fmla="*/ 19 w 35"/>
                <a:gd name="T45" fmla="*/ 7 h 35"/>
                <a:gd name="T46" fmla="*/ 19 w 35"/>
                <a:gd name="T47" fmla="*/ 8 h 35"/>
                <a:gd name="T48" fmla="*/ 21 w 35"/>
                <a:gd name="T49" fmla="*/ 10 h 35"/>
                <a:gd name="T50" fmla="*/ 21 w 35"/>
                <a:gd name="T51" fmla="*/ 12 h 35"/>
                <a:gd name="T52" fmla="*/ 19 w 35"/>
                <a:gd name="T53" fmla="*/ 12 h 35"/>
                <a:gd name="T54" fmla="*/ 18 w 35"/>
                <a:gd name="T55" fmla="*/ 11 h 35"/>
                <a:gd name="T56" fmla="*/ 17 w 35"/>
                <a:gd name="T57" fmla="*/ 11 h 35"/>
                <a:gd name="T58" fmla="*/ 15 w 35"/>
                <a:gd name="T59" fmla="*/ 14 h 35"/>
                <a:gd name="T60" fmla="*/ 17 w 35"/>
                <a:gd name="T61" fmla="*/ 16 h 35"/>
                <a:gd name="T62" fmla="*/ 18 w 35"/>
                <a:gd name="T63" fmla="*/ 16 h 35"/>
                <a:gd name="T64" fmla="*/ 23 w 35"/>
                <a:gd name="T65" fmla="*/ 21 h 35"/>
                <a:gd name="T66" fmla="*/ 19 w 35"/>
                <a:gd name="T67" fmla="*/ 26 h 35"/>
                <a:gd name="T68" fmla="*/ 19 w 35"/>
                <a:gd name="T69" fmla="*/ 26 h 35"/>
                <a:gd name="T70" fmla="*/ 19 w 35"/>
                <a:gd name="T71" fmla="*/ 2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5" h="35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  <a:moveTo>
                    <a:pt x="19" y="26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19" y="28"/>
                    <a:pt x="18" y="29"/>
                    <a:pt x="17" y="29"/>
                  </a:cubicBezTo>
                  <a:cubicBezTo>
                    <a:pt x="17" y="29"/>
                    <a:pt x="16" y="28"/>
                    <a:pt x="16" y="27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4" y="26"/>
                    <a:pt x="14" y="25"/>
                  </a:cubicBezTo>
                  <a:cubicBezTo>
                    <a:pt x="13" y="24"/>
                    <a:pt x="13" y="23"/>
                    <a:pt x="14" y="23"/>
                  </a:cubicBezTo>
                  <a:cubicBezTo>
                    <a:pt x="14" y="22"/>
                    <a:pt x="15" y="22"/>
                    <a:pt x="16" y="23"/>
                  </a:cubicBezTo>
                  <a:cubicBezTo>
                    <a:pt x="16" y="23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9" y="23"/>
                    <a:pt x="20" y="22"/>
                    <a:pt x="20" y="21"/>
                  </a:cubicBezTo>
                  <a:cubicBezTo>
                    <a:pt x="20" y="20"/>
                    <a:pt x="19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4" y="19"/>
                    <a:pt x="12" y="16"/>
                    <a:pt x="12" y="14"/>
                  </a:cubicBezTo>
                  <a:cubicBezTo>
                    <a:pt x="12" y="11"/>
                    <a:pt x="14" y="9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6"/>
                    <a:pt x="17" y="6"/>
                    <a:pt x="17" y="6"/>
                  </a:cubicBezTo>
                  <a:cubicBezTo>
                    <a:pt x="18" y="6"/>
                    <a:pt x="19" y="6"/>
                    <a:pt x="19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0" y="9"/>
                    <a:pt x="21" y="9"/>
                    <a:pt x="21" y="10"/>
                  </a:cubicBezTo>
                  <a:cubicBezTo>
                    <a:pt x="22" y="10"/>
                    <a:pt x="22" y="11"/>
                    <a:pt x="21" y="12"/>
                  </a:cubicBezTo>
                  <a:cubicBezTo>
                    <a:pt x="21" y="13"/>
                    <a:pt x="20" y="13"/>
                    <a:pt x="19" y="12"/>
                  </a:cubicBezTo>
                  <a:cubicBezTo>
                    <a:pt x="19" y="12"/>
                    <a:pt x="18" y="11"/>
                    <a:pt x="18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1"/>
                    <a:pt x="15" y="12"/>
                    <a:pt x="15" y="14"/>
                  </a:cubicBezTo>
                  <a:cubicBezTo>
                    <a:pt x="15" y="15"/>
                    <a:pt x="16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0" y="16"/>
                    <a:pt x="23" y="18"/>
                    <a:pt x="23" y="21"/>
                  </a:cubicBezTo>
                  <a:cubicBezTo>
                    <a:pt x="23" y="24"/>
                    <a:pt x="21" y="26"/>
                    <a:pt x="19" y="26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6"/>
                    <a:pt x="19" y="26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0" name="Freeform 10">
            <a:extLst>
              <a:ext uri="{FF2B5EF4-FFF2-40B4-BE49-F238E27FC236}">
                <a16:creationId xmlns:a16="http://schemas.microsoft.com/office/drawing/2014/main" id="{E5ECF552-027C-440E-9D07-065BE757128A}"/>
              </a:ext>
            </a:extLst>
          </p:cNvPr>
          <p:cNvSpPr>
            <a:spLocks noEditPoints="1"/>
          </p:cNvSpPr>
          <p:nvPr/>
        </p:nvSpPr>
        <p:spPr bwMode="auto">
          <a:xfrm>
            <a:off x="9886117" y="3959818"/>
            <a:ext cx="283928" cy="294734"/>
          </a:xfrm>
          <a:custGeom>
            <a:avLst/>
            <a:gdLst>
              <a:gd name="T0" fmla="*/ 118 w 127"/>
              <a:gd name="T1" fmla="*/ 106 h 130"/>
              <a:gd name="T2" fmla="*/ 78 w 127"/>
              <a:gd name="T3" fmla="*/ 52 h 130"/>
              <a:gd name="T4" fmla="*/ 78 w 127"/>
              <a:gd name="T5" fmla="*/ 13 h 130"/>
              <a:gd name="T6" fmla="*/ 83 w 127"/>
              <a:gd name="T7" fmla="*/ 6 h 130"/>
              <a:gd name="T8" fmla="*/ 77 w 127"/>
              <a:gd name="T9" fmla="*/ 0 h 130"/>
              <a:gd name="T10" fmla="*/ 51 w 127"/>
              <a:gd name="T11" fmla="*/ 0 h 130"/>
              <a:gd name="T12" fmla="*/ 44 w 127"/>
              <a:gd name="T13" fmla="*/ 6 h 130"/>
              <a:gd name="T14" fmla="*/ 49 w 127"/>
              <a:gd name="T15" fmla="*/ 13 h 130"/>
              <a:gd name="T16" fmla="*/ 49 w 127"/>
              <a:gd name="T17" fmla="*/ 52 h 130"/>
              <a:gd name="T18" fmla="*/ 10 w 127"/>
              <a:gd name="T19" fmla="*/ 106 h 130"/>
              <a:gd name="T20" fmla="*/ 21 w 127"/>
              <a:gd name="T21" fmla="*/ 130 h 130"/>
              <a:gd name="T22" fmla="*/ 106 w 127"/>
              <a:gd name="T23" fmla="*/ 130 h 130"/>
              <a:gd name="T24" fmla="*/ 118 w 127"/>
              <a:gd name="T25" fmla="*/ 106 h 130"/>
              <a:gd name="T26" fmla="*/ 98 w 127"/>
              <a:gd name="T27" fmla="*/ 124 h 130"/>
              <a:gd name="T28" fmla="*/ 30 w 127"/>
              <a:gd name="T29" fmla="*/ 124 h 130"/>
              <a:gd name="T30" fmla="*/ 21 w 127"/>
              <a:gd name="T31" fmla="*/ 105 h 130"/>
              <a:gd name="T32" fmla="*/ 38 w 127"/>
              <a:gd name="T33" fmla="*/ 81 h 130"/>
              <a:gd name="T34" fmla="*/ 90 w 127"/>
              <a:gd name="T35" fmla="*/ 81 h 130"/>
              <a:gd name="T36" fmla="*/ 107 w 127"/>
              <a:gd name="T37" fmla="*/ 105 h 130"/>
              <a:gd name="T38" fmla="*/ 98 w 127"/>
              <a:gd name="T39" fmla="*/ 124 h 130"/>
              <a:gd name="T40" fmla="*/ 80 w 127"/>
              <a:gd name="T41" fmla="*/ 89 h 130"/>
              <a:gd name="T42" fmla="*/ 48 w 127"/>
              <a:gd name="T43" fmla="*/ 89 h 130"/>
              <a:gd name="T44" fmla="*/ 37 w 127"/>
              <a:gd name="T45" fmla="*/ 104 h 130"/>
              <a:gd name="T46" fmla="*/ 43 w 127"/>
              <a:gd name="T47" fmla="*/ 116 h 130"/>
              <a:gd name="T48" fmla="*/ 85 w 127"/>
              <a:gd name="T49" fmla="*/ 116 h 130"/>
              <a:gd name="T50" fmla="*/ 91 w 127"/>
              <a:gd name="T51" fmla="*/ 104 h 130"/>
              <a:gd name="T52" fmla="*/ 80 w 127"/>
              <a:gd name="T53" fmla="*/ 89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7" h="130">
                <a:moveTo>
                  <a:pt x="118" y="106"/>
                </a:moveTo>
                <a:cubicBezTo>
                  <a:pt x="105" y="87"/>
                  <a:pt x="80" y="55"/>
                  <a:pt x="78" y="52"/>
                </a:cubicBezTo>
                <a:cubicBezTo>
                  <a:pt x="78" y="13"/>
                  <a:pt x="78" y="13"/>
                  <a:pt x="78" y="13"/>
                </a:cubicBezTo>
                <a:cubicBezTo>
                  <a:pt x="81" y="12"/>
                  <a:pt x="83" y="9"/>
                  <a:pt x="83" y="6"/>
                </a:cubicBezTo>
                <a:cubicBezTo>
                  <a:pt x="83" y="3"/>
                  <a:pt x="80" y="0"/>
                  <a:pt x="77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47" y="0"/>
                  <a:pt x="44" y="3"/>
                  <a:pt x="44" y="6"/>
                </a:cubicBezTo>
                <a:cubicBezTo>
                  <a:pt x="44" y="9"/>
                  <a:pt x="46" y="12"/>
                  <a:pt x="49" y="13"/>
                </a:cubicBezTo>
                <a:cubicBezTo>
                  <a:pt x="49" y="52"/>
                  <a:pt x="49" y="52"/>
                  <a:pt x="49" y="52"/>
                </a:cubicBezTo>
                <a:cubicBezTo>
                  <a:pt x="48" y="55"/>
                  <a:pt x="23" y="87"/>
                  <a:pt x="10" y="106"/>
                </a:cubicBezTo>
                <a:cubicBezTo>
                  <a:pt x="0" y="121"/>
                  <a:pt x="10" y="130"/>
                  <a:pt x="21" y="130"/>
                </a:cubicBezTo>
                <a:cubicBezTo>
                  <a:pt x="106" y="130"/>
                  <a:pt x="106" y="130"/>
                  <a:pt x="106" y="130"/>
                </a:cubicBezTo>
                <a:cubicBezTo>
                  <a:pt x="118" y="130"/>
                  <a:pt x="127" y="121"/>
                  <a:pt x="118" y="106"/>
                </a:cubicBezTo>
                <a:close/>
                <a:moveTo>
                  <a:pt x="98" y="124"/>
                </a:moveTo>
                <a:cubicBezTo>
                  <a:pt x="30" y="124"/>
                  <a:pt x="30" y="124"/>
                  <a:pt x="30" y="124"/>
                </a:cubicBezTo>
                <a:cubicBezTo>
                  <a:pt x="21" y="124"/>
                  <a:pt x="13" y="117"/>
                  <a:pt x="21" y="105"/>
                </a:cubicBezTo>
                <a:cubicBezTo>
                  <a:pt x="25" y="98"/>
                  <a:pt x="32" y="89"/>
                  <a:pt x="38" y="81"/>
                </a:cubicBezTo>
                <a:cubicBezTo>
                  <a:pt x="90" y="81"/>
                  <a:pt x="90" y="81"/>
                  <a:pt x="90" y="81"/>
                </a:cubicBezTo>
                <a:cubicBezTo>
                  <a:pt x="96" y="89"/>
                  <a:pt x="102" y="98"/>
                  <a:pt x="107" y="105"/>
                </a:cubicBezTo>
                <a:cubicBezTo>
                  <a:pt x="115" y="117"/>
                  <a:pt x="107" y="124"/>
                  <a:pt x="98" y="124"/>
                </a:cubicBezTo>
                <a:close/>
                <a:moveTo>
                  <a:pt x="80" y="89"/>
                </a:moveTo>
                <a:cubicBezTo>
                  <a:pt x="48" y="89"/>
                  <a:pt x="48" y="89"/>
                  <a:pt x="48" y="89"/>
                </a:cubicBezTo>
                <a:cubicBezTo>
                  <a:pt x="44" y="94"/>
                  <a:pt x="40" y="100"/>
                  <a:pt x="37" y="104"/>
                </a:cubicBezTo>
                <a:cubicBezTo>
                  <a:pt x="32" y="111"/>
                  <a:pt x="37" y="116"/>
                  <a:pt x="43" y="116"/>
                </a:cubicBezTo>
                <a:cubicBezTo>
                  <a:pt x="85" y="116"/>
                  <a:pt x="85" y="116"/>
                  <a:pt x="85" y="116"/>
                </a:cubicBezTo>
                <a:cubicBezTo>
                  <a:pt x="91" y="116"/>
                  <a:pt x="95" y="111"/>
                  <a:pt x="91" y="104"/>
                </a:cubicBezTo>
                <a:cubicBezTo>
                  <a:pt x="88" y="100"/>
                  <a:pt x="84" y="94"/>
                  <a:pt x="80" y="8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F7A9AB1-D67B-42CE-88E6-53F7F1DA3D99}"/>
              </a:ext>
            </a:extLst>
          </p:cNvPr>
          <p:cNvGrpSpPr/>
          <p:nvPr/>
        </p:nvGrpSpPr>
        <p:grpSpPr>
          <a:xfrm>
            <a:off x="4649806" y="3959817"/>
            <a:ext cx="1295418" cy="1011661"/>
            <a:chOff x="5563203" y="3752455"/>
            <a:chExt cx="1295418" cy="1011661"/>
          </a:xfrm>
        </p:grpSpPr>
        <p:sp>
          <p:nvSpPr>
            <p:cNvPr id="48" name="Rectangle 9">
              <a:extLst>
                <a:ext uri="{FF2B5EF4-FFF2-40B4-BE49-F238E27FC236}">
                  <a16:creationId xmlns:a16="http://schemas.microsoft.com/office/drawing/2014/main" id="{D637EB85-A486-4B7C-AB77-D6453F50D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203" y="4197116"/>
              <a:ext cx="1295418" cy="567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000" b="1" dirty="0">
                  <a:solidFill>
                    <a:schemeClr val="bg1">
                      <a:lumMod val="65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letterhead design professionalism dummy</a:t>
              </a:r>
            </a:p>
          </p:txBody>
        </p:sp>
        <p:sp>
          <p:nvSpPr>
            <p:cNvPr id="52" name="Freeform 9">
              <a:extLst>
                <a:ext uri="{FF2B5EF4-FFF2-40B4-BE49-F238E27FC236}">
                  <a16:creationId xmlns:a16="http://schemas.microsoft.com/office/drawing/2014/main" id="{F02E99B4-B539-42F1-AF37-4CBA7C9218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6983" y="3752455"/>
              <a:ext cx="287859" cy="294734"/>
            </a:xfrm>
            <a:custGeom>
              <a:avLst/>
              <a:gdLst>
                <a:gd name="T0" fmla="*/ 105 w 129"/>
                <a:gd name="T1" fmla="*/ 89 h 130"/>
                <a:gd name="T2" fmla="*/ 97 w 129"/>
                <a:gd name="T3" fmla="*/ 89 h 130"/>
                <a:gd name="T4" fmla="*/ 80 w 129"/>
                <a:gd name="T5" fmla="*/ 73 h 130"/>
                <a:gd name="T6" fmla="*/ 80 w 129"/>
                <a:gd name="T7" fmla="*/ 68 h 130"/>
                <a:gd name="T8" fmla="*/ 88 w 129"/>
                <a:gd name="T9" fmla="*/ 53 h 130"/>
                <a:gd name="T10" fmla="*/ 90 w 129"/>
                <a:gd name="T11" fmla="*/ 51 h 130"/>
                <a:gd name="T12" fmla="*/ 91 w 129"/>
                <a:gd name="T13" fmla="*/ 39 h 130"/>
                <a:gd name="T14" fmla="*/ 90 w 129"/>
                <a:gd name="T15" fmla="*/ 37 h 130"/>
                <a:gd name="T16" fmla="*/ 90 w 129"/>
                <a:gd name="T17" fmla="*/ 23 h 130"/>
                <a:gd name="T18" fmla="*/ 85 w 129"/>
                <a:gd name="T19" fmla="*/ 7 h 130"/>
                <a:gd name="T20" fmla="*/ 72 w 129"/>
                <a:gd name="T21" fmla="*/ 1 h 130"/>
                <a:gd name="T22" fmla="*/ 55 w 129"/>
                <a:gd name="T23" fmla="*/ 1 h 130"/>
                <a:gd name="T24" fmla="*/ 42 w 129"/>
                <a:gd name="T25" fmla="*/ 10 h 130"/>
                <a:gd name="T26" fmla="*/ 38 w 129"/>
                <a:gd name="T27" fmla="*/ 23 h 130"/>
                <a:gd name="T28" fmla="*/ 38 w 129"/>
                <a:gd name="T29" fmla="*/ 37 h 130"/>
                <a:gd name="T30" fmla="*/ 37 w 129"/>
                <a:gd name="T31" fmla="*/ 40 h 130"/>
                <a:gd name="T32" fmla="*/ 39 w 129"/>
                <a:gd name="T33" fmla="*/ 52 h 130"/>
                <a:gd name="T34" fmla="*/ 41 w 129"/>
                <a:gd name="T35" fmla="*/ 55 h 130"/>
                <a:gd name="T36" fmla="*/ 48 w 129"/>
                <a:gd name="T37" fmla="*/ 68 h 130"/>
                <a:gd name="T38" fmla="*/ 48 w 129"/>
                <a:gd name="T39" fmla="*/ 73 h 130"/>
                <a:gd name="T40" fmla="*/ 32 w 129"/>
                <a:gd name="T41" fmla="*/ 89 h 130"/>
                <a:gd name="T42" fmla="*/ 24 w 129"/>
                <a:gd name="T43" fmla="*/ 89 h 130"/>
                <a:gd name="T44" fmla="*/ 0 w 129"/>
                <a:gd name="T45" fmla="*/ 113 h 130"/>
                <a:gd name="T46" fmla="*/ 0 w 129"/>
                <a:gd name="T47" fmla="*/ 122 h 130"/>
                <a:gd name="T48" fmla="*/ 8 w 129"/>
                <a:gd name="T49" fmla="*/ 130 h 130"/>
                <a:gd name="T50" fmla="*/ 121 w 129"/>
                <a:gd name="T51" fmla="*/ 130 h 130"/>
                <a:gd name="T52" fmla="*/ 129 w 129"/>
                <a:gd name="T53" fmla="*/ 122 h 130"/>
                <a:gd name="T54" fmla="*/ 129 w 129"/>
                <a:gd name="T55" fmla="*/ 113 h 130"/>
                <a:gd name="T56" fmla="*/ 105 w 129"/>
                <a:gd name="T57" fmla="*/ 89 h 130"/>
                <a:gd name="T58" fmla="*/ 105 w 129"/>
                <a:gd name="T59" fmla="*/ 89 h 130"/>
                <a:gd name="T60" fmla="*/ 105 w 129"/>
                <a:gd name="T61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9" h="130">
                  <a:moveTo>
                    <a:pt x="105" y="89"/>
                  </a:moveTo>
                  <a:cubicBezTo>
                    <a:pt x="97" y="89"/>
                    <a:pt x="97" y="89"/>
                    <a:pt x="97" y="89"/>
                  </a:cubicBezTo>
                  <a:cubicBezTo>
                    <a:pt x="88" y="89"/>
                    <a:pt x="80" y="82"/>
                    <a:pt x="80" y="73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4" y="64"/>
                    <a:pt x="87" y="59"/>
                    <a:pt x="88" y="53"/>
                  </a:cubicBezTo>
                  <a:cubicBezTo>
                    <a:pt x="88" y="52"/>
                    <a:pt x="89" y="52"/>
                    <a:pt x="90" y="51"/>
                  </a:cubicBezTo>
                  <a:cubicBezTo>
                    <a:pt x="93" y="48"/>
                    <a:pt x="94" y="43"/>
                    <a:pt x="91" y="39"/>
                  </a:cubicBezTo>
                  <a:cubicBezTo>
                    <a:pt x="91" y="39"/>
                    <a:pt x="90" y="38"/>
                    <a:pt x="90" y="37"/>
                  </a:cubicBezTo>
                  <a:cubicBezTo>
                    <a:pt x="90" y="33"/>
                    <a:pt x="90" y="28"/>
                    <a:pt x="90" y="23"/>
                  </a:cubicBezTo>
                  <a:cubicBezTo>
                    <a:pt x="90" y="18"/>
                    <a:pt x="89" y="12"/>
                    <a:pt x="85" y="7"/>
                  </a:cubicBezTo>
                  <a:cubicBezTo>
                    <a:pt x="81" y="4"/>
                    <a:pt x="77" y="2"/>
                    <a:pt x="72" y="1"/>
                  </a:cubicBezTo>
                  <a:cubicBezTo>
                    <a:pt x="66" y="0"/>
                    <a:pt x="60" y="0"/>
                    <a:pt x="55" y="1"/>
                  </a:cubicBezTo>
                  <a:cubicBezTo>
                    <a:pt x="50" y="3"/>
                    <a:pt x="45" y="6"/>
                    <a:pt x="42" y="10"/>
                  </a:cubicBezTo>
                  <a:cubicBezTo>
                    <a:pt x="40" y="14"/>
                    <a:pt x="38" y="18"/>
                    <a:pt x="38" y="23"/>
                  </a:cubicBezTo>
                  <a:cubicBezTo>
                    <a:pt x="38" y="28"/>
                    <a:pt x="38" y="32"/>
                    <a:pt x="38" y="37"/>
                  </a:cubicBezTo>
                  <a:cubicBezTo>
                    <a:pt x="38" y="38"/>
                    <a:pt x="38" y="39"/>
                    <a:pt x="37" y="40"/>
                  </a:cubicBezTo>
                  <a:cubicBezTo>
                    <a:pt x="35" y="44"/>
                    <a:pt x="36" y="49"/>
                    <a:pt x="39" y="52"/>
                  </a:cubicBezTo>
                  <a:cubicBezTo>
                    <a:pt x="40" y="53"/>
                    <a:pt x="41" y="54"/>
                    <a:pt x="41" y="55"/>
                  </a:cubicBezTo>
                  <a:cubicBezTo>
                    <a:pt x="42" y="59"/>
                    <a:pt x="45" y="64"/>
                    <a:pt x="48" y="68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48" y="82"/>
                    <a:pt x="41" y="89"/>
                    <a:pt x="32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9" y="93"/>
                    <a:pt x="0" y="11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6"/>
                    <a:pt x="3" y="130"/>
                    <a:pt x="8" y="130"/>
                  </a:cubicBezTo>
                  <a:cubicBezTo>
                    <a:pt x="121" y="130"/>
                    <a:pt x="121" y="130"/>
                    <a:pt x="121" y="130"/>
                  </a:cubicBezTo>
                  <a:cubicBezTo>
                    <a:pt x="125" y="130"/>
                    <a:pt x="129" y="126"/>
                    <a:pt x="129" y="122"/>
                  </a:cubicBezTo>
                  <a:cubicBezTo>
                    <a:pt x="129" y="113"/>
                    <a:pt x="129" y="113"/>
                    <a:pt x="129" y="113"/>
                  </a:cubicBezTo>
                  <a:cubicBezTo>
                    <a:pt x="119" y="93"/>
                    <a:pt x="105" y="89"/>
                    <a:pt x="105" y="89"/>
                  </a:cubicBezTo>
                  <a:close/>
                  <a:moveTo>
                    <a:pt x="105" y="89"/>
                  </a:moveTo>
                  <a:cubicBezTo>
                    <a:pt x="105" y="89"/>
                    <a:pt x="105" y="89"/>
                    <a:pt x="105" y="89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7" name="Rectangle 66">
            <a:extLst>
              <a:ext uri="{FF2B5EF4-FFF2-40B4-BE49-F238E27FC236}">
                <a16:creationId xmlns:a16="http://schemas.microsoft.com/office/drawing/2014/main" id="{784B641F-1129-42D9-ACF6-5EDF5561BAE2}"/>
              </a:ext>
            </a:extLst>
          </p:cNvPr>
          <p:cNvSpPr/>
          <p:nvPr/>
        </p:nvSpPr>
        <p:spPr>
          <a:xfrm rot="2700000">
            <a:off x="6837357" y="3644541"/>
            <a:ext cx="1672374" cy="1672374"/>
          </a:xfrm>
          <a:prstGeom prst="rect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3190E2D3-DB12-4B03-BB13-9161893F3C77}"/>
              </a:ext>
            </a:extLst>
          </p:cNvPr>
          <p:cNvSpPr/>
          <p:nvPr/>
        </p:nvSpPr>
        <p:spPr>
          <a:xfrm rot="2700000">
            <a:off x="4461328" y="3629460"/>
            <a:ext cx="1672374" cy="1672374"/>
          </a:xfrm>
          <a:prstGeom prst="rect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9">
            <a:extLst>
              <a:ext uri="{FF2B5EF4-FFF2-40B4-BE49-F238E27FC236}">
                <a16:creationId xmlns:a16="http://schemas.microsoft.com/office/drawing/2014/main" id="{85A013FB-AC78-41BC-83FC-A44F25B3208C}"/>
              </a:ext>
            </a:extLst>
          </p:cNvPr>
          <p:cNvSpPr>
            <a:spLocks/>
          </p:cNvSpPr>
          <p:nvPr/>
        </p:nvSpPr>
        <p:spPr bwMode="auto">
          <a:xfrm>
            <a:off x="7025835" y="4419559"/>
            <a:ext cx="1295418" cy="5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000" b="1" dirty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letterhead design professionalism dummy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A6A4186C-99A1-4365-9759-7973630F7945}"/>
              </a:ext>
            </a:extLst>
          </p:cNvPr>
          <p:cNvSpPr/>
          <p:nvPr/>
        </p:nvSpPr>
        <p:spPr>
          <a:xfrm rot="2700000">
            <a:off x="9193859" y="3629461"/>
            <a:ext cx="1672374" cy="1672374"/>
          </a:xfrm>
          <a:prstGeom prst="rect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9">
            <a:extLst>
              <a:ext uri="{FF2B5EF4-FFF2-40B4-BE49-F238E27FC236}">
                <a16:creationId xmlns:a16="http://schemas.microsoft.com/office/drawing/2014/main" id="{C3630797-08DE-4F08-9582-EB90DAC0CF50}"/>
              </a:ext>
            </a:extLst>
          </p:cNvPr>
          <p:cNvSpPr>
            <a:spLocks/>
          </p:cNvSpPr>
          <p:nvPr/>
        </p:nvSpPr>
        <p:spPr bwMode="auto">
          <a:xfrm>
            <a:off x="9382337" y="4404479"/>
            <a:ext cx="1295418" cy="5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000" b="1" dirty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letterhead design professionalism dummy</a:t>
            </a:r>
          </a:p>
        </p:txBody>
      </p: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CE5EE23A-674F-4FC9-83AC-6CB970DD63E6}"/>
              </a:ext>
            </a:extLst>
          </p:cNvPr>
          <p:cNvPicPr>
            <a:picLocks noGrp="1" noChangeAspect="1"/>
          </p:cNvPicPr>
          <p:nvPr>
            <p:ph type="pic" sz="quarter" idx="4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82" b="22582"/>
          <a:stretch>
            <a:fillRect/>
          </a:stretch>
        </p:blipFill>
        <p:spPr/>
      </p:pic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27AC8741-976F-42E8-BEC7-1B309EA6447C}"/>
              </a:ext>
            </a:extLst>
          </p:cNvPr>
          <p:cNvSpPr>
            <a:spLocks/>
          </p:cNvSpPr>
          <p:nvPr/>
        </p:nvSpPr>
        <p:spPr bwMode="auto">
          <a:xfrm rot="10800000">
            <a:off x="-17464" y="2386804"/>
            <a:ext cx="12209464" cy="4471196"/>
          </a:xfrm>
          <a:custGeom>
            <a:avLst/>
            <a:gdLst>
              <a:gd name="connsiteX0" fmla="*/ 0 w 12192000"/>
              <a:gd name="connsiteY0" fmla="*/ 0 h 4321452"/>
              <a:gd name="connsiteX1" fmla="*/ 12192000 w 12192000"/>
              <a:gd name="connsiteY1" fmla="*/ 0 h 4321452"/>
              <a:gd name="connsiteX2" fmla="*/ 12192000 w 12192000"/>
              <a:gd name="connsiteY2" fmla="*/ 3804368 h 4321452"/>
              <a:gd name="connsiteX3" fmla="*/ 12025388 w 12192000"/>
              <a:gd name="connsiteY3" fmla="*/ 3629655 h 4321452"/>
              <a:gd name="connsiteX4" fmla="*/ 8990076 w 12192000"/>
              <a:gd name="connsiteY4" fmla="*/ 2493905 h 4321452"/>
              <a:gd name="connsiteX5" fmla="*/ 6372694 w 12192000"/>
              <a:gd name="connsiteY5" fmla="*/ 3001834 h 4321452"/>
              <a:gd name="connsiteX6" fmla="*/ 5928986 w 12192000"/>
              <a:gd name="connsiteY6" fmla="*/ 3210981 h 4321452"/>
              <a:gd name="connsiteX7" fmla="*/ 1865812 w 12192000"/>
              <a:gd name="connsiteY7" fmla="*/ 4321452 h 4321452"/>
              <a:gd name="connsiteX8" fmla="*/ 55864 w 12192000"/>
              <a:gd name="connsiteY8" fmla="*/ 4063775 h 4321452"/>
              <a:gd name="connsiteX9" fmla="*/ 0 w 12192000"/>
              <a:gd name="connsiteY9" fmla="*/ 4045453 h 4321452"/>
              <a:gd name="connsiteX10" fmla="*/ 0 w 12192000"/>
              <a:gd name="connsiteY10" fmla="*/ 0 h 4321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4321452">
                <a:moveTo>
                  <a:pt x="0" y="0"/>
                </a:moveTo>
                <a:lnTo>
                  <a:pt x="12192000" y="0"/>
                </a:lnTo>
                <a:lnTo>
                  <a:pt x="12192000" y="3804368"/>
                </a:lnTo>
                <a:lnTo>
                  <a:pt x="12025388" y="3629655"/>
                </a:lnTo>
                <a:cubicBezTo>
                  <a:pt x="11132472" y="2752130"/>
                  <a:pt x="10004312" y="2493905"/>
                  <a:pt x="8990076" y="2493905"/>
                </a:cubicBezTo>
                <a:cubicBezTo>
                  <a:pt x="7569212" y="2493905"/>
                  <a:pt x="6372694" y="3001834"/>
                  <a:pt x="6372694" y="3001834"/>
                </a:cubicBezTo>
                <a:cubicBezTo>
                  <a:pt x="6372694" y="3001834"/>
                  <a:pt x="6372694" y="3001834"/>
                  <a:pt x="5928986" y="3210981"/>
                </a:cubicBezTo>
                <a:cubicBezTo>
                  <a:pt x="4323658" y="4082427"/>
                  <a:pt x="2922736" y="4321452"/>
                  <a:pt x="1865812" y="4321452"/>
                </a:cubicBezTo>
                <a:cubicBezTo>
                  <a:pt x="1024510" y="4321452"/>
                  <a:pt x="397917" y="4172646"/>
                  <a:pt x="55864" y="4063775"/>
                </a:cubicBezTo>
                <a:lnTo>
                  <a:pt x="0" y="404545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88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E42536B-7DD4-4732-A49E-92897742EE8F}"/>
              </a:ext>
            </a:extLst>
          </p:cNvPr>
          <p:cNvSpPr/>
          <p:nvPr/>
        </p:nvSpPr>
        <p:spPr>
          <a:xfrm>
            <a:off x="4764165" y="2093826"/>
            <a:ext cx="2663670" cy="266367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784B9E3E-70A9-4F29-B94F-87CB880BA280}"/>
              </a:ext>
            </a:extLst>
          </p:cNvPr>
          <p:cNvSpPr/>
          <p:nvPr/>
        </p:nvSpPr>
        <p:spPr>
          <a:xfrm>
            <a:off x="838200" y="2093826"/>
            <a:ext cx="2663670" cy="266367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7A8E111B-D7A4-475E-A30A-BCE32F10BBE5}"/>
              </a:ext>
            </a:extLst>
          </p:cNvPr>
          <p:cNvSpPr/>
          <p:nvPr/>
        </p:nvSpPr>
        <p:spPr>
          <a:xfrm>
            <a:off x="8690130" y="2093826"/>
            <a:ext cx="2663670" cy="266367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747B9C9B-CCEE-4E44-8674-0BBC4BA03229}"/>
              </a:ext>
            </a:extLst>
          </p:cNvPr>
          <p:cNvPicPr>
            <a:picLocks noGrp="1" noChangeAspect="1"/>
          </p:cNvPicPr>
          <p:nvPr>
            <p:ph type="pic" sz="quarter" idx="37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03" r="16603"/>
          <a:stretch>
            <a:fillRect/>
          </a:stretch>
        </p:blipFill>
        <p:spPr/>
      </p:pic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CB0A01B7-1BE1-4AE0-94B9-5B64C257854D}"/>
              </a:ext>
            </a:extLst>
          </p:cNvPr>
          <p:cNvPicPr>
            <a:picLocks noGrp="1" noChangeAspect="1"/>
          </p:cNvPicPr>
          <p:nvPr>
            <p:ph type="pic" sz="quarter" idx="38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11" r="16411"/>
          <a:stretch>
            <a:fillRect/>
          </a:stretch>
        </p:blipFill>
        <p:spPr/>
      </p:pic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4EEA8C53-ED8A-4BE6-B960-2E4F2E737E5E}"/>
              </a:ext>
            </a:extLst>
          </p:cNvPr>
          <p:cNvPicPr>
            <a:picLocks noGrp="1" noChangeAspect="1"/>
          </p:cNvPicPr>
          <p:nvPr>
            <p:ph type="pic" sz="quarter" idx="39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28" r="7517" b="14811"/>
          <a:stretch/>
        </p:blipFill>
        <p:spPr>
          <a:xfrm>
            <a:off x="8861960" y="2265656"/>
            <a:ext cx="2320012" cy="2320012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6A9C4D-FA0B-471D-9138-B2C89F97345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29468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/>
              <a:t>Our</a:t>
            </a:r>
            <a:r>
              <a:rPr lang="en-US" dirty="0"/>
              <a:t> Team</a:t>
            </a:r>
          </a:p>
        </p:txBody>
      </p:sp>
      <p:sp>
        <p:nvSpPr>
          <p:cNvPr id="21" name="Subtitle 20">
            <a:extLst>
              <a:ext uri="{FF2B5EF4-FFF2-40B4-BE49-F238E27FC236}">
                <a16:creationId xmlns:a16="http://schemas.microsoft.com/office/drawing/2014/main" id="{5D9FC5C8-32FB-4F8B-8F7B-56BA0C8591D8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29468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1960C4EA-AABA-4713-804E-C57DFD40F0FE}"/>
              </a:ext>
            </a:extLst>
          </p:cNvPr>
          <p:cNvGrpSpPr/>
          <p:nvPr/>
        </p:nvGrpSpPr>
        <p:grpSpPr>
          <a:xfrm>
            <a:off x="1237174" y="5244050"/>
            <a:ext cx="1865722" cy="836312"/>
            <a:chOff x="1761930" y="8011317"/>
            <a:chExt cx="1865722" cy="836312"/>
          </a:xfrm>
        </p:grpSpPr>
        <p:sp>
          <p:nvSpPr>
            <p:cNvPr id="269" name="TextBox 268">
              <a:extLst>
                <a:ext uri="{FF2B5EF4-FFF2-40B4-BE49-F238E27FC236}">
                  <a16:creationId xmlns:a16="http://schemas.microsoft.com/office/drawing/2014/main" id="{1CD9A83A-E1C8-4361-AA21-A842C991C422}"/>
                </a:ext>
              </a:extLst>
            </p:cNvPr>
            <p:cNvSpPr txBox="1"/>
            <p:nvPr/>
          </p:nvSpPr>
          <p:spPr>
            <a:xfrm>
              <a:off x="1761930" y="8011317"/>
              <a:ext cx="186572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2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David </a:t>
              </a:r>
              <a:r>
                <a:rPr lang="en-US" sz="2000" b="1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Jame</a:t>
              </a:r>
              <a:endPara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F470DAE8-B465-4F2C-B93A-0D0C5FC73850}"/>
                </a:ext>
              </a:extLst>
            </p:cNvPr>
            <p:cNvSpPr/>
            <p:nvPr/>
          </p:nvSpPr>
          <p:spPr>
            <a:xfrm>
              <a:off x="2291832" y="8590546"/>
              <a:ext cx="257083" cy="257083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AutoShape 1">
              <a:extLst>
                <a:ext uri="{FF2B5EF4-FFF2-40B4-BE49-F238E27FC236}">
                  <a16:creationId xmlns:a16="http://schemas.microsoft.com/office/drawing/2014/main" id="{66FDE44D-121F-4907-AB59-A234721264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3928" y="8665087"/>
              <a:ext cx="132891" cy="10800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556"/>
                  </a:moveTo>
                  <a:cubicBezTo>
                    <a:pt x="20805" y="2990"/>
                    <a:pt x="19951" y="3284"/>
                    <a:pt x="19055" y="3415"/>
                  </a:cubicBezTo>
                  <a:cubicBezTo>
                    <a:pt x="19970" y="2740"/>
                    <a:pt x="20673" y="1672"/>
                    <a:pt x="21003" y="399"/>
                  </a:cubicBezTo>
                  <a:cubicBezTo>
                    <a:pt x="20147" y="1023"/>
                    <a:pt x="19199" y="1477"/>
                    <a:pt x="18189" y="1721"/>
                  </a:cubicBezTo>
                  <a:cubicBezTo>
                    <a:pt x="17381" y="662"/>
                    <a:pt x="16229" y="0"/>
                    <a:pt x="14954" y="0"/>
                  </a:cubicBezTo>
                  <a:cubicBezTo>
                    <a:pt x="12507" y="0"/>
                    <a:pt x="10523" y="2441"/>
                    <a:pt x="10523" y="5453"/>
                  </a:cubicBezTo>
                  <a:cubicBezTo>
                    <a:pt x="10523" y="5880"/>
                    <a:pt x="10562" y="6296"/>
                    <a:pt x="10638" y="6695"/>
                  </a:cubicBezTo>
                  <a:cubicBezTo>
                    <a:pt x="6955" y="6468"/>
                    <a:pt x="3690" y="4297"/>
                    <a:pt x="1504" y="998"/>
                  </a:cubicBezTo>
                  <a:cubicBezTo>
                    <a:pt x="1122" y="1803"/>
                    <a:pt x="904" y="2739"/>
                    <a:pt x="904" y="3739"/>
                  </a:cubicBezTo>
                  <a:cubicBezTo>
                    <a:pt x="904" y="5631"/>
                    <a:pt x="1686" y="7300"/>
                    <a:pt x="2876" y="8278"/>
                  </a:cubicBezTo>
                  <a:cubicBezTo>
                    <a:pt x="2149" y="8250"/>
                    <a:pt x="1466" y="8004"/>
                    <a:pt x="868" y="7596"/>
                  </a:cubicBezTo>
                  <a:cubicBezTo>
                    <a:pt x="867" y="7619"/>
                    <a:pt x="867" y="7642"/>
                    <a:pt x="867" y="7665"/>
                  </a:cubicBezTo>
                  <a:cubicBezTo>
                    <a:pt x="867" y="10307"/>
                    <a:pt x="2395" y="12510"/>
                    <a:pt x="4423" y="13011"/>
                  </a:cubicBezTo>
                  <a:cubicBezTo>
                    <a:pt x="4051" y="13136"/>
                    <a:pt x="3659" y="13203"/>
                    <a:pt x="3255" y="13203"/>
                  </a:cubicBezTo>
                  <a:cubicBezTo>
                    <a:pt x="2969" y="13203"/>
                    <a:pt x="2692" y="13169"/>
                    <a:pt x="2421" y="13105"/>
                  </a:cubicBezTo>
                  <a:cubicBezTo>
                    <a:pt x="2985" y="15271"/>
                    <a:pt x="4622" y="16848"/>
                    <a:pt x="6561" y="16892"/>
                  </a:cubicBezTo>
                  <a:cubicBezTo>
                    <a:pt x="5044" y="18355"/>
                    <a:pt x="3134" y="19226"/>
                    <a:pt x="1057" y="19226"/>
                  </a:cubicBezTo>
                  <a:cubicBezTo>
                    <a:pt x="699" y="19226"/>
                    <a:pt x="347" y="19201"/>
                    <a:pt x="0" y="19149"/>
                  </a:cubicBezTo>
                  <a:cubicBezTo>
                    <a:pt x="1961" y="20698"/>
                    <a:pt x="4291" y="21600"/>
                    <a:pt x="6793" y="21600"/>
                  </a:cubicBezTo>
                  <a:cubicBezTo>
                    <a:pt x="14944" y="21600"/>
                    <a:pt x="19401" y="13291"/>
                    <a:pt x="19401" y="6085"/>
                  </a:cubicBezTo>
                  <a:cubicBezTo>
                    <a:pt x="19401" y="5848"/>
                    <a:pt x="19397" y="5613"/>
                    <a:pt x="19389" y="5380"/>
                  </a:cubicBezTo>
                  <a:cubicBezTo>
                    <a:pt x="20255" y="4610"/>
                    <a:pt x="21006" y="3650"/>
                    <a:pt x="21600" y="2556"/>
                  </a:cubicBezTo>
                  <a:cubicBezTo>
                    <a:pt x="21600" y="2556"/>
                    <a:pt x="21600" y="2556"/>
                    <a:pt x="21600" y="2556"/>
                  </a:cubicBezTo>
                  <a:close/>
                  <a:moveTo>
                    <a:pt x="21600" y="2556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C8A2FA55-03B8-4F55-85C2-D25B9162F6F5}"/>
                </a:ext>
              </a:extLst>
            </p:cNvPr>
            <p:cNvSpPr/>
            <p:nvPr/>
          </p:nvSpPr>
          <p:spPr>
            <a:xfrm>
              <a:off x="2566249" y="8590546"/>
              <a:ext cx="257083" cy="257083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AutoShape 21">
              <a:extLst>
                <a:ext uri="{FF2B5EF4-FFF2-40B4-BE49-F238E27FC236}">
                  <a16:creationId xmlns:a16="http://schemas.microsoft.com/office/drawing/2014/main" id="{DC07A845-03D1-4868-9FB4-93DF4635D9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5931" y="8670229"/>
              <a:ext cx="97717" cy="9771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8362" y="2163"/>
                  </a:moveTo>
                  <a:lnTo>
                    <a:pt x="18362" y="5400"/>
                  </a:lnTo>
                  <a:lnTo>
                    <a:pt x="16200" y="5400"/>
                  </a:lnTo>
                  <a:cubicBezTo>
                    <a:pt x="15551" y="5400"/>
                    <a:pt x="15119" y="5832"/>
                    <a:pt x="15119" y="6482"/>
                  </a:cubicBezTo>
                  <a:lnTo>
                    <a:pt x="15119" y="8638"/>
                  </a:lnTo>
                  <a:lnTo>
                    <a:pt x="18362" y="8638"/>
                  </a:lnTo>
                  <a:lnTo>
                    <a:pt x="18362" y="11881"/>
                  </a:lnTo>
                  <a:lnTo>
                    <a:pt x="15119" y="11881"/>
                  </a:lnTo>
                  <a:lnTo>
                    <a:pt x="15119" y="19438"/>
                  </a:lnTo>
                  <a:lnTo>
                    <a:pt x="11881" y="19438"/>
                  </a:lnTo>
                  <a:lnTo>
                    <a:pt x="11881" y="11881"/>
                  </a:lnTo>
                  <a:lnTo>
                    <a:pt x="9719" y="11881"/>
                  </a:lnTo>
                  <a:lnTo>
                    <a:pt x="9719" y="8638"/>
                  </a:lnTo>
                  <a:lnTo>
                    <a:pt x="11881" y="8638"/>
                  </a:lnTo>
                  <a:lnTo>
                    <a:pt x="11881" y="5938"/>
                  </a:lnTo>
                  <a:cubicBezTo>
                    <a:pt x="11881" y="3888"/>
                    <a:pt x="13606" y="2163"/>
                    <a:pt x="15662" y="2163"/>
                  </a:cubicBezTo>
                  <a:cubicBezTo>
                    <a:pt x="15662" y="2163"/>
                    <a:pt x="18362" y="2163"/>
                    <a:pt x="18362" y="2163"/>
                  </a:cubicBezTo>
                  <a:close/>
                  <a:moveTo>
                    <a:pt x="19438" y="0"/>
                  </a:moveTo>
                  <a:lnTo>
                    <a:pt x="2163" y="0"/>
                  </a:lnTo>
                  <a:cubicBezTo>
                    <a:pt x="971" y="0"/>
                    <a:pt x="0" y="971"/>
                    <a:pt x="0" y="2163"/>
                  </a:cubicBezTo>
                  <a:lnTo>
                    <a:pt x="0" y="19438"/>
                  </a:lnTo>
                  <a:cubicBezTo>
                    <a:pt x="0" y="20630"/>
                    <a:pt x="971" y="21600"/>
                    <a:pt x="2163" y="21600"/>
                  </a:cubicBezTo>
                  <a:lnTo>
                    <a:pt x="19438" y="21600"/>
                  </a:lnTo>
                  <a:cubicBezTo>
                    <a:pt x="20630" y="21600"/>
                    <a:pt x="21600" y="20630"/>
                    <a:pt x="21600" y="19438"/>
                  </a:cubicBezTo>
                  <a:lnTo>
                    <a:pt x="21600" y="2163"/>
                  </a:lnTo>
                  <a:cubicBezTo>
                    <a:pt x="21600" y="971"/>
                    <a:pt x="20630" y="0"/>
                    <a:pt x="19438" y="0"/>
                  </a:cubicBezTo>
                  <a:cubicBezTo>
                    <a:pt x="19438" y="0"/>
                    <a:pt x="19438" y="0"/>
                    <a:pt x="19438" y="0"/>
                  </a:cubicBezTo>
                  <a:close/>
                  <a:moveTo>
                    <a:pt x="19438" y="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A28FDD90-C857-4A44-938A-C27284943D08}"/>
                </a:ext>
              </a:extLst>
            </p:cNvPr>
            <p:cNvSpPr/>
            <p:nvPr/>
          </p:nvSpPr>
          <p:spPr>
            <a:xfrm>
              <a:off x="2840667" y="8590545"/>
              <a:ext cx="257083" cy="257083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" name="AutoShape 18">
              <a:extLst>
                <a:ext uri="{FF2B5EF4-FFF2-40B4-BE49-F238E27FC236}">
                  <a16:creationId xmlns:a16="http://schemas.microsoft.com/office/drawing/2014/main" id="{4EDC6CC1-3745-48E0-854E-3B7E77AC77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6458" y="8672613"/>
              <a:ext cx="145501" cy="92947"/>
            </a:xfrm>
            <a:custGeom>
              <a:avLst/>
              <a:gdLst/>
              <a:ahLst/>
              <a:cxnLst/>
              <a:rect l="0" t="0" r="r" b="b"/>
              <a:pathLst>
                <a:path w="21574" h="21486">
                  <a:moveTo>
                    <a:pt x="21169" y="9121"/>
                  </a:moveTo>
                  <a:lnTo>
                    <a:pt x="19513" y="9121"/>
                  </a:lnTo>
                  <a:lnTo>
                    <a:pt x="19513" y="6544"/>
                  </a:lnTo>
                  <a:cubicBezTo>
                    <a:pt x="19513" y="6195"/>
                    <a:pt x="19331" y="5914"/>
                    <a:pt x="19108" y="5914"/>
                  </a:cubicBezTo>
                  <a:lnTo>
                    <a:pt x="17714" y="5914"/>
                  </a:lnTo>
                  <a:cubicBezTo>
                    <a:pt x="17491" y="5914"/>
                    <a:pt x="17309" y="6195"/>
                    <a:pt x="17309" y="6544"/>
                  </a:cubicBezTo>
                  <a:lnTo>
                    <a:pt x="17309" y="9121"/>
                  </a:lnTo>
                  <a:lnTo>
                    <a:pt x="15653" y="9121"/>
                  </a:lnTo>
                  <a:cubicBezTo>
                    <a:pt x="15428" y="9121"/>
                    <a:pt x="15247" y="9404"/>
                    <a:pt x="15247" y="9753"/>
                  </a:cubicBezTo>
                  <a:lnTo>
                    <a:pt x="15247" y="11921"/>
                  </a:lnTo>
                  <a:cubicBezTo>
                    <a:pt x="15247" y="12270"/>
                    <a:pt x="15428" y="12553"/>
                    <a:pt x="15653" y="12553"/>
                  </a:cubicBezTo>
                  <a:lnTo>
                    <a:pt x="17309" y="12553"/>
                  </a:lnTo>
                  <a:lnTo>
                    <a:pt x="17309" y="15130"/>
                  </a:lnTo>
                  <a:cubicBezTo>
                    <a:pt x="17309" y="15479"/>
                    <a:pt x="17491" y="15762"/>
                    <a:pt x="17714" y="15762"/>
                  </a:cubicBezTo>
                  <a:lnTo>
                    <a:pt x="19108" y="15762"/>
                  </a:lnTo>
                  <a:cubicBezTo>
                    <a:pt x="19331" y="15762"/>
                    <a:pt x="19513" y="15479"/>
                    <a:pt x="19513" y="15130"/>
                  </a:cubicBezTo>
                  <a:lnTo>
                    <a:pt x="19513" y="12553"/>
                  </a:lnTo>
                  <a:lnTo>
                    <a:pt x="21169" y="12553"/>
                  </a:lnTo>
                  <a:cubicBezTo>
                    <a:pt x="21393" y="12553"/>
                    <a:pt x="21574" y="12270"/>
                    <a:pt x="21574" y="11921"/>
                  </a:cubicBezTo>
                  <a:lnTo>
                    <a:pt x="21574" y="9753"/>
                  </a:lnTo>
                  <a:cubicBezTo>
                    <a:pt x="21574" y="9404"/>
                    <a:pt x="21393" y="9121"/>
                    <a:pt x="21169" y="9121"/>
                  </a:cubicBezTo>
                  <a:close/>
                  <a:moveTo>
                    <a:pt x="7107" y="9603"/>
                  </a:moveTo>
                  <a:lnTo>
                    <a:pt x="7107" y="12241"/>
                  </a:lnTo>
                  <a:cubicBezTo>
                    <a:pt x="7107" y="12637"/>
                    <a:pt x="7314" y="12960"/>
                    <a:pt x="7569" y="12960"/>
                  </a:cubicBezTo>
                  <a:lnTo>
                    <a:pt x="10940" y="12960"/>
                  </a:lnTo>
                  <a:cubicBezTo>
                    <a:pt x="10349" y="15563"/>
                    <a:pt x="8746" y="17430"/>
                    <a:pt x="6870" y="17408"/>
                  </a:cubicBezTo>
                  <a:cubicBezTo>
                    <a:pt x="4594" y="17382"/>
                    <a:pt x="2712" y="14548"/>
                    <a:pt x="2623" y="11008"/>
                  </a:cubicBezTo>
                  <a:cubicBezTo>
                    <a:pt x="2529" y="7212"/>
                    <a:pt x="4485" y="4078"/>
                    <a:pt x="6902" y="4078"/>
                  </a:cubicBezTo>
                  <a:cubicBezTo>
                    <a:pt x="8007" y="4078"/>
                    <a:pt x="9016" y="4733"/>
                    <a:pt x="9776" y="5808"/>
                  </a:cubicBezTo>
                  <a:cubicBezTo>
                    <a:pt x="9957" y="6063"/>
                    <a:pt x="10231" y="6064"/>
                    <a:pt x="10409" y="5804"/>
                  </a:cubicBezTo>
                  <a:lnTo>
                    <a:pt x="11647" y="3991"/>
                  </a:lnTo>
                  <a:cubicBezTo>
                    <a:pt x="11840" y="3707"/>
                    <a:pt x="11840" y="3228"/>
                    <a:pt x="11648" y="2944"/>
                  </a:cubicBezTo>
                  <a:cubicBezTo>
                    <a:pt x="10442" y="1165"/>
                    <a:pt x="8824" y="57"/>
                    <a:pt x="7040" y="2"/>
                  </a:cubicBezTo>
                  <a:cubicBezTo>
                    <a:pt x="3235" y="-114"/>
                    <a:pt x="27" y="4743"/>
                    <a:pt x="0" y="10667"/>
                  </a:cubicBezTo>
                  <a:cubicBezTo>
                    <a:pt x="-26" y="16636"/>
                    <a:pt x="3074" y="21486"/>
                    <a:pt x="6902" y="21486"/>
                  </a:cubicBezTo>
                  <a:cubicBezTo>
                    <a:pt x="10584" y="21486"/>
                    <a:pt x="13591" y="16999"/>
                    <a:pt x="13793" y="11347"/>
                  </a:cubicBezTo>
                  <a:cubicBezTo>
                    <a:pt x="13798" y="11277"/>
                    <a:pt x="13802" y="8882"/>
                    <a:pt x="13802" y="8882"/>
                  </a:cubicBezTo>
                  <a:lnTo>
                    <a:pt x="7569" y="8882"/>
                  </a:lnTo>
                  <a:cubicBezTo>
                    <a:pt x="7314" y="8882"/>
                    <a:pt x="7107" y="9205"/>
                    <a:pt x="7107" y="9603"/>
                  </a:cubicBezTo>
                  <a:close/>
                  <a:moveTo>
                    <a:pt x="7107" y="9603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65757836-9306-42F0-8F0C-F721FC9DEA84}"/>
              </a:ext>
            </a:extLst>
          </p:cNvPr>
          <p:cNvGrpSpPr/>
          <p:nvPr/>
        </p:nvGrpSpPr>
        <p:grpSpPr>
          <a:xfrm>
            <a:off x="9089104" y="5244050"/>
            <a:ext cx="1865722" cy="836312"/>
            <a:chOff x="7763856" y="8011317"/>
            <a:chExt cx="1865722" cy="836312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C60E7FE6-EF82-4444-8FAC-8F47B30B32B9}"/>
                </a:ext>
              </a:extLst>
            </p:cNvPr>
            <p:cNvSpPr txBox="1"/>
            <p:nvPr/>
          </p:nvSpPr>
          <p:spPr>
            <a:xfrm>
              <a:off x="7763856" y="8011317"/>
              <a:ext cx="186572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2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David </a:t>
              </a:r>
              <a:r>
                <a:rPr lang="en-US" sz="2000" b="1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Jame</a:t>
              </a:r>
              <a:endPara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86904F91-8C67-46AB-855E-3DE51FDDB2F1}"/>
                </a:ext>
              </a:extLst>
            </p:cNvPr>
            <p:cNvSpPr/>
            <p:nvPr/>
          </p:nvSpPr>
          <p:spPr>
            <a:xfrm>
              <a:off x="8309080" y="8590546"/>
              <a:ext cx="257083" cy="257083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AutoShape 1">
              <a:extLst>
                <a:ext uri="{FF2B5EF4-FFF2-40B4-BE49-F238E27FC236}">
                  <a16:creationId xmlns:a16="http://schemas.microsoft.com/office/drawing/2014/main" id="{084E04D5-4D49-4CE3-B707-1A0F8B32D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1176" y="8665087"/>
              <a:ext cx="132891" cy="10800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556"/>
                  </a:moveTo>
                  <a:cubicBezTo>
                    <a:pt x="20805" y="2990"/>
                    <a:pt x="19951" y="3284"/>
                    <a:pt x="19055" y="3415"/>
                  </a:cubicBezTo>
                  <a:cubicBezTo>
                    <a:pt x="19970" y="2740"/>
                    <a:pt x="20673" y="1672"/>
                    <a:pt x="21003" y="399"/>
                  </a:cubicBezTo>
                  <a:cubicBezTo>
                    <a:pt x="20147" y="1023"/>
                    <a:pt x="19199" y="1477"/>
                    <a:pt x="18189" y="1721"/>
                  </a:cubicBezTo>
                  <a:cubicBezTo>
                    <a:pt x="17381" y="662"/>
                    <a:pt x="16229" y="0"/>
                    <a:pt x="14954" y="0"/>
                  </a:cubicBezTo>
                  <a:cubicBezTo>
                    <a:pt x="12507" y="0"/>
                    <a:pt x="10523" y="2441"/>
                    <a:pt x="10523" y="5453"/>
                  </a:cubicBezTo>
                  <a:cubicBezTo>
                    <a:pt x="10523" y="5880"/>
                    <a:pt x="10562" y="6296"/>
                    <a:pt x="10638" y="6695"/>
                  </a:cubicBezTo>
                  <a:cubicBezTo>
                    <a:pt x="6955" y="6468"/>
                    <a:pt x="3690" y="4297"/>
                    <a:pt x="1504" y="998"/>
                  </a:cubicBezTo>
                  <a:cubicBezTo>
                    <a:pt x="1122" y="1803"/>
                    <a:pt x="904" y="2739"/>
                    <a:pt x="904" y="3739"/>
                  </a:cubicBezTo>
                  <a:cubicBezTo>
                    <a:pt x="904" y="5631"/>
                    <a:pt x="1686" y="7300"/>
                    <a:pt x="2876" y="8278"/>
                  </a:cubicBezTo>
                  <a:cubicBezTo>
                    <a:pt x="2149" y="8250"/>
                    <a:pt x="1466" y="8004"/>
                    <a:pt x="868" y="7596"/>
                  </a:cubicBezTo>
                  <a:cubicBezTo>
                    <a:pt x="867" y="7619"/>
                    <a:pt x="867" y="7642"/>
                    <a:pt x="867" y="7665"/>
                  </a:cubicBezTo>
                  <a:cubicBezTo>
                    <a:pt x="867" y="10307"/>
                    <a:pt x="2395" y="12510"/>
                    <a:pt x="4423" y="13011"/>
                  </a:cubicBezTo>
                  <a:cubicBezTo>
                    <a:pt x="4051" y="13136"/>
                    <a:pt x="3659" y="13203"/>
                    <a:pt x="3255" y="13203"/>
                  </a:cubicBezTo>
                  <a:cubicBezTo>
                    <a:pt x="2969" y="13203"/>
                    <a:pt x="2692" y="13169"/>
                    <a:pt x="2421" y="13105"/>
                  </a:cubicBezTo>
                  <a:cubicBezTo>
                    <a:pt x="2985" y="15271"/>
                    <a:pt x="4622" y="16848"/>
                    <a:pt x="6561" y="16892"/>
                  </a:cubicBezTo>
                  <a:cubicBezTo>
                    <a:pt x="5044" y="18355"/>
                    <a:pt x="3134" y="19226"/>
                    <a:pt x="1057" y="19226"/>
                  </a:cubicBezTo>
                  <a:cubicBezTo>
                    <a:pt x="699" y="19226"/>
                    <a:pt x="347" y="19201"/>
                    <a:pt x="0" y="19149"/>
                  </a:cubicBezTo>
                  <a:cubicBezTo>
                    <a:pt x="1961" y="20698"/>
                    <a:pt x="4291" y="21600"/>
                    <a:pt x="6793" y="21600"/>
                  </a:cubicBezTo>
                  <a:cubicBezTo>
                    <a:pt x="14944" y="21600"/>
                    <a:pt x="19401" y="13291"/>
                    <a:pt x="19401" y="6085"/>
                  </a:cubicBezTo>
                  <a:cubicBezTo>
                    <a:pt x="19401" y="5848"/>
                    <a:pt x="19397" y="5613"/>
                    <a:pt x="19389" y="5380"/>
                  </a:cubicBezTo>
                  <a:cubicBezTo>
                    <a:pt x="20255" y="4610"/>
                    <a:pt x="21006" y="3650"/>
                    <a:pt x="21600" y="2556"/>
                  </a:cubicBezTo>
                  <a:cubicBezTo>
                    <a:pt x="21600" y="2556"/>
                    <a:pt x="21600" y="2556"/>
                    <a:pt x="21600" y="2556"/>
                  </a:cubicBezTo>
                  <a:close/>
                  <a:moveTo>
                    <a:pt x="21600" y="2556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3E2D8BF9-ACB9-46B4-82E9-6F45CDCD7525}"/>
                </a:ext>
              </a:extLst>
            </p:cNvPr>
            <p:cNvSpPr/>
            <p:nvPr/>
          </p:nvSpPr>
          <p:spPr>
            <a:xfrm>
              <a:off x="8583497" y="8590546"/>
              <a:ext cx="257083" cy="257083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AutoShape 21">
              <a:extLst>
                <a:ext uri="{FF2B5EF4-FFF2-40B4-BE49-F238E27FC236}">
                  <a16:creationId xmlns:a16="http://schemas.microsoft.com/office/drawing/2014/main" id="{6ACAAB5D-06F5-4069-89C8-5A66A0ECE6E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3179" y="8670229"/>
              <a:ext cx="97717" cy="9771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8362" y="2163"/>
                  </a:moveTo>
                  <a:lnTo>
                    <a:pt x="18362" y="5400"/>
                  </a:lnTo>
                  <a:lnTo>
                    <a:pt x="16200" y="5400"/>
                  </a:lnTo>
                  <a:cubicBezTo>
                    <a:pt x="15551" y="5400"/>
                    <a:pt x="15119" y="5832"/>
                    <a:pt x="15119" y="6482"/>
                  </a:cubicBezTo>
                  <a:lnTo>
                    <a:pt x="15119" y="8638"/>
                  </a:lnTo>
                  <a:lnTo>
                    <a:pt x="18362" y="8638"/>
                  </a:lnTo>
                  <a:lnTo>
                    <a:pt x="18362" y="11881"/>
                  </a:lnTo>
                  <a:lnTo>
                    <a:pt x="15119" y="11881"/>
                  </a:lnTo>
                  <a:lnTo>
                    <a:pt x="15119" y="19438"/>
                  </a:lnTo>
                  <a:lnTo>
                    <a:pt x="11881" y="19438"/>
                  </a:lnTo>
                  <a:lnTo>
                    <a:pt x="11881" y="11881"/>
                  </a:lnTo>
                  <a:lnTo>
                    <a:pt x="9719" y="11881"/>
                  </a:lnTo>
                  <a:lnTo>
                    <a:pt x="9719" y="8638"/>
                  </a:lnTo>
                  <a:lnTo>
                    <a:pt x="11881" y="8638"/>
                  </a:lnTo>
                  <a:lnTo>
                    <a:pt x="11881" y="5938"/>
                  </a:lnTo>
                  <a:cubicBezTo>
                    <a:pt x="11881" y="3888"/>
                    <a:pt x="13606" y="2163"/>
                    <a:pt x="15662" y="2163"/>
                  </a:cubicBezTo>
                  <a:cubicBezTo>
                    <a:pt x="15662" y="2163"/>
                    <a:pt x="18362" y="2163"/>
                    <a:pt x="18362" y="2163"/>
                  </a:cubicBezTo>
                  <a:close/>
                  <a:moveTo>
                    <a:pt x="19438" y="0"/>
                  </a:moveTo>
                  <a:lnTo>
                    <a:pt x="2163" y="0"/>
                  </a:lnTo>
                  <a:cubicBezTo>
                    <a:pt x="971" y="0"/>
                    <a:pt x="0" y="971"/>
                    <a:pt x="0" y="2163"/>
                  </a:cubicBezTo>
                  <a:lnTo>
                    <a:pt x="0" y="19438"/>
                  </a:lnTo>
                  <a:cubicBezTo>
                    <a:pt x="0" y="20630"/>
                    <a:pt x="971" y="21600"/>
                    <a:pt x="2163" y="21600"/>
                  </a:cubicBezTo>
                  <a:lnTo>
                    <a:pt x="19438" y="21600"/>
                  </a:lnTo>
                  <a:cubicBezTo>
                    <a:pt x="20630" y="21600"/>
                    <a:pt x="21600" y="20630"/>
                    <a:pt x="21600" y="19438"/>
                  </a:cubicBezTo>
                  <a:lnTo>
                    <a:pt x="21600" y="2163"/>
                  </a:lnTo>
                  <a:cubicBezTo>
                    <a:pt x="21600" y="971"/>
                    <a:pt x="20630" y="0"/>
                    <a:pt x="19438" y="0"/>
                  </a:cubicBezTo>
                  <a:cubicBezTo>
                    <a:pt x="19438" y="0"/>
                    <a:pt x="19438" y="0"/>
                    <a:pt x="19438" y="0"/>
                  </a:cubicBezTo>
                  <a:close/>
                  <a:moveTo>
                    <a:pt x="19438" y="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34CBDCFE-791C-4E0B-B93F-A91AFEA31FA9}"/>
                </a:ext>
              </a:extLst>
            </p:cNvPr>
            <p:cNvSpPr/>
            <p:nvPr/>
          </p:nvSpPr>
          <p:spPr>
            <a:xfrm>
              <a:off x="8857915" y="8590545"/>
              <a:ext cx="257083" cy="257083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AutoShape 18">
              <a:extLst>
                <a:ext uri="{FF2B5EF4-FFF2-40B4-BE49-F238E27FC236}">
                  <a16:creationId xmlns:a16="http://schemas.microsoft.com/office/drawing/2014/main" id="{846E53A5-280D-49A5-990E-E61010ADF236}"/>
                </a:ext>
              </a:extLst>
            </p:cNvPr>
            <p:cNvSpPr>
              <a:spLocks/>
            </p:cNvSpPr>
            <p:nvPr/>
          </p:nvSpPr>
          <p:spPr bwMode="auto">
            <a:xfrm>
              <a:off x="8913706" y="8672613"/>
              <a:ext cx="145501" cy="92947"/>
            </a:xfrm>
            <a:custGeom>
              <a:avLst/>
              <a:gdLst/>
              <a:ahLst/>
              <a:cxnLst/>
              <a:rect l="0" t="0" r="r" b="b"/>
              <a:pathLst>
                <a:path w="21574" h="21486">
                  <a:moveTo>
                    <a:pt x="21169" y="9121"/>
                  </a:moveTo>
                  <a:lnTo>
                    <a:pt x="19513" y="9121"/>
                  </a:lnTo>
                  <a:lnTo>
                    <a:pt x="19513" y="6544"/>
                  </a:lnTo>
                  <a:cubicBezTo>
                    <a:pt x="19513" y="6195"/>
                    <a:pt x="19331" y="5914"/>
                    <a:pt x="19108" y="5914"/>
                  </a:cubicBezTo>
                  <a:lnTo>
                    <a:pt x="17714" y="5914"/>
                  </a:lnTo>
                  <a:cubicBezTo>
                    <a:pt x="17491" y="5914"/>
                    <a:pt x="17309" y="6195"/>
                    <a:pt x="17309" y="6544"/>
                  </a:cubicBezTo>
                  <a:lnTo>
                    <a:pt x="17309" y="9121"/>
                  </a:lnTo>
                  <a:lnTo>
                    <a:pt x="15653" y="9121"/>
                  </a:lnTo>
                  <a:cubicBezTo>
                    <a:pt x="15428" y="9121"/>
                    <a:pt x="15247" y="9404"/>
                    <a:pt x="15247" y="9753"/>
                  </a:cubicBezTo>
                  <a:lnTo>
                    <a:pt x="15247" y="11921"/>
                  </a:lnTo>
                  <a:cubicBezTo>
                    <a:pt x="15247" y="12270"/>
                    <a:pt x="15428" y="12553"/>
                    <a:pt x="15653" y="12553"/>
                  </a:cubicBezTo>
                  <a:lnTo>
                    <a:pt x="17309" y="12553"/>
                  </a:lnTo>
                  <a:lnTo>
                    <a:pt x="17309" y="15130"/>
                  </a:lnTo>
                  <a:cubicBezTo>
                    <a:pt x="17309" y="15479"/>
                    <a:pt x="17491" y="15762"/>
                    <a:pt x="17714" y="15762"/>
                  </a:cubicBezTo>
                  <a:lnTo>
                    <a:pt x="19108" y="15762"/>
                  </a:lnTo>
                  <a:cubicBezTo>
                    <a:pt x="19331" y="15762"/>
                    <a:pt x="19513" y="15479"/>
                    <a:pt x="19513" y="15130"/>
                  </a:cubicBezTo>
                  <a:lnTo>
                    <a:pt x="19513" y="12553"/>
                  </a:lnTo>
                  <a:lnTo>
                    <a:pt x="21169" y="12553"/>
                  </a:lnTo>
                  <a:cubicBezTo>
                    <a:pt x="21393" y="12553"/>
                    <a:pt x="21574" y="12270"/>
                    <a:pt x="21574" y="11921"/>
                  </a:cubicBezTo>
                  <a:lnTo>
                    <a:pt x="21574" y="9753"/>
                  </a:lnTo>
                  <a:cubicBezTo>
                    <a:pt x="21574" y="9404"/>
                    <a:pt x="21393" y="9121"/>
                    <a:pt x="21169" y="9121"/>
                  </a:cubicBezTo>
                  <a:close/>
                  <a:moveTo>
                    <a:pt x="7107" y="9603"/>
                  </a:moveTo>
                  <a:lnTo>
                    <a:pt x="7107" y="12241"/>
                  </a:lnTo>
                  <a:cubicBezTo>
                    <a:pt x="7107" y="12637"/>
                    <a:pt x="7314" y="12960"/>
                    <a:pt x="7569" y="12960"/>
                  </a:cubicBezTo>
                  <a:lnTo>
                    <a:pt x="10940" y="12960"/>
                  </a:lnTo>
                  <a:cubicBezTo>
                    <a:pt x="10349" y="15563"/>
                    <a:pt x="8746" y="17430"/>
                    <a:pt x="6870" y="17408"/>
                  </a:cubicBezTo>
                  <a:cubicBezTo>
                    <a:pt x="4594" y="17382"/>
                    <a:pt x="2712" y="14548"/>
                    <a:pt x="2623" y="11008"/>
                  </a:cubicBezTo>
                  <a:cubicBezTo>
                    <a:pt x="2529" y="7212"/>
                    <a:pt x="4485" y="4078"/>
                    <a:pt x="6902" y="4078"/>
                  </a:cubicBezTo>
                  <a:cubicBezTo>
                    <a:pt x="8007" y="4078"/>
                    <a:pt x="9016" y="4733"/>
                    <a:pt x="9776" y="5808"/>
                  </a:cubicBezTo>
                  <a:cubicBezTo>
                    <a:pt x="9957" y="6063"/>
                    <a:pt x="10231" y="6064"/>
                    <a:pt x="10409" y="5804"/>
                  </a:cubicBezTo>
                  <a:lnTo>
                    <a:pt x="11647" y="3991"/>
                  </a:lnTo>
                  <a:cubicBezTo>
                    <a:pt x="11840" y="3707"/>
                    <a:pt x="11840" y="3228"/>
                    <a:pt x="11648" y="2944"/>
                  </a:cubicBezTo>
                  <a:cubicBezTo>
                    <a:pt x="10442" y="1165"/>
                    <a:pt x="8824" y="57"/>
                    <a:pt x="7040" y="2"/>
                  </a:cubicBezTo>
                  <a:cubicBezTo>
                    <a:pt x="3235" y="-114"/>
                    <a:pt x="27" y="4743"/>
                    <a:pt x="0" y="10667"/>
                  </a:cubicBezTo>
                  <a:cubicBezTo>
                    <a:pt x="-26" y="16636"/>
                    <a:pt x="3074" y="21486"/>
                    <a:pt x="6902" y="21486"/>
                  </a:cubicBezTo>
                  <a:cubicBezTo>
                    <a:pt x="10584" y="21486"/>
                    <a:pt x="13591" y="16999"/>
                    <a:pt x="13793" y="11347"/>
                  </a:cubicBezTo>
                  <a:cubicBezTo>
                    <a:pt x="13798" y="11277"/>
                    <a:pt x="13802" y="8882"/>
                    <a:pt x="13802" y="8882"/>
                  </a:cubicBezTo>
                  <a:lnTo>
                    <a:pt x="7569" y="8882"/>
                  </a:lnTo>
                  <a:cubicBezTo>
                    <a:pt x="7314" y="8882"/>
                    <a:pt x="7107" y="9205"/>
                    <a:pt x="7107" y="9603"/>
                  </a:cubicBezTo>
                  <a:close/>
                  <a:moveTo>
                    <a:pt x="7107" y="9603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</p:grpSp>
      <p:grpSp>
        <p:nvGrpSpPr>
          <p:cNvPr id="257" name="Group 256">
            <a:extLst>
              <a:ext uri="{FF2B5EF4-FFF2-40B4-BE49-F238E27FC236}">
                <a16:creationId xmlns:a16="http://schemas.microsoft.com/office/drawing/2014/main" id="{A89A52A7-DE8E-476C-B910-F9A56D7A66FB}"/>
              </a:ext>
            </a:extLst>
          </p:cNvPr>
          <p:cNvGrpSpPr/>
          <p:nvPr/>
        </p:nvGrpSpPr>
        <p:grpSpPr>
          <a:xfrm>
            <a:off x="5154407" y="5244050"/>
            <a:ext cx="1865722" cy="836312"/>
            <a:chOff x="4762893" y="8011317"/>
            <a:chExt cx="1865722" cy="836312"/>
          </a:xfrm>
        </p:grpSpPr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9999865F-BCC9-474E-8D9C-36B004CBDB9F}"/>
                </a:ext>
              </a:extLst>
            </p:cNvPr>
            <p:cNvSpPr txBox="1"/>
            <p:nvPr/>
          </p:nvSpPr>
          <p:spPr>
            <a:xfrm>
              <a:off x="4762893" y="8011317"/>
              <a:ext cx="186572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2000" b="1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Selela</a:t>
              </a:r>
              <a:r>
                <a:rPr lang="en-US" sz="2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Gomez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F5D56EB1-6608-4539-881A-BED637506C06}"/>
                </a:ext>
              </a:extLst>
            </p:cNvPr>
            <p:cNvSpPr/>
            <p:nvPr/>
          </p:nvSpPr>
          <p:spPr>
            <a:xfrm>
              <a:off x="5308117" y="8590546"/>
              <a:ext cx="257083" cy="257083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AutoShape 1">
              <a:extLst>
                <a:ext uri="{FF2B5EF4-FFF2-40B4-BE49-F238E27FC236}">
                  <a16:creationId xmlns:a16="http://schemas.microsoft.com/office/drawing/2014/main" id="{0F493E39-17D2-4626-A8D1-2383DDCA46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0213" y="8665087"/>
              <a:ext cx="132891" cy="10800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556"/>
                  </a:moveTo>
                  <a:cubicBezTo>
                    <a:pt x="20805" y="2990"/>
                    <a:pt x="19951" y="3284"/>
                    <a:pt x="19055" y="3415"/>
                  </a:cubicBezTo>
                  <a:cubicBezTo>
                    <a:pt x="19970" y="2740"/>
                    <a:pt x="20673" y="1672"/>
                    <a:pt x="21003" y="399"/>
                  </a:cubicBezTo>
                  <a:cubicBezTo>
                    <a:pt x="20147" y="1023"/>
                    <a:pt x="19199" y="1477"/>
                    <a:pt x="18189" y="1721"/>
                  </a:cubicBezTo>
                  <a:cubicBezTo>
                    <a:pt x="17381" y="662"/>
                    <a:pt x="16229" y="0"/>
                    <a:pt x="14954" y="0"/>
                  </a:cubicBezTo>
                  <a:cubicBezTo>
                    <a:pt x="12507" y="0"/>
                    <a:pt x="10523" y="2441"/>
                    <a:pt x="10523" y="5453"/>
                  </a:cubicBezTo>
                  <a:cubicBezTo>
                    <a:pt x="10523" y="5880"/>
                    <a:pt x="10562" y="6296"/>
                    <a:pt x="10638" y="6695"/>
                  </a:cubicBezTo>
                  <a:cubicBezTo>
                    <a:pt x="6955" y="6468"/>
                    <a:pt x="3690" y="4297"/>
                    <a:pt x="1504" y="998"/>
                  </a:cubicBezTo>
                  <a:cubicBezTo>
                    <a:pt x="1122" y="1803"/>
                    <a:pt x="904" y="2739"/>
                    <a:pt x="904" y="3739"/>
                  </a:cubicBezTo>
                  <a:cubicBezTo>
                    <a:pt x="904" y="5631"/>
                    <a:pt x="1686" y="7300"/>
                    <a:pt x="2876" y="8278"/>
                  </a:cubicBezTo>
                  <a:cubicBezTo>
                    <a:pt x="2149" y="8250"/>
                    <a:pt x="1466" y="8004"/>
                    <a:pt x="868" y="7596"/>
                  </a:cubicBezTo>
                  <a:cubicBezTo>
                    <a:pt x="867" y="7619"/>
                    <a:pt x="867" y="7642"/>
                    <a:pt x="867" y="7665"/>
                  </a:cubicBezTo>
                  <a:cubicBezTo>
                    <a:pt x="867" y="10307"/>
                    <a:pt x="2395" y="12510"/>
                    <a:pt x="4423" y="13011"/>
                  </a:cubicBezTo>
                  <a:cubicBezTo>
                    <a:pt x="4051" y="13136"/>
                    <a:pt x="3659" y="13203"/>
                    <a:pt x="3255" y="13203"/>
                  </a:cubicBezTo>
                  <a:cubicBezTo>
                    <a:pt x="2969" y="13203"/>
                    <a:pt x="2692" y="13169"/>
                    <a:pt x="2421" y="13105"/>
                  </a:cubicBezTo>
                  <a:cubicBezTo>
                    <a:pt x="2985" y="15271"/>
                    <a:pt x="4622" y="16848"/>
                    <a:pt x="6561" y="16892"/>
                  </a:cubicBezTo>
                  <a:cubicBezTo>
                    <a:pt x="5044" y="18355"/>
                    <a:pt x="3134" y="19226"/>
                    <a:pt x="1057" y="19226"/>
                  </a:cubicBezTo>
                  <a:cubicBezTo>
                    <a:pt x="699" y="19226"/>
                    <a:pt x="347" y="19201"/>
                    <a:pt x="0" y="19149"/>
                  </a:cubicBezTo>
                  <a:cubicBezTo>
                    <a:pt x="1961" y="20698"/>
                    <a:pt x="4291" y="21600"/>
                    <a:pt x="6793" y="21600"/>
                  </a:cubicBezTo>
                  <a:cubicBezTo>
                    <a:pt x="14944" y="21600"/>
                    <a:pt x="19401" y="13291"/>
                    <a:pt x="19401" y="6085"/>
                  </a:cubicBezTo>
                  <a:cubicBezTo>
                    <a:pt x="19401" y="5848"/>
                    <a:pt x="19397" y="5613"/>
                    <a:pt x="19389" y="5380"/>
                  </a:cubicBezTo>
                  <a:cubicBezTo>
                    <a:pt x="20255" y="4610"/>
                    <a:pt x="21006" y="3650"/>
                    <a:pt x="21600" y="2556"/>
                  </a:cubicBezTo>
                  <a:cubicBezTo>
                    <a:pt x="21600" y="2556"/>
                    <a:pt x="21600" y="2556"/>
                    <a:pt x="21600" y="2556"/>
                  </a:cubicBezTo>
                  <a:close/>
                  <a:moveTo>
                    <a:pt x="21600" y="2556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72C859DA-6D44-4672-995F-D88610FF7B1F}"/>
                </a:ext>
              </a:extLst>
            </p:cNvPr>
            <p:cNvSpPr/>
            <p:nvPr/>
          </p:nvSpPr>
          <p:spPr>
            <a:xfrm>
              <a:off x="5582534" y="8590546"/>
              <a:ext cx="257083" cy="257083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4" name="AutoShape 21">
              <a:extLst>
                <a:ext uri="{FF2B5EF4-FFF2-40B4-BE49-F238E27FC236}">
                  <a16:creationId xmlns:a16="http://schemas.microsoft.com/office/drawing/2014/main" id="{26CEDE91-9DC8-4CFF-AF75-CFB0DCC61F3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2216" y="8670229"/>
              <a:ext cx="97717" cy="9771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8362" y="2163"/>
                  </a:moveTo>
                  <a:lnTo>
                    <a:pt x="18362" y="5400"/>
                  </a:lnTo>
                  <a:lnTo>
                    <a:pt x="16200" y="5400"/>
                  </a:lnTo>
                  <a:cubicBezTo>
                    <a:pt x="15551" y="5400"/>
                    <a:pt x="15119" y="5832"/>
                    <a:pt x="15119" y="6482"/>
                  </a:cubicBezTo>
                  <a:lnTo>
                    <a:pt x="15119" y="8638"/>
                  </a:lnTo>
                  <a:lnTo>
                    <a:pt x="18362" y="8638"/>
                  </a:lnTo>
                  <a:lnTo>
                    <a:pt x="18362" y="11881"/>
                  </a:lnTo>
                  <a:lnTo>
                    <a:pt x="15119" y="11881"/>
                  </a:lnTo>
                  <a:lnTo>
                    <a:pt x="15119" y="19438"/>
                  </a:lnTo>
                  <a:lnTo>
                    <a:pt x="11881" y="19438"/>
                  </a:lnTo>
                  <a:lnTo>
                    <a:pt x="11881" y="11881"/>
                  </a:lnTo>
                  <a:lnTo>
                    <a:pt x="9719" y="11881"/>
                  </a:lnTo>
                  <a:lnTo>
                    <a:pt x="9719" y="8638"/>
                  </a:lnTo>
                  <a:lnTo>
                    <a:pt x="11881" y="8638"/>
                  </a:lnTo>
                  <a:lnTo>
                    <a:pt x="11881" y="5938"/>
                  </a:lnTo>
                  <a:cubicBezTo>
                    <a:pt x="11881" y="3888"/>
                    <a:pt x="13606" y="2163"/>
                    <a:pt x="15662" y="2163"/>
                  </a:cubicBezTo>
                  <a:cubicBezTo>
                    <a:pt x="15662" y="2163"/>
                    <a:pt x="18362" y="2163"/>
                    <a:pt x="18362" y="2163"/>
                  </a:cubicBezTo>
                  <a:close/>
                  <a:moveTo>
                    <a:pt x="19438" y="0"/>
                  </a:moveTo>
                  <a:lnTo>
                    <a:pt x="2163" y="0"/>
                  </a:lnTo>
                  <a:cubicBezTo>
                    <a:pt x="971" y="0"/>
                    <a:pt x="0" y="971"/>
                    <a:pt x="0" y="2163"/>
                  </a:cubicBezTo>
                  <a:lnTo>
                    <a:pt x="0" y="19438"/>
                  </a:lnTo>
                  <a:cubicBezTo>
                    <a:pt x="0" y="20630"/>
                    <a:pt x="971" y="21600"/>
                    <a:pt x="2163" y="21600"/>
                  </a:cubicBezTo>
                  <a:lnTo>
                    <a:pt x="19438" y="21600"/>
                  </a:lnTo>
                  <a:cubicBezTo>
                    <a:pt x="20630" y="21600"/>
                    <a:pt x="21600" y="20630"/>
                    <a:pt x="21600" y="19438"/>
                  </a:cubicBezTo>
                  <a:lnTo>
                    <a:pt x="21600" y="2163"/>
                  </a:lnTo>
                  <a:cubicBezTo>
                    <a:pt x="21600" y="971"/>
                    <a:pt x="20630" y="0"/>
                    <a:pt x="19438" y="0"/>
                  </a:cubicBezTo>
                  <a:cubicBezTo>
                    <a:pt x="19438" y="0"/>
                    <a:pt x="19438" y="0"/>
                    <a:pt x="19438" y="0"/>
                  </a:cubicBezTo>
                  <a:close/>
                  <a:moveTo>
                    <a:pt x="19438" y="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880BF0BB-50C9-4593-BD85-798FE1CF5566}"/>
                </a:ext>
              </a:extLst>
            </p:cNvPr>
            <p:cNvSpPr/>
            <p:nvPr/>
          </p:nvSpPr>
          <p:spPr>
            <a:xfrm>
              <a:off x="5856952" y="8590545"/>
              <a:ext cx="257083" cy="257083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AutoShape 18">
              <a:extLst>
                <a:ext uri="{FF2B5EF4-FFF2-40B4-BE49-F238E27FC236}">
                  <a16:creationId xmlns:a16="http://schemas.microsoft.com/office/drawing/2014/main" id="{17EE25C4-A41B-4055-90C5-AEACDE0F22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2743" y="8672613"/>
              <a:ext cx="145501" cy="92947"/>
            </a:xfrm>
            <a:custGeom>
              <a:avLst/>
              <a:gdLst/>
              <a:ahLst/>
              <a:cxnLst/>
              <a:rect l="0" t="0" r="r" b="b"/>
              <a:pathLst>
                <a:path w="21574" h="21486">
                  <a:moveTo>
                    <a:pt x="21169" y="9121"/>
                  </a:moveTo>
                  <a:lnTo>
                    <a:pt x="19513" y="9121"/>
                  </a:lnTo>
                  <a:lnTo>
                    <a:pt x="19513" y="6544"/>
                  </a:lnTo>
                  <a:cubicBezTo>
                    <a:pt x="19513" y="6195"/>
                    <a:pt x="19331" y="5914"/>
                    <a:pt x="19108" y="5914"/>
                  </a:cubicBezTo>
                  <a:lnTo>
                    <a:pt x="17714" y="5914"/>
                  </a:lnTo>
                  <a:cubicBezTo>
                    <a:pt x="17491" y="5914"/>
                    <a:pt x="17309" y="6195"/>
                    <a:pt x="17309" y="6544"/>
                  </a:cubicBezTo>
                  <a:lnTo>
                    <a:pt x="17309" y="9121"/>
                  </a:lnTo>
                  <a:lnTo>
                    <a:pt x="15653" y="9121"/>
                  </a:lnTo>
                  <a:cubicBezTo>
                    <a:pt x="15428" y="9121"/>
                    <a:pt x="15247" y="9404"/>
                    <a:pt x="15247" y="9753"/>
                  </a:cubicBezTo>
                  <a:lnTo>
                    <a:pt x="15247" y="11921"/>
                  </a:lnTo>
                  <a:cubicBezTo>
                    <a:pt x="15247" y="12270"/>
                    <a:pt x="15428" y="12553"/>
                    <a:pt x="15653" y="12553"/>
                  </a:cubicBezTo>
                  <a:lnTo>
                    <a:pt x="17309" y="12553"/>
                  </a:lnTo>
                  <a:lnTo>
                    <a:pt x="17309" y="15130"/>
                  </a:lnTo>
                  <a:cubicBezTo>
                    <a:pt x="17309" y="15479"/>
                    <a:pt x="17491" y="15762"/>
                    <a:pt x="17714" y="15762"/>
                  </a:cubicBezTo>
                  <a:lnTo>
                    <a:pt x="19108" y="15762"/>
                  </a:lnTo>
                  <a:cubicBezTo>
                    <a:pt x="19331" y="15762"/>
                    <a:pt x="19513" y="15479"/>
                    <a:pt x="19513" y="15130"/>
                  </a:cubicBezTo>
                  <a:lnTo>
                    <a:pt x="19513" y="12553"/>
                  </a:lnTo>
                  <a:lnTo>
                    <a:pt x="21169" y="12553"/>
                  </a:lnTo>
                  <a:cubicBezTo>
                    <a:pt x="21393" y="12553"/>
                    <a:pt x="21574" y="12270"/>
                    <a:pt x="21574" y="11921"/>
                  </a:cubicBezTo>
                  <a:lnTo>
                    <a:pt x="21574" y="9753"/>
                  </a:lnTo>
                  <a:cubicBezTo>
                    <a:pt x="21574" y="9404"/>
                    <a:pt x="21393" y="9121"/>
                    <a:pt x="21169" y="9121"/>
                  </a:cubicBezTo>
                  <a:close/>
                  <a:moveTo>
                    <a:pt x="7107" y="9603"/>
                  </a:moveTo>
                  <a:lnTo>
                    <a:pt x="7107" y="12241"/>
                  </a:lnTo>
                  <a:cubicBezTo>
                    <a:pt x="7107" y="12637"/>
                    <a:pt x="7314" y="12960"/>
                    <a:pt x="7569" y="12960"/>
                  </a:cubicBezTo>
                  <a:lnTo>
                    <a:pt x="10940" y="12960"/>
                  </a:lnTo>
                  <a:cubicBezTo>
                    <a:pt x="10349" y="15563"/>
                    <a:pt x="8746" y="17430"/>
                    <a:pt x="6870" y="17408"/>
                  </a:cubicBezTo>
                  <a:cubicBezTo>
                    <a:pt x="4594" y="17382"/>
                    <a:pt x="2712" y="14548"/>
                    <a:pt x="2623" y="11008"/>
                  </a:cubicBezTo>
                  <a:cubicBezTo>
                    <a:pt x="2529" y="7212"/>
                    <a:pt x="4485" y="4078"/>
                    <a:pt x="6902" y="4078"/>
                  </a:cubicBezTo>
                  <a:cubicBezTo>
                    <a:pt x="8007" y="4078"/>
                    <a:pt x="9016" y="4733"/>
                    <a:pt x="9776" y="5808"/>
                  </a:cubicBezTo>
                  <a:cubicBezTo>
                    <a:pt x="9957" y="6063"/>
                    <a:pt x="10231" y="6064"/>
                    <a:pt x="10409" y="5804"/>
                  </a:cubicBezTo>
                  <a:lnTo>
                    <a:pt x="11647" y="3991"/>
                  </a:lnTo>
                  <a:cubicBezTo>
                    <a:pt x="11840" y="3707"/>
                    <a:pt x="11840" y="3228"/>
                    <a:pt x="11648" y="2944"/>
                  </a:cubicBezTo>
                  <a:cubicBezTo>
                    <a:pt x="10442" y="1165"/>
                    <a:pt x="8824" y="57"/>
                    <a:pt x="7040" y="2"/>
                  </a:cubicBezTo>
                  <a:cubicBezTo>
                    <a:pt x="3235" y="-114"/>
                    <a:pt x="27" y="4743"/>
                    <a:pt x="0" y="10667"/>
                  </a:cubicBezTo>
                  <a:cubicBezTo>
                    <a:pt x="-26" y="16636"/>
                    <a:pt x="3074" y="21486"/>
                    <a:pt x="6902" y="21486"/>
                  </a:cubicBezTo>
                  <a:cubicBezTo>
                    <a:pt x="10584" y="21486"/>
                    <a:pt x="13591" y="16999"/>
                    <a:pt x="13793" y="11347"/>
                  </a:cubicBezTo>
                  <a:cubicBezTo>
                    <a:pt x="13798" y="11277"/>
                    <a:pt x="13802" y="8882"/>
                    <a:pt x="13802" y="8882"/>
                  </a:cubicBezTo>
                  <a:lnTo>
                    <a:pt x="7569" y="8882"/>
                  </a:lnTo>
                  <a:cubicBezTo>
                    <a:pt x="7314" y="8882"/>
                    <a:pt x="7107" y="9205"/>
                    <a:pt x="7107" y="9603"/>
                  </a:cubicBezTo>
                  <a:close/>
                  <a:moveTo>
                    <a:pt x="7107" y="9603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62A57C83-E49E-487D-80A9-07B45BDED6C3}"/>
              </a:ext>
            </a:extLst>
          </p:cNvPr>
          <p:cNvPicPr>
            <a:picLocks noGrp="1" noChangeAspect="1"/>
          </p:cNvPicPr>
          <p:nvPr>
            <p:ph type="pic" sz="quarter" idx="37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19" r="13953"/>
          <a:stretch/>
        </p:blipFill>
        <p:spPr>
          <a:xfrm>
            <a:off x="1588" y="0"/>
            <a:ext cx="4435475" cy="5465763"/>
          </a:xfrm>
        </p:spPr>
      </p:pic>
      <p:sp>
        <p:nvSpPr>
          <p:cNvPr id="17" name="Freeform 6">
            <a:extLst>
              <a:ext uri="{FF2B5EF4-FFF2-40B4-BE49-F238E27FC236}">
                <a16:creationId xmlns:a16="http://schemas.microsoft.com/office/drawing/2014/main" id="{197F4733-880E-4C52-954D-C727D8A466DC}"/>
              </a:ext>
            </a:extLst>
          </p:cNvPr>
          <p:cNvSpPr>
            <a:spLocks/>
          </p:cNvSpPr>
          <p:nvPr/>
        </p:nvSpPr>
        <p:spPr bwMode="auto">
          <a:xfrm>
            <a:off x="2169" y="0"/>
            <a:ext cx="4435567" cy="5464969"/>
          </a:xfrm>
          <a:custGeom>
            <a:avLst/>
            <a:gdLst>
              <a:gd name="T0" fmla="*/ 1461 w 2525"/>
              <a:gd name="T1" fmla="*/ 1311 h 3111"/>
              <a:gd name="T2" fmla="*/ 2525 w 2525"/>
              <a:gd name="T3" fmla="*/ 0 h 3111"/>
              <a:gd name="T4" fmla="*/ 0 w 2525"/>
              <a:gd name="T5" fmla="*/ 0 h 3111"/>
              <a:gd name="T6" fmla="*/ 0 w 2525"/>
              <a:gd name="T7" fmla="*/ 3111 h 3111"/>
              <a:gd name="T8" fmla="*/ 1461 w 2525"/>
              <a:gd name="T9" fmla="*/ 1311 h 3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25" h="3111">
                <a:moveTo>
                  <a:pt x="1461" y="1311"/>
                </a:moveTo>
                <a:lnTo>
                  <a:pt x="2525" y="0"/>
                </a:lnTo>
                <a:lnTo>
                  <a:pt x="0" y="0"/>
                </a:lnTo>
                <a:lnTo>
                  <a:pt x="0" y="3111"/>
                </a:lnTo>
                <a:lnTo>
                  <a:pt x="1461" y="1311"/>
                </a:lnTo>
                <a:close/>
              </a:path>
            </a:pathLst>
          </a:custGeom>
          <a:solidFill>
            <a:schemeClr val="accent5">
              <a:alpha val="88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716EAEE1-E4D8-49A1-8D53-6156DAD6AA59}"/>
              </a:ext>
            </a:extLst>
          </p:cNvPr>
          <p:cNvPicPr>
            <a:picLocks noGrp="1" noChangeAspect="1"/>
          </p:cNvPicPr>
          <p:nvPr>
            <p:ph type="pic" sz="quarter" idx="38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1" b="1331"/>
          <a:stretch>
            <a:fillRect/>
          </a:stretch>
        </p:blipFill>
        <p:spPr/>
      </p:pic>
      <p:pic>
        <p:nvPicPr>
          <p:cNvPr id="31" name="Picture Placeholder 30">
            <a:extLst>
              <a:ext uri="{FF2B5EF4-FFF2-40B4-BE49-F238E27FC236}">
                <a16:creationId xmlns:a16="http://schemas.microsoft.com/office/drawing/2014/main" id="{4A3D52EC-754E-40C8-BDBD-C2832D4D229A}"/>
              </a:ext>
            </a:extLst>
          </p:cNvPr>
          <p:cNvPicPr>
            <a:picLocks noGrp="1" noChangeAspect="1"/>
          </p:cNvPicPr>
          <p:nvPr>
            <p:ph type="pic" sz="quarter" idx="39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3" r="4853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6394018" y="4575175"/>
            <a:ext cx="3284537" cy="679450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/>
              <a:t>Our Port folio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00E4D36-8024-4216-98E7-456BE20B4D71}"/>
              </a:ext>
            </a:extLst>
          </p:cNvPr>
          <p:cNvSpPr/>
          <p:nvPr/>
        </p:nvSpPr>
        <p:spPr>
          <a:xfrm>
            <a:off x="6394018" y="5348837"/>
            <a:ext cx="473844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56FA2817-06EE-4D66-B46F-E25466CDBBD1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35" b="7835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</p:pic>
      <p:sp>
        <p:nvSpPr>
          <p:cNvPr id="191" name="Rectangle 190">
            <a:extLst>
              <a:ext uri="{FF2B5EF4-FFF2-40B4-BE49-F238E27FC236}">
                <a16:creationId xmlns:a16="http://schemas.microsoft.com/office/drawing/2014/main" id="{E496E26B-5A93-4CDA-A8FD-5D18556F80B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4AB5CB13-C4CC-4842-B14F-1CACF4E7D9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</p:txBody>
      </p:sp>
      <p:sp>
        <p:nvSpPr>
          <p:cNvPr id="39" name="Title 3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Our Timeline</a:t>
            </a:r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F32C6E67-C3C0-412E-86BF-84C7A73D21DC}"/>
              </a:ext>
            </a:extLst>
          </p:cNvPr>
          <p:cNvGrpSpPr/>
          <p:nvPr/>
        </p:nvGrpSpPr>
        <p:grpSpPr>
          <a:xfrm>
            <a:off x="5355535" y="4621351"/>
            <a:ext cx="1480930" cy="1480930"/>
            <a:chOff x="5355534" y="8423546"/>
            <a:chExt cx="1480930" cy="1480930"/>
          </a:xfrm>
        </p:grpSpPr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431A07FC-009C-4EE2-A35B-526C8D87EA71}"/>
                </a:ext>
              </a:extLst>
            </p:cNvPr>
            <p:cNvSpPr/>
            <p:nvPr/>
          </p:nvSpPr>
          <p:spPr>
            <a:xfrm>
              <a:off x="5355534" y="8423546"/>
              <a:ext cx="1480930" cy="14809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DCC82A49-4AE0-4F84-830E-A2E063E6E4A7}"/>
                </a:ext>
              </a:extLst>
            </p:cNvPr>
            <p:cNvSpPr/>
            <p:nvPr/>
          </p:nvSpPr>
          <p:spPr>
            <a:xfrm>
              <a:off x="5488155" y="8556167"/>
              <a:ext cx="1215689" cy="1215689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AutoShape 9">
              <a:extLst>
                <a:ext uri="{FF2B5EF4-FFF2-40B4-BE49-F238E27FC236}">
                  <a16:creationId xmlns:a16="http://schemas.microsoft.com/office/drawing/2014/main" id="{6F0F570C-95F7-49A8-9F38-921E540C87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8284" y="8999664"/>
              <a:ext cx="315431" cy="32869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192" name="Slide Number Placeholder 17">
            <a:extLst>
              <a:ext uri="{FF2B5EF4-FFF2-40B4-BE49-F238E27FC236}">
                <a16:creationId xmlns:a16="http://schemas.microsoft.com/office/drawing/2014/main" id="{591DA3B9-F78F-4C37-A3D4-19D1CAF175C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995E16FD-2395-4DDF-B361-5272B30CBF73}"/>
              </a:ext>
            </a:extLst>
          </p:cNvPr>
          <p:cNvGrpSpPr/>
          <p:nvPr/>
        </p:nvGrpSpPr>
        <p:grpSpPr>
          <a:xfrm>
            <a:off x="9420069" y="1992970"/>
            <a:ext cx="1480930" cy="1480930"/>
            <a:chOff x="3096867" y="8423546"/>
            <a:chExt cx="1480930" cy="1480930"/>
          </a:xfrm>
        </p:grpSpPr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46A0003F-86C7-4FF3-9E39-0507856DF4D6}"/>
                </a:ext>
              </a:extLst>
            </p:cNvPr>
            <p:cNvSpPr/>
            <p:nvPr/>
          </p:nvSpPr>
          <p:spPr>
            <a:xfrm>
              <a:off x="3096867" y="8423546"/>
              <a:ext cx="1480930" cy="14809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CBCCE2BA-EAD2-4E3A-9391-801E3A5E04E2}"/>
                </a:ext>
              </a:extLst>
            </p:cNvPr>
            <p:cNvSpPr/>
            <p:nvPr/>
          </p:nvSpPr>
          <p:spPr>
            <a:xfrm>
              <a:off x="3229488" y="8556167"/>
              <a:ext cx="1215689" cy="121568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9ABAD607-ADB7-420D-AB3B-3BDE6E852856}"/>
                </a:ext>
              </a:extLst>
            </p:cNvPr>
            <p:cNvGrpSpPr/>
            <p:nvPr/>
          </p:nvGrpSpPr>
          <p:grpSpPr>
            <a:xfrm>
              <a:off x="3690441" y="9007888"/>
              <a:ext cx="293782" cy="312247"/>
              <a:chOff x="6670357" y="2277094"/>
              <a:chExt cx="555626" cy="590551"/>
            </a:xfrm>
            <a:solidFill>
              <a:schemeClr val="bg1"/>
            </a:solidFill>
          </p:grpSpPr>
          <p:sp>
            <p:nvSpPr>
              <p:cNvPr id="74" name="Rectangle 10">
                <a:extLst>
                  <a:ext uri="{FF2B5EF4-FFF2-40B4-BE49-F238E27FC236}">
                    <a16:creationId xmlns:a16="http://schemas.microsoft.com/office/drawing/2014/main" id="{F484FA3D-4BA1-4149-8DD9-C06B7C5F4E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24358" y="2277094"/>
                <a:ext cx="46038" cy="150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Rectangle 11">
                <a:extLst>
                  <a:ext uri="{FF2B5EF4-FFF2-40B4-BE49-F238E27FC236}">
                    <a16:creationId xmlns:a16="http://schemas.microsoft.com/office/drawing/2014/main" id="{7CFC3AF0-2908-4A08-BFD7-80BDC95AD8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24358" y="2716832"/>
                <a:ext cx="46038" cy="150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12">
                <a:extLst>
                  <a:ext uri="{FF2B5EF4-FFF2-40B4-BE49-F238E27FC236}">
                    <a16:creationId xmlns:a16="http://schemas.microsoft.com/office/drawing/2014/main" id="{3E21B262-6036-4CBC-A707-D4AC206DDB7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70357" y="2462832"/>
                <a:ext cx="254000" cy="219075"/>
              </a:xfrm>
              <a:custGeom>
                <a:avLst/>
                <a:gdLst>
                  <a:gd name="T0" fmla="*/ 22 w 22"/>
                  <a:gd name="T1" fmla="*/ 13 h 19"/>
                  <a:gd name="T2" fmla="*/ 10 w 22"/>
                  <a:gd name="T3" fmla="*/ 13 h 19"/>
                  <a:gd name="T4" fmla="*/ 6 w 22"/>
                  <a:gd name="T5" fmla="*/ 10 h 19"/>
                  <a:gd name="T6" fmla="*/ 10 w 22"/>
                  <a:gd name="T7" fmla="*/ 6 h 19"/>
                  <a:gd name="T8" fmla="*/ 22 w 22"/>
                  <a:gd name="T9" fmla="*/ 6 h 19"/>
                  <a:gd name="T10" fmla="*/ 22 w 22"/>
                  <a:gd name="T11" fmla="*/ 0 h 19"/>
                  <a:gd name="T12" fmla="*/ 10 w 22"/>
                  <a:gd name="T13" fmla="*/ 0 h 19"/>
                  <a:gd name="T14" fmla="*/ 0 w 22"/>
                  <a:gd name="T15" fmla="*/ 10 h 19"/>
                  <a:gd name="T16" fmla="*/ 10 w 22"/>
                  <a:gd name="T17" fmla="*/ 19 h 19"/>
                  <a:gd name="T18" fmla="*/ 22 w 22"/>
                  <a:gd name="T19" fmla="*/ 19 h 19"/>
                  <a:gd name="T20" fmla="*/ 22 w 22"/>
                  <a:gd name="T21" fmla="*/ 13 h 19"/>
                  <a:gd name="T22" fmla="*/ 22 w 22"/>
                  <a:gd name="T23" fmla="*/ 13 h 19"/>
                  <a:gd name="T24" fmla="*/ 22 w 22"/>
                  <a:gd name="T25" fmla="*/ 1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19">
                    <a:moveTo>
                      <a:pt x="22" y="13"/>
                    </a:moveTo>
                    <a:cubicBezTo>
                      <a:pt x="10" y="13"/>
                      <a:pt x="10" y="13"/>
                      <a:pt x="10" y="13"/>
                    </a:cubicBezTo>
                    <a:cubicBezTo>
                      <a:pt x="8" y="13"/>
                      <a:pt x="6" y="12"/>
                      <a:pt x="6" y="10"/>
                    </a:cubicBezTo>
                    <a:cubicBezTo>
                      <a:pt x="6" y="8"/>
                      <a:pt x="8" y="6"/>
                      <a:pt x="10" y="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19"/>
                      <a:pt x="10" y="19"/>
                    </a:cubicBezTo>
                    <a:cubicBezTo>
                      <a:pt x="22" y="19"/>
                      <a:pt x="22" y="19"/>
                      <a:pt x="22" y="19"/>
                    </a:cubicBezTo>
                    <a:lnTo>
                      <a:pt x="22" y="13"/>
                    </a:lnTo>
                    <a:close/>
                    <a:moveTo>
                      <a:pt x="22" y="13"/>
                    </a:moveTo>
                    <a:cubicBezTo>
                      <a:pt x="22" y="13"/>
                      <a:pt x="22" y="13"/>
                      <a:pt x="22" y="1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3">
                <a:extLst>
                  <a:ext uri="{FF2B5EF4-FFF2-40B4-BE49-F238E27FC236}">
                    <a16:creationId xmlns:a16="http://schemas.microsoft.com/office/drawing/2014/main" id="{B4499A63-8508-4185-BA61-B044E84B76A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70395" y="2462832"/>
                <a:ext cx="255588" cy="219075"/>
              </a:xfrm>
              <a:custGeom>
                <a:avLst/>
                <a:gdLst>
                  <a:gd name="T0" fmla="*/ 12 w 22"/>
                  <a:gd name="T1" fmla="*/ 0 h 19"/>
                  <a:gd name="T2" fmla="*/ 0 w 22"/>
                  <a:gd name="T3" fmla="*/ 0 h 19"/>
                  <a:gd name="T4" fmla="*/ 0 w 22"/>
                  <a:gd name="T5" fmla="*/ 6 h 19"/>
                  <a:gd name="T6" fmla="*/ 12 w 22"/>
                  <a:gd name="T7" fmla="*/ 6 h 19"/>
                  <a:gd name="T8" fmla="*/ 16 w 22"/>
                  <a:gd name="T9" fmla="*/ 10 h 19"/>
                  <a:gd name="T10" fmla="*/ 12 w 22"/>
                  <a:gd name="T11" fmla="*/ 13 h 19"/>
                  <a:gd name="T12" fmla="*/ 0 w 22"/>
                  <a:gd name="T13" fmla="*/ 13 h 19"/>
                  <a:gd name="T14" fmla="*/ 0 w 22"/>
                  <a:gd name="T15" fmla="*/ 19 h 19"/>
                  <a:gd name="T16" fmla="*/ 12 w 22"/>
                  <a:gd name="T17" fmla="*/ 19 h 19"/>
                  <a:gd name="T18" fmla="*/ 22 w 22"/>
                  <a:gd name="T19" fmla="*/ 10 h 19"/>
                  <a:gd name="T20" fmla="*/ 12 w 22"/>
                  <a:gd name="T21" fmla="*/ 0 h 19"/>
                  <a:gd name="T22" fmla="*/ 12 w 22"/>
                  <a:gd name="T23" fmla="*/ 0 h 19"/>
                  <a:gd name="T24" fmla="*/ 12 w 22"/>
                  <a:gd name="T2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19">
                    <a:moveTo>
                      <a:pt x="1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4" y="6"/>
                      <a:pt x="16" y="8"/>
                      <a:pt x="16" y="10"/>
                    </a:cubicBezTo>
                    <a:cubicBezTo>
                      <a:pt x="16" y="12"/>
                      <a:pt x="14" y="13"/>
                      <a:pt x="12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8" y="19"/>
                      <a:pt x="22" y="15"/>
                      <a:pt x="22" y="10"/>
                    </a:cubicBezTo>
                    <a:cubicBezTo>
                      <a:pt x="22" y="4"/>
                      <a:pt x="18" y="0"/>
                      <a:pt x="12" y="0"/>
                    </a:cubicBezTo>
                    <a:close/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14">
                <a:extLst>
                  <a:ext uri="{FF2B5EF4-FFF2-40B4-BE49-F238E27FC236}">
                    <a16:creationId xmlns:a16="http://schemas.microsoft.com/office/drawing/2014/main" id="{93B2161C-5BE1-4F51-A848-67E9AEE0ABC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716832"/>
                <a:ext cx="115888" cy="127000"/>
              </a:xfrm>
              <a:custGeom>
                <a:avLst/>
                <a:gdLst>
                  <a:gd name="T0" fmla="*/ 15 w 73"/>
                  <a:gd name="T1" fmla="*/ 80 h 80"/>
                  <a:gd name="T2" fmla="*/ 73 w 73"/>
                  <a:gd name="T3" fmla="*/ 0 h 80"/>
                  <a:gd name="T4" fmla="*/ 44 w 73"/>
                  <a:gd name="T5" fmla="*/ 0 h 80"/>
                  <a:gd name="T6" fmla="*/ 0 w 73"/>
                  <a:gd name="T7" fmla="*/ 73 h 80"/>
                  <a:gd name="T8" fmla="*/ 15 w 73"/>
                  <a:gd name="T9" fmla="*/ 80 h 80"/>
                  <a:gd name="T10" fmla="*/ 15 w 73"/>
                  <a:gd name="T11" fmla="*/ 80 h 80"/>
                  <a:gd name="T12" fmla="*/ 15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15" y="80"/>
                    </a:moveTo>
                    <a:lnTo>
                      <a:pt x="73" y="0"/>
                    </a:lnTo>
                    <a:lnTo>
                      <a:pt x="44" y="0"/>
                    </a:lnTo>
                    <a:lnTo>
                      <a:pt x="0" y="73"/>
                    </a:lnTo>
                    <a:lnTo>
                      <a:pt x="15" y="80"/>
                    </a:lnTo>
                    <a:close/>
                    <a:moveTo>
                      <a:pt x="15" y="80"/>
                    </a:moveTo>
                    <a:lnTo>
                      <a:pt x="15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15">
                <a:extLst>
                  <a:ext uri="{FF2B5EF4-FFF2-40B4-BE49-F238E27FC236}">
                    <a16:creationId xmlns:a16="http://schemas.microsoft.com/office/drawing/2014/main" id="{DC460272-C0CA-4D44-B497-31A5FBA29A0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716832"/>
                <a:ext cx="115888" cy="127000"/>
              </a:xfrm>
              <a:custGeom>
                <a:avLst/>
                <a:gdLst>
                  <a:gd name="T0" fmla="*/ 15 w 73"/>
                  <a:gd name="T1" fmla="*/ 80 h 80"/>
                  <a:gd name="T2" fmla="*/ 73 w 73"/>
                  <a:gd name="T3" fmla="*/ 0 h 80"/>
                  <a:gd name="T4" fmla="*/ 44 w 73"/>
                  <a:gd name="T5" fmla="*/ 0 h 80"/>
                  <a:gd name="T6" fmla="*/ 0 w 73"/>
                  <a:gd name="T7" fmla="*/ 73 h 80"/>
                  <a:gd name="T8" fmla="*/ 15 w 73"/>
                  <a:gd name="T9" fmla="*/ 80 h 80"/>
                  <a:gd name="T10" fmla="*/ 15 w 73"/>
                  <a:gd name="T11" fmla="*/ 80 h 80"/>
                  <a:gd name="T12" fmla="*/ 15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15" y="80"/>
                    </a:moveTo>
                    <a:lnTo>
                      <a:pt x="73" y="0"/>
                    </a:lnTo>
                    <a:lnTo>
                      <a:pt x="44" y="0"/>
                    </a:lnTo>
                    <a:lnTo>
                      <a:pt x="0" y="73"/>
                    </a:lnTo>
                    <a:lnTo>
                      <a:pt x="15" y="80"/>
                    </a:lnTo>
                    <a:moveTo>
                      <a:pt x="15" y="80"/>
                    </a:moveTo>
                    <a:lnTo>
                      <a:pt x="15" y="8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16">
                <a:extLst>
                  <a:ext uri="{FF2B5EF4-FFF2-40B4-BE49-F238E27FC236}">
                    <a16:creationId xmlns:a16="http://schemas.microsoft.com/office/drawing/2014/main" id="{1CBF1113-CB4A-449E-BF4C-3FFFDD90AE4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716832"/>
                <a:ext cx="115888" cy="127000"/>
              </a:xfrm>
              <a:custGeom>
                <a:avLst/>
                <a:gdLst>
                  <a:gd name="T0" fmla="*/ 59 w 73"/>
                  <a:gd name="T1" fmla="*/ 80 h 80"/>
                  <a:gd name="T2" fmla="*/ 0 w 73"/>
                  <a:gd name="T3" fmla="*/ 0 h 80"/>
                  <a:gd name="T4" fmla="*/ 29 w 73"/>
                  <a:gd name="T5" fmla="*/ 0 h 80"/>
                  <a:gd name="T6" fmla="*/ 73 w 73"/>
                  <a:gd name="T7" fmla="*/ 73 h 80"/>
                  <a:gd name="T8" fmla="*/ 59 w 73"/>
                  <a:gd name="T9" fmla="*/ 80 h 80"/>
                  <a:gd name="T10" fmla="*/ 59 w 73"/>
                  <a:gd name="T11" fmla="*/ 80 h 80"/>
                  <a:gd name="T12" fmla="*/ 59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59" y="80"/>
                    </a:moveTo>
                    <a:lnTo>
                      <a:pt x="0" y="0"/>
                    </a:lnTo>
                    <a:lnTo>
                      <a:pt x="29" y="0"/>
                    </a:lnTo>
                    <a:lnTo>
                      <a:pt x="73" y="73"/>
                    </a:lnTo>
                    <a:lnTo>
                      <a:pt x="59" y="80"/>
                    </a:lnTo>
                    <a:close/>
                    <a:moveTo>
                      <a:pt x="59" y="80"/>
                    </a:moveTo>
                    <a:lnTo>
                      <a:pt x="59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17">
                <a:extLst>
                  <a:ext uri="{FF2B5EF4-FFF2-40B4-BE49-F238E27FC236}">
                    <a16:creationId xmlns:a16="http://schemas.microsoft.com/office/drawing/2014/main" id="{FCA95245-8EEC-4AFE-8635-DE3DA71592E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716832"/>
                <a:ext cx="115888" cy="127000"/>
              </a:xfrm>
              <a:custGeom>
                <a:avLst/>
                <a:gdLst>
                  <a:gd name="T0" fmla="*/ 59 w 73"/>
                  <a:gd name="T1" fmla="*/ 80 h 80"/>
                  <a:gd name="T2" fmla="*/ 0 w 73"/>
                  <a:gd name="T3" fmla="*/ 0 h 80"/>
                  <a:gd name="T4" fmla="*/ 29 w 73"/>
                  <a:gd name="T5" fmla="*/ 0 h 80"/>
                  <a:gd name="T6" fmla="*/ 73 w 73"/>
                  <a:gd name="T7" fmla="*/ 73 h 80"/>
                  <a:gd name="T8" fmla="*/ 59 w 73"/>
                  <a:gd name="T9" fmla="*/ 80 h 80"/>
                  <a:gd name="T10" fmla="*/ 59 w 73"/>
                  <a:gd name="T11" fmla="*/ 80 h 80"/>
                  <a:gd name="T12" fmla="*/ 59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59" y="80"/>
                    </a:moveTo>
                    <a:lnTo>
                      <a:pt x="0" y="0"/>
                    </a:lnTo>
                    <a:lnTo>
                      <a:pt x="29" y="0"/>
                    </a:lnTo>
                    <a:lnTo>
                      <a:pt x="73" y="73"/>
                    </a:lnTo>
                    <a:lnTo>
                      <a:pt x="59" y="80"/>
                    </a:lnTo>
                    <a:moveTo>
                      <a:pt x="59" y="80"/>
                    </a:moveTo>
                    <a:lnTo>
                      <a:pt x="59" y="8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18">
                <a:extLst>
                  <a:ext uri="{FF2B5EF4-FFF2-40B4-BE49-F238E27FC236}">
                    <a16:creationId xmlns:a16="http://schemas.microsoft.com/office/drawing/2014/main" id="{C6E4154D-E952-44FD-82AD-6ED2311B730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312019"/>
                <a:ext cx="115888" cy="115888"/>
              </a:xfrm>
              <a:custGeom>
                <a:avLst/>
                <a:gdLst>
                  <a:gd name="T0" fmla="*/ 59 w 73"/>
                  <a:gd name="T1" fmla="*/ 0 h 73"/>
                  <a:gd name="T2" fmla="*/ 0 w 73"/>
                  <a:gd name="T3" fmla="*/ 73 h 73"/>
                  <a:gd name="T4" fmla="*/ 29 w 73"/>
                  <a:gd name="T5" fmla="*/ 73 h 73"/>
                  <a:gd name="T6" fmla="*/ 73 w 73"/>
                  <a:gd name="T7" fmla="*/ 7 h 73"/>
                  <a:gd name="T8" fmla="*/ 59 w 73"/>
                  <a:gd name="T9" fmla="*/ 0 h 73"/>
                  <a:gd name="T10" fmla="*/ 59 w 73"/>
                  <a:gd name="T11" fmla="*/ 0 h 73"/>
                  <a:gd name="T12" fmla="*/ 59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59" y="0"/>
                    </a:moveTo>
                    <a:lnTo>
                      <a:pt x="0" y="73"/>
                    </a:lnTo>
                    <a:lnTo>
                      <a:pt x="29" y="73"/>
                    </a:lnTo>
                    <a:lnTo>
                      <a:pt x="73" y="7"/>
                    </a:lnTo>
                    <a:lnTo>
                      <a:pt x="59" y="0"/>
                    </a:lnTo>
                    <a:close/>
                    <a:moveTo>
                      <a:pt x="59" y="0"/>
                    </a:moveTo>
                    <a:lnTo>
                      <a:pt x="5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19">
                <a:extLst>
                  <a:ext uri="{FF2B5EF4-FFF2-40B4-BE49-F238E27FC236}">
                    <a16:creationId xmlns:a16="http://schemas.microsoft.com/office/drawing/2014/main" id="{87535B68-17FD-4229-AC6D-7DF6F9A8F5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312019"/>
                <a:ext cx="115888" cy="115888"/>
              </a:xfrm>
              <a:custGeom>
                <a:avLst/>
                <a:gdLst>
                  <a:gd name="T0" fmla="*/ 59 w 73"/>
                  <a:gd name="T1" fmla="*/ 0 h 73"/>
                  <a:gd name="T2" fmla="*/ 0 w 73"/>
                  <a:gd name="T3" fmla="*/ 73 h 73"/>
                  <a:gd name="T4" fmla="*/ 29 w 73"/>
                  <a:gd name="T5" fmla="*/ 73 h 73"/>
                  <a:gd name="T6" fmla="*/ 73 w 73"/>
                  <a:gd name="T7" fmla="*/ 7 h 73"/>
                  <a:gd name="T8" fmla="*/ 59 w 73"/>
                  <a:gd name="T9" fmla="*/ 0 h 73"/>
                  <a:gd name="T10" fmla="*/ 59 w 73"/>
                  <a:gd name="T11" fmla="*/ 0 h 73"/>
                  <a:gd name="T12" fmla="*/ 59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59" y="0"/>
                    </a:moveTo>
                    <a:lnTo>
                      <a:pt x="0" y="73"/>
                    </a:lnTo>
                    <a:lnTo>
                      <a:pt x="29" y="73"/>
                    </a:lnTo>
                    <a:lnTo>
                      <a:pt x="73" y="7"/>
                    </a:lnTo>
                    <a:lnTo>
                      <a:pt x="59" y="0"/>
                    </a:lnTo>
                    <a:moveTo>
                      <a:pt x="59" y="0"/>
                    </a:moveTo>
                    <a:lnTo>
                      <a:pt x="59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20">
                <a:extLst>
                  <a:ext uri="{FF2B5EF4-FFF2-40B4-BE49-F238E27FC236}">
                    <a16:creationId xmlns:a16="http://schemas.microsoft.com/office/drawing/2014/main" id="{442D4103-6334-4B6F-B86F-EFE07478EF4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312019"/>
                <a:ext cx="115888" cy="115888"/>
              </a:xfrm>
              <a:custGeom>
                <a:avLst/>
                <a:gdLst>
                  <a:gd name="T0" fmla="*/ 15 w 73"/>
                  <a:gd name="T1" fmla="*/ 0 h 73"/>
                  <a:gd name="T2" fmla="*/ 73 w 73"/>
                  <a:gd name="T3" fmla="*/ 73 h 73"/>
                  <a:gd name="T4" fmla="*/ 44 w 73"/>
                  <a:gd name="T5" fmla="*/ 73 h 73"/>
                  <a:gd name="T6" fmla="*/ 0 w 73"/>
                  <a:gd name="T7" fmla="*/ 7 h 73"/>
                  <a:gd name="T8" fmla="*/ 15 w 73"/>
                  <a:gd name="T9" fmla="*/ 0 h 73"/>
                  <a:gd name="T10" fmla="*/ 15 w 73"/>
                  <a:gd name="T11" fmla="*/ 0 h 73"/>
                  <a:gd name="T12" fmla="*/ 15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15" y="0"/>
                    </a:moveTo>
                    <a:lnTo>
                      <a:pt x="73" y="73"/>
                    </a:lnTo>
                    <a:lnTo>
                      <a:pt x="44" y="73"/>
                    </a:lnTo>
                    <a:lnTo>
                      <a:pt x="0" y="7"/>
                    </a:lnTo>
                    <a:lnTo>
                      <a:pt x="15" y="0"/>
                    </a:lnTo>
                    <a:close/>
                    <a:moveTo>
                      <a:pt x="15" y="0"/>
                    </a:move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21">
                <a:extLst>
                  <a:ext uri="{FF2B5EF4-FFF2-40B4-BE49-F238E27FC236}">
                    <a16:creationId xmlns:a16="http://schemas.microsoft.com/office/drawing/2014/main" id="{57C20659-9E54-4B6D-B1C5-D395850092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312019"/>
                <a:ext cx="115888" cy="115888"/>
              </a:xfrm>
              <a:custGeom>
                <a:avLst/>
                <a:gdLst>
                  <a:gd name="T0" fmla="*/ 15 w 73"/>
                  <a:gd name="T1" fmla="*/ 0 h 73"/>
                  <a:gd name="T2" fmla="*/ 73 w 73"/>
                  <a:gd name="T3" fmla="*/ 73 h 73"/>
                  <a:gd name="T4" fmla="*/ 44 w 73"/>
                  <a:gd name="T5" fmla="*/ 73 h 73"/>
                  <a:gd name="T6" fmla="*/ 0 w 73"/>
                  <a:gd name="T7" fmla="*/ 7 h 73"/>
                  <a:gd name="T8" fmla="*/ 15 w 73"/>
                  <a:gd name="T9" fmla="*/ 0 h 73"/>
                  <a:gd name="T10" fmla="*/ 15 w 73"/>
                  <a:gd name="T11" fmla="*/ 0 h 73"/>
                  <a:gd name="T12" fmla="*/ 15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15" y="0"/>
                    </a:moveTo>
                    <a:lnTo>
                      <a:pt x="73" y="73"/>
                    </a:lnTo>
                    <a:lnTo>
                      <a:pt x="44" y="73"/>
                    </a:lnTo>
                    <a:lnTo>
                      <a:pt x="0" y="7"/>
                    </a:lnTo>
                    <a:lnTo>
                      <a:pt x="15" y="0"/>
                    </a:lnTo>
                    <a:moveTo>
                      <a:pt x="15" y="0"/>
                    </a:moveTo>
                    <a:lnTo>
                      <a:pt x="15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058F40A7-4F1D-4789-AF69-ADF550EB5C38}"/>
              </a:ext>
            </a:extLst>
          </p:cNvPr>
          <p:cNvGrpSpPr/>
          <p:nvPr/>
        </p:nvGrpSpPr>
        <p:grpSpPr>
          <a:xfrm>
            <a:off x="1294876" y="1992970"/>
            <a:ext cx="1480930" cy="1480930"/>
            <a:chOff x="838200" y="8423546"/>
            <a:chExt cx="1480930" cy="1480930"/>
          </a:xfrm>
        </p:grpSpPr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39BC3295-2BC7-47F6-BD64-8EBA1DDD99DB}"/>
                </a:ext>
              </a:extLst>
            </p:cNvPr>
            <p:cNvSpPr/>
            <p:nvPr/>
          </p:nvSpPr>
          <p:spPr>
            <a:xfrm>
              <a:off x="838200" y="8423546"/>
              <a:ext cx="1480930" cy="14809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7F725C2F-ECB8-477A-8581-5A202574555C}"/>
                </a:ext>
              </a:extLst>
            </p:cNvPr>
            <p:cNvSpPr/>
            <p:nvPr/>
          </p:nvSpPr>
          <p:spPr>
            <a:xfrm>
              <a:off x="970821" y="8556167"/>
              <a:ext cx="1215689" cy="121568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3" name="Freeform 5">
              <a:extLst>
                <a:ext uri="{FF2B5EF4-FFF2-40B4-BE49-F238E27FC236}">
                  <a16:creationId xmlns:a16="http://schemas.microsoft.com/office/drawing/2014/main" id="{D82378D4-6F85-4707-BB58-DF7E770B63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80654" y="8999305"/>
              <a:ext cx="396023" cy="329413"/>
            </a:xfrm>
            <a:custGeom>
              <a:avLst/>
              <a:gdLst>
                <a:gd name="T0" fmla="*/ 141 w 143"/>
                <a:gd name="T1" fmla="*/ 55 h 117"/>
                <a:gd name="T2" fmla="*/ 77 w 143"/>
                <a:gd name="T3" fmla="*/ 4 h 117"/>
                <a:gd name="T4" fmla="*/ 74 w 143"/>
                <a:gd name="T5" fmla="*/ 1 h 117"/>
                <a:gd name="T6" fmla="*/ 69 w 143"/>
                <a:gd name="T7" fmla="*/ 1 h 117"/>
                <a:gd name="T8" fmla="*/ 51 w 143"/>
                <a:gd name="T9" fmla="*/ 16 h 117"/>
                <a:gd name="T10" fmla="*/ 51 w 143"/>
                <a:gd name="T11" fmla="*/ 10 h 117"/>
                <a:gd name="T12" fmla="*/ 47 w 143"/>
                <a:gd name="T13" fmla="*/ 6 h 117"/>
                <a:gd name="T14" fmla="*/ 33 w 143"/>
                <a:gd name="T15" fmla="*/ 6 h 117"/>
                <a:gd name="T16" fmla="*/ 30 w 143"/>
                <a:gd name="T17" fmla="*/ 10 h 117"/>
                <a:gd name="T18" fmla="*/ 30 w 143"/>
                <a:gd name="T19" fmla="*/ 33 h 117"/>
                <a:gd name="T20" fmla="*/ 2 w 143"/>
                <a:gd name="T21" fmla="*/ 56 h 117"/>
                <a:gd name="T22" fmla="*/ 1 w 143"/>
                <a:gd name="T23" fmla="*/ 61 h 117"/>
                <a:gd name="T24" fmla="*/ 4 w 143"/>
                <a:gd name="T25" fmla="*/ 63 h 117"/>
                <a:gd name="T26" fmla="*/ 6 w 143"/>
                <a:gd name="T27" fmla="*/ 62 h 117"/>
                <a:gd name="T28" fmla="*/ 17 w 143"/>
                <a:gd name="T29" fmla="*/ 53 h 117"/>
                <a:gd name="T30" fmla="*/ 17 w 143"/>
                <a:gd name="T31" fmla="*/ 113 h 117"/>
                <a:gd name="T32" fmla="*/ 21 w 143"/>
                <a:gd name="T33" fmla="*/ 117 h 117"/>
                <a:gd name="T34" fmla="*/ 59 w 143"/>
                <a:gd name="T35" fmla="*/ 117 h 117"/>
                <a:gd name="T36" fmla="*/ 63 w 143"/>
                <a:gd name="T37" fmla="*/ 113 h 117"/>
                <a:gd name="T38" fmla="*/ 63 w 143"/>
                <a:gd name="T39" fmla="*/ 85 h 117"/>
                <a:gd name="T40" fmla="*/ 80 w 143"/>
                <a:gd name="T41" fmla="*/ 85 h 117"/>
                <a:gd name="T42" fmla="*/ 80 w 143"/>
                <a:gd name="T43" fmla="*/ 113 h 117"/>
                <a:gd name="T44" fmla="*/ 84 w 143"/>
                <a:gd name="T45" fmla="*/ 117 h 117"/>
                <a:gd name="T46" fmla="*/ 122 w 143"/>
                <a:gd name="T47" fmla="*/ 117 h 117"/>
                <a:gd name="T48" fmla="*/ 126 w 143"/>
                <a:gd name="T49" fmla="*/ 113 h 117"/>
                <a:gd name="T50" fmla="*/ 126 w 143"/>
                <a:gd name="T51" fmla="*/ 52 h 117"/>
                <a:gd name="T52" fmla="*/ 137 w 143"/>
                <a:gd name="T53" fmla="*/ 61 h 117"/>
                <a:gd name="T54" fmla="*/ 139 w 143"/>
                <a:gd name="T55" fmla="*/ 62 h 117"/>
                <a:gd name="T56" fmla="*/ 142 w 143"/>
                <a:gd name="T57" fmla="*/ 60 h 117"/>
                <a:gd name="T58" fmla="*/ 141 w 143"/>
                <a:gd name="T59" fmla="*/ 55 h 117"/>
                <a:gd name="T60" fmla="*/ 37 w 143"/>
                <a:gd name="T61" fmla="*/ 13 h 117"/>
                <a:gd name="T62" fmla="*/ 43 w 143"/>
                <a:gd name="T63" fmla="*/ 13 h 117"/>
                <a:gd name="T64" fmla="*/ 43 w 143"/>
                <a:gd name="T65" fmla="*/ 22 h 117"/>
                <a:gd name="T66" fmla="*/ 37 w 143"/>
                <a:gd name="T67" fmla="*/ 27 h 117"/>
                <a:gd name="T68" fmla="*/ 37 w 143"/>
                <a:gd name="T69" fmla="*/ 13 h 117"/>
                <a:gd name="T70" fmla="*/ 119 w 143"/>
                <a:gd name="T71" fmla="*/ 47 h 117"/>
                <a:gd name="T72" fmla="*/ 119 w 143"/>
                <a:gd name="T73" fmla="*/ 109 h 117"/>
                <a:gd name="T74" fmla="*/ 87 w 143"/>
                <a:gd name="T75" fmla="*/ 109 h 117"/>
                <a:gd name="T76" fmla="*/ 87 w 143"/>
                <a:gd name="T77" fmla="*/ 81 h 117"/>
                <a:gd name="T78" fmla="*/ 84 w 143"/>
                <a:gd name="T79" fmla="*/ 78 h 117"/>
                <a:gd name="T80" fmla="*/ 59 w 143"/>
                <a:gd name="T81" fmla="*/ 78 h 117"/>
                <a:gd name="T82" fmla="*/ 56 w 143"/>
                <a:gd name="T83" fmla="*/ 81 h 117"/>
                <a:gd name="T84" fmla="*/ 56 w 143"/>
                <a:gd name="T85" fmla="*/ 109 h 117"/>
                <a:gd name="T86" fmla="*/ 24 w 143"/>
                <a:gd name="T87" fmla="*/ 109 h 117"/>
                <a:gd name="T88" fmla="*/ 24 w 143"/>
                <a:gd name="T89" fmla="*/ 47 h 117"/>
                <a:gd name="T90" fmla="*/ 38 w 143"/>
                <a:gd name="T91" fmla="*/ 36 h 117"/>
                <a:gd name="T92" fmla="*/ 72 w 143"/>
                <a:gd name="T93" fmla="*/ 8 h 117"/>
                <a:gd name="T94" fmla="*/ 119 w 143"/>
                <a:gd name="T95" fmla="*/ 47 h 117"/>
                <a:gd name="T96" fmla="*/ 119 w 143"/>
                <a:gd name="T97" fmla="*/ 47 h 117"/>
                <a:gd name="T98" fmla="*/ 119 w 143"/>
                <a:gd name="T99" fmla="*/ 4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3" h="117">
                  <a:moveTo>
                    <a:pt x="141" y="55"/>
                  </a:moveTo>
                  <a:cubicBezTo>
                    <a:pt x="77" y="4"/>
                    <a:pt x="77" y="4"/>
                    <a:pt x="77" y="4"/>
                  </a:cubicBezTo>
                  <a:cubicBezTo>
                    <a:pt x="74" y="1"/>
                    <a:pt x="74" y="1"/>
                    <a:pt x="74" y="1"/>
                  </a:cubicBezTo>
                  <a:cubicBezTo>
                    <a:pt x="72" y="0"/>
                    <a:pt x="71" y="0"/>
                    <a:pt x="69" y="1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8"/>
                    <a:pt x="49" y="6"/>
                    <a:pt x="47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1" y="6"/>
                    <a:pt x="30" y="8"/>
                    <a:pt x="30" y="10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0" y="58"/>
                    <a:pt x="0" y="60"/>
                    <a:pt x="1" y="61"/>
                  </a:cubicBezTo>
                  <a:cubicBezTo>
                    <a:pt x="2" y="62"/>
                    <a:pt x="3" y="63"/>
                    <a:pt x="4" y="63"/>
                  </a:cubicBezTo>
                  <a:cubicBezTo>
                    <a:pt x="5" y="63"/>
                    <a:pt x="5" y="63"/>
                    <a:pt x="6" y="62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113"/>
                    <a:pt x="17" y="113"/>
                    <a:pt x="17" y="113"/>
                  </a:cubicBezTo>
                  <a:cubicBezTo>
                    <a:pt x="17" y="115"/>
                    <a:pt x="19" y="117"/>
                    <a:pt x="21" y="117"/>
                  </a:cubicBezTo>
                  <a:cubicBezTo>
                    <a:pt x="59" y="117"/>
                    <a:pt x="59" y="117"/>
                    <a:pt x="59" y="117"/>
                  </a:cubicBezTo>
                  <a:cubicBezTo>
                    <a:pt x="61" y="117"/>
                    <a:pt x="63" y="115"/>
                    <a:pt x="63" y="113"/>
                  </a:cubicBezTo>
                  <a:cubicBezTo>
                    <a:pt x="63" y="85"/>
                    <a:pt x="63" y="85"/>
                    <a:pt x="63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113"/>
                    <a:pt x="80" y="113"/>
                    <a:pt x="80" y="113"/>
                  </a:cubicBezTo>
                  <a:cubicBezTo>
                    <a:pt x="80" y="115"/>
                    <a:pt x="82" y="117"/>
                    <a:pt x="84" y="117"/>
                  </a:cubicBezTo>
                  <a:cubicBezTo>
                    <a:pt x="122" y="117"/>
                    <a:pt x="122" y="117"/>
                    <a:pt x="122" y="117"/>
                  </a:cubicBezTo>
                  <a:cubicBezTo>
                    <a:pt x="124" y="117"/>
                    <a:pt x="126" y="115"/>
                    <a:pt x="126" y="113"/>
                  </a:cubicBezTo>
                  <a:cubicBezTo>
                    <a:pt x="126" y="52"/>
                    <a:pt x="126" y="52"/>
                    <a:pt x="126" y="52"/>
                  </a:cubicBezTo>
                  <a:cubicBezTo>
                    <a:pt x="137" y="61"/>
                    <a:pt x="137" y="61"/>
                    <a:pt x="137" y="61"/>
                  </a:cubicBezTo>
                  <a:cubicBezTo>
                    <a:pt x="137" y="62"/>
                    <a:pt x="138" y="62"/>
                    <a:pt x="139" y="62"/>
                  </a:cubicBezTo>
                  <a:cubicBezTo>
                    <a:pt x="140" y="62"/>
                    <a:pt x="141" y="61"/>
                    <a:pt x="142" y="60"/>
                  </a:cubicBezTo>
                  <a:cubicBezTo>
                    <a:pt x="143" y="59"/>
                    <a:pt x="143" y="57"/>
                    <a:pt x="141" y="55"/>
                  </a:cubicBezTo>
                  <a:close/>
                  <a:moveTo>
                    <a:pt x="37" y="13"/>
                  </a:moveTo>
                  <a:cubicBezTo>
                    <a:pt x="43" y="13"/>
                    <a:pt x="43" y="13"/>
                    <a:pt x="43" y="13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37" y="27"/>
                    <a:pt x="37" y="27"/>
                    <a:pt x="37" y="27"/>
                  </a:cubicBezTo>
                  <a:lnTo>
                    <a:pt x="37" y="13"/>
                  </a:lnTo>
                  <a:close/>
                  <a:moveTo>
                    <a:pt x="119" y="47"/>
                  </a:moveTo>
                  <a:cubicBezTo>
                    <a:pt x="119" y="109"/>
                    <a:pt x="119" y="109"/>
                    <a:pt x="119" y="109"/>
                  </a:cubicBezTo>
                  <a:cubicBezTo>
                    <a:pt x="87" y="109"/>
                    <a:pt x="87" y="109"/>
                    <a:pt x="87" y="109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7" y="79"/>
                    <a:pt x="86" y="78"/>
                    <a:pt x="84" y="78"/>
                  </a:cubicBezTo>
                  <a:cubicBezTo>
                    <a:pt x="59" y="78"/>
                    <a:pt x="59" y="78"/>
                    <a:pt x="59" y="78"/>
                  </a:cubicBezTo>
                  <a:cubicBezTo>
                    <a:pt x="57" y="78"/>
                    <a:pt x="56" y="79"/>
                    <a:pt x="56" y="81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24" y="109"/>
                    <a:pt x="24" y="109"/>
                    <a:pt x="24" y="109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6"/>
                    <a:pt x="71" y="9"/>
                    <a:pt x="72" y="8"/>
                  </a:cubicBezTo>
                  <a:lnTo>
                    <a:pt x="119" y="47"/>
                  </a:lnTo>
                  <a:close/>
                  <a:moveTo>
                    <a:pt x="119" y="47"/>
                  </a:moveTo>
                  <a:cubicBezTo>
                    <a:pt x="119" y="47"/>
                    <a:pt x="119" y="47"/>
                    <a:pt x="119" y="47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5540D1E-8AB9-4651-838F-88B0F811E229}"/>
              </a:ext>
            </a:extLst>
          </p:cNvPr>
          <p:cNvGrpSpPr/>
          <p:nvPr/>
        </p:nvGrpSpPr>
        <p:grpSpPr>
          <a:xfrm>
            <a:off x="5355535" y="1992970"/>
            <a:ext cx="2234457" cy="1193057"/>
            <a:chOff x="-2461262" y="2846982"/>
            <a:chExt cx="2234457" cy="1193057"/>
          </a:xfrm>
        </p:grpSpPr>
        <p:sp>
          <p:nvSpPr>
            <p:cNvPr id="183" name="TextBox 182">
              <a:extLst>
                <a:ext uri="{FF2B5EF4-FFF2-40B4-BE49-F238E27FC236}">
                  <a16:creationId xmlns:a16="http://schemas.microsoft.com/office/drawing/2014/main" id="{B0723F7C-8119-4C98-B70D-2CA0224B5157}"/>
                </a:ext>
              </a:extLst>
            </p:cNvPr>
            <p:cNvSpPr txBox="1"/>
            <p:nvPr/>
          </p:nvSpPr>
          <p:spPr>
            <a:xfrm>
              <a:off x="-2461262" y="2846982"/>
              <a:ext cx="74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2013</a:t>
              </a:r>
            </a:p>
          </p:txBody>
        </p:sp>
        <p:sp>
          <p:nvSpPr>
            <p:cNvPr id="189" name="Rectangle 188">
              <a:extLst>
                <a:ext uri="{FF2B5EF4-FFF2-40B4-BE49-F238E27FC236}">
                  <a16:creationId xmlns:a16="http://schemas.microsoft.com/office/drawing/2014/main" id="{16FC4DB1-B3D8-486E-87B8-F1BC0556B0E5}"/>
                </a:ext>
              </a:extLst>
            </p:cNvPr>
            <p:cNvSpPr/>
            <p:nvPr/>
          </p:nvSpPr>
          <p:spPr>
            <a:xfrm>
              <a:off x="-2461262" y="3178265"/>
              <a:ext cx="2234457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typesetting industry. Lorem make a type </a:t>
              </a: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specime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.</a:t>
              </a:r>
            </a:p>
          </p:txBody>
        </p:sp>
      </p:grpSp>
      <p:sp>
        <p:nvSpPr>
          <p:cNvPr id="16" name="Freeform 26">
            <a:extLst>
              <a:ext uri="{FF2B5EF4-FFF2-40B4-BE49-F238E27FC236}">
                <a16:creationId xmlns:a16="http://schemas.microsoft.com/office/drawing/2014/main" id="{98AAD9C7-980C-4A95-A5A1-D2189222551D}"/>
              </a:ext>
            </a:extLst>
          </p:cNvPr>
          <p:cNvSpPr>
            <a:spLocks noEditPoints="1"/>
          </p:cNvSpPr>
          <p:nvPr/>
        </p:nvSpPr>
        <p:spPr bwMode="auto">
          <a:xfrm>
            <a:off x="0" y="3815144"/>
            <a:ext cx="12192000" cy="50489"/>
          </a:xfrm>
          <a:custGeom>
            <a:avLst/>
            <a:gdLst>
              <a:gd name="T0" fmla="*/ 7486 w 7486"/>
              <a:gd name="T1" fmla="*/ 31 h 31"/>
              <a:gd name="T2" fmla="*/ 7356 w 7486"/>
              <a:gd name="T3" fmla="*/ 31 h 31"/>
              <a:gd name="T4" fmla="*/ 7225 w 7486"/>
              <a:gd name="T5" fmla="*/ 31 h 31"/>
              <a:gd name="T6" fmla="*/ 7095 w 7486"/>
              <a:gd name="T7" fmla="*/ 31 h 31"/>
              <a:gd name="T8" fmla="*/ 6966 w 7486"/>
              <a:gd name="T9" fmla="*/ 31 h 31"/>
              <a:gd name="T10" fmla="*/ 6836 w 7486"/>
              <a:gd name="T11" fmla="*/ 31 h 31"/>
              <a:gd name="T12" fmla="*/ 6705 w 7486"/>
              <a:gd name="T13" fmla="*/ 31 h 31"/>
              <a:gd name="T14" fmla="*/ 6575 w 7486"/>
              <a:gd name="T15" fmla="*/ 31 h 31"/>
              <a:gd name="T16" fmla="*/ 6445 w 7486"/>
              <a:gd name="T17" fmla="*/ 31 h 31"/>
              <a:gd name="T18" fmla="*/ 6314 w 7486"/>
              <a:gd name="T19" fmla="*/ 31 h 31"/>
              <a:gd name="T20" fmla="*/ 6184 w 7486"/>
              <a:gd name="T21" fmla="*/ 31 h 31"/>
              <a:gd name="T22" fmla="*/ 6055 w 7486"/>
              <a:gd name="T23" fmla="*/ 31 h 31"/>
              <a:gd name="T24" fmla="*/ 5924 w 7486"/>
              <a:gd name="T25" fmla="*/ 31 h 31"/>
              <a:gd name="T26" fmla="*/ 5794 w 7486"/>
              <a:gd name="T27" fmla="*/ 31 h 31"/>
              <a:gd name="T28" fmla="*/ 5664 w 7486"/>
              <a:gd name="T29" fmla="*/ 31 h 31"/>
              <a:gd name="T30" fmla="*/ 5533 w 7486"/>
              <a:gd name="T31" fmla="*/ 31 h 31"/>
              <a:gd name="T32" fmla="*/ 5403 w 7486"/>
              <a:gd name="T33" fmla="*/ 31 h 31"/>
              <a:gd name="T34" fmla="*/ 5273 w 7486"/>
              <a:gd name="T35" fmla="*/ 31 h 31"/>
              <a:gd name="T36" fmla="*/ 5143 w 7486"/>
              <a:gd name="T37" fmla="*/ 31 h 31"/>
              <a:gd name="T38" fmla="*/ 5013 w 7486"/>
              <a:gd name="T39" fmla="*/ 31 h 31"/>
              <a:gd name="T40" fmla="*/ 4883 w 7486"/>
              <a:gd name="T41" fmla="*/ 31 h 31"/>
              <a:gd name="T42" fmla="*/ 4752 w 7486"/>
              <a:gd name="T43" fmla="*/ 31 h 31"/>
              <a:gd name="T44" fmla="*/ 4622 w 7486"/>
              <a:gd name="T45" fmla="*/ 31 h 31"/>
              <a:gd name="T46" fmla="*/ 4492 w 7486"/>
              <a:gd name="T47" fmla="*/ 31 h 31"/>
              <a:gd name="T48" fmla="*/ 4361 w 7486"/>
              <a:gd name="T49" fmla="*/ 31 h 31"/>
              <a:gd name="T50" fmla="*/ 4231 w 7486"/>
              <a:gd name="T51" fmla="*/ 31 h 31"/>
              <a:gd name="T52" fmla="*/ 4102 w 7486"/>
              <a:gd name="T53" fmla="*/ 31 h 31"/>
              <a:gd name="T54" fmla="*/ 3971 w 7486"/>
              <a:gd name="T55" fmla="*/ 31 h 31"/>
              <a:gd name="T56" fmla="*/ 3841 w 7486"/>
              <a:gd name="T57" fmla="*/ 31 h 31"/>
              <a:gd name="T58" fmla="*/ 3711 w 7486"/>
              <a:gd name="T59" fmla="*/ 31 h 31"/>
              <a:gd name="T60" fmla="*/ 3580 w 7486"/>
              <a:gd name="T61" fmla="*/ 31 h 31"/>
              <a:gd name="T62" fmla="*/ 3450 w 7486"/>
              <a:gd name="T63" fmla="*/ 31 h 31"/>
              <a:gd name="T64" fmla="*/ 3320 w 7486"/>
              <a:gd name="T65" fmla="*/ 31 h 31"/>
              <a:gd name="T66" fmla="*/ 3191 w 7486"/>
              <a:gd name="T67" fmla="*/ 31 h 31"/>
              <a:gd name="T68" fmla="*/ 3060 w 7486"/>
              <a:gd name="T69" fmla="*/ 31 h 31"/>
              <a:gd name="T70" fmla="*/ 2930 w 7486"/>
              <a:gd name="T71" fmla="*/ 31 h 31"/>
              <a:gd name="T72" fmla="*/ 2799 w 7486"/>
              <a:gd name="T73" fmla="*/ 31 h 31"/>
              <a:gd name="T74" fmla="*/ 2669 w 7486"/>
              <a:gd name="T75" fmla="*/ 31 h 31"/>
              <a:gd name="T76" fmla="*/ 2539 w 7486"/>
              <a:gd name="T77" fmla="*/ 31 h 31"/>
              <a:gd name="T78" fmla="*/ 2408 w 7486"/>
              <a:gd name="T79" fmla="*/ 31 h 31"/>
              <a:gd name="T80" fmla="*/ 2279 w 7486"/>
              <a:gd name="T81" fmla="*/ 31 h 31"/>
              <a:gd name="T82" fmla="*/ 2149 w 7486"/>
              <a:gd name="T83" fmla="*/ 31 h 31"/>
              <a:gd name="T84" fmla="*/ 2019 w 7486"/>
              <a:gd name="T85" fmla="*/ 31 h 31"/>
              <a:gd name="T86" fmla="*/ 1888 w 7486"/>
              <a:gd name="T87" fmla="*/ 31 h 31"/>
              <a:gd name="T88" fmla="*/ 1758 w 7486"/>
              <a:gd name="T89" fmla="*/ 31 h 31"/>
              <a:gd name="T90" fmla="*/ 1627 w 7486"/>
              <a:gd name="T91" fmla="*/ 31 h 31"/>
              <a:gd name="T92" fmla="*/ 1497 w 7486"/>
              <a:gd name="T93" fmla="*/ 31 h 31"/>
              <a:gd name="T94" fmla="*/ 1367 w 7486"/>
              <a:gd name="T95" fmla="*/ 31 h 31"/>
              <a:gd name="T96" fmla="*/ 1238 w 7486"/>
              <a:gd name="T97" fmla="*/ 31 h 31"/>
              <a:gd name="T98" fmla="*/ 1107 w 7486"/>
              <a:gd name="T99" fmla="*/ 31 h 31"/>
              <a:gd name="T100" fmla="*/ 977 w 7486"/>
              <a:gd name="T101" fmla="*/ 31 h 31"/>
              <a:gd name="T102" fmla="*/ 846 w 7486"/>
              <a:gd name="T103" fmla="*/ 31 h 31"/>
              <a:gd name="T104" fmla="*/ 716 w 7486"/>
              <a:gd name="T105" fmla="*/ 31 h 31"/>
              <a:gd name="T106" fmla="*/ 586 w 7486"/>
              <a:gd name="T107" fmla="*/ 31 h 31"/>
              <a:gd name="T108" fmla="*/ 455 w 7486"/>
              <a:gd name="T109" fmla="*/ 31 h 31"/>
              <a:gd name="T110" fmla="*/ 326 w 7486"/>
              <a:gd name="T111" fmla="*/ 31 h 31"/>
              <a:gd name="T112" fmla="*/ 196 w 7486"/>
              <a:gd name="T113" fmla="*/ 31 h 31"/>
              <a:gd name="T114" fmla="*/ 66 w 7486"/>
              <a:gd name="T115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486" h="31">
                <a:moveTo>
                  <a:pt x="7486" y="31"/>
                </a:moveTo>
                <a:lnTo>
                  <a:pt x="7421" y="31"/>
                </a:lnTo>
                <a:lnTo>
                  <a:pt x="7421" y="0"/>
                </a:lnTo>
                <a:lnTo>
                  <a:pt x="7486" y="0"/>
                </a:lnTo>
                <a:lnTo>
                  <a:pt x="7486" y="31"/>
                </a:lnTo>
                <a:close/>
                <a:moveTo>
                  <a:pt x="7356" y="31"/>
                </a:moveTo>
                <a:lnTo>
                  <a:pt x="7291" y="31"/>
                </a:lnTo>
                <a:lnTo>
                  <a:pt x="7291" y="0"/>
                </a:lnTo>
                <a:lnTo>
                  <a:pt x="7356" y="0"/>
                </a:lnTo>
                <a:lnTo>
                  <a:pt x="7356" y="31"/>
                </a:lnTo>
                <a:close/>
                <a:moveTo>
                  <a:pt x="7225" y="31"/>
                </a:moveTo>
                <a:lnTo>
                  <a:pt x="7160" y="31"/>
                </a:lnTo>
                <a:lnTo>
                  <a:pt x="7160" y="0"/>
                </a:lnTo>
                <a:lnTo>
                  <a:pt x="7225" y="0"/>
                </a:lnTo>
                <a:lnTo>
                  <a:pt x="7225" y="31"/>
                </a:lnTo>
                <a:close/>
                <a:moveTo>
                  <a:pt x="7095" y="31"/>
                </a:moveTo>
                <a:lnTo>
                  <a:pt x="7031" y="31"/>
                </a:lnTo>
                <a:lnTo>
                  <a:pt x="7031" y="0"/>
                </a:lnTo>
                <a:lnTo>
                  <a:pt x="7095" y="0"/>
                </a:lnTo>
                <a:lnTo>
                  <a:pt x="7095" y="31"/>
                </a:lnTo>
                <a:close/>
                <a:moveTo>
                  <a:pt x="6966" y="31"/>
                </a:moveTo>
                <a:lnTo>
                  <a:pt x="6901" y="31"/>
                </a:lnTo>
                <a:lnTo>
                  <a:pt x="6901" y="0"/>
                </a:lnTo>
                <a:lnTo>
                  <a:pt x="6966" y="0"/>
                </a:lnTo>
                <a:lnTo>
                  <a:pt x="6966" y="31"/>
                </a:lnTo>
                <a:close/>
                <a:moveTo>
                  <a:pt x="6836" y="31"/>
                </a:moveTo>
                <a:lnTo>
                  <a:pt x="6770" y="31"/>
                </a:lnTo>
                <a:lnTo>
                  <a:pt x="6770" y="0"/>
                </a:lnTo>
                <a:lnTo>
                  <a:pt x="6836" y="0"/>
                </a:lnTo>
                <a:lnTo>
                  <a:pt x="6836" y="31"/>
                </a:lnTo>
                <a:close/>
                <a:moveTo>
                  <a:pt x="6705" y="31"/>
                </a:moveTo>
                <a:lnTo>
                  <a:pt x="6640" y="31"/>
                </a:lnTo>
                <a:lnTo>
                  <a:pt x="6640" y="0"/>
                </a:lnTo>
                <a:lnTo>
                  <a:pt x="6705" y="0"/>
                </a:lnTo>
                <a:lnTo>
                  <a:pt x="6705" y="31"/>
                </a:lnTo>
                <a:close/>
                <a:moveTo>
                  <a:pt x="6575" y="31"/>
                </a:moveTo>
                <a:lnTo>
                  <a:pt x="6510" y="31"/>
                </a:lnTo>
                <a:lnTo>
                  <a:pt x="6510" y="0"/>
                </a:lnTo>
                <a:lnTo>
                  <a:pt x="6575" y="0"/>
                </a:lnTo>
                <a:lnTo>
                  <a:pt x="6575" y="31"/>
                </a:lnTo>
                <a:close/>
                <a:moveTo>
                  <a:pt x="6445" y="31"/>
                </a:moveTo>
                <a:lnTo>
                  <a:pt x="6379" y="31"/>
                </a:lnTo>
                <a:lnTo>
                  <a:pt x="6379" y="0"/>
                </a:lnTo>
                <a:lnTo>
                  <a:pt x="6445" y="0"/>
                </a:lnTo>
                <a:lnTo>
                  <a:pt x="6445" y="31"/>
                </a:lnTo>
                <a:close/>
                <a:moveTo>
                  <a:pt x="6314" y="31"/>
                </a:moveTo>
                <a:lnTo>
                  <a:pt x="6249" y="31"/>
                </a:lnTo>
                <a:lnTo>
                  <a:pt x="6249" y="0"/>
                </a:lnTo>
                <a:lnTo>
                  <a:pt x="6314" y="0"/>
                </a:lnTo>
                <a:lnTo>
                  <a:pt x="6314" y="31"/>
                </a:lnTo>
                <a:close/>
                <a:moveTo>
                  <a:pt x="6184" y="31"/>
                </a:moveTo>
                <a:lnTo>
                  <a:pt x="6120" y="31"/>
                </a:lnTo>
                <a:lnTo>
                  <a:pt x="6120" y="0"/>
                </a:lnTo>
                <a:lnTo>
                  <a:pt x="6184" y="0"/>
                </a:lnTo>
                <a:lnTo>
                  <a:pt x="6184" y="31"/>
                </a:lnTo>
                <a:close/>
                <a:moveTo>
                  <a:pt x="6055" y="31"/>
                </a:moveTo>
                <a:lnTo>
                  <a:pt x="5990" y="31"/>
                </a:lnTo>
                <a:lnTo>
                  <a:pt x="5990" y="0"/>
                </a:lnTo>
                <a:lnTo>
                  <a:pt x="6055" y="0"/>
                </a:lnTo>
                <a:lnTo>
                  <a:pt x="6055" y="31"/>
                </a:lnTo>
                <a:close/>
                <a:moveTo>
                  <a:pt x="5924" y="31"/>
                </a:moveTo>
                <a:lnTo>
                  <a:pt x="5859" y="31"/>
                </a:lnTo>
                <a:lnTo>
                  <a:pt x="5859" y="0"/>
                </a:lnTo>
                <a:lnTo>
                  <a:pt x="5924" y="0"/>
                </a:lnTo>
                <a:lnTo>
                  <a:pt x="5924" y="31"/>
                </a:lnTo>
                <a:close/>
                <a:moveTo>
                  <a:pt x="5794" y="31"/>
                </a:moveTo>
                <a:lnTo>
                  <a:pt x="5729" y="31"/>
                </a:lnTo>
                <a:lnTo>
                  <a:pt x="5729" y="0"/>
                </a:lnTo>
                <a:lnTo>
                  <a:pt x="5794" y="0"/>
                </a:lnTo>
                <a:lnTo>
                  <a:pt x="5794" y="31"/>
                </a:lnTo>
                <a:close/>
                <a:moveTo>
                  <a:pt x="5664" y="31"/>
                </a:moveTo>
                <a:lnTo>
                  <a:pt x="5598" y="31"/>
                </a:lnTo>
                <a:lnTo>
                  <a:pt x="5598" y="0"/>
                </a:lnTo>
                <a:lnTo>
                  <a:pt x="5664" y="0"/>
                </a:lnTo>
                <a:lnTo>
                  <a:pt x="5664" y="31"/>
                </a:lnTo>
                <a:close/>
                <a:moveTo>
                  <a:pt x="5533" y="31"/>
                </a:moveTo>
                <a:lnTo>
                  <a:pt x="5468" y="31"/>
                </a:lnTo>
                <a:lnTo>
                  <a:pt x="5468" y="0"/>
                </a:lnTo>
                <a:lnTo>
                  <a:pt x="5533" y="0"/>
                </a:lnTo>
                <a:lnTo>
                  <a:pt x="5533" y="31"/>
                </a:lnTo>
                <a:close/>
                <a:moveTo>
                  <a:pt x="5403" y="31"/>
                </a:moveTo>
                <a:lnTo>
                  <a:pt x="5338" y="31"/>
                </a:lnTo>
                <a:lnTo>
                  <a:pt x="5338" y="0"/>
                </a:lnTo>
                <a:lnTo>
                  <a:pt x="5403" y="0"/>
                </a:lnTo>
                <a:lnTo>
                  <a:pt x="5403" y="31"/>
                </a:lnTo>
                <a:close/>
                <a:moveTo>
                  <a:pt x="5273" y="31"/>
                </a:moveTo>
                <a:lnTo>
                  <a:pt x="5207" y="31"/>
                </a:lnTo>
                <a:lnTo>
                  <a:pt x="5207" y="0"/>
                </a:lnTo>
                <a:lnTo>
                  <a:pt x="5273" y="0"/>
                </a:lnTo>
                <a:lnTo>
                  <a:pt x="5273" y="31"/>
                </a:lnTo>
                <a:close/>
                <a:moveTo>
                  <a:pt x="5143" y="31"/>
                </a:moveTo>
                <a:lnTo>
                  <a:pt x="5078" y="31"/>
                </a:lnTo>
                <a:lnTo>
                  <a:pt x="5078" y="0"/>
                </a:lnTo>
                <a:lnTo>
                  <a:pt x="5143" y="0"/>
                </a:lnTo>
                <a:lnTo>
                  <a:pt x="5143" y="31"/>
                </a:lnTo>
                <a:close/>
                <a:moveTo>
                  <a:pt x="5013" y="31"/>
                </a:moveTo>
                <a:lnTo>
                  <a:pt x="4948" y="31"/>
                </a:lnTo>
                <a:lnTo>
                  <a:pt x="4948" y="0"/>
                </a:lnTo>
                <a:lnTo>
                  <a:pt x="5013" y="0"/>
                </a:lnTo>
                <a:lnTo>
                  <a:pt x="5013" y="31"/>
                </a:lnTo>
                <a:close/>
                <a:moveTo>
                  <a:pt x="4883" y="31"/>
                </a:moveTo>
                <a:lnTo>
                  <a:pt x="4818" y="31"/>
                </a:lnTo>
                <a:lnTo>
                  <a:pt x="4818" y="0"/>
                </a:lnTo>
                <a:lnTo>
                  <a:pt x="4883" y="0"/>
                </a:lnTo>
                <a:lnTo>
                  <a:pt x="4883" y="31"/>
                </a:lnTo>
                <a:close/>
                <a:moveTo>
                  <a:pt x="4752" y="31"/>
                </a:moveTo>
                <a:lnTo>
                  <a:pt x="4687" y="31"/>
                </a:lnTo>
                <a:lnTo>
                  <a:pt x="4687" y="0"/>
                </a:lnTo>
                <a:lnTo>
                  <a:pt x="4752" y="0"/>
                </a:lnTo>
                <a:lnTo>
                  <a:pt x="4752" y="31"/>
                </a:lnTo>
                <a:close/>
                <a:moveTo>
                  <a:pt x="4622" y="31"/>
                </a:moveTo>
                <a:lnTo>
                  <a:pt x="4557" y="31"/>
                </a:lnTo>
                <a:lnTo>
                  <a:pt x="4557" y="0"/>
                </a:lnTo>
                <a:lnTo>
                  <a:pt x="4622" y="0"/>
                </a:lnTo>
                <a:lnTo>
                  <a:pt x="4622" y="31"/>
                </a:lnTo>
                <a:close/>
                <a:moveTo>
                  <a:pt x="4492" y="31"/>
                </a:moveTo>
                <a:lnTo>
                  <a:pt x="4426" y="31"/>
                </a:lnTo>
                <a:lnTo>
                  <a:pt x="4426" y="0"/>
                </a:lnTo>
                <a:lnTo>
                  <a:pt x="4492" y="0"/>
                </a:lnTo>
                <a:lnTo>
                  <a:pt x="4492" y="31"/>
                </a:lnTo>
                <a:close/>
                <a:moveTo>
                  <a:pt x="4361" y="31"/>
                </a:moveTo>
                <a:lnTo>
                  <a:pt x="4296" y="31"/>
                </a:lnTo>
                <a:lnTo>
                  <a:pt x="4296" y="0"/>
                </a:lnTo>
                <a:lnTo>
                  <a:pt x="4361" y="0"/>
                </a:lnTo>
                <a:lnTo>
                  <a:pt x="4361" y="31"/>
                </a:lnTo>
                <a:close/>
                <a:moveTo>
                  <a:pt x="4231" y="31"/>
                </a:moveTo>
                <a:lnTo>
                  <a:pt x="4167" y="31"/>
                </a:lnTo>
                <a:lnTo>
                  <a:pt x="4167" y="0"/>
                </a:lnTo>
                <a:lnTo>
                  <a:pt x="4231" y="0"/>
                </a:lnTo>
                <a:lnTo>
                  <a:pt x="4231" y="31"/>
                </a:lnTo>
                <a:close/>
                <a:moveTo>
                  <a:pt x="4102" y="31"/>
                </a:moveTo>
                <a:lnTo>
                  <a:pt x="4037" y="31"/>
                </a:lnTo>
                <a:lnTo>
                  <a:pt x="4037" y="0"/>
                </a:lnTo>
                <a:lnTo>
                  <a:pt x="4102" y="0"/>
                </a:lnTo>
                <a:lnTo>
                  <a:pt x="4102" y="31"/>
                </a:lnTo>
                <a:close/>
                <a:moveTo>
                  <a:pt x="3971" y="31"/>
                </a:moveTo>
                <a:lnTo>
                  <a:pt x="3906" y="31"/>
                </a:lnTo>
                <a:lnTo>
                  <a:pt x="3906" y="0"/>
                </a:lnTo>
                <a:lnTo>
                  <a:pt x="3971" y="0"/>
                </a:lnTo>
                <a:lnTo>
                  <a:pt x="3971" y="31"/>
                </a:lnTo>
                <a:close/>
                <a:moveTo>
                  <a:pt x="3841" y="31"/>
                </a:moveTo>
                <a:lnTo>
                  <a:pt x="3776" y="31"/>
                </a:lnTo>
                <a:lnTo>
                  <a:pt x="3776" y="0"/>
                </a:lnTo>
                <a:lnTo>
                  <a:pt x="3841" y="0"/>
                </a:lnTo>
                <a:lnTo>
                  <a:pt x="3841" y="31"/>
                </a:lnTo>
                <a:close/>
                <a:moveTo>
                  <a:pt x="3711" y="31"/>
                </a:moveTo>
                <a:lnTo>
                  <a:pt x="3646" y="31"/>
                </a:lnTo>
                <a:lnTo>
                  <a:pt x="3646" y="0"/>
                </a:lnTo>
                <a:lnTo>
                  <a:pt x="3711" y="0"/>
                </a:lnTo>
                <a:lnTo>
                  <a:pt x="3711" y="31"/>
                </a:lnTo>
                <a:close/>
                <a:moveTo>
                  <a:pt x="3580" y="31"/>
                </a:moveTo>
                <a:lnTo>
                  <a:pt x="3515" y="31"/>
                </a:lnTo>
                <a:lnTo>
                  <a:pt x="3515" y="0"/>
                </a:lnTo>
                <a:lnTo>
                  <a:pt x="3580" y="0"/>
                </a:lnTo>
                <a:lnTo>
                  <a:pt x="3580" y="31"/>
                </a:lnTo>
                <a:close/>
                <a:moveTo>
                  <a:pt x="3450" y="31"/>
                </a:moveTo>
                <a:lnTo>
                  <a:pt x="3385" y="31"/>
                </a:lnTo>
                <a:lnTo>
                  <a:pt x="3385" y="0"/>
                </a:lnTo>
                <a:lnTo>
                  <a:pt x="3450" y="0"/>
                </a:lnTo>
                <a:lnTo>
                  <a:pt x="3450" y="31"/>
                </a:lnTo>
                <a:close/>
                <a:moveTo>
                  <a:pt x="3320" y="31"/>
                </a:moveTo>
                <a:lnTo>
                  <a:pt x="3256" y="31"/>
                </a:lnTo>
                <a:lnTo>
                  <a:pt x="3256" y="0"/>
                </a:lnTo>
                <a:lnTo>
                  <a:pt x="3320" y="0"/>
                </a:lnTo>
                <a:lnTo>
                  <a:pt x="3320" y="31"/>
                </a:lnTo>
                <a:close/>
                <a:moveTo>
                  <a:pt x="3191" y="31"/>
                </a:moveTo>
                <a:lnTo>
                  <a:pt x="3125" y="31"/>
                </a:lnTo>
                <a:lnTo>
                  <a:pt x="3125" y="0"/>
                </a:lnTo>
                <a:lnTo>
                  <a:pt x="3191" y="0"/>
                </a:lnTo>
                <a:lnTo>
                  <a:pt x="3191" y="31"/>
                </a:lnTo>
                <a:close/>
                <a:moveTo>
                  <a:pt x="3060" y="31"/>
                </a:moveTo>
                <a:lnTo>
                  <a:pt x="2995" y="31"/>
                </a:lnTo>
                <a:lnTo>
                  <a:pt x="2995" y="0"/>
                </a:lnTo>
                <a:lnTo>
                  <a:pt x="3060" y="0"/>
                </a:lnTo>
                <a:lnTo>
                  <a:pt x="3060" y="31"/>
                </a:lnTo>
                <a:close/>
                <a:moveTo>
                  <a:pt x="2930" y="31"/>
                </a:moveTo>
                <a:lnTo>
                  <a:pt x="2865" y="31"/>
                </a:lnTo>
                <a:lnTo>
                  <a:pt x="2865" y="0"/>
                </a:lnTo>
                <a:lnTo>
                  <a:pt x="2930" y="0"/>
                </a:lnTo>
                <a:lnTo>
                  <a:pt x="2930" y="31"/>
                </a:lnTo>
                <a:close/>
                <a:moveTo>
                  <a:pt x="2799" y="31"/>
                </a:moveTo>
                <a:lnTo>
                  <a:pt x="2734" y="31"/>
                </a:lnTo>
                <a:lnTo>
                  <a:pt x="2734" y="0"/>
                </a:lnTo>
                <a:lnTo>
                  <a:pt x="2799" y="0"/>
                </a:lnTo>
                <a:lnTo>
                  <a:pt x="2799" y="31"/>
                </a:lnTo>
                <a:close/>
                <a:moveTo>
                  <a:pt x="2669" y="31"/>
                </a:moveTo>
                <a:lnTo>
                  <a:pt x="2604" y="31"/>
                </a:lnTo>
                <a:lnTo>
                  <a:pt x="2604" y="0"/>
                </a:lnTo>
                <a:lnTo>
                  <a:pt x="2669" y="0"/>
                </a:lnTo>
                <a:lnTo>
                  <a:pt x="2669" y="31"/>
                </a:lnTo>
                <a:close/>
                <a:moveTo>
                  <a:pt x="2539" y="31"/>
                </a:moveTo>
                <a:lnTo>
                  <a:pt x="2473" y="31"/>
                </a:lnTo>
                <a:lnTo>
                  <a:pt x="2473" y="0"/>
                </a:lnTo>
                <a:lnTo>
                  <a:pt x="2539" y="0"/>
                </a:lnTo>
                <a:lnTo>
                  <a:pt x="2539" y="31"/>
                </a:lnTo>
                <a:close/>
                <a:moveTo>
                  <a:pt x="2408" y="31"/>
                </a:moveTo>
                <a:lnTo>
                  <a:pt x="2343" y="31"/>
                </a:lnTo>
                <a:lnTo>
                  <a:pt x="2343" y="0"/>
                </a:lnTo>
                <a:lnTo>
                  <a:pt x="2408" y="0"/>
                </a:lnTo>
                <a:lnTo>
                  <a:pt x="2408" y="31"/>
                </a:lnTo>
                <a:close/>
                <a:moveTo>
                  <a:pt x="2279" y="31"/>
                </a:moveTo>
                <a:lnTo>
                  <a:pt x="2214" y="31"/>
                </a:lnTo>
                <a:lnTo>
                  <a:pt x="2214" y="0"/>
                </a:lnTo>
                <a:lnTo>
                  <a:pt x="2279" y="0"/>
                </a:lnTo>
                <a:lnTo>
                  <a:pt x="2279" y="31"/>
                </a:lnTo>
                <a:close/>
                <a:moveTo>
                  <a:pt x="2149" y="31"/>
                </a:moveTo>
                <a:lnTo>
                  <a:pt x="2084" y="31"/>
                </a:lnTo>
                <a:lnTo>
                  <a:pt x="2084" y="0"/>
                </a:lnTo>
                <a:lnTo>
                  <a:pt x="2149" y="0"/>
                </a:lnTo>
                <a:lnTo>
                  <a:pt x="2149" y="31"/>
                </a:lnTo>
                <a:close/>
                <a:moveTo>
                  <a:pt x="2019" y="31"/>
                </a:moveTo>
                <a:lnTo>
                  <a:pt x="1953" y="31"/>
                </a:lnTo>
                <a:lnTo>
                  <a:pt x="1953" y="0"/>
                </a:lnTo>
                <a:lnTo>
                  <a:pt x="2019" y="0"/>
                </a:lnTo>
                <a:lnTo>
                  <a:pt x="2019" y="31"/>
                </a:lnTo>
                <a:close/>
                <a:moveTo>
                  <a:pt x="1888" y="31"/>
                </a:moveTo>
                <a:lnTo>
                  <a:pt x="1823" y="31"/>
                </a:lnTo>
                <a:lnTo>
                  <a:pt x="1823" y="0"/>
                </a:lnTo>
                <a:lnTo>
                  <a:pt x="1888" y="0"/>
                </a:lnTo>
                <a:lnTo>
                  <a:pt x="1888" y="31"/>
                </a:lnTo>
                <a:close/>
                <a:moveTo>
                  <a:pt x="1758" y="31"/>
                </a:moveTo>
                <a:lnTo>
                  <a:pt x="1693" y="31"/>
                </a:lnTo>
                <a:lnTo>
                  <a:pt x="1693" y="0"/>
                </a:lnTo>
                <a:lnTo>
                  <a:pt x="1758" y="0"/>
                </a:lnTo>
                <a:lnTo>
                  <a:pt x="1758" y="31"/>
                </a:lnTo>
                <a:close/>
                <a:moveTo>
                  <a:pt x="1627" y="31"/>
                </a:moveTo>
                <a:lnTo>
                  <a:pt x="1562" y="31"/>
                </a:lnTo>
                <a:lnTo>
                  <a:pt x="1562" y="0"/>
                </a:lnTo>
                <a:lnTo>
                  <a:pt x="1627" y="0"/>
                </a:lnTo>
                <a:lnTo>
                  <a:pt x="1627" y="31"/>
                </a:lnTo>
                <a:close/>
                <a:moveTo>
                  <a:pt x="1497" y="31"/>
                </a:moveTo>
                <a:lnTo>
                  <a:pt x="1432" y="31"/>
                </a:lnTo>
                <a:lnTo>
                  <a:pt x="1432" y="0"/>
                </a:lnTo>
                <a:lnTo>
                  <a:pt x="1497" y="0"/>
                </a:lnTo>
                <a:lnTo>
                  <a:pt x="1497" y="31"/>
                </a:lnTo>
                <a:close/>
                <a:moveTo>
                  <a:pt x="1367" y="31"/>
                </a:moveTo>
                <a:lnTo>
                  <a:pt x="1303" y="31"/>
                </a:lnTo>
                <a:lnTo>
                  <a:pt x="1303" y="0"/>
                </a:lnTo>
                <a:lnTo>
                  <a:pt x="1367" y="0"/>
                </a:lnTo>
                <a:lnTo>
                  <a:pt x="1367" y="31"/>
                </a:lnTo>
                <a:close/>
                <a:moveTo>
                  <a:pt x="1238" y="31"/>
                </a:moveTo>
                <a:lnTo>
                  <a:pt x="1172" y="31"/>
                </a:lnTo>
                <a:lnTo>
                  <a:pt x="1172" y="0"/>
                </a:lnTo>
                <a:lnTo>
                  <a:pt x="1238" y="0"/>
                </a:lnTo>
                <a:lnTo>
                  <a:pt x="1238" y="31"/>
                </a:lnTo>
                <a:close/>
                <a:moveTo>
                  <a:pt x="1107" y="31"/>
                </a:moveTo>
                <a:lnTo>
                  <a:pt x="1042" y="31"/>
                </a:lnTo>
                <a:lnTo>
                  <a:pt x="1042" y="0"/>
                </a:lnTo>
                <a:lnTo>
                  <a:pt x="1107" y="0"/>
                </a:lnTo>
                <a:lnTo>
                  <a:pt x="1107" y="31"/>
                </a:lnTo>
                <a:close/>
                <a:moveTo>
                  <a:pt x="977" y="31"/>
                </a:moveTo>
                <a:lnTo>
                  <a:pt x="912" y="31"/>
                </a:lnTo>
                <a:lnTo>
                  <a:pt x="912" y="0"/>
                </a:lnTo>
                <a:lnTo>
                  <a:pt x="977" y="0"/>
                </a:lnTo>
                <a:lnTo>
                  <a:pt x="977" y="31"/>
                </a:lnTo>
                <a:close/>
                <a:moveTo>
                  <a:pt x="846" y="31"/>
                </a:moveTo>
                <a:lnTo>
                  <a:pt x="781" y="31"/>
                </a:lnTo>
                <a:lnTo>
                  <a:pt x="781" y="0"/>
                </a:lnTo>
                <a:lnTo>
                  <a:pt x="846" y="0"/>
                </a:lnTo>
                <a:lnTo>
                  <a:pt x="846" y="31"/>
                </a:lnTo>
                <a:close/>
                <a:moveTo>
                  <a:pt x="716" y="31"/>
                </a:moveTo>
                <a:lnTo>
                  <a:pt x="651" y="31"/>
                </a:lnTo>
                <a:lnTo>
                  <a:pt x="651" y="0"/>
                </a:lnTo>
                <a:lnTo>
                  <a:pt x="716" y="0"/>
                </a:lnTo>
                <a:lnTo>
                  <a:pt x="716" y="31"/>
                </a:lnTo>
                <a:close/>
                <a:moveTo>
                  <a:pt x="586" y="31"/>
                </a:moveTo>
                <a:lnTo>
                  <a:pt x="521" y="31"/>
                </a:lnTo>
                <a:lnTo>
                  <a:pt x="521" y="0"/>
                </a:lnTo>
                <a:lnTo>
                  <a:pt x="586" y="0"/>
                </a:lnTo>
                <a:lnTo>
                  <a:pt x="586" y="31"/>
                </a:lnTo>
                <a:close/>
                <a:moveTo>
                  <a:pt x="455" y="31"/>
                </a:moveTo>
                <a:lnTo>
                  <a:pt x="392" y="31"/>
                </a:lnTo>
                <a:lnTo>
                  <a:pt x="392" y="0"/>
                </a:lnTo>
                <a:lnTo>
                  <a:pt x="455" y="0"/>
                </a:lnTo>
                <a:lnTo>
                  <a:pt x="455" y="31"/>
                </a:lnTo>
                <a:close/>
                <a:moveTo>
                  <a:pt x="326" y="31"/>
                </a:moveTo>
                <a:lnTo>
                  <a:pt x="261" y="31"/>
                </a:lnTo>
                <a:lnTo>
                  <a:pt x="261" y="0"/>
                </a:lnTo>
                <a:lnTo>
                  <a:pt x="326" y="0"/>
                </a:lnTo>
                <a:lnTo>
                  <a:pt x="326" y="31"/>
                </a:lnTo>
                <a:close/>
                <a:moveTo>
                  <a:pt x="196" y="31"/>
                </a:moveTo>
                <a:lnTo>
                  <a:pt x="131" y="31"/>
                </a:lnTo>
                <a:lnTo>
                  <a:pt x="131" y="0"/>
                </a:lnTo>
                <a:lnTo>
                  <a:pt x="196" y="0"/>
                </a:lnTo>
                <a:lnTo>
                  <a:pt x="196" y="31"/>
                </a:lnTo>
                <a:close/>
                <a:moveTo>
                  <a:pt x="66" y="31"/>
                </a:moveTo>
                <a:lnTo>
                  <a:pt x="0" y="31"/>
                </a:lnTo>
                <a:lnTo>
                  <a:pt x="0" y="0"/>
                </a:lnTo>
                <a:lnTo>
                  <a:pt x="66" y="0"/>
                </a:lnTo>
                <a:lnTo>
                  <a:pt x="66" y="3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2EF128FE-16BC-4579-8509-95AC76FD7ED7}"/>
              </a:ext>
            </a:extLst>
          </p:cNvPr>
          <p:cNvSpPr/>
          <p:nvPr/>
        </p:nvSpPr>
        <p:spPr>
          <a:xfrm>
            <a:off x="1931239" y="3736285"/>
            <a:ext cx="208205" cy="208205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8613C530-47B3-4A71-937A-DE2F9B2F2F15}"/>
              </a:ext>
            </a:extLst>
          </p:cNvPr>
          <p:cNvSpPr/>
          <p:nvPr/>
        </p:nvSpPr>
        <p:spPr>
          <a:xfrm>
            <a:off x="5991898" y="3711041"/>
            <a:ext cx="208205" cy="208205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E6AC633D-2196-4D20-B5F0-94DBF729A95A}"/>
              </a:ext>
            </a:extLst>
          </p:cNvPr>
          <p:cNvSpPr/>
          <p:nvPr/>
        </p:nvSpPr>
        <p:spPr>
          <a:xfrm>
            <a:off x="10052557" y="3736285"/>
            <a:ext cx="208205" cy="208205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8892BCFC-9A8E-44D7-A7DB-CCE8B958650C}"/>
              </a:ext>
            </a:extLst>
          </p:cNvPr>
          <p:cNvGrpSpPr/>
          <p:nvPr/>
        </p:nvGrpSpPr>
        <p:grpSpPr>
          <a:xfrm>
            <a:off x="1294876" y="4621351"/>
            <a:ext cx="2234457" cy="1193057"/>
            <a:chOff x="-2461262" y="2846982"/>
            <a:chExt cx="2234457" cy="1193057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52DCCE10-007B-41E7-AD9E-43D4A9AFB47B}"/>
                </a:ext>
              </a:extLst>
            </p:cNvPr>
            <p:cNvSpPr txBox="1"/>
            <p:nvPr/>
          </p:nvSpPr>
          <p:spPr>
            <a:xfrm>
              <a:off x="-2461262" y="2846982"/>
              <a:ext cx="74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2013</a:t>
              </a: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448B3449-D20E-4057-8179-F1403470981C}"/>
                </a:ext>
              </a:extLst>
            </p:cNvPr>
            <p:cNvSpPr/>
            <p:nvPr/>
          </p:nvSpPr>
          <p:spPr>
            <a:xfrm>
              <a:off x="-2461262" y="3178265"/>
              <a:ext cx="2234457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typesetting industry. Lorem make a type </a:t>
              </a: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specime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.</a:t>
              </a: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25CDCD20-90A5-4851-9942-A0BEA14B809F}"/>
              </a:ext>
            </a:extLst>
          </p:cNvPr>
          <p:cNvGrpSpPr/>
          <p:nvPr/>
        </p:nvGrpSpPr>
        <p:grpSpPr>
          <a:xfrm>
            <a:off x="9420069" y="4621351"/>
            <a:ext cx="2234457" cy="1193057"/>
            <a:chOff x="-2461262" y="2846982"/>
            <a:chExt cx="2234457" cy="1193057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362DB2E4-4073-4E3C-81D7-58CB6697D35A}"/>
                </a:ext>
              </a:extLst>
            </p:cNvPr>
            <p:cNvSpPr txBox="1"/>
            <p:nvPr/>
          </p:nvSpPr>
          <p:spPr>
            <a:xfrm>
              <a:off x="-2461262" y="2846982"/>
              <a:ext cx="74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2013</a:t>
              </a: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CFD21B9D-6817-4761-94C4-8A74F0CE9369}"/>
                </a:ext>
              </a:extLst>
            </p:cNvPr>
            <p:cNvSpPr/>
            <p:nvPr/>
          </p:nvSpPr>
          <p:spPr>
            <a:xfrm>
              <a:off x="-2461262" y="3178265"/>
              <a:ext cx="2234457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typesetting industry. Lorem make a type </a:t>
              </a: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specime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Infographic</a:t>
            </a:r>
          </a:p>
        </p:txBody>
      </p:sp>
      <p:sp>
        <p:nvSpPr>
          <p:cNvPr id="50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E421492-1A4F-42BF-B120-8A609D2173CD}"/>
              </a:ext>
            </a:extLst>
          </p:cNvPr>
          <p:cNvGrpSpPr/>
          <p:nvPr/>
        </p:nvGrpSpPr>
        <p:grpSpPr>
          <a:xfrm>
            <a:off x="5772843" y="3400163"/>
            <a:ext cx="2203323" cy="333829"/>
            <a:chOff x="1392981" y="7849545"/>
            <a:chExt cx="2203323" cy="333829"/>
          </a:xfrm>
        </p:grpSpPr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1348893C-6FD3-4240-ABAD-5D6C520FA0BB}"/>
                </a:ext>
              </a:extLst>
            </p:cNvPr>
            <p:cNvSpPr/>
            <p:nvPr/>
          </p:nvSpPr>
          <p:spPr>
            <a:xfrm rot="2700000">
              <a:off x="1392981" y="7849545"/>
              <a:ext cx="333829" cy="333829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AA8B1694-DE9B-47F0-89C5-42EBB5E6F8EA}"/>
                </a:ext>
              </a:extLst>
            </p:cNvPr>
            <p:cNvSpPr txBox="1"/>
            <p:nvPr/>
          </p:nvSpPr>
          <p:spPr>
            <a:xfrm>
              <a:off x="1425031" y="7854877"/>
              <a:ext cx="26972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1</a:t>
              </a:r>
            </a:p>
          </p:txBody>
        </p:sp>
        <p:sp>
          <p:nvSpPr>
            <p:cNvPr id="141" name="Rectangle 9">
              <a:extLst>
                <a:ext uri="{FF2B5EF4-FFF2-40B4-BE49-F238E27FC236}">
                  <a16:creationId xmlns:a16="http://schemas.microsoft.com/office/drawing/2014/main" id="{7C5B2316-FB95-41CE-91D9-A9137DBD51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0866" y="7854876"/>
              <a:ext cx="1595438" cy="323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Hello! letterhead design is meant to project an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04BAB3B-207E-4F0F-A026-03FA1141FBE9}"/>
              </a:ext>
            </a:extLst>
          </p:cNvPr>
          <p:cNvGrpSpPr/>
          <p:nvPr/>
        </p:nvGrpSpPr>
        <p:grpSpPr>
          <a:xfrm>
            <a:off x="8636351" y="3400163"/>
            <a:ext cx="2203323" cy="333829"/>
            <a:chOff x="4994338" y="7849545"/>
            <a:chExt cx="2203323" cy="333829"/>
          </a:xfrm>
        </p:grpSpPr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6AFB5474-4332-4253-8B7B-17807CC86806}"/>
                </a:ext>
              </a:extLst>
            </p:cNvPr>
            <p:cNvSpPr/>
            <p:nvPr/>
          </p:nvSpPr>
          <p:spPr>
            <a:xfrm rot="2700000">
              <a:off x="4994338" y="7849545"/>
              <a:ext cx="333829" cy="333829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3B7E6732-1651-4542-8143-49259FC1697C}"/>
                </a:ext>
              </a:extLst>
            </p:cNvPr>
            <p:cNvSpPr txBox="1"/>
            <p:nvPr/>
          </p:nvSpPr>
          <p:spPr>
            <a:xfrm>
              <a:off x="5026388" y="7854877"/>
              <a:ext cx="26972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</a:t>
              </a:r>
            </a:p>
          </p:txBody>
        </p:sp>
        <p:sp>
          <p:nvSpPr>
            <p:cNvPr id="137" name="Rectangle 9">
              <a:extLst>
                <a:ext uri="{FF2B5EF4-FFF2-40B4-BE49-F238E27FC236}">
                  <a16:creationId xmlns:a16="http://schemas.microsoft.com/office/drawing/2014/main" id="{27C497EA-6A2C-4FC3-AC00-E5631B29A4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2223" y="7854876"/>
              <a:ext cx="1595438" cy="323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Hello! letterhead design is meant to project an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E960C67-3A95-4D9C-9311-F8426002BFC8}"/>
              </a:ext>
            </a:extLst>
          </p:cNvPr>
          <p:cNvGrpSpPr/>
          <p:nvPr/>
        </p:nvGrpSpPr>
        <p:grpSpPr>
          <a:xfrm>
            <a:off x="1209118" y="2218232"/>
            <a:ext cx="3945638" cy="3936791"/>
            <a:chOff x="-2581276" y="1622425"/>
            <a:chExt cx="4956176" cy="4945063"/>
          </a:xfrm>
          <a:solidFill>
            <a:schemeClr val="accent4"/>
          </a:solidFill>
        </p:grpSpPr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EC749D61-75A6-472F-98B3-2A13AC3194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11188" y="1622425"/>
              <a:ext cx="2986088" cy="2978150"/>
            </a:xfrm>
            <a:custGeom>
              <a:avLst/>
              <a:gdLst>
                <a:gd name="T0" fmla="*/ 189 w 986"/>
                <a:gd name="T1" fmla="*/ 693 h 986"/>
                <a:gd name="T2" fmla="*/ 149 w 986"/>
                <a:gd name="T3" fmla="*/ 688 h 986"/>
                <a:gd name="T4" fmla="*/ 0 w 986"/>
                <a:gd name="T5" fmla="*/ 837 h 986"/>
                <a:gd name="T6" fmla="*/ 149 w 986"/>
                <a:gd name="T7" fmla="*/ 986 h 986"/>
                <a:gd name="T8" fmla="*/ 298 w 986"/>
                <a:gd name="T9" fmla="*/ 837 h 986"/>
                <a:gd name="T10" fmla="*/ 293 w 986"/>
                <a:gd name="T11" fmla="*/ 797 h 986"/>
                <a:gd name="T12" fmla="*/ 708 w 986"/>
                <a:gd name="T13" fmla="*/ 382 h 986"/>
                <a:gd name="T14" fmla="*/ 775 w 986"/>
                <a:gd name="T15" fmla="*/ 391 h 986"/>
                <a:gd name="T16" fmla="*/ 986 w 986"/>
                <a:gd name="T17" fmla="*/ 181 h 986"/>
                <a:gd name="T18" fmla="*/ 827 w 986"/>
                <a:gd name="T19" fmla="*/ 159 h 986"/>
                <a:gd name="T20" fmla="*/ 805 w 986"/>
                <a:gd name="T21" fmla="*/ 0 h 986"/>
                <a:gd name="T22" fmla="*/ 595 w 986"/>
                <a:gd name="T23" fmla="*/ 211 h 986"/>
                <a:gd name="T24" fmla="*/ 604 w 986"/>
                <a:gd name="T25" fmla="*/ 278 h 986"/>
                <a:gd name="T26" fmla="*/ 189 w 986"/>
                <a:gd name="T27" fmla="*/ 693 h 986"/>
                <a:gd name="T28" fmla="*/ 189 w 986"/>
                <a:gd name="T29" fmla="*/ 693 h 986"/>
                <a:gd name="T30" fmla="*/ 189 w 986"/>
                <a:gd name="T31" fmla="*/ 693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86" h="986">
                  <a:moveTo>
                    <a:pt x="189" y="693"/>
                  </a:moveTo>
                  <a:cubicBezTo>
                    <a:pt x="176" y="690"/>
                    <a:pt x="163" y="688"/>
                    <a:pt x="149" y="688"/>
                  </a:cubicBezTo>
                  <a:cubicBezTo>
                    <a:pt x="67" y="688"/>
                    <a:pt x="0" y="755"/>
                    <a:pt x="0" y="837"/>
                  </a:cubicBezTo>
                  <a:cubicBezTo>
                    <a:pt x="0" y="919"/>
                    <a:pt x="67" y="986"/>
                    <a:pt x="149" y="986"/>
                  </a:cubicBezTo>
                  <a:cubicBezTo>
                    <a:pt x="231" y="986"/>
                    <a:pt x="298" y="919"/>
                    <a:pt x="298" y="837"/>
                  </a:cubicBezTo>
                  <a:cubicBezTo>
                    <a:pt x="298" y="823"/>
                    <a:pt x="296" y="810"/>
                    <a:pt x="293" y="797"/>
                  </a:cubicBezTo>
                  <a:cubicBezTo>
                    <a:pt x="708" y="382"/>
                    <a:pt x="708" y="382"/>
                    <a:pt x="708" y="382"/>
                  </a:cubicBezTo>
                  <a:cubicBezTo>
                    <a:pt x="775" y="391"/>
                    <a:pt x="775" y="391"/>
                    <a:pt x="775" y="391"/>
                  </a:cubicBezTo>
                  <a:cubicBezTo>
                    <a:pt x="986" y="181"/>
                    <a:pt x="986" y="181"/>
                    <a:pt x="986" y="181"/>
                  </a:cubicBezTo>
                  <a:cubicBezTo>
                    <a:pt x="827" y="159"/>
                    <a:pt x="827" y="159"/>
                    <a:pt x="827" y="159"/>
                  </a:cubicBezTo>
                  <a:cubicBezTo>
                    <a:pt x="805" y="0"/>
                    <a:pt x="805" y="0"/>
                    <a:pt x="805" y="0"/>
                  </a:cubicBezTo>
                  <a:cubicBezTo>
                    <a:pt x="595" y="211"/>
                    <a:pt x="595" y="211"/>
                    <a:pt x="595" y="211"/>
                  </a:cubicBezTo>
                  <a:cubicBezTo>
                    <a:pt x="604" y="278"/>
                    <a:pt x="604" y="278"/>
                    <a:pt x="604" y="278"/>
                  </a:cubicBezTo>
                  <a:lnTo>
                    <a:pt x="189" y="693"/>
                  </a:lnTo>
                  <a:close/>
                  <a:moveTo>
                    <a:pt x="189" y="693"/>
                  </a:moveTo>
                  <a:cubicBezTo>
                    <a:pt x="189" y="693"/>
                    <a:pt x="189" y="693"/>
                    <a:pt x="189" y="69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534F303B-AAE4-428E-9E23-3B85881BAC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95438" y="2759075"/>
              <a:ext cx="2832100" cy="2824163"/>
            </a:xfrm>
            <a:custGeom>
              <a:avLst/>
              <a:gdLst>
                <a:gd name="T0" fmla="*/ 490 w 935"/>
                <a:gd name="T1" fmla="*/ 174 h 935"/>
                <a:gd name="T2" fmla="*/ 613 w 935"/>
                <a:gd name="T3" fmla="*/ 52 h 935"/>
                <a:gd name="T4" fmla="*/ 169 w 935"/>
                <a:gd name="T5" fmla="*/ 155 h 935"/>
                <a:gd name="T6" fmla="*/ 169 w 935"/>
                <a:gd name="T7" fmla="*/ 766 h 935"/>
                <a:gd name="T8" fmla="*/ 780 w 935"/>
                <a:gd name="T9" fmla="*/ 766 h 935"/>
                <a:gd name="T10" fmla="*/ 883 w 935"/>
                <a:gd name="T11" fmla="*/ 322 h 935"/>
                <a:gd name="T12" fmla="*/ 761 w 935"/>
                <a:gd name="T13" fmla="*/ 445 h 935"/>
                <a:gd name="T14" fmla="*/ 677 w 935"/>
                <a:gd name="T15" fmla="*/ 664 h 935"/>
                <a:gd name="T16" fmla="*/ 271 w 935"/>
                <a:gd name="T17" fmla="*/ 664 h 935"/>
                <a:gd name="T18" fmla="*/ 271 w 935"/>
                <a:gd name="T19" fmla="*/ 258 h 935"/>
                <a:gd name="T20" fmla="*/ 490 w 935"/>
                <a:gd name="T21" fmla="*/ 174 h 935"/>
                <a:gd name="T22" fmla="*/ 490 w 935"/>
                <a:gd name="T23" fmla="*/ 174 h 935"/>
                <a:gd name="T24" fmla="*/ 490 w 935"/>
                <a:gd name="T25" fmla="*/ 174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5" h="935">
                  <a:moveTo>
                    <a:pt x="490" y="174"/>
                  </a:moveTo>
                  <a:cubicBezTo>
                    <a:pt x="613" y="52"/>
                    <a:pt x="613" y="52"/>
                    <a:pt x="613" y="52"/>
                  </a:cubicBezTo>
                  <a:cubicBezTo>
                    <a:pt x="462" y="0"/>
                    <a:pt x="289" y="35"/>
                    <a:pt x="169" y="155"/>
                  </a:cubicBezTo>
                  <a:cubicBezTo>
                    <a:pt x="0" y="324"/>
                    <a:pt x="0" y="598"/>
                    <a:pt x="169" y="766"/>
                  </a:cubicBezTo>
                  <a:cubicBezTo>
                    <a:pt x="337" y="935"/>
                    <a:pt x="611" y="935"/>
                    <a:pt x="780" y="766"/>
                  </a:cubicBezTo>
                  <a:cubicBezTo>
                    <a:pt x="900" y="646"/>
                    <a:pt x="935" y="473"/>
                    <a:pt x="883" y="322"/>
                  </a:cubicBezTo>
                  <a:cubicBezTo>
                    <a:pt x="761" y="445"/>
                    <a:pt x="761" y="445"/>
                    <a:pt x="761" y="445"/>
                  </a:cubicBezTo>
                  <a:cubicBezTo>
                    <a:pt x="765" y="523"/>
                    <a:pt x="737" y="604"/>
                    <a:pt x="677" y="664"/>
                  </a:cubicBezTo>
                  <a:cubicBezTo>
                    <a:pt x="565" y="776"/>
                    <a:pt x="383" y="776"/>
                    <a:pt x="271" y="664"/>
                  </a:cubicBezTo>
                  <a:cubicBezTo>
                    <a:pt x="159" y="552"/>
                    <a:pt x="159" y="370"/>
                    <a:pt x="271" y="258"/>
                  </a:cubicBezTo>
                  <a:cubicBezTo>
                    <a:pt x="331" y="198"/>
                    <a:pt x="411" y="170"/>
                    <a:pt x="490" y="174"/>
                  </a:cubicBezTo>
                  <a:close/>
                  <a:moveTo>
                    <a:pt x="490" y="174"/>
                  </a:moveTo>
                  <a:cubicBezTo>
                    <a:pt x="490" y="174"/>
                    <a:pt x="490" y="174"/>
                    <a:pt x="490" y="1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7B3E71CE-1D55-4B61-B24C-4A3EE1FE74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581276" y="1758950"/>
              <a:ext cx="4819651" cy="4808538"/>
            </a:xfrm>
            <a:custGeom>
              <a:avLst/>
              <a:gdLst>
                <a:gd name="T0" fmla="*/ 1315 w 1592"/>
                <a:gd name="T1" fmla="*/ 547 h 1592"/>
                <a:gd name="T2" fmla="*/ 1203 w 1592"/>
                <a:gd name="T3" fmla="*/ 1195 h 1592"/>
                <a:gd name="T4" fmla="*/ 397 w 1592"/>
                <a:gd name="T5" fmla="*/ 1195 h 1592"/>
                <a:gd name="T6" fmla="*/ 397 w 1592"/>
                <a:gd name="T7" fmla="*/ 389 h 1592"/>
                <a:gd name="T8" fmla="*/ 1045 w 1592"/>
                <a:gd name="T9" fmla="*/ 277 h 1592"/>
                <a:gd name="T10" fmla="*/ 1162 w 1592"/>
                <a:gd name="T11" fmla="*/ 159 h 1592"/>
                <a:gd name="T12" fmla="*/ 285 w 1592"/>
                <a:gd name="T13" fmla="*/ 276 h 1592"/>
                <a:gd name="T14" fmla="*/ 285 w 1592"/>
                <a:gd name="T15" fmla="*/ 1307 h 1592"/>
                <a:gd name="T16" fmla="*/ 1315 w 1592"/>
                <a:gd name="T17" fmla="*/ 1307 h 1592"/>
                <a:gd name="T18" fmla="*/ 1432 w 1592"/>
                <a:gd name="T19" fmla="*/ 429 h 1592"/>
                <a:gd name="T20" fmla="*/ 1315 w 1592"/>
                <a:gd name="T21" fmla="*/ 547 h 1592"/>
                <a:gd name="T22" fmla="*/ 1315 w 1592"/>
                <a:gd name="T23" fmla="*/ 547 h 1592"/>
                <a:gd name="T24" fmla="*/ 1315 w 1592"/>
                <a:gd name="T25" fmla="*/ 547 h 1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92" h="1592">
                  <a:moveTo>
                    <a:pt x="1315" y="547"/>
                  </a:moveTo>
                  <a:cubicBezTo>
                    <a:pt x="1416" y="759"/>
                    <a:pt x="1379" y="1020"/>
                    <a:pt x="1203" y="1195"/>
                  </a:cubicBezTo>
                  <a:cubicBezTo>
                    <a:pt x="981" y="1418"/>
                    <a:pt x="620" y="1418"/>
                    <a:pt x="397" y="1195"/>
                  </a:cubicBezTo>
                  <a:cubicBezTo>
                    <a:pt x="174" y="972"/>
                    <a:pt x="174" y="611"/>
                    <a:pt x="397" y="389"/>
                  </a:cubicBezTo>
                  <a:cubicBezTo>
                    <a:pt x="572" y="213"/>
                    <a:pt x="833" y="176"/>
                    <a:pt x="1045" y="277"/>
                  </a:cubicBezTo>
                  <a:cubicBezTo>
                    <a:pt x="1162" y="159"/>
                    <a:pt x="1162" y="159"/>
                    <a:pt x="1162" y="159"/>
                  </a:cubicBezTo>
                  <a:cubicBezTo>
                    <a:pt x="884" y="0"/>
                    <a:pt x="522" y="39"/>
                    <a:pt x="285" y="276"/>
                  </a:cubicBezTo>
                  <a:cubicBezTo>
                    <a:pt x="0" y="561"/>
                    <a:pt x="0" y="1023"/>
                    <a:pt x="285" y="1307"/>
                  </a:cubicBezTo>
                  <a:cubicBezTo>
                    <a:pt x="569" y="1592"/>
                    <a:pt x="1031" y="1592"/>
                    <a:pt x="1315" y="1307"/>
                  </a:cubicBezTo>
                  <a:cubicBezTo>
                    <a:pt x="1553" y="1069"/>
                    <a:pt x="1592" y="708"/>
                    <a:pt x="1432" y="429"/>
                  </a:cubicBezTo>
                  <a:lnTo>
                    <a:pt x="1315" y="547"/>
                  </a:lnTo>
                  <a:close/>
                  <a:moveTo>
                    <a:pt x="1315" y="547"/>
                  </a:moveTo>
                  <a:cubicBezTo>
                    <a:pt x="1315" y="547"/>
                    <a:pt x="1315" y="547"/>
                    <a:pt x="1315" y="54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08D5251-63B4-4BDB-B588-2BA1908998FC}"/>
              </a:ext>
            </a:extLst>
          </p:cNvPr>
          <p:cNvGrpSpPr/>
          <p:nvPr/>
        </p:nvGrpSpPr>
        <p:grpSpPr>
          <a:xfrm>
            <a:off x="5772843" y="4851591"/>
            <a:ext cx="2203323" cy="333829"/>
            <a:chOff x="1392981" y="7849545"/>
            <a:chExt cx="2203323" cy="333829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FD25DD36-BD53-4CF7-8BCC-BD0C2CE8397B}"/>
                </a:ext>
              </a:extLst>
            </p:cNvPr>
            <p:cNvSpPr/>
            <p:nvPr/>
          </p:nvSpPr>
          <p:spPr>
            <a:xfrm rot="2700000">
              <a:off x="1392981" y="7849545"/>
              <a:ext cx="333829" cy="333829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CA2D2FCA-DC0F-4363-A602-1DCAE93F0F9B}"/>
                </a:ext>
              </a:extLst>
            </p:cNvPr>
            <p:cNvSpPr txBox="1"/>
            <p:nvPr/>
          </p:nvSpPr>
          <p:spPr>
            <a:xfrm>
              <a:off x="1425031" y="7854877"/>
              <a:ext cx="26972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3</a:t>
              </a:r>
            </a:p>
          </p:txBody>
        </p:sp>
        <p:sp>
          <p:nvSpPr>
            <p:cNvPr id="53" name="Rectangle 9">
              <a:extLst>
                <a:ext uri="{FF2B5EF4-FFF2-40B4-BE49-F238E27FC236}">
                  <a16:creationId xmlns:a16="http://schemas.microsoft.com/office/drawing/2014/main" id="{E94C6067-AA67-47C6-B125-951B37C219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0866" y="7854876"/>
              <a:ext cx="1595438" cy="323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Hello! letterhead design is meant to project an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5F8753B3-7F49-4E97-9214-A5951ED05BFB}"/>
              </a:ext>
            </a:extLst>
          </p:cNvPr>
          <p:cNvGrpSpPr/>
          <p:nvPr/>
        </p:nvGrpSpPr>
        <p:grpSpPr>
          <a:xfrm>
            <a:off x="8601497" y="4851591"/>
            <a:ext cx="2203323" cy="333829"/>
            <a:chOff x="4994338" y="7849545"/>
            <a:chExt cx="2203323" cy="333829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EFDE74BA-A95E-4F91-846C-DF9FC869A1B4}"/>
                </a:ext>
              </a:extLst>
            </p:cNvPr>
            <p:cNvSpPr/>
            <p:nvPr/>
          </p:nvSpPr>
          <p:spPr>
            <a:xfrm rot="2700000">
              <a:off x="4994338" y="7849545"/>
              <a:ext cx="333829" cy="333829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24D76C38-7414-4C28-9900-74BB505E5A46}"/>
                </a:ext>
              </a:extLst>
            </p:cNvPr>
            <p:cNvSpPr txBox="1"/>
            <p:nvPr/>
          </p:nvSpPr>
          <p:spPr>
            <a:xfrm>
              <a:off x="5026388" y="7854877"/>
              <a:ext cx="26972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4</a:t>
              </a:r>
            </a:p>
          </p:txBody>
        </p:sp>
        <p:sp>
          <p:nvSpPr>
            <p:cNvPr id="57" name="Rectangle 9">
              <a:extLst>
                <a:ext uri="{FF2B5EF4-FFF2-40B4-BE49-F238E27FC236}">
                  <a16:creationId xmlns:a16="http://schemas.microsoft.com/office/drawing/2014/main" id="{3E7BAA79-1EAE-4D4C-BB84-8AC2465250E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2223" y="7854876"/>
              <a:ext cx="1595438" cy="323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Hello! letterhead design is meant to project an</a:t>
              </a:r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ABEEB07-300A-4E8F-85E6-E67CE74B956B}"/>
              </a:ext>
            </a:extLst>
          </p:cNvPr>
          <p:cNvCxnSpPr/>
          <p:nvPr/>
        </p:nvCxnSpPr>
        <p:spPr>
          <a:xfrm>
            <a:off x="8377469" y="3123125"/>
            <a:ext cx="0" cy="23759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53192478-39A1-41D1-92A0-A83A3192EAF8}"/>
              </a:ext>
            </a:extLst>
          </p:cNvPr>
          <p:cNvCxnSpPr>
            <a:cxnSpLocks/>
          </p:cNvCxnSpPr>
          <p:nvPr/>
        </p:nvCxnSpPr>
        <p:spPr>
          <a:xfrm flipH="1">
            <a:off x="5772843" y="4314181"/>
            <a:ext cx="52092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243C1975-0CD6-433E-B317-404CBA3B2DC5}"/>
              </a:ext>
            </a:extLst>
          </p:cNvPr>
          <p:cNvPicPr>
            <a:picLocks noGrp="1" noChangeAspect="1"/>
          </p:cNvPicPr>
          <p:nvPr>
            <p:ph type="pic" sz="quarter" idx="37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26" r="16626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00F98C-1000-44D2-916E-B4FB8626AF8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/>
              <a:t>Map Project Location</a:t>
            </a:r>
          </a:p>
        </p:txBody>
      </p:sp>
      <p:sp>
        <p:nvSpPr>
          <p:cNvPr id="30" name="Subtitle 29">
            <a:extLst>
              <a:ext uri="{FF2B5EF4-FFF2-40B4-BE49-F238E27FC236}">
                <a16:creationId xmlns:a16="http://schemas.microsoft.com/office/drawing/2014/main" id="{7BEB6E93-8B06-4D67-BE7E-D587A9DC56A5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43" name="Freeform 5">
            <a:extLst>
              <a:ext uri="{FF2B5EF4-FFF2-40B4-BE49-F238E27FC236}">
                <a16:creationId xmlns:a16="http://schemas.microsoft.com/office/drawing/2014/main" id="{39634CD4-0974-4E32-BE30-40AB006A7630}"/>
              </a:ext>
            </a:extLst>
          </p:cNvPr>
          <p:cNvSpPr>
            <a:spLocks noEditPoints="1"/>
          </p:cNvSpPr>
          <p:nvPr/>
        </p:nvSpPr>
        <p:spPr bwMode="auto">
          <a:xfrm>
            <a:off x="1358854" y="2464640"/>
            <a:ext cx="3564709" cy="3554730"/>
          </a:xfrm>
          <a:custGeom>
            <a:avLst/>
            <a:gdLst>
              <a:gd name="T0" fmla="*/ 1346 w 1533"/>
              <a:gd name="T1" fmla="*/ 587 h 1532"/>
              <a:gd name="T2" fmla="*/ 1366 w 1533"/>
              <a:gd name="T3" fmla="*/ 394 h 1532"/>
              <a:gd name="T4" fmla="*/ 1261 w 1533"/>
              <a:gd name="T5" fmla="*/ 177 h 1532"/>
              <a:gd name="T6" fmla="*/ 1139 w 1533"/>
              <a:gd name="T7" fmla="*/ 167 h 1532"/>
              <a:gd name="T8" fmla="*/ 942 w 1533"/>
              <a:gd name="T9" fmla="*/ 186 h 1532"/>
              <a:gd name="T10" fmla="*/ 831 w 1533"/>
              <a:gd name="T11" fmla="*/ 0 h 1532"/>
              <a:gd name="T12" fmla="*/ 602 w 1533"/>
              <a:gd name="T13" fmla="*/ 79 h 1532"/>
              <a:gd name="T14" fmla="*/ 480 w 1533"/>
              <a:gd name="T15" fmla="*/ 232 h 1532"/>
              <a:gd name="T16" fmla="*/ 337 w 1533"/>
              <a:gd name="T17" fmla="*/ 151 h 1532"/>
              <a:gd name="T18" fmla="*/ 174 w 1533"/>
              <a:gd name="T19" fmla="*/ 274 h 1532"/>
              <a:gd name="T20" fmla="*/ 228 w 1533"/>
              <a:gd name="T21" fmla="*/ 486 h 1532"/>
              <a:gd name="T22" fmla="*/ 79 w 1533"/>
              <a:gd name="T23" fmla="*/ 609 h 1532"/>
              <a:gd name="T24" fmla="*/ 0 w 1533"/>
              <a:gd name="T25" fmla="*/ 837 h 1532"/>
              <a:gd name="T26" fmla="*/ 188 w 1533"/>
              <a:gd name="T27" fmla="*/ 949 h 1532"/>
              <a:gd name="T28" fmla="*/ 169 w 1533"/>
              <a:gd name="T29" fmla="*/ 1140 h 1532"/>
              <a:gd name="T30" fmla="*/ 274 w 1533"/>
              <a:gd name="T31" fmla="*/ 1358 h 1532"/>
              <a:gd name="T32" fmla="*/ 396 w 1533"/>
              <a:gd name="T33" fmla="*/ 1368 h 1532"/>
              <a:gd name="T34" fmla="*/ 587 w 1533"/>
              <a:gd name="T35" fmla="*/ 1346 h 1532"/>
              <a:gd name="T36" fmla="*/ 698 w 1533"/>
              <a:gd name="T37" fmla="*/ 1532 h 1532"/>
              <a:gd name="T38" fmla="*/ 927 w 1533"/>
              <a:gd name="T39" fmla="*/ 1453 h 1532"/>
              <a:gd name="T40" fmla="*/ 1049 w 1533"/>
              <a:gd name="T41" fmla="*/ 1302 h 1532"/>
              <a:gd name="T42" fmla="*/ 1193 w 1533"/>
              <a:gd name="T43" fmla="*/ 1383 h 1532"/>
              <a:gd name="T44" fmla="*/ 1355 w 1533"/>
              <a:gd name="T45" fmla="*/ 1260 h 1532"/>
              <a:gd name="T46" fmla="*/ 1302 w 1533"/>
              <a:gd name="T47" fmla="*/ 1049 h 1532"/>
              <a:gd name="T48" fmla="*/ 1453 w 1533"/>
              <a:gd name="T49" fmla="*/ 927 h 1532"/>
              <a:gd name="T50" fmla="*/ 1532 w 1533"/>
              <a:gd name="T51" fmla="*/ 699 h 1532"/>
              <a:gd name="T52" fmla="*/ 1446 w 1533"/>
              <a:gd name="T53" fmla="*/ 834 h 1532"/>
              <a:gd name="T54" fmla="*/ 1305 w 1533"/>
              <a:gd name="T55" fmla="*/ 864 h 1532"/>
              <a:gd name="T56" fmla="*/ 1215 w 1533"/>
              <a:gd name="T57" fmla="*/ 1030 h 1532"/>
              <a:gd name="T58" fmla="*/ 1296 w 1533"/>
              <a:gd name="T59" fmla="*/ 1188 h 1532"/>
              <a:gd name="T60" fmla="*/ 1199 w 1533"/>
              <a:gd name="T61" fmla="*/ 1295 h 1532"/>
              <a:gd name="T62" fmla="*/ 1188 w 1533"/>
              <a:gd name="T63" fmla="*/ 1296 h 1532"/>
              <a:gd name="T64" fmla="*/ 1030 w 1533"/>
              <a:gd name="T65" fmla="*/ 1215 h 1532"/>
              <a:gd name="T66" fmla="*/ 864 w 1533"/>
              <a:gd name="T67" fmla="*/ 1305 h 1532"/>
              <a:gd name="T68" fmla="*/ 833 w 1533"/>
              <a:gd name="T69" fmla="*/ 1446 h 1532"/>
              <a:gd name="T70" fmla="*/ 690 w 1533"/>
              <a:gd name="T71" fmla="*/ 1439 h 1532"/>
              <a:gd name="T72" fmla="*/ 636 w 1533"/>
              <a:gd name="T73" fmla="*/ 1270 h 1532"/>
              <a:gd name="T74" fmla="*/ 483 w 1533"/>
              <a:gd name="T75" fmla="*/ 1211 h 1532"/>
              <a:gd name="T76" fmla="*/ 346 w 1533"/>
              <a:gd name="T77" fmla="*/ 1299 h 1532"/>
              <a:gd name="T78" fmla="*/ 336 w 1533"/>
              <a:gd name="T79" fmla="*/ 1298 h 1532"/>
              <a:gd name="T80" fmla="*/ 239 w 1533"/>
              <a:gd name="T81" fmla="*/ 1191 h 1532"/>
              <a:gd name="T82" fmla="*/ 320 w 1533"/>
              <a:gd name="T83" fmla="*/ 1034 h 1532"/>
              <a:gd name="T84" fmla="*/ 229 w 1533"/>
              <a:gd name="T85" fmla="*/ 868 h 1532"/>
              <a:gd name="T86" fmla="*/ 87 w 1533"/>
              <a:gd name="T87" fmla="*/ 837 h 1532"/>
              <a:gd name="T88" fmla="*/ 94 w 1533"/>
              <a:gd name="T89" fmla="*/ 694 h 1532"/>
              <a:gd name="T90" fmla="*/ 262 w 1533"/>
              <a:gd name="T91" fmla="*/ 639 h 1532"/>
              <a:gd name="T92" fmla="*/ 314 w 1533"/>
              <a:gd name="T93" fmla="*/ 458 h 1532"/>
              <a:gd name="T94" fmla="*/ 236 w 1533"/>
              <a:gd name="T95" fmla="*/ 335 h 1532"/>
              <a:gd name="T96" fmla="*/ 337 w 1533"/>
              <a:gd name="T97" fmla="*/ 237 h 1532"/>
              <a:gd name="T98" fmla="*/ 452 w 1533"/>
              <a:gd name="T99" fmla="*/ 318 h 1532"/>
              <a:gd name="T100" fmla="*/ 633 w 1533"/>
              <a:gd name="T101" fmla="*/ 263 h 1532"/>
              <a:gd name="T102" fmla="*/ 688 w 1533"/>
              <a:gd name="T103" fmla="*/ 93 h 1532"/>
              <a:gd name="T104" fmla="*/ 831 w 1533"/>
              <a:gd name="T105" fmla="*/ 86 h 1532"/>
              <a:gd name="T106" fmla="*/ 862 w 1533"/>
              <a:gd name="T107" fmla="*/ 227 h 1532"/>
              <a:gd name="T108" fmla="*/ 1031 w 1533"/>
              <a:gd name="T109" fmla="*/ 318 h 1532"/>
              <a:gd name="T110" fmla="*/ 1189 w 1533"/>
              <a:gd name="T111" fmla="*/ 237 h 1532"/>
              <a:gd name="T112" fmla="*/ 1200 w 1533"/>
              <a:gd name="T113" fmla="*/ 238 h 1532"/>
              <a:gd name="T114" fmla="*/ 1296 w 1533"/>
              <a:gd name="T115" fmla="*/ 344 h 1532"/>
              <a:gd name="T116" fmla="*/ 1215 w 1533"/>
              <a:gd name="T117" fmla="*/ 502 h 1532"/>
              <a:gd name="T118" fmla="*/ 1305 w 1533"/>
              <a:gd name="T119" fmla="*/ 668 h 1532"/>
              <a:gd name="T120" fmla="*/ 1447 w 1533"/>
              <a:gd name="T121" fmla="*/ 699 h 1532"/>
              <a:gd name="T122" fmla="*/ 1446 w 1533"/>
              <a:gd name="T123" fmla="*/ 834 h 1532"/>
              <a:gd name="T124" fmla="*/ 1446 w 1533"/>
              <a:gd name="T125" fmla="*/ 834 h 1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33" h="1532">
                <a:moveTo>
                  <a:pt x="1454" y="605"/>
                </a:moveTo>
                <a:cubicBezTo>
                  <a:pt x="1346" y="587"/>
                  <a:pt x="1346" y="587"/>
                  <a:pt x="1346" y="587"/>
                </a:cubicBezTo>
                <a:cubicBezTo>
                  <a:pt x="1335" y="551"/>
                  <a:pt x="1320" y="516"/>
                  <a:pt x="1303" y="483"/>
                </a:cubicBezTo>
                <a:cubicBezTo>
                  <a:pt x="1366" y="394"/>
                  <a:pt x="1366" y="394"/>
                  <a:pt x="1366" y="394"/>
                </a:cubicBezTo>
                <a:cubicBezTo>
                  <a:pt x="1393" y="356"/>
                  <a:pt x="1389" y="305"/>
                  <a:pt x="1356" y="272"/>
                </a:cubicBezTo>
                <a:cubicBezTo>
                  <a:pt x="1261" y="177"/>
                  <a:pt x="1261" y="177"/>
                  <a:pt x="1261" y="177"/>
                </a:cubicBezTo>
                <a:cubicBezTo>
                  <a:pt x="1243" y="159"/>
                  <a:pt x="1219" y="149"/>
                  <a:pt x="1194" y="149"/>
                </a:cubicBezTo>
                <a:cubicBezTo>
                  <a:pt x="1174" y="149"/>
                  <a:pt x="1155" y="155"/>
                  <a:pt x="1139" y="167"/>
                </a:cubicBezTo>
                <a:cubicBezTo>
                  <a:pt x="1050" y="230"/>
                  <a:pt x="1050" y="230"/>
                  <a:pt x="1050" y="230"/>
                </a:cubicBezTo>
                <a:cubicBezTo>
                  <a:pt x="1016" y="212"/>
                  <a:pt x="979" y="197"/>
                  <a:pt x="942" y="186"/>
                </a:cubicBezTo>
                <a:cubicBezTo>
                  <a:pt x="924" y="79"/>
                  <a:pt x="924" y="79"/>
                  <a:pt x="924" y="79"/>
                </a:cubicBezTo>
                <a:cubicBezTo>
                  <a:pt x="916" y="34"/>
                  <a:pt x="877" y="0"/>
                  <a:pt x="831" y="0"/>
                </a:cubicBezTo>
                <a:cubicBezTo>
                  <a:pt x="696" y="0"/>
                  <a:pt x="696" y="0"/>
                  <a:pt x="696" y="0"/>
                </a:cubicBezTo>
                <a:cubicBezTo>
                  <a:pt x="649" y="0"/>
                  <a:pt x="610" y="34"/>
                  <a:pt x="602" y="79"/>
                </a:cubicBezTo>
                <a:cubicBezTo>
                  <a:pt x="584" y="188"/>
                  <a:pt x="584" y="188"/>
                  <a:pt x="584" y="188"/>
                </a:cubicBezTo>
                <a:cubicBezTo>
                  <a:pt x="548" y="199"/>
                  <a:pt x="513" y="214"/>
                  <a:pt x="480" y="232"/>
                </a:cubicBezTo>
                <a:cubicBezTo>
                  <a:pt x="392" y="169"/>
                  <a:pt x="392" y="169"/>
                  <a:pt x="392" y="169"/>
                </a:cubicBezTo>
                <a:cubicBezTo>
                  <a:pt x="376" y="157"/>
                  <a:pt x="357" y="151"/>
                  <a:pt x="337" y="151"/>
                </a:cubicBezTo>
                <a:cubicBezTo>
                  <a:pt x="312" y="151"/>
                  <a:pt x="288" y="161"/>
                  <a:pt x="270" y="179"/>
                </a:cubicBezTo>
                <a:cubicBezTo>
                  <a:pt x="174" y="274"/>
                  <a:pt x="174" y="274"/>
                  <a:pt x="174" y="274"/>
                </a:cubicBezTo>
                <a:cubicBezTo>
                  <a:pt x="142" y="307"/>
                  <a:pt x="137" y="358"/>
                  <a:pt x="164" y="396"/>
                </a:cubicBezTo>
                <a:cubicBezTo>
                  <a:pt x="228" y="486"/>
                  <a:pt x="228" y="486"/>
                  <a:pt x="228" y="486"/>
                </a:cubicBezTo>
                <a:cubicBezTo>
                  <a:pt x="210" y="520"/>
                  <a:pt x="196" y="555"/>
                  <a:pt x="185" y="591"/>
                </a:cubicBezTo>
                <a:cubicBezTo>
                  <a:pt x="79" y="609"/>
                  <a:pt x="79" y="609"/>
                  <a:pt x="79" y="609"/>
                </a:cubicBezTo>
                <a:cubicBezTo>
                  <a:pt x="33" y="616"/>
                  <a:pt x="0" y="656"/>
                  <a:pt x="0" y="702"/>
                </a:cubicBezTo>
                <a:cubicBezTo>
                  <a:pt x="0" y="837"/>
                  <a:pt x="0" y="837"/>
                  <a:pt x="0" y="837"/>
                </a:cubicBezTo>
                <a:cubicBezTo>
                  <a:pt x="0" y="883"/>
                  <a:pt x="33" y="923"/>
                  <a:pt x="79" y="930"/>
                </a:cubicBezTo>
                <a:cubicBezTo>
                  <a:pt x="188" y="949"/>
                  <a:pt x="188" y="949"/>
                  <a:pt x="188" y="949"/>
                </a:cubicBezTo>
                <a:cubicBezTo>
                  <a:pt x="199" y="985"/>
                  <a:pt x="214" y="1020"/>
                  <a:pt x="232" y="1053"/>
                </a:cubicBezTo>
                <a:cubicBezTo>
                  <a:pt x="169" y="1140"/>
                  <a:pt x="169" y="1140"/>
                  <a:pt x="169" y="1140"/>
                </a:cubicBezTo>
                <a:cubicBezTo>
                  <a:pt x="142" y="1178"/>
                  <a:pt x="146" y="1230"/>
                  <a:pt x="179" y="1262"/>
                </a:cubicBezTo>
                <a:cubicBezTo>
                  <a:pt x="274" y="1358"/>
                  <a:pt x="274" y="1358"/>
                  <a:pt x="274" y="1358"/>
                </a:cubicBezTo>
                <a:cubicBezTo>
                  <a:pt x="292" y="1376"/>
                  <a:pt x="316" y="1386"/>
                  <a:pt x="341" y="1386"/>
                </a:cubicBezTo>
                <a:cubicBezTo>
                  <a:pt x="361" y="1386"/>
                  <a:pt x="380" y="1380"/>
                  <a:pt x="396" y="1368"/>
                </a:cubicBezTo>
                <a:cubicBezTo>
                  <a:pt x="486" y="1304"/>
                  <a:pt x="486" y="1304"/>
                  <a:pt x="486" y="1304"/>
                </a:cubicBezTo>
                <a:cubicBezTo>
                  <a:pt x="518" y="1321"/>
                  <a:pt x="552" y="1335"/>
                  <a:pt x="587" y="1346"/>
                </a:cubicBezTo>
                <a:cubicBezTo>
                  <a:pt x="605" y="1453"/>
                  <a:pt x="605" y="1453"/>
                  <a:pt x="605" y="1453"/>
                </a:cubicBezTo>
                <a:cubicBezTo>
                  <a:pt x="613" y="1499"/>
                  <a:pt x="652" y="1532"/>
                  <a:pt x="698" y="1532"/>
                </a:cubicBezTo>
                <a:cubicBezTo>
                  <a:pt x="833" y="1532"/>
                  <a:pt x="833" y="1532"/>
                  <a:pt x="833" y="1532"/>
                </a:cubicBezTo>
                <a:cubicBezTo>
                  <a:pt x="880" y="1532"/>
                  <a:pt x="919" y="1499"/>
                  <a:pt x="927" y="1453"/>
                </a:cubicBezTo>
                <a:cubicBezTo>
                  <a:pt x="945" y="1346"/>
                  <a:pt x="945" y="1346"/>
                  <a:pt x="945" y="1346"/>
                </a:cubicBezTo>
                <a:cubicBezTo>
                  <a:pt x="981" y="1334"/>
                  <a:pt x="1016" y="1320"/>
                  <a:pt x="1049" y="1302"/>
                </a:cubicBezTo>
                <a:cubicBezTo>
                  <a:pt x="1138" y="1366"/>
                  <a:pt x="1138" y="1366"/>
                  <a:pt x="1138" y="1366"/>
                </a:cubicBezTo>
                <a:cubicBezTo>
                  <a:pt x="1154" y="1377"/>
                  <a:pt x="1173" y="1383"/>
                  <a:pt x="1193" y="1383"/>
                </a:cubicBezTo>
                <a:cubicBezTo>
                  <a:pt x="1218" y="1383"/>
                  <a:pt x="1242" y="1373"/>
                  <a:pt x="1260" y="1356"/>
                </a:cubicBezTo>
                <a:cubicBezTo>
                  <a:pt x="1355" y="1260"/>
                  <a:pt x="1355" y="1260"/>
                  <a:pt x="1355" y="1260"/>
                </a:cubicBezTo>
                <a:cubicBezTo>
                  <a:pt x="1388" y="1228"/>
                  <a:pt x="1392" y="1176"/>
                  <a:pt x="1366" y="1138"/>
                </a:cubicBezTo>
                <a:cubicBezTo>
                  <a:pt x="1302" y="1049"/>
                  <a:pt x="1302" y="1049"/>
                  <a:pt x="1302" y="1049"/>
                </a:cubicBezTo>
                <a:cubicBezTo>
                  <a:pt x="1320" y="1016"/>
                  <a:pt x="1335" y="981"/>
                  <a:pt x="1345" y="945"/>
                </a:cubicBezTo>
                <a:cubicBezTo>
                  <a:pt x="1453" y="927"/>
                  <a:pt x="1453" y="927"/>
                  <a:pt x="1453" y="927"/>
                </a:cubicBezTo>
                <a:cubicBezTo>
                  <a:pt x="1499" y="919"/>
                  <a:pt x="1532" y="880"/>
                  <a:pt x="1532" y="834"/>
                </a:cubicBezTo>
                <a:cubicBezTo>
                  <a:pt x="1532" y="699"/>
                  <a:pt x="1532" y="699"/>
                  <a:pt x="1532" y="699"/>
                </a:cubicBezTo>
                <a:cubicBezTo>
                  <a:pt x="1533" y="652"/>
                  <a:pt x="1499" y="613"/>
                  <a:pt x="1454" y="605"/>
                </a:cubicBezTo>
                <a:close/>
                <a:moveTo>
                  <a:pt x="1446" y="834"/>
                </a:moveTo>
                <a:cubicBezTo>
                  <a:pt x="1446" y="838"/>
                  <a:pt x="1443" y="841"/>
                  <a:pt x="1439" y="842"/>
                </a:cubicBezTo>
                <a:cubicBezTo>
                  <a:pt x="1305" y="864"/>
                  <a:pt x="1305" y="864"/>
                  <a:pt x="1305" y="864"/>
                </a:cubicBezTo>
                <a:cubicBezTo>
                  <a:pt x="1288" y="867"/>
                  <a:pt x="1274" y="880"/>
                  <a:pt x="1270" y="896"/>
                </a:cubicBezTo>
                <a:cubicBezTo>
                  <a:pt x="1258" y="943"/>
                  <a:pt x="1240" y="988"/>
                  <a:pt x="1215" y="1030"/>
                </a:cubicBezTo>
                <a:cubicBezTo>
                  <a:pt x="1206" y="1045"/>
                  <a:pt x="1207" y="1063"/>
                  <a:pt x="1216" y="1077"/>
                </a:cubicBezTo>
                <a:cubicBezTo>
                  <a:pt x="1296" y="1188"/>
                  <a:pt x="1296" y="1188"/>
                  <a:pt x="1296" y="1188"/>
                </a:cubicBezTo>
                <a:cubicBezTo>
                  <a:pt x="1298" y="1192"/>
                  <a:pt x="1297" y="1196"/>
                  <a:pt x="1295" y="1199"/>
                </a:cubicBezTo>
                <a:cubicBezTo>
                  <a:pt x="1199" y="1295"/>
                  <a:pt x="1199" y="1295"/>
                  <a:pt x="1199" y="1295"/>
                </a:cubicBezTo>
                <a:cubicBezTo>
                  <a:pt x="1197" y="1297"/>
                  <a:pt x="1195" y="1297"/>
                  <a:pt x="1193" y="1297"/>
                </a:cubicBezTo>
                <a:cubicBezTo>
                  <a:pt x="1191" y="1297"/>
                  <a:pt x="1190" y="1297"/>
                  <a:pt x="1188" y="1296"/>
                </a:cubicBezTo>
                <a:cubicBezTo>
                  <a:pt x="1077" y="1217"/>
                  <a:pt x="1077" y="1217"/>
                  <a:pt x="1077" y="1217"/>
                </a:cubicBezTo>
                <a:cubicBezTo>
                  <a:pt x="1064" y="1207"/>
                  <a:pt x="1045" y="1206"/>
                  <a:pt x="1030" y="1215"/>
                </a:cubicBezTo>
                <a:cubicBezTo>
                  <a:pt x="988" y="1240"/>
                  <a:pt x="943" y="1258"/>
                  <a:pt x="896" y="1270"/>
                </a:cubicBezTo>
                <a:cubicBezTo>
                  <a:pt x="880" y="1275"/>
                  <a:pt x="867" y="1288"/>
                  <a:pt x="864" y="1305"/>
                </a:cubicBezTo>
                <a:cubicBezTo>
                  <a:pt x="842" y="1439"/>
                  <a:pt x="842" y="1439"/>
                  <a:pt x="842" y="1439"/>
                </a:cubicBezTo>
                <a:cubicBezTo>
                  <a:pt x="841" y="1444"/>
                  <a:pt x="838" y="1446"/>
                  <a:pt x="833" y="1446"/>
                </a:cubicBezTo>
                <a:cubicBezTo>
                  <a:pt x="699" y="1446"/>
                  <a:pt x="699" y="1446"/>
                  <a:pt x="699" y="1446"/>
                </a:cubicBezTo>
                <a:cubicBezTo>
                  <a:pt x="695" y="1446"/>
                  <a:pt x="691" y="1444"/>
                  <a:pt x="690" y="1439"/>
                </a:cubicBezTo>
                <a:cubicBezTo>
                  <a:pt x="668" y="1305"/>
                  <a:pt x="668" y="1305"/>
                  <a:pt x="668" y="1305"/>
                </a:cubicBezTo>
                <a:cubicBezTo>
                  <a:pt x="665" y="1288"/>
                  <a:pt x="653" y="1275"/>
                  <a:pt x="636" y="1270"/>
                </a:cubicBezTo>
                <a:cubicBezTo>
                  <a:pt x="591" y="1259"/>
                  <a:pt x="546" y="1240"/>
                  <a:pt x="505" y="1217"/>
                </a:cubicBezTo>
                <a:cubicBezTo>
                  <a:pt x="498" y="1213"/>
                  <a:pt x="491" y="1211"/>
                  <a:pt x="483" y="1211"/>
                </a:cubicBezTo>
                <a:cubicBezTo>
                  <a:pt x="475" y="1211"/>
                  <a:pt x="466" y="1213"/>
                  <a:pt x="458" y="1219"/>
                </a:cubicBezTo>
                <a:cubicBezTo>
                  <a:pt x="346" y="1299"/>
                  <a:pt x="346" y="1299"/>
                  <a:pt x="346" y="1299"/>
                </a:cubicBezTo>
                <a:cubicBezTo>
                  <a:pt x="345" y="1300"/>
                  <a:pt x="343" y="1300"/>
                  <a:pt x="342" y="1300"/>
                </a:cubicBezTo>
                <a:cubicBezTo>
                  <a:pt x="340" y="1300"/>
                  <a:pt x="338" y="1300"/>
                  <a:pt x="336" y="1298"/>
                </a:cubicBezTo>
                <a:cubicBezTo>
                  <a:pt x="240" y="1202"/>
                  <a:pt x="240" y="1202"/>
                  <a:pt x="240" y="1202"/>
                </a:cubicBezTo>
                <a:cubicBezTo>
                  <a:pt x="237" y="1199"/>
                  <a:pt x="237" y="1195"/>
                  <a:pt x="239" y="1191"/>
                </a:cubicBezTo>
                <a:cubicBezTo>
                  <a:pt x="318" y="1081"/>
                  <a:pt x="318" y="1081"/>
                  <a:pt x="318" y="1081"/>
                </a:cubicBezTo>
                <a:cubicBezTo>
                  <a:pt x="328" y="1067"/>
                  <a:pt x="328" y="1048"/>
                  <a:pt x="320" y="1034"/>
                </a:cubicBezTo>
                <a:cubicBezTo>
                  <a:pt x="295" y="992"/>
                  <a:pt x="276" y="947"/>
                  <a:pt x="264" y="900"/>
                </a:cubicBezTo>
                <a:cubicBezTo>
                  <a:pt x="259" y="884"/>
                  <a:pt x="246" y="871"/>
                  <a:pt x="229" y="868"/>
                </a:cubicBezTo>
                <a:cubicBezTo>
                  <a:pt x="94" y="845"/>
                  <a:pt x="94" y="845"/>
                  <a:pt x="94" y="845"/>
                </a:cubicBezTo>
                <a:cubicBezTo>
                  <a:pt x="89" y="844"/>
                  <a:pt x="87" y="841"/>
                  <a:pt x="87" y="837"/>
                </a:cubicBezTo>
                <a:cubicBezTo>
                  <a:pt x="87" y="702"/>
                  <a:pt x="87" y="702"/>
                  <a:pt x="87" y="702"/>
                </a:cubicBezTo>
                <a:cubicBezTo>
                  <a:pt x="87" y="698"/>
                  <a:pt x="89" y="694"/>
                  <a:pt x="94" y="694"/>
                </a:cubicBezTo>
                <a:cubicBezTo>
                  <a:pt x="227" y="671"/>
                  <a:pt x="227" y="671"/>
                  <a:pt x="227" y="671"/>
                </a:cubicBezTo>
                <a:cubicBezTo>
                  <a:pt x="244" y="668"/>
                  <a:pt x="258" y="656"/>
                  <a:pt x="262" y="639"/>
                </a:cubicBezTo>
                <a:cubicBezTo>
                  <a:pt x="274" y="592"/>
                  <a:pt x="292" y="547"/>
                  <a:pt x="317" y="505"/>
                </a:cubicBezTo>
                <a:cubicBezTo>
                  <a:pt x="325" y="490"/>
                  <a:pt x="324" y="472"/>
                  <a:pt x="314" y="458"/>
                </a:cubicBezTo>
                <a:cubicBezTo>
                  <a:pt x="235" y="346"/>
                  <a:pt x="235" y="346"/>
                  <a:pt x="235" y="346"/>
                </a:cubicBezTo>
                <a:cubicBezTo>
                  <a:pt x="232" y="343"/>
                  <a:pt x="233" y="338"/>
                  <a:pt x="236" y="335"/>
                </a:cubicBezTo>
                <a:cubicBezTo>
                  <a:pt x="331" y="240"/>
                  <a:pt x="331" y="240"/>
                  <a:pt x="331" y="240"/>
                </a:cubicBezTo>
                <a:cubicBezTo>
                  <a:pt x="333" y="238"/>
                  <a:pt x="336" y="237"/>
                  <a:pt x="337" y="237"/>
                </a:cubicBezTo>
                <a:cubicBezTo>
                  <a:pt x="339" y="237"/>
                  <a:pt x="341" y="238"/>
                  <a:pt x="342" y="239"/>
                </a:cubicBezTo>
                <a:cubicBezTo>
                  <a:pt x="452" y="318"/>
                  <a:pt x="452" y="318"/>
                  <a:pt x="452" y="318"/>
                </a:cubicBezTo>
                <a:cubicBezTo>
                  <a:pt x="466" y="328"/>
                  <a:pt x="485" y="328"/>
                  <a:pt x="500" y="320"/>
                </a:cubicBezTo>
                <a:cubicBezTo>
                  <a:pt x="541" y="295"/>
                  <a:pt x="586" y="276"/>
                  <a:pt x="633" y="263"/>
                </a:cubicBezTo>
                <a:cubicBezTo>
                  <a:pt x="650" y="259"/>
                  <a:pt x="662" y="245"/>
                  <a:pt x="665" y="229"/>
                </a:cubicBezTo>
                <a:cubicBezTo>
                  <a:pt x="688" y="93"/>
                  <a:pt x="688" y="93"/>
                  <a:pt x="688" y="93"/>
                </a:cubicBezTo>
                <a:cubicBezTo>
                  <a:pt x="689" y="89"/>
                  <a:pt x="692" y="86"/>
                  <a:pt x="696" y="86"/>
                </a:cubicBezTo>
                <a:cubicBezTo>
                  <a:pt x="831" y="86"/>
                  <a:pt x="831" y="86"/>
                  <a:pt x="831" y="86"/>
                </a:cubicBezTo>
                <a:cubicBezTo>
                  <a:pt x="835" y="86"/>
                  <a:pt x="839" y="89"/>
                  <a:pt x="840" y="93"/>
                </a:cubicBezTo>
                <a:cubicBezTo>
                  <a:pt x="862" y="227"/>
                  <a:pt x="862" y="227"/>
                  <a:pt x="862" y="227"/>
                </a:cubicBezTo>
                <a:cubicBezTo>
                  <a:pt x="865" y="244"/>
                  <a:pt x="877" y="258"/>
                  <a:pt x="894" y="262"/>
                </a:cubicBezTo>
                <a:cubicBezTo>
                  <a:pt x="942" y="274"/>
                  <a:pt x="988" y="293"/>
                  <a:pt x="1031" y="318"/>
                </a:cubicBezTo>
                <a:cubicBezTo>
                  <a:pt x="1046" y="327"/>
                  <a:pt x="1064" y="326"/>
                  <a:pt x="1078" y="316"/>
                </a:cubicBezTo>
                <a:cubicBezTo>
                  <a:pt x="1189" y="237"/>
                  <a:pt x="1189" y="237"/>
                  <a:pt x="1189" y="237"/>
                </a:cubicBezTo>
                <a:cubicBezTo>
                  <a:pt x="1190" y="236"/>
                  <a:pt x="1192" y="235"/>
                  <a:pt x="1193" y="235"/>
                </a:cubicBezTo>
                <a:cubicBezTo>
                  <a:pt x="1195" y="235"/>
                  <a:pt x="1197" y="236"/>
                  <a:pt x="1200" y="238"/>
                </a:cubicBezTo>
                <a:cubicBezTo>
                  <a:pt x="1295" y="333"/>
                  <a:pt x="1295" y="333"/>
                  <a:pt x="1295" y="333"/>
                </a:cubicBezTo>
                <a:cubicBezTo>
                  <a:pt x="1298" y="336"/>
                  <a:pt x="1298" y="340"/>
                  <a:pt x="1296" y="344"/>
                </a:cubicBezTo>
                <a:cubicBezTo>
                  <a:pt x="1217" y="455"/>
                  <a:pt x="1217" y="455"/>
                  <a:pt x="1217" y="455"/>
                </a:cubicBezTo>
                <a:cubicBezTo>
                  <a:pt x="1207" y="469"/>
                  <a:pt x="1206" y="487"/>
                  <a:pt x="1215" y="502"/>
                </a:cubicBezTo>
                <a:cubicBezTo>
                  <a:pt x="1240" y="544"/>
                  <a:pt x="1258" y="589"/>
                  <a:pt x="1271" y="636"/>
                </a:cubicBezTo>
                <a:cubicBezTo>
                  <a:pt x="1275" y="653"/>
                  <a:pt x="1288" y="665"/>
                  <a:pt x="1305" y="668"/>
                </a:cubicBezTo>
                <a:cubicBezTo>
                  <a:pt x="1440" y="691"/>
                  <a:pt x="1440" y="691"/>
                  <a:pt x="1440" y="691"/>
                </a:cubicBezTo>
                <a:cubicBezTo>
                  <a:pt x="1444" y="691"/>
                  <a:pt x="1447" y="695"/>
                  <a:pt x="1447" y="699"/>
                </a:cubicBezTo>
                <a:cubicBezTo>
                  <a:pt x="1447" y="834"/>
                  <a:pt x="1447" y="834"/>
                  <a:pt x="1447" y="834"/>
                </a:cubicBezTo>
                <a:lnTo>
                  <a:pt x="1446" y="834"/>
                </a:lnTo>
                <a:close/>
                <a:moveTo>
                  <a:pt x="1446" y="834"/>
                </a:moveTo>
                <a:cubicBezTo>
                  <a:pt x="1446" y="834"/>
                  <a:pt x="1446" y="834"/>
                  <a:pt x="1446" y="834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32194E7-A383-49EA-91F5-9D8E1C504658}"/>
              </a:ext>
            </a:extLst>
          </p:cNvPr>
          <p:cNvSpPr/>
          <p:nvPr/>
        </p:nvSpPr>
        <p:spPr>
          <a:xfrm>
            <a:off x="1980287" y="3081084"/>
            <a:ext cx="2321843" cy="23218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 5">
            <a:extLst>
              <a:ext uri="{FF2B5EF4-FFF2-40B4-BE49-F238E27FC236}">
                <a16:creationId xmlns:a16="http://schemas.microsoft.com/office/drawing/2014/main" id="{4018036D-182D-4782-82EA-EBA5FFDEFA13}"/>
              </a:ext>
            </a:extLst>
          </p:cNvPr>
          <p:cNvSpPr>
            <a:spLocks noEditPoints="1"/>
          </p:cNvSpPr>
          <p:nvPr/>
        </p:nvSpPr>
        <p:spPr bwMode="auto">
          <a:xfrm>
            <a:off x="4293376" y="2415456"/>
            <a:ext cx="3564709" cy="3554730"/>
          </a:xfrm>
          <a:custGeom>
            <a:avLst/>
            <a:gdLst>
              <a:gd name="T0" fmla="*/ 1346 w 1533"/>
              <a:gd name="T1" fmla="*/ 587 h 1532"/>
              <a:gd name="T2" fmla="*/ 1366 w 1533"/>
              <a:gd name="T3" fmla="*/ 394 h 1532"/>
              <a:gd name="T4" fmla="*/ 1261 w 1533"/>
              <a:gd name="T5" fmla="*/ 177 h 1532"/>
              <a:gd name="T6" fmla="*/ 1139 w 1533"/>
              <a:gd name="T7" fmla="*/ 167 h 1532"/>
              <a:gd name="T8" fmla="*/ 942 w 1533"/>
              <a:gd name="T9" fmla="*/ 186 h 1532"/>
              <a:gd name="T10" fmla="*/ 831 w 1533"/>
              <a:gd name="T11" fmla="*/ 0 h 1532"/>
              <a:gd name="T12" fmla="*/ 602 w 1533"/>
              <a:gd name="T13" fmla="*/ 79 h 1532"/>
              <a:gd name="T14" fmla="*/ 480 w 1533"/>
              <a:gd name="T15" fmla="*/ 232 h 1532"/>
              <a:gd name="T16" fmla="*/ 337 w 1533"/>
              <a:gd name="T17" fmla="*/ 151 h 1532"/>
              <a:gd name="T18" fmla="*/ 174 w 1533"/>
              <a:gd name="T19" fmla="*/ 274 h 1532"/>
              <a:gd name="T20" fmla="*/ 228 w 1533"/>
              <a:gd name="T21" fmla="*/ 486 h 1532"/>
              <a:gd name="T22" fmla="*/ 79 w 1533"/>
              <a:gd name="T23" fmla="*/ 609 h 1532"/>
              <a:gd name="T24" fmla="*/ 0 w 1533"/>
              <a:gd name="T25" fmla="*/ 837 h 1532"/>
              <a:gd name="T26" fmla="*/ 188 w 1533"/>
              <a:gd name="T27" fmla="*/ 949 h 1532"/>
              <a:gd name="T28" fmla="*/ 169 w 1533"/>
              <a:gd name="T29" fmla="*/ 1140 h 1532"/>
              <a:gd name="T30" fmla="*/ 274 w 1533"/>
              <a:gd name="T31" fmla="*/ 1358 h 1532"/>
              <a:gd name="T32" fmla="*/ 396 w 1533"/>
              <a:gd name="T33" fmla="*/ 1368 h 1532"/>
              <a:gd name="T34" fmla="*/ 587 w 1533"/>
              <a:gd name="T35" fmla="*/ 1346 h 1532"/>
              <a:gd name="T36" fmla="*/ 698 w 1533"/>
              <a:gd name="T37" fmla="*/ 1532 h 1532"/>
              <a:gd name="T38" fmla="*/ 927 w 1533"/>
              <a:gd name="T39" fmla="*/ 1453 h 1532"/>
              <a:gd name="T40" fmla="*/ 1049 w 1533"/>
              <a:gd name="T41" fmla="*/ 1302 h 1532"/>
              <a:gd name="T42" fmla="*/ 1193 w 1533"/>
              <a:gd name="T43" fmla="*/ 1383 h 1532"/>
              <a:gd name="T44" fmla="*/ 1355 w 1533"/>
              <a:gd name="T45" fmla="*/ 1260 h 1532"/>
              <a:gd name="T46" fmla="*/ 1302 w 1533"/>
              <a:gd name="T47" fmla="*/ 1049 h 1532"/>
              <a:gd name="T48" fmla="*/ 1453 w 1533"/>
              <a:gd name="T49" fmla="*/ 927 h 1532"/>
              <a:gd name="T50" fmla="*/ 1532 w 1533"/>
              <a:gd name="T51" fmla="*/ 699 h 1532"/>
              <a:gd name="T52" fmla="*/ 1446 w 1533"/>
              <a:gd name="T53" fmla="*/ 834 h 1532"/>
              <a:gd name="T54" fmla="*/ 1305 w 1533"/>
              <a:gd name="T55" fmla="*/ 864 h 1532"/>
              <a:gd name="T56" fmla="*/ 1215 w 1533"/>
              <a:gd name="T57" fmla="*/ 1030 h 1532"/>
              <a:gd name="T58" fmla="*/ 1296 w 1533"/>
              <a:gd name="T59" fmla="*/ 1188 h 1532"/>
              <a:gd name="T60" fmla="*/ 1199 w 1533"/>
              <a:gd name="T61" fmla="*/ 1295 h 1532"/>
              <a:gd name="T62" fmla="*/ 1188 w 1533"/>
              <a:gd name="T63" fmla="*/ 1296 h 1532"/>
              <a:gd name="T64" fmla="*/ 1030 w 1533"/>
              <a:gd name="T65" fmla="*/ 1215 h 1532"/>
              <a:gd name="T66" fmla="*/ 864 w 1533"/>
              <a:gd name="T67" fmla="*/ 1305 h 1532"/>
              <a:gd name="T68" fmla="*/ 833 w 1533"/>
              <a:gd name="T69" fmla="*/ 1446 h 1532"/>
              <a:gd name="T70" fmla="*/ 690 w 1533"/>
              <a:gd name="T71" fmla="*/ 1439 h 1532"/>
              <a:gd name="T72" fmla="*/ 636 w 1533"/>
              <a:gd name="T73" fmla="*/ 1270 h 1532"/>
              <a:gd name="T74" fmla="*/ 483 w 1533"/>
              <a:gd name="T75" fmla="*/ 1211 h 1532"/>
              <a:gd name="T76" fmla="*/ 346 w 1533"/>
              <a:gd name="T77" fmla="*/ 1299 h 1532"/>
              <a:gd name="T78" fmla="*/ 336 w 1533"/>
              <a:gd name="T79" fmla="*/ 1298 h 1532"/>
              <a:gd name="T80" fmla="*/ 239 w 1533"/>
              <a:gd name="T81" fmla="*/ 1191 h 1532"/>
              <a:gd name="T82" fmla="*/ 320 w 1533"/>
              <a:gd name="T83" fmla="*/ 1034 h 1532"/>
              <a:gd name="T84" fmla="*/ 229 w 1533"/>
              <a:gd name="T85" fmla="*/ 868 h 1532"/>
              <a:gd name="T86" fmla="*/ 87 w 1533"/>
              <a:gd name="T87" fmla="*/ 837 h 1532"/>
              <a:gd name="T88" fmla="*/ 94 w 1533"/>
              <a:gd name="T89" fmla="*/ 694 h 1532"/>
              <a:gd name="T90" fmla="*/ 262 w 1533"/>
              <a:gd name="T91" fmla="*/ 639 h 1532"/>
              <a:gd name="T92" fmla="*/ 314 w 1533"/>
              <a:gd name="T93" fmla="*/ 458 h 1532"/>
              <a:gd name="T94" fmla="*/ 236 w 1533"/>
              <a:gd name="T95" fmla="*/ 335 h 1532"/>
              <a:gd name="T96" fmla="*/ 337 w 1533"/>
              <a:gd name="T97" fmla="*/ 237 h 1532"/>
              <a:gd name="T98" fmla="*/ 452 w 1533"/>
              <a:gd name="T99" fmla="*/ 318 h 1532"/>
              <a:gd name="T100" fmla="*/ 633 w 1533"/>
              <a:gd name="T101" fmla="*/ 263 h 1532"/>
              <a:gd name="T102" fmla="*/ 688 w 1533"/>
              <a:gd name="T103" fmla="*/ 93 h 1532"/>
              <a:gd name="T104" fmla="*/ 831 w 1533"/>
              <a:gd name="T105" fmla="*/ 86 h 1532"/>
              <a:gd name="T106" fmla="*/ 862 w 1533"/>
              <a:gd name="T107" fmla="*/ 227 h 1532"/>
              <a:gd name="T108" fmla="*/ 1031 w 1533"/>
              <a:gd name="T109" fmla="*/ 318 h 1532"/>
              <a:gd name="T110" fmla="*/ 1189 w 1533"/>
              <a:gd name="T111" fmla="*/ 237 h 1532"/>
              <a:gd name="T112" fmla="*/ 1200 w 1533"/>
              <a:gd name="T113" fmla="*/ 238 h 1532"/>
              <a:gd name="T114" fmla="*/ 1296 w 1533"/>
              <a:gd name="T115" fmla="*/ 344 h 1532"/>
              <a:gd name="T116" fmla="*/ 1215 w 1533"/>
              <a:gd name="T117" fmla="*/ 502 h 1532"/>
              <a:gd name="T118" fmla="*/ 1305 w 1533"/>
              <a:gd name="T119" fmla="*/ 668 h 1532"/>
              <a:gd name="T120" fmla="*/ 1447 w 1533"/>
              <a:gd name="T121" fmla="*/ 699 h 1532"/>
              <a:gd name="T122" fmla="*/ 1446 w 1533"/>
              <a:gd name="T123" fmla="*/ 834 h 1532"/>
              <a:gd name="T124" fmla="*/ 1446 w 1533"/>
              <a:gd name="T125" fmla="*/ 834 h 1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33" h="1532">
                <a:moveTo>
                  <a:pt x="1454" y="605"/>
                </a:moveTo>
                <a:cubicBezTo>
                  <a:pt x="1346" y="587"/>
                  <a:pt x="1346" y="587"/>
                  <a:pt x="1346" y="587"/>
                </a:cubicBezTo>
                <a:cubicBezTo>
                  <a:pt x="1335" y="551"/>
                  <a:pt x="1320" y="516"/>
                  <a:pt x="1303" y="483"/>
                </a:cubicBezTo>
                <a:cubicBezTo>
                  <a:pt x="1366" y="394"/>
                  <a:pt x="1366" y="394"/>
                  <a:pt x="1366" y="394"/>
                </a:cubicBezTo>
                <a:cubicBezTo>
                  <a:pt x="1393" y="356"/>
                  <a:pt x="1389" y="305"/>
                  <a:pt x="1356" y="272"/>
                </a:cubicBezTo>
                <a:cubicBezTo>
                  <a:pt x="1261" y="177"/>
                  <a:pt x="1261" y="177"/>
                  <a:pt x="1261" y="177"/>
                </a:cubicBezTo>
                <a:cubicBezTo>
                  <a:pt x="1243" y="159"/>
                  <a:pt x="1219" y="149"/>
                  <a:pt x="1194" y="149"/>
                </a:cubicBezTo>
                <a:cubicBezTo>
                  <a:pt x="1174" y="149"/>
                  <a:pt x="1155" y="155"/>
                  <a:pt x="1139" y="167"/>
                </a:cubicBezTo>
                <a:cubicBezTo>
                  <a:pt x="1050" y="230"/>
                  <a:pt x="1050" y="230"/>
                  <a:pt x="1050" y="230"/>
                </a:cubicBezTo>
                <a:cubicBezTo>
                  <a:pt x="1016" y="212"/>
                  <a:pt x="979" y="197"/>
                  <a:pt x="942" y="186"/>
                </a:cubicBezTo>
                <a:cubicBezTo>
                  <a:pt x="924" y="79"/>
                  <a:pt x="924" y="79"/>
                  <a:pt x="924" y="79"/>
                </a:cubicBezTo>
                <a:cubicBezTo>
                  <a:pt x="916" y="34"/>
                  <a:pt x="877" y="0"/>
                  <a:pt x="831" y="0"/>
                </a:cubicBezTo>
                <a:cubicBezTo>
                  <a:pt x="696" y="0"/>
                  <a:pt x="696" y="0"/>
                  <a:pt x="696" y="0"/>
                </a:cubicBezTo>
                <a:cubicBezTo>
                  <a:pt x="649" y="0"/>
                  <a:pt x="610" y="34"/>
                  <a:pt x="602" y="79"/>
                </a:cubicBezTo>
                <a:cubicBezTo>
                  <a:pt x="584" y="188"/>
                  <a:pt x="584" y="188"/>
                  <a:pt x="584" y="188"/>
                </a:cubicBezTo>
                <a:cubicBezTo>
                  <a:pt x="548" y="199"/>
                  <a:pt x="513" y="214"/>
                  <a:pt x="480" y="232"/>
                </a:cubicBezTo>
                <a:cubicBezTo>
                  <a:pt x="392" y="169"/>
                  <a:pt x="392" y="169"/>
                  <a:pt x="392" y="169"/>
                </a:cubicBezTo>
                <a:cubicBezTo>
                  <a:pt x="376" y="157"/>
                  <a:pt x="357" y="151"/>
                  <a:pt x="337" y="151"/>
                </a:cubicBezTo>
                <a:cubicBezTo>
                  <a:pt x="312" y="151"/>
                  <a:pt x="288" y="161"/>
                  <a:pt x="270" y="179"/>
                </a:cubicBezTo>
                <a:cubicBezTo>
                  <a:pt x="174" y="274"/>
                  <a:pt x="174" y="274"/>
                  <a:pt x="174" y="274"/>
                </a:cubicBezTo>
                <a:cubicBezTo>
                  <a:pt x="142" y="307"/>
                  <a:pt x="137" y="358"/>
                  <a:pt x="164" y="396"/>
                </a:cubicBezTo>
                <a:cubicBezTo>
                  <a:pt x="228" y="486"/>
                  <a:pt x="228" y="486"/>
                  <a:pt x="228" y="486"/>
                </a:cubicBezTo>
                <a:cubicBezTo>
                  <a:pt x="210" y="520"/>
                  <a:pt x="196" y="555"/>
                  <a:pt x="185" y="591"/>
                </a:cubicBezTo>
                <a:cubicBezTo>
                  <a:pt x="79" y="609"/>
                  <a:pt x="79" y="609"/>
                  <a:pt x="79" y="609"/>
                </a:cubicBezTo>
                <a:cubicBezTo>
                  <a:pt x="33" y="616"/>
                  <a:pt x="0" y="656"/>
                  <a:pt x="0" y="702"/>
                </a:cubicBezTo>
                <a:cubicBezTo>
                  <a:pt x="0" y="837"/>
                  <a:pt x="0" y="837"/>
                  <a:pt x="0" y="837"/>
                </a:cubicBezTo>
                <a:cubicBezTo>
                  <a:pt x="0" y="883"/>
                  <a:pt x="33" y="923"/>
                  <a:pt x="79" y="930"/>
                </a:cubicBezTo>
                <a:cubicBezTo>
                  <a:pt x="188" y="949"/>
                  <a:pt x="188" y="949"/>
                  <a:pt x="188" y="949"/>
                </a:cubicBezTo>
                <a:cubicBezTo>
                  <a:pt x="199" y="985"/>
                  <a:pt x="214" y="1020"/>
                  <a:pt x="232" y="1053"/>
                </a:cubicBezTo>
                <a:cubicBezTo>
                  <a:pt x="169" y="1140"/>
                  <a:pt x="169" y="1140"/>
                  <a:pt x="169" y="1140"/>
                </a:cubicBezTo>
                <a:cubicBezTo>
                  <a:pt x="142" y="1178"/>
                  <a:pt x="146" y="1230"/>
                  <a:pt x="179" y="1262"/>
                </a:cubicBezTo>
                <a:cubicBezTo>
                  <a:pt x="274" y="1358"/>
                  <a:pt x="274" y="1358"/>
                  <a:pt x="274" y="1358"/>
                </a:cubicBezTo>
                <a:cubicBezTo>
                  <a:pt x="292" y="1376"/>
                  <a:pt x="316" y="1386"/>
                  <a:pt x="341" y="1386"/>
                </a:cubicBezTo>
                <a:cubicBezTo>
                  <a:pt x="361" y="1386"/>
                  <a:pt x="380" y="1380"/>
                  <a:pt x="396" y="1368"/>
                </a:cubicBezTo>
                <a:cubicBezTo>
                  <a:pt x="486" y="1304"/>
                  <a:pt x="486" y="1304"/>
                  <a:pt x="486" y="1304"/>
                </a:cubicBezTo>
                <a:cubicBezTo>
                  <a:pt x="518" y="1321"/>
                  <a:pt x="552" y="1335"/>
                  <a:pt x="587" y="1346"/>
                </a:cubicBezTo>
                <a:cubicBezTo>
                  <a:pt x="605" y="1453"/>
                  <a:pt x="605" y="1453"/>
                  <a:pt x="605" y="1453"/>
                </a:cubicBezTo>
                <a:cubicBezTo>
                  <a:pt x="613" y="1499"/>
                  <a:pt x="652" y="1532"/>
                  <a:pt x="698" y="1532"/>
                </a:cubicBezTo>
                <a:cubicBezTo>
                  <a:pt x="833" y="1532"/>
                  <a:pt x="833" y="1532"/>
                  <a:pt x="833" y="1532"/>
                </a:cubicBezTo>
                <a:cubicBezTo>
                  <a:pt x="880" y="1532"/>
                  <a:pt x="919" y="1499"/>
                  <a:pt x="927" y="1453"/>
                </a:cubicBezTo>
                <a:cubicBezTo>
                  <a:pt x="945" y="1346"/>
                  <a:pt x="945" y="1346"/>
                  <a:pt x="945" y="1346"/>
                </a:cubicBezTo>
                <a:cubicBezTo>
                  <a:pt x="981" y="1334"/>
                  <a:pt x="1016" y="1320"/>
                  <a:pt x="1049" y="1302"/>
                </a:cubicBezTo>
                <a:cubicBezTo>
                  <a:pt x="1138" y="1366"/>
                  <a:pt x="1138" y="1366"/>
                  <a:pt x="1138" y="1366"/>
                </a:cubicBezTo>
                <a:cubicBezTo>
                  <a:pt x="1154" y="1377"/>
                  <a:pt x="1173" y="1383"/>
                  <a:pt x="1193" y="1383"/>
                </a:cubicBezTo>
                <a:cubicBezTo>
                  <a:pt x="1218" y="1383"/>
                  <a:pt x="1242" y="1373"/>
                  <a:pt x="1260" y="1356"/>
                </a:cubicBezTo>
                <a:cubicBezTo>
                  <a:pt x="1355" y="1260"/>
                  <a:pt x="1355" y="1260"/>
                  <a:pt x="1355" y="1260"/>
                </a:cubicBezTo>
                <a:cubicBezTo>
                  <a:pt x="1388" y="1228"/>
                  <a:pt x="1392" y="1176"/>
                  <a:pt x="1366" y="1138"/>
                </a:cubicBezTo>
                <a:cubicBezTo>
                  <a:pt x="1302" y="1049"/>
                  <a:pt x="1302" y="1049"/>
                  <a:pt x="1302" y="1049"/>
                </a:cubicBezTo>
                <a:cubicBezTo>
                  <a:pt x="1320" y="1016"/>
                  <a:pt x="1335" y="981"/>
                  <a:pt x="1345" y="945"/>
                </a:cubicBezTo>
                <a:cubicBezTo>
                  <a:pt x="1453" y="927"/>
                  <a:pt x="1453" y="927"/>
                  <a:pt x="1453" y="927"/>
                </a:cubicBezTo>
                <a:cubicBezTo>
                  <a:pt x="1499" y="919"/>
                  <a:pt x="1532" y="880"/>
                  <a:pt x="1532" y="834"/>
                </a:cubicBezTo>
                <a:cubicBezTo>
                  <a:pt x="1532" y="699"/>
                  <a:pt x="1532" y="699"/>
                  <a:pt x="1532" y="699"/>
                </a:cubicBezTo>
                <a:cubicBezTo>
                  <a:pt x="1533" y="652"/>
                  <a:pt x="1499" y="613"/>
                  <a:pt x="1454" y="605"/>
                </a:cubicBezTo>
                <a:close/>
                <a:moveTo>
                  <a:pt x="1446" y="834"/>
                </a:moveTo>
                <a:cubicBezTo>
                  <a:pt x="1446" y="838"/>
                  <a:pt x="1443" y="841"/>
                  <a:pt x="1439" y="842"/>
                </a:cubicBezTo>
                <a:cubicBezTo>
                  <a:pt x="1305" y="864"/>
                  <a:pt x="1305" y="864"/>
                  <a:pt x="1305" y="864"/>
                </a:cubicBezTo>
                <a:cubicBezTo>
                  <a:pt x="1288" y="867"/>
                  <a:pt x="1274" y="880"/>
                  <a:pt x="1270" y="896"/>
                </a:cubicBezTo>
                <a:cubicBezTo>
                  <a:pt x="1258" y="943"/>
                  <a:pt x="1240" y="988"/>
                  <a:pt x="1215" y="1030"/>
                </a:cubicBezTo>
                <a:cubicBezTo>
                  <a:pt x="1206" y="1045"/>
                  <a:pt x="1207" y="1063"/>
                  <a:pt x="1216" y="1077"/>
                </a:cubicBezTo>
                <a:cubicBezTo>
                  <a:pt x="1296" y="1188"/>
                  <a:pt x="1296" y="1188"/>
                  <a:pt x="1296" y="1188"/>
                </a:cubicBezTo>
                <a:cubicBezTo>
                  <a:pt x="1298" y="1192"/>
                  <a:pt x="1297" y="1196"/>
                  <a:pt x="1295" y="1199"/>
                </a:cubicBezTo>
                <a:cubicBezTo>
                  <a:pt x="1199" y="1295"/>
                  <a:pt x="1199" y="1295"/>
                  <a:pt x="1199" y="1295"/>
                </a:cubicBezTo>
                <a:cubicBezTo>
                  <a:pt x="1197" y="1297"/>
                  <a:pt x="1195" y="1297"/>
                  <a:pt x="1193" y="1297"/>
                </a:cubicBezTo>
                <a:cubicBezTo>
                  <a:pt x="1191" y="1297"/>
                  <a:pt x="1190" y="1297"/>
                  <a:pt x="1188" y="1296"/>
                </a:cubicBezTo>
                <a:cubicBezTo>
                  <a:pt x="1077" y="1217"/>
                  <a:pt x="1077" y="1217"/>
                  <a:pt x="1077" y="1217"/>
                </a:cubicBezTo>
                <a:cubicBezTo>
                  <a:pt x="1064" y="1207"/>
                  <a:pt x="1045" y="1206"/>
                  <a:pt x="1030" y="1215"/>
                </a:cubicBezTo>
                <a:cubicBezTo>
                  <a:pt x="988" y="1240"/>
                  <a:pt x="943" y="1258"/>
                  <a:pt x="896" y="1270"/>
                </a:cubicBezTo>
                <a:cubicBezTo>
                  <a:pt x="880" y="1275"/>
                  <a:pt x="867" y="1288"/>
                  <a:pt x="864" y="1305"/>
                </a:cubicBezTo>
                <a:cubicBezTo>
                  <a:pt x="842" y="1439"/>
                  <a:pt x="842" y="1439"/>
                  <a:pt x="842" y="1439"/>
                </a:cubicBezTo>
                <a:cubicBezTo>
                  <a:pt x="841" y="1444"/>
                  <a:pt x="838" y="1446"/>
                  <a:pt x="833" y="1446"/>
                </a:cubicBezTo>
                <a:cubicBezTo>
                  <a:pt x="699" y="1446"/>
                  <a:pt x="699" y="1446"/>
                  <a:pt x="699" y="1446"/>
                </a:cubicBezTo>
                <a:cubicBezTo>
                  <a:pt x="695" y="1446"/>
                  <a:pt x="691" y="1444"/>
                  <a:pt x="690" y="1439"/>
                </a:cubicBezTo>
                <a:cubicBezTo>
                  <a:pt x="668" y="1305"/>
                  <a:pt x="668" y="1305"/>
                  <a:pt x="668" y="1305"/>
                </a:cubicBezTo>
                <a:cubicBezTo>
                  <a:pt x="665" y="1288"/>
                  <a:pt x="653" y="1275"/>
                  <a:pt x="636" y="1270"/>
                </a:cubicBezTo>
                <a:cubicBezTo>
                  <a:pt x="591" y="1259"/>
                  <a:pt x="546" y="1240"/>
                  <a:pt x="505" y="1217"/>
                </a:cubicBezTo>
                <a:cubicBezTo>
                  <a:pt x="498" y="1213"/>
                  <a:pt x="491" y="1211"/>
                  <a:pt x="483" y="1211"/>
                </a:cubicBezTo>
                <a:cubicBezTo>
                  <a:pt x="475" y="1211"/>
                  <a:pt x="466" y="1213"/>
                  <a:pt x="458" y="1219"/>
                </a:cubicBezTo>
                <a:cubicBezTo>
                  <a:pt x="346" y="1299"/>
                  <a:pt x="346" y="1299"/>
                  <a:pt x="346" y="1299"/>
                </a:cubicBezTo>
                <a:cubicBezTo>
                  <a:pt x="345" y="1300"/>
                  <a:pt x="343" y="1300"/>
                  <a:pt x="342" y="1300"/>
                </a:cubicBezTo>
                <a:cubicBezTo>
                  <a:pt x="340" y="1300"/>
                  <a:pt x="338" y="1300"/>
                  <a:pt x="336" y="1298"/>
                </a:cubicBezTo>
                <a:cubicBezTo>
                  <a:pt x="240" y="1202"/>
                  <a:pt x="240" y="1202"/>
                  <a:pt x="240" y="1202"/>
                </a:cubicBezTo>
                <a:cubicBezTo>
                  <a:pt x="237" y="1199"/>
                  <a:pt x="237" y="1195"/>
                  <a:pt x="239" y="1191"/>
                </a:cubicBezTo>
                <a:cubicBezTo>
                  <a:pt x="318" y="1081"/>
                  <a:pt x="318" y="1081"/>
                  <a:pt x="318" y="1081"/>
                </a:cubicBezTo>
                <a:cubicBezTo>
                  <a:pt x="328" y="1067"/>
                  <a:pt x="328" y="1048"/>
                  <a:pt x="320" y="1034"/>
                </a:cubicBezTo>
                <a:cubicBezTo>
                  <a:pt x="295" y="992"/>
                  <a:pt x="276" y="947"/>
                  <a:pt x="264" y="900"/>
                </a:cubicBezTo>
                <a:cubicBezTo>
                  <a:pt x="259" y="884"/>
                  <a:pt x="246" y="871"/>
                  <a:pt x="229" y="868"/>
                </a:cubicBezTo>
                <a:cubicBezTo>
                  <a:pt x="94" y="845"/>
                  <a:pt x="94" y="845"/>
                  <a:pt x="94" y="845"/>
                </a:cubicBezTo>
                <a:cubicBezTo>
                  <a:pt x="89" y="844"/>
                  <a:pt x="87" y="841"/>
                  <a:pt x="87" y="837"/>
                </a:cubicBezTo>
                <a:cubicBezTo>
                  <a:pt x="87" y="702"/>
                  <a:pt x="87" y="702"/>
                  <a:pt x="87" y="702"/>
                </a:cubicBezTo>
                <a:cubicBezTo>
                  <a:pt x="87" y="698"/>
                  <a:pt x="89" y="694"/>
                  <a:pt x="94" y="694"/>
                </a:cubicBezTo>
                <a:cubicBezTo>
                  <a:pt x="227" y="671"/>
                  <a:pt x="227" y="671"/>
                  <a:pt x="227" y="671"/>
                </a:cubicBezTo>
                <a:cubicBezTo>
                  <a:pt x="244" y="668"/>
                  <a:pt x="258" y="656"/>
                  <a:pt x="262" y="639"/>
                </a:cubicBezTo>
                <a:cubicBezTo>
                  <a:pt x="274" y="592"/>
                  <a:pt x="292" y="547"/>
                  <a:pt x="317" y="505"/>
                </a:cubicBezTo>
                <a:cubicBezTo>
                  <a:pt x="325" y="490"/>
                  <a:pt x="324" y="472"/>
                  <a:pt x="314" y="458"/>
                </a:cubicBezTo>
                <a:cubicBezTo>
                  <a:pt x="235" y="346"/>
                  <a:pt x="235" y="346"/>
                  <a:pt x="235" y="346"/>
                </a:cubicBezTo>
                <a:cubicBezTo>
                  <a:pt x="232" y="343"/>
                  <a:pt x="233" y="338"/>
                  <a:pt x="236" y="335"/>
                </a:cubicBezTo>
                <a:cubicBezTo>
                  <a:pt x="331" y="240"/>
                  <a:pt x="331" y="240"/>
                  <a:pt x="331" y="240"/>
                </a:cubicBezTo>
                <a:cubicBezTo>
                  <a:pt x="333" y="238"/>
                  <a:pt x="336" y="237"/>
                  <a:pt x="337" y="237"/>
                </a:cubicBezTo>
                <a:cubicBezTo>
                  <a:pt x="339" y="237"/>
                  <a:pt x="341" y="238"/>
                  <a:pt x="342" y="239"/>
                </a:cubicBezTo>
                <a:cubicBezTo>
                  <a:pt x="452" y="318"/>
                  <a:pt x="452" y="318"/>
                  <a:pt x="452" y="318"/>
                </a:cubicBezTo>
                <a:cubicBezTo>
                  <a:pt x="466" y="328"/>
                  <a:pt x="485" y="328"/>
                  <a:pt x="500" y="320"/>
                </a:cubicBezTo>
                <a:cubicBezTo>
                  <a:pt x="541" y="295"/>
                  <a:pt x="586" y="276"/>
                  <a:pt x="633" y="263"/>
                </a:cubicBezTo>
                <a:cubicBezTo>
                  <a:pt x="650" y="259"/>
                  <a:pt x="662" y="245"/>
                  <a:pt x="665" y="229"/>
                </a:cubicBezTo>
                <a:cubicBezTo>
                  <a:pt x="688" y="93"/>
                  <a:pt x="688" y="93"/>
                  <a:pt x="688" y="93"/>
                </a:cubicBezTo>
                <a:cubicBezTo>
                  <a:pt x="689" y="89"/>
                  <a:pt x="692" y="86"/>
                  <a:pt x="696" y="86"/>
                </a:cubicBezTo>
                <a:cubicBezTo>
                  <a:pt x="831" y="86"/>
                  <a:pt x="831" y="86"/>
                  <a:pt x="831" y="86"/>
                </a:cubicBezTo>
                <a:cubicBezTo>
                  <a:pt x="835" y="86"/>
                  <a:pt x="839" y="89"/>
                  <a:pt x="840" y="93"/>
                </a:cubicBezTo>
                <a:cubicBezTo>
                  <a:pt x="862" y="227"/>
                  <a:pt x="862" y="227"/>
                  <a:pt x="862" y="227"/>
                </a:cubicBezTo>
                <a:cubicBezTo>
                  <a:pt x="865" y="244"/>
                  <a:pt x="877" y="258"/>
                  <a:pt x="894" y="262"/>
                </a:cubicBezTo>
                <a:cubicBezTo>
                  <a:pt x="942" y="274"/>
                  <a:pt x="988" y="293"/>
                  <a:pt x="1031" y="318"/>
                </a:cubicBezTo>
                <a:cubicBezTo>
                  <a:pt x="1046" y="327"/>
                  <a:pt x="1064" y="326"/>
                  <a:pt x="1078" y="316"/>
                </a:cubicBezTo>
                <a:cubicBezTo>
                  <a:pt x="1189" y="237"/>
                  <a:pt x="1189" y="237"/>
                  <a:pt x="1189" y="237"/>
                </a:cubicBezTo>
                <a:cubicBezTo>
                  <a:pt x="1190" y="236"/>
                  <a:pt x="1192" y="235"/>
                  <a:pt x="1193" y="235"/>
                </a:cubicBezTo>
                <a:cubicBezTo>
                  <a:pt x="1195" y="235"/>
                  <a:pt x="1197" y="236"/>
                  <a:pt x="1200" y="238"/>
                </a:cubicBezTo>
                <a:cubicBezTo>
                  <a:pt x="1295" y="333"/>
                  <a:pt x="1295" y="333"/>
                  <a:pt x="1295" y="333"/>
                </a:cubicBezTo>
                <a:cubicBezTo>
                  <a:pt x="1298" y="336"/>
                  <a:pt x="1298" y="340"/>
                  <a:pt x="1296" y="344"/>
                </a:cubicBezTo>
                <a:cubicBezTo>
                  <a:pt x="1217" y="455"/>
                  <a:pt x="1217" y="455"/>
                  <a:pt x="1217" y="455"/>
                </a:cubicBezTo>
                <a:cubicBezTo>
                  <a:pt x="1207" y="469"/>
                  <a:pt x="1206" y="487"/>
                  <a:pt x="1215" y="502"/>
                </a:cubicBezTo>
                <a:cubicBezTo>
                  <a:pt x="1240" y="544"/>
                  <a:pt x="1258" y="589"/>
                  <a:pt x="1271" y="636"/>
                </a:cubicBezTo>
                <a:cubicBezTo>
                  <a:pt x="1275" y="653"/>
                  <a:pt x="1288" y="665"/>
                  <a:pt x="1305" y="668"/>
                </a:cubicBezTo>
                <a:cubicBezTo>
                  <a:pt x="1440" y="691"/>
                  <a:pt x="1440" y="691"/>
                  <a:pt x="1440" y="691"/>
                </a:cubicBezTo>
                <a:cubicBezTo>
                  <a:pt x="1444" y="691"/>
                  <a:pt x="1447" y="695"/>
                  <a:pt x="1447" y="699"/>
                </a:cubicBezTo>
                <a:cubicBezTo>
                  <a:pt x="1447" y="834"/>
                  <a:pt x="1447" y="834"/>
                  <a:pt x="1447" y="834"/>
                </a:cubicBezTo>
                <a:lnTo>
                  <a:pt x="1446" y="834"/>
                </a:lnTo>
                <a:close/>
                <a:moveTo>
                  <a:pt x="1446" y="834"/>
                </a:moveTo>
                <a:cubicBezTo>
                  <a:pt x="1446" y="834"/>
                  <a:pt x="1446" y="834"/>
                  <a:pt x="1446" y="834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">
            <a:extLst>
              <a:ext uri="{FF2B5EF4-FFF2-40B4-BE49-F238E27FC236}">
                <a16:creationId xmlns:a16="http://schemas.microsoft.com/office/drawing/2014/main" id="{E3DE8DA5-191C-4F77-AFCE-72BDB0388207}"/>
              </a:ext>
            </a:extLst>
          </p:cNvPr>
          <p:cNvSpPr>
            <a:spLocks noEditPoints="1"/>
          </p:cNvSpPr>
          <p:nvPr/>
        </p:nvSpPr>
        <p:spPr bwMode="auto">
          <a:xfrm>
            <a:off x="7268437" y="2426852"/>
            <a:ext cx="3564709" cy="3554730"/>
          </a:xfrm>
          <a:custGeom>
            <a:avLst/>
            <a:gdLst>
              <a:gd name="T0" fmla="*/ 1346 w 1533"/>
              <a:gd name="T1" fmla="*/ 587 h 1532"/>
              <a:gd name="T2" fmla="*/ 1366 w 1533"/>
              <a:gd name="T3" fmla="*/ 394 h 1532"/>
              <a:gd name="T4" fmla="*/ 1261 w 1533"/>
              <a:gd name="T5" fmla="*/ 177 h 1532"/>
              <a:gd name="T6" fmla="*/ 1139 w 1533"/>
              <a:gd name="T7" fmla="*/ 167 h 1532"/>
              <a:gd name="T8" fmla="*/ 942 w 1533"/>
              <a:gd name="T9" fmla="*/ 186 h 1532"/>
              <a:gd name="T10" fmla="*/ 831 w 1533"/>
              <a:gd name="T11" fmla="*/ 0 h 1532"/>
              <a:gd name="T12" fmla="*/ 602 w 1533"/>
              <a:gd name="T13" fmla="*/ 79 h 1532"/>
              <a:gd name="T14" fmla="*/ 480 w 1533"/>
              <a:gd name="T15" fmla="*/ 232 h 1532"/>
              <a:gd name="T16" fmla="*/ 337 w 1533"/>
              <a:gd name="T17" fmla="*/ 151 h 1532"/>
              <a:gd name="T18" fmla="*/ 174 w 1533"/>
              <a:gd name="T19" fmla="*/ 274 h 1532"/>
              <a:gd name="T20" fmla="*/ 228 w 1533"/>
              <a:gd name="T21" fmla="*/ 486 h 1532"/>
              <a:gd name="T22" fmla="*/ 79 w 1533"/>
              <a:gd name="T23" fmla="*/ 609 h 1532"/>
              <a:gd name="T24" fmla="*/ 0 w 1533"/>
              <a:gd name="T25" fmla="*/ 837 h 1532"/>
              <a:gd name="T26" fmla="*/ 188 w 1533"/>
              <a:gd name="T27" fmla="*/ 949 h 1532"/>
              <a:gd name="T28" fmla="*/ 169 w 1533"/>
              <a:gd name="T29" fmla="*/ 1140 h 1532"/>
              <a:gd name="T30" fmla="*/ 274 w 1533"/>
              <a:gd name="T31" fmla="*/ 1358 h 1532"/>
              <a:gd name="T32" fmla="*/ 396 w 1533"/>
              <a:gd name="T33" fmla="*/ 1368 h 1532"/>
              <a:gd name="T34" fmla="*/ 587 w 1533"/>
              <a:gd name="T35" fmla="*/ 1346 h 1532"/>
              <a:gd name="T36" fmla="*/ 698 w 1533"/>
              <a:gd name="T37" fmla="*/ 1532 h 1532"/>
              <a:gd name="T38" fmla="*/ 927 w 1533"/>
              <a:gd name="T39" fmla="*/ 1453 h 1532"/>
              <a:gd name="T40" fmla="*/ 1049 w 1533"/>
              <a:gd name="T41" fmla="*/ 1302 h 1532"/>
              <a:gd name="T42" fmla="*/ 1193 w 1533"/>
              <a:gd name="T43" fmla="*/ 1383 h 1532"/>
              <a:gd name="T44" fmla="*/ 1355 w 1533"/>
              <a:gd name="T45" fmla="*/ 1260 h 1532"/>
              <a:gd name="T46" fmla="*/ 1302 w 1533"/>
              <a:gd name="T47" fmla="*/ 1049 h 1532"/>
              <a:gd name="T48" fmla="*/ 1453 w 1533"/>
              <a:gd name="T49" fmla="*/ 927 h 1532"/>
              <a:gd name="T50" fmla="*/ 1532 w 1533"/>
              <a:gd name="T51" fmla="*/ 699 h 1532"/>
              <a:gd name="T52" fmla="*/ 1446 w 1533"/>
              <a:gd name="T53" fmla="*/ 834 h 1532"/>
              <a:gd name="T54" fmla="*/ 1305 w 1533"/>
              <a:gd name="T55" fmla="*/ 864 h 1532"/>
              <a:gd name="T56" fmla="*/ 1215 w 1533"/>
              <a:gd name="T57" fmla="*/ 1030 h 1532"/>
              <a:gd name="T58" fmla="*/ 1296 w 1533"/>
              <a:gd name="T59" fmla="*/ 1188 h 1532"/>
              <a:gd name="T60" fmla="*/ 1199 w 1533"/>
              <a:gd name="T61" fmla="*/ 1295 h 1532"/>
              <a:gd name="T62" fmla="*/ 1188 w 1533"/>
              <a:gd name="T63" fmla="*/ 1296 h 1532"/>
              <a:gd name="T64" fmla="*/ 1030 w 1533"/>
              <a:gd name="T65" fmla="*/ 1215 h 1532"/>
              <a:gd name="T66" fmla="*/ 864 w 1533"/>
              <a:gd name="T67" fmla="*/ 1305 h 1532"/>
              <a:gd name="T68" fmla="*/ 833 w 1533"/>
              <a:gd name="T69" fmla="*/ 1446 h 1532"/>
              <a:gd name="T70" fmla="*/ 690 w 1533"/>
              <a:gd name="T71" fmla="*/ 1439 h 1532"/>
              <a:gd name="T72" fmla="*/ 636 w 1533"/>
              <a:gd name="T73" fmla="*/ 1270 h 1532"/>
              <a:gd name="T74" fmla="*/ 483 w 1533"/>
              <a:gd name="T75" fmla="*/ 1211 h 1532"/>
              <a:gd name="T76" fmla="*/ 346 w 1533"/>
              <a:gd name="T77" fmla="*/ 1299 h 1532"/>
              <a:gd name="T78" fmla="*/ 336 w 1533"/>
              <a:gd name="T79" fmla="*/ 1298 h 1532"/>
              <a:gd name="T80" fmla="*/ 239 w 1533"/>
              <a:gd name="T81" fmla="*/ 1191 h 1532"/>
              <a:gd name="T82" fmla="*/ 320 w 1533"/>
              <a:gd name="T83" fmla="*/ 1034 h 1532"/>
              <a:gd name="T84" fmla="*/ 229 w 1533"/>
              <a:gd name="T85" fmla="*/ 868 h 1532"/>
              <a:gd name="T86" fmla="*/ 87 w 1533"/>
              <a:gd name="T87" fmla="*/ 837 h 1532"/>
              <a:gd name="T88" fmla="*/ 94 w 1533"/>
              <a:gd name="T89" fmla="*/ 694 h 1532"/>
              <a:gd name="T90" fmla="*/ 262 w 1533"/>
              <a:gd name="T91" fmla="*/ 639 h 1532"/>
              <a:gd name="T92" fmla="*/ 314 w 1533"/>
              <a:gd name="T93" fmla="*/ 458 h 1532"/>
              <a:gd name="T94" fmla="*/ 236 w 1533"/>
              <a:gd name="T95" fmla="*/ 335 h 1532"/>
              <a:gd name="T96" fmla="*/ 337 w 1533"/>
              <a:gd name="T97" fmla="*/ 237 h 1532"/>
              <a:gd name="T98" fmla="*/ 452 w 1533"/>
              <a:gd name="T99" fmla="*/ 318 h 1532"/>
              <a:gd name="T100" fmla="*/ 633 w 1533"/>
              <a:gd name="T101" fmla="*/ 263 h 1532"/>
              <a:gd name="T102" fmla="*/ 688 w 1533"/>
              <a:gd name="T103" fmla="*/ 93 h 1532"/>
              <a:gd name="T104" fmla="*/ 831 w 1533"/>
              <a:gd name="T105" fmla="*/ 86 h 1532"/>
              <a:gd name="T106" fmla="*/ 862 w 1533"/>
              <a:gd name="T107" fmla="*/ 227 h 1532"/>
              <a:gd name="T108" fmla="*/ 1031 w 1533"/>
              <a:gd name="T109" fmla="*/ 318 h 1532"/>
              <a:gd name="T110" fmla="*/ 1189 w 1533"/>
              <a:gd name="T111" fmla="*/ 237 h 1532"/>
              <a:gd name="T112" fmla="*/ 1200 w 1533"/>
              <a:gd name="T113" fmla="*/ 238 h 1532"/>
              <a:gd name="T114" fmla="*/ 1296 w 1533"/>
              <a:gd name="T115" fmla="*/ 344 h 1532"/>
              <a:gd name="T116" fmla="*/ 1215 w 1533"/>
              <a:gd name="T117" fmla="*/ 502 h 1532"/>
              <a:gd name="T118" fmla="*/ 1305 w 1533"/>
              <a:gd name="T119" fmla="*/ 668 h 1532"/>
              <a:gd name="T120" fmla="*/ 1447 w 1533"/>
              <a:gd name="T121" fmla="*/ 699 h 1532"/>
              <a:gd name="T122" fmla="*/ 1446 w 1533"/>
              <a:gd name="T123" fmla="*/ 834 h 1532"/>
              <a:gd name="T124" fmla="*/ 1446 w 1533"/>
              <a:gd name="T125" fmla="*/ 834 h 1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33" h="1532">
                <a:moveTo>
                  <a:pt x="1454" y="605"/>
                </a:moveTo>
                <a:cubicBezTo>
                  <a:pt x="1346" y="587"/>
                  <a:pt x="1346" y="587"/>
                  <a:pt x="1346" y="587"/>
                </a:cubicBezTo>
                <a:cubicBezTo>
                  <a:pt x="1335" y="551"/>
                  <a:pt x="1320" y="516"/>
                  <a:pt x="1303" y="483"/>
                </a:cubicBezTo>
                <a:cubicBezTo>
                  <a:pt x="1366" y="394"/>
                  <a:pt x="1366" y="394"/>
                  <a:pt x="1366" y="394"/>
                </a:cubicBezTo>
                <a:cubicBezTo>
                  <a:pt x="1393" y="356"/>
                  <a:pt x="1389" y="305"/>
                  <a:pt x="1356" y="272"/>
                </a:cubicBezTo>
                <a:cubicBezTo>
                  <a:pt x="1261" y="177"/>
                  <a:pt x="1261" y="177"/>
                  <a:pt x="1261" y="177"/>
                </a:cubicBezTo>
                <a:cubicBezTo>
                  <a:pt x="1243" y="159"/>
                  <a:pt x="1219" y="149"/>
                  <a:pt x="1194" y="149"/>
                </a:cubicBezTo>
                <a:cubicBezTo>
                  <a:pt x="1174" y="149"/>
                  <a:pt x="1155" y="155"/>
                  <a:pt x="1139" y="167"/>
                </a:cubicBezTo>
                <a:cubicBezTo>
                  <a:pt x="1050" y="230"/>
                  <a:pt x="1050" y="230"/>
                  <a:pt x="1050" y="230"/>
                </a:cubicBezTo>
                <a:cubicBezTo>
                  <a:pt x="1016" y="212"/>
                  <a:pt x="979" y="197"/>
                  <a:pt x="942" y="186"/>
                </a:cubicBezTo>
                <a:cubicBezTo>
                  <a:pt x="924" y="79"/>
                  <a:pt x="924" y="79"/>
                  <a:pt x="924" y="79"/>
                </a:cubicBezTo>
                <a:cubicBezTo>
                  <a:pt x="916" y="34"/>
                  <a:pt x="877" y="0"/>
                  <a:pt x="831" y="0"/>
                </a:cubicBezTo>
                <a:cubicBezTo>
                  <a:pt x="696" y="0"/>
                  <a:pt x="696" y="0"/>
                  <a:pt x="696" y="0"/>
                </a:cubicBezTo>
                <a:cubicBezTo>
                  <a:pt x="649" y="0"/>
                  <a:pt x="610" y="34"/>
                  <a:pt x="602" y="79"/>
                </a:cubicBezTo>
                <a:cubicBezTo>
                  <a:pt x="584" y="188"/>
                  <a:pt x="584" y="188"/>
                  <a:pt x="584" y="188"/>
                </a:cubicBezTo>
                <a:cubicBezTo>
                  <a:pt x="548" y="199"/>
                  <a:pt x="513" y="214"/>
                  <a:pt x="480" y="232"/>
                </a:cubicBezTo>
                <a:cubicBezTo>
                  <a:pt x="392" y="169"/>
                  <a:pt x="392" y="169"/>
                  <a:pt x="392" y="169"/>
                </a:cubicBezTo>
                <a:cubicBezTo>
                  <a:pt x="376" y="157"/>
                  <a:pt x="357" y="151"/>
                  <a:pt x="337" y="151"/>
                </a:cubicBezTo>
                <a:cubicBezTo>
                  <a:pt x="312" y="151"/>
                  <a:pt x="288" y="161"/>
                  <a:pt x="270" y="179"/>
                </a:cubicBezTo>
                <a:cubicBezTo>
                  <a:pt x="174" y="274"/>
                  <a:pt x="174" y="274"/>
                  <a:pt x="174" y="274"/>
                </a:cubicBezTo>
                <a:cubicBezTo>
                  <a:pt x="142" y="307"/>
                  <a:pt x="137" y="358"/>
                  <a:pt x="164" y="396"/>
                </a:cubicBezTo>
                <a:cubicBezTo>
                  <a:pt x="228" y="486"/>
                  <a:pt x="228" y="486"/>
                  <a:pt x="228" y="486"/>
                </a:cubicBezTo>
                <a:cubicBezTo>
                  <a:pt x="210" y="520"/>
                  <a:pt x="196" y="555"/>
                  <a:pt x="185" y="591"/>
                </a:cubicBezTo>
                <a:cubicBezTo>
                  <a:pt x="79" y="609"/>
                  <a:pt x="79" y="609"/>
                  <a:pt x="79" y="609"/>
                </a:cubicBezTo>
                <a:cubicBezTo>
                  <a:pt x="33" y="616"/>
                  <a:pt x="0" y="656"/>
                  <a:pt x="0" y="702"/>
                </a:cubicBezTo>
                <a:cubicBezTo>
                  <a:pt x="0" y="837"/>
                  <a:pt x="0" y="837"/>
                  <a:pt x="0" y="837"/>
                </a:cubicBezTo>
                <a:cubicBezTo>
                  <a:pt x="0" y="883"/>
                  <a:pt x="33" y="923"/>
                  <a:pt x="79" y="930"/>
                </a:cubicBezTo>
                <a:cubicBezTo>
                  <a:pt x="188" y="949"/>
                  <a:pt x="188" y="949"/>
                  <a:pt x="188" y="949"/>
                </a:cubicBezTo>
                <a:cubicBezTo>
                  <a:pt x="199" y="985"/>
                  <a:pt x="214" y="1020"/>
                  <a:pt x="232" y="1053"/>
                </a:cubicBezTo>
                <a:cubicBezTo>
                  <a:pt x="169" y="1140"/>
                  <a:pt x="169" y="1140"/>
                  <a:pt x="169" y="1140"/>
                </a:cubicBezTo>
                <a:cubicBezTo>
                  <a:pt x="142" y="1178"/>
                  <a:pt x="146" y="1230"/>
                  <a:pt x="179" y="1262"/>
                </a:cubicBezTo>
                <a:cubicBezTo>
                  <a:pt x="274" y="1358"/>
                  <a:pt x="274" y="1358"/>
                  <a:pt x="274" y="1358"/>
                </a:cubicBezTo>
                <a:cubicBezTo>
                  <a:pt x="292" y="1376"/>
                  <a:pt x="316" y="1386"/>
                  <a:pt x="341" y="1386"/>
                </a:cubicBezTo>
                <a:cubicBezTo>
                  <a:pt x="361" y="1386"/>
                  <a:pt x="380" y="1380"/>
                  <a:pt x="396" y="1368"/>
                </a:cubicBezTo>
                <a:cubicBezTo>
                  <a:pt x="486" y="1304"/>
                  <a:pt x="486" y="1304"/>
                  <a:pt x="486" y="1304"/>
                </a:cubicBezTo>
                <a:cubicBezTo>
                  <a:pt x="518" y="1321"/>
                  <a:pt x="552" y="1335"/>
                  <a:pt x="587" y="1346"/>
                </a:cubicBezTo>
                <a:cubicBezTo>
                  <a:pt x="605" y="1453"/>
                  <a:pt x="605" y="1453"/>
                  <a:pt x="605" y="1453"/>
                </a:cubicBezTo>
                <a:cubicBezTo>
                  <a:pt x="613" y="1499"/>
                  <a:pt x="652" y="1532"/>
                  <a:pt x="698" y="1532"/>
                </a:cubicBezTo>
                <a:cubicBezTo>
                  <a:pt x="833" y="1532"/>
                  <a:pt x="833" y="1532"/>
                  <a:pt x="833" y="1532"/>
                </a:cubicBezTo>
                <a:cubicBezTo>
                  <a:pt x="880" y="1532"/>
                  <a:pt x="919" y="1499"/>
                  <a:pt x="927" y="1453"/>
                </a:cubicBezTo>
                <a:cubicBezTo>
                  <a:pt x="945" y="1346"/>
                  <a:pt x="945" y="1346"/>
                  <a:pt x="945" y="1346"/>
                </a:cubicBezTo>
                <a:cubicBezTo>
                  <a:pt x="981" y="1334"/>
                  <a:pt x="1016" y="1320"/>
                  <a:pt x="1049" y="1302"/>
                </a:cubicBezTo>
                <a:cubicBezTo>
                  <a:pt x="1138" y="1366"/>
                  <a:pt x="1138" y="1366"/>
                  <a:pt x="1138" y="1366"/>
                </a:cubicBezTo>
                <a:cubicBezTo>
                  <a:pt x="1154" y="1377"/>
                  <a:pt x="1173" y="1383"/>
                  <a:pt x="1193" y="1383"/>
                </a:cubicBezTo>
                <a:cubicBezTo>
                  <a:pt x="1218" y="1383"/>
                  <a:pt x="1242" y="1373"/>
                  <a:pt x="1260" y="1356"/>
                </a:cubicBezTo>
                <a:cubicBezTo>
                  <a:pt x="1355" y="1260"/>
                  <a:pt x="1355" y="1260"/>
                  <a:pt x="1355" y="1260"/>
                </a:cubicBezTo>
                <a:cubicBezTo>
                  <a:pt x="1388" y="1228"/>
                  <a:pt x="1392" y="1176"/>
                  <a:pt x="1366" y="1138"/>
                </a:cubicBezTo>
                <a:cubicBezTo>
                  <a:pt x="1302" y="1049"/>
                  <a:pt x="1302" y="1049"/>
                  <a:pt x="1302" y="1049"/>
                </a:cubicBezTo>
                <a:cubicBezTo>
                  <a:pt x="1320" y="1016"/>
                  <a:pt x="1335" y="981"/>
                  <a:pt x="1345" y="945"/>
                </a:cubicBezTo>
                <a:cubicBezTo>
                  <a:pt x="1453" y="927"/>
                  <a:pt x="1453" y="927"/>
                  <a:pt x="1453" y="927"/>
                </a:cubicBezTo>
                <a:cubicBezTo>
                  <a:pt x="1499" y="919"/>
                  <a:pt x="1532" y="880"/>
                  <a:pt x="1532" y="834"/>
                </a:cubicBezTo>
                <a:cubicBezTo>
                  <a:pt x="1532" y="699"/>
                  <a:pt x="1532" y="699"/>
                  <a:pt x="1532" y="699"/>
                </a:cubicBezTo>
                <a:cubicBezTo>
                  <a:pt x="1533" y="652"/>
                  <a:pt x="1499" y="613"/>
                  <a:pt x="1454" y="605"/>
                </a:cubicBezTo>
                <a:close/>
                <a:moveTo>
                  <a:pt x="1446" y="834"/>
                </a:moveTo>
                <a:cubicBezTo>
                  <a:pt x="1446" y="838"/>
                  <a:pt x="1443" y="841"/>
                  <a:pt x="1439" y="842"/>
                </a:cubicBezTo>
                <a:cubicBezTo>
                  <a:pt x="1305" y="864"/>
                  <a:pt x="1305" y="864"/>
                  <a:pt x="1305" y="864"/>
                </a:cubicBezTo>
                <a:cubicBezTo>
                  <a:pt x="1288" y="867"/>
                  <a:pt x="1274" y="880"/>
                  <a:pt x="1270" y="896"/>
                </a:cubicBezTo>
                <a:cubicBezTo>
                  <a:pt x="1258" y="943"/>
                  <a:pt x="1240" y="988"/>
                  <a:pt x="1215" y="1030"/>
                </a:cubicBezTo>
                <a:cubicBezTo>
                  <a:pt x="1206" y="1045"/>
                  <a:pt x="1207" y="1063"/>
                  <a:pt x="1216" y="1077"/>
                </a:cubicBezTo>
                <a:cubicBezTo>
                  <a:pt x="1296" y="1188"/>
                  <a:pt x="1296" y="1188"/>
                  <a:pt x="1296" y="1188"/>
                </a:cubicBezTo>
                <a:cubicBezTo>
                  <a:pt x="1298" y="1192"/>
                  <a:pt x="1297" y="1196"/>
                  <a:pt x="1295" y="1199"/>
                </a:cubicBezTo>
                <a:cubicBezTo>
                  <a:pt x="1199" y="1295"/>
                  <a:pt x="1199" y="1295"/>
                  <a:pt x="1199" y="1295"/>
                </a:cubicBezTo>
                <a:cubicBezTo>
                  <a:pt x="1197" y="1297"/>
                  <a:pt x="1195" y="1297"/>
                  <a:pt x="1193" y="1297"/>
                </a:cubicBezTo>
                <a:cubicBezTo>
                  <a:pt x="1191" y="1297"/>
                  <a:pt x="1190" y="1297"/>
                  <a:pt x="1188" y="1296"/>
                </a:cubicBezTo>
                <a:cubicBezTo>
                  <a:pt x="1077" y="1217"/>
                  <a:pt x="1077" y="1217"/>
                  <a:pt x="1077" y="1217"/>
                </a:cubicBezTo>
                <a:cubicBezTo>
                  <a:pt x="1064" y="1207"/>
                  <a:pt x="1045" y="1206"/>
                  <a:pt x="1030" y="1215"/>
                </a:cubicBezTo>
                <a:cubicBezTo>
                  <a:pt x="988" y="1240"/>
                  <a:pt x="943" y="1258"/>
                  <a:pt x="896" y="1270"/>
                </a:cubicBezTo>
                <a:cubicBezTo>
                  <a:pt x="880" y="1275"/>
                  <a:pt x="867" y="1288"/>
                  <a:pt x="864" y="1305"/>
                </a:cubicBezTo>
                <a:cubicBezTo>
                  <a:pt x="842" y="1439"/>
                  <a:pt x="842" y="1439"/>
                  <a:pt x="842" y="1439"/>
                </a:cubicBezTo>
                <a:cubicBezTo>
                  <a:pt x="841" y="1444"/>
                  <a:pt x="838" y="1446"/>
                  <a:pt x="833" y="1446"/>
                </a:cubicBezTo>
                <a:cubicBezTo>
                  <a:pt x="699" y="1446"/>
                  <a:pt x="699" y="1446"/>
                  <a:pt x="699" y="1446"/>
                </a:cubicBezTo>
                <a:cubicBezTo>
                  <a:pt x="695" y="1446"/>
                  <a:pt x="691" y="1444"/>
                  <a:pt x="690" y="1439"/>
                </a:cubicBezTo>
                <a:cubicBezTo>
                  <a:pt x="668" y="1305"/>
                  <a:pt x="668" y="1305"/>
                  <a:pt x="668" y="1305"/>
                </a:cubicBezTo>
                <a:cubicBezTo>
                  <a:pt x="665" y="1288"/>
                  <a:pt x="653" y="1275"/>
                  <a:pt x="636" y="1270"/>
                </a:cubicBezTo>
                <a:cubicBezTo>
                  <a:pt x="591" y="1259"/>
                  <a:pt x="546" y="1240"/>
                  <a:pt x="505" y="1217"/>
                </a:cubicBezTo>
                <a:cubicBezTo>
                  <a:pt x="498" y="1213"/>
                  <a:pt x="491" y="1211"/>
                  <a:pt x="483" y="1211"/>
                </a:cubicBezTo>
                <a:cubicBezTo>
                  <a:pt x="475" y="1211"/>
                  <a:pt x="466" y="1213"/>
                  <a:pt x="458" y="1219"/>
                </a:cubicBezTo>
                <a:cubicBezTo>
                  <a:pt x="346" y="1299"/>
                  <a:pt x="346" y="1299"/>
                  <a:pt x="346" y="1299"/>
                </a:cubicBezTo>
                <a:cubicBezTo>
                  <a:pt x="345" y="1300"/>
                  <a:pt x="343" y="1300"/>
                  <a:pt x="342" y="1300"/>
                </a:cubicBezTo>
                <a:cubicBezTo>
                  <a:pt x="340" y="1300"/>
                  <a:pt x="338" y="1300"/>
                  <a:pt x="336" y="1298"/>
                </a:cubicBezTo>
                <a:cubicBezTo>
                  <a:pt x="240" y="1202"/>
                  <a:pt x="240" y="1202"/>
                  <a:pt x="240" y="1202"/>
                </a:cubicBezTo>
                <a:cubicBezTo>
                  <a:pt x="237" y="1199"/>
                  <a:pt x="237" y="1195"/>
                  <a:pt x="239" y="1191"/>
                </a:cubicBezTo>
                <a:cubicBezTo>
                  <a:pt x="318" y="1081"/>
                  <a:pt x="318" y="1081"/>
                  <a:pt x="318" y="1081"/>
                </a:cubicBezTo>
                <a:cubicBezTo>
                  <a:pt x="328" y="1067"/>
                  <a:pt x="328" y="1048"/>
                  <a:pt x="320" y="1034"/>
                </a:cubicBezTo>
                <a:cubicBezTo>
                  <a:pt x="295" y="992"/>
                  <a:pt x="276" y="947"/>
                  <a:pt x="264" y="900"/>
                </a:cubicBezTo>
                <a:cubicBezTo>
                  <a:pt x="259" y="884"/>
                  <a:pt x="246" y="871"/>
                  <a:pt x="229" y="868"/>
                </a:cubicBezTo>
                <a:cubicBezTo>
                  <a:pt x="94" y="845"/>
                  <a:pt x="94" y="845"/>
                  <a:pt x="94" y="845"/>
                </a:cubicBezTo>
                <a:cubicBezTo>
                  <a:pt x="89" y="844"/>
                  <a:pt x="87" y="841"/>
                  <a:pt x="87" y="837"/>
                </a:cubicBezTo>
                <a:cubicBezTo>
                  <a:pt x="87" y="702"/>
                  <a:pt x="87" y="702"/>
                  <a:pt x="87" y="702"/>
                </a:cubicBezTo>
                <a:cubicBezTo>
                  <a:pt x="87" y="698"/>
                  <a:pt x="89" y="694"/>
                  <a:pt x="94" y="694"/>
                </a:cubicBezTo>
                <a:cubicBezTo>
                  <a:pt x="227" y="671"/>
                  <a:pt x="227" y="671"/>
                  <a:pt x="227" y="671"/>
                </a:cubicBezTo>
                <a:cubicBezTo>
                  <a:pt x="244" y="668"/>
                  <a:pt x="258" y="656"/>
                  <a:pt x="262" y="639"/>
                </a:cubicBezTo>
                <a:cubicBezTo>
                  <a:pt x="274" y="592"/>
                  <a:pt x="292" y="547"/>
                  <a:pt x="317" y="505"/>
                </a:cubicBezTo>
                <a:cubicBezTo>
                  <a:pt x="325" y="490"/>
                  <a:pt x="324" y="472"/>
                  <a:pt x="314" y="458"/>
                </a:cubicBezTo>
                <a:cubicBezTo>
                  <a:pt x="235" y="346"/>
                  <a:pt x="235" y="346"/>
                  <a:pt x="235" y="346"/>
                </a:cubicBezTo>
                <a:cubicBezTo>
                  <a:pt x="232" y="343"/>
                  <a:pt x="233" y="338"/>
                  <a:pt x="236" y="335"/>
                </a:cubicBezTo>
                <a:cubicBezTo>
                  <a:pt x="331" y="240"/>
                  <a:pt x="331" y="240"/>
                  <a:pt x="331" y="240"/>
                </a:cubicBezTo>
                <a:cubicBezTo>
                  <a:pt x="333" y="238"/>
                  <a:pt x="336" y="237"/>
                  <a:pt x="337" y="237"/>
                </a:cubicBezTo>
                <a:cubicBezTo>
                  <a:pt x="339" y="237"/>
                  <a:pt x="341" y="238"/>
                  <a:pt x="342" y="239"/>
                </a:cubicBezTo>
                <a:cubicBezTo>
                  <a:pt x="452" y="318"/>
                  <a:pt x="452" y="318"/>
                  <a:pt x="452" y="318"/>
                </a:cubicBezTo>
                <a:cubicBezTo>
                  <a:pt x="466" y="328"/>
                  <a:pt x="485" y="328"/>
                  <a:pt x="500" y="320"/>
                </a:cubicBezTo>
                <a:cubicBezTo>
                  <a:pt x="541" y="295"/>
                  <a:pt x="586" y="276"/>
                  <a:pt x="633" y="263"/>
                </a:cubicBezTo>
                <a:cubicBezTo>
                  <a:pt x="650" y="259"/>
                  <a:pt x="662" y="245"/>
                  <a:pt x="665" y="229"/>
                </a:cubicBezTo>
                <a:cubicBezTo>
                  <a:pt x="688" y="93"/>
                  <a:pt x="688" y="93"/>
                  <a:pt x="688" y="93"/>
                </a:cubicBezTo>
                <a:cubicBezTo>
                  <a:pt x="689" y="89"/>
                  <a:pt x="692" y="86"/>
                  <a:pt x="696" y="86"/>
                </a:cubicBezTo>
                <a:cubicBezTo>
                  <a:pt x="831" y="86"/>
                  <a:pt x="831" y="86"/>
                  <a:pt x="831" y="86"/>
                </a:cubicBezTo>
                <a:cubicBezTo>
                  <a:pt x="835" y="86"/>
                  <a:pt x="839" y="89"/>
                  <a:pt x="840" y="93"/>
                </a:cubicBezTo>
                <a:cubicBezTo>
                  <a:pt x="862" y="227"/>
                  <a:pt x="862" y="227"/>
                  <a:pt x="862" y="227"/>
                </a:cubicBezTo>
                <a:cubicBezTo>
                  <a:pt x="865" y="244"/>
                  <a:pt x="877" y="258"/>
                  <a:pt x="894" y="262"/>
                </a:cubicBezTo>
                <a:cubicBezTo>
                  <a:pt x="942" y="274"/>
                  <a:pt x="988" y="293"/>
                  <a:pt x="1031" y="318"/>
                </a:cubicBezTo>
                <a:cubicBezTo>
                  <a:pt x="1046" y="327"/>
                  <a:pt x="1064" y="326"/>
                  <a:pt x="1078" y="316"/>
                </a:cubicBezTo>
                <a:cubicBezTo>
                  <a:pt x="1189" y="237"/>
                  <a:pt x="1189" y="237"/>
                  <a:pt x="1189" y="237"/>
                </a:cubicBezTo>
                <a:cubicBezTo>
                  <a:pt x="1190" y="236"/>
                  <a:pt x="1192" y="235"/>
                  <a:pt x="1193" y="235"/>
                </a:cubicBezTo>
                <a:cubicBezTo>
                  <a:pt x="1195" y="235"/>
                  <a:pt x="1197" y="236"/>
                  <a:pt x="1200" y="238"/>
                </a:cubicBezTo>
                <a:cubicBezTo>
                  <a:pt x="1295" y="333"/>
                  <a:pt x="1295" y="333"/>
                  <a:pt x="1295" y="333"/>
                </a:cubicBezTo>
                <a:cubicBezTo>
                  <a:pt x="1298" y="336"/>
                  <a:pt x="1298" y="340"/>
                  <a:pt x="1296" y="344"/>
                </a:cubicBezTo>
                <a:cubicBezTo>
                  <a:pt x="1217" y="455"/>
                  <a:pt x="1217" y="455"/>
                  <a:pt x="1217" y="455"/>
                </a:cubicBezTo>
                <a:cubicBezTo>
                  <a:pt x="1207" y="469"/>
                  <a:pt x="1206" y="487"/>
                  <a:pt x="1215" y="502"/>
                </a:cubicBezTo>
                <a:cubicBezTo>
                  <a:pt x="1240" y="544"/>
                  <a:pt x="1258" y="589"/>
                  <a:pt x="1271" y="636"/>
                </a:cubicBezTo>
                <a:cubicBezTo>
                  <a:pt x="1275" y="653"/>
                  <a:pt x="1288" y="665"/>
                  <a:pt x="1305" y="668"/>
                </a:cubicBezTo>
                <a:cubicBezTo>
                  <a:pt x="1440" y="691"/>
                  <a:pt x="1440" y="691"/>
                  <a:pt x="1440" y="691"/>
                </a:cubicBezTo>
                <a:cubicBezTo>
                  <a:pt x="1444" y="691"/>
                  <a:pt x="1447" y="695"/>
                  <a:pt x="1447" y="699"/>
                </a:cubicBezTo>
                <a:cubicBezTo>
                  <a:pt x="1447" y="834"/>
                  <a:pt x="1447" y="834"/>
                  <a:pt x="1447" y="834"/>
                </a:cubicBezTo>
                <a:lnTo>
                  <a:pt x="1446" y="834"/>
                </a:lnTo>
                <a:close/>
                <a:moveTo>
                  <a:pt x="1446" y="834"/>
                </a:moveTo>
                <a:cubicBezTo>
                  <a:pt x="1446" y="834"/>
                  <a:pt x="1446" y="834"/>
                  <a:pt x="1446" y="834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CE793EB6-D554-4FC5-BCAF-9EEB86705876}"/>
              </a:ext>
            </a:extLst>
          </p:cNvPr>
          <p:cNvSpPr/>
          <p:nvPr/>
        </p:nvSpPr>
        <p:spPr>
          <a:xfrm>
            <a:off x="7889870" y="3043296"/>
            <a:ext cx="2321843" cy="23218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360DD700-C8C4-46FE-85DC-9AD09593FFD0}"/>
              </a:ext>
            </a:extLst>
          </p:cNvPr>
          <p:cNvSpPr/>
          <p:nvPr/>
        </p:nvSpPr>
        <p:spPr>
          <a:xfrm>
            <a:off x="2153426" y="3682878"/>
            <a:ext cx="1975565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49918779-3437-479F-9243-51FD5AF34ACB}"/>
              </a:ext>
            </a:extLst>
          </p:cNvPr>
          <p:cNvSpPr/>
          <p:nvPr/>
        </p:nvSpPr>
        <p:spPr>
          <a:xfrm>
            <a:off x="8063009" y="3645090"/>
            <a:ext cx="1975565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</a:t>
            </a:r>
          </a:p>
        </p:txBody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4620</TotalTime>
  <Words>250</Words>
  <Application>Microsoft Office PowerPoint</Application>
  <PresentationFormat>Widescreen</PresentationFormat>
  <Paragraphs>68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Lato</vt:lpstr>
      <vt:lpstr>Montserrat-Regular</vt:lpstr>
      <vt:lpstr>Roboto</vt:lpstr>
      <vt:lpstr>Office Theme</vt:lpstr>
      <vt:lpstr>PowerPoint Presentation</vt:lpstr>
      <vt:lpstr>PowerPoint Presentation</vt:lpstr>
      <vt:lpstr>About us</vt:lpstr>
      <vt:lpstr>Our Services</vt:lpstr>
      <vt:lpstr>Our Team</vt:lpstr>
      <vt:lpstr>Our Port folio</vt:lpstr>
      <vt:lpstr>Our Timeline</vt:lpstr>
      <vt:lpstr>Our Infographic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676</cp:revision>
  <dcterms:created xsi:type="dcterms:W3CDTF">2017-07-18T09:08:44Z</dcterms:created>
  <dcterms:modified xsi:type="dcterms:W3CDTF">2017-08-10T18:07:45Z</dcterms:modified>
</cp:coreProperties>
</file>