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9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7/26/2017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05E9D75-3F11-4925-8890-F622EA2985B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676374" y="2213252"/>
            <a:ext cx="2001079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FE2B31C-596E-4980-9411-C859A389FCD8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6514547" y="2213252"/>
            <a:ext cx="2001080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38200" y="2213253"/>
            <a:ext cx="2001080" cy="200107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27480B8-4D09-4511-985B-C586D4C82182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9352720" y="2213253"/>
            <a:ext cx="2001079" cy="200107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17541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C0BE7994-A25B-4897-933F-C0973E9D950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0"/>
            <a:ext cx="12192000" cy="6857999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35277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1851986"/>
            <a:ext cx="12191999" cy="35010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766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948CBF2-FA72-4F60-8F1C-A6F9CC03E0CA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177559" y="1781574"/>
            <a:ext cx="1836882" cy="1836882"/>
          </a:xfrm>
          <a:custGeom>
            <a:avLst/>
            <a:gdLst>
              <a:gd name="connsiteX0" fmla="*/ 918441 w 1836882"/>
              <a:gd name="connsiteY0" fmla="*/ 0 h 1836882"/>
              <a:gd name="connsiteX1" fmla="*/ 1836882 w 1836882"/>
              <a:gd name="connsiteY1" fmla="*/ 918441 h 1836882"/>
              <a:gd name="connsiteX2" fmla="*/ 918441 w 1836882"/>
              <a:gd name="connsiteY2" fmla="*/ 1836882 h 1836882"/>
              <a:gd name="connsiteX3" fmla="*/ 0 w 1836882"/>
              <a:gd name="connsiteY3" fmla="*/ 918441 h 1836882"/>
              <a:gd name="connsiteX4" fmla="*/ 918441 w 1836882"/>
              <a:gd name="connsiteY4" fmla="*/ 0 h 1836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6882" h="1836882">
                <a:moveTo>
                  <a:pt x="918441" y="0"/>
                </a:moveTo>
                <a:cubicBezTo>
                  <a:pt x="1425682" y="0"/>
                  <a:pt x="1836882" y="411200"/>
                  <a:pt x="1836882" y="918441"/>
                </a:cubicBezTo>
                <a:cubicBezTo>
                  <a:pt x="1836882" y="1425682"/>
                  <a:pt x="1425682" y="1836882"/>
                  <a:pt x="918441" y="1836882"/>
                </a:cubicBezTo>
                <a:cubicBezTo>
                  <a:pt x="411200" y="1836882"/>
                  <a:pt x="0" y="1425682"/>
                  <a:pt x="0" y="918441"/>
                </a:cubicBezTo>
                <a:cubicBezTo>
                  <a:pt x="0" y="411200"/>
                  <a:pt x="411200" y="0"/>
                  <a:pt x="9184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6463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8308D65D-D263-4A5E-8DF6-B7EF1B11201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93684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EFDB321-C6B9-46FD-8728-4EB811120626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82957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66B6CA2-2B17-44CA-AA06-F595A2B40C7B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722308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A464C9B-8CB1-4585-8150-5BD129872C9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615037" y="2205589"/>
            <a:ext cx="1640114" cy="1640114"/>
          </a:xfrm>
          <a:custGeom>
            <a:avLst/>
            <a:gdLst>
              <a:gd name="connsiteX0" fmla="*/ 820057 w 1640114"/>
              <a:gd name="connsiteY0" fmla="*/ 0 h 1640114"/>
              <a:gd name="connsiteX1" fmla="*/ 1640114 w 1640114"/>
              <a:gd name="connsiteY1" fmla="*/ 820057 h 1640114"/>
              <a:gd name="connsiteX2" fmla="*/ 820057 w 1640114"/>
              <a:gd name="connsiteY2" fmla="*/ 1640114 h 1640114"/>
              <a:gd name="connsiteX3" fmla="*/ 0 w 1640114"/>
              <a:gd name="connsiteY3" fmla="*/ 820057 h 1640114"/>
              <a:gd name="connsiteX4" fmla="*/ 820057 w 1640114"/>
              <a:gd name="connsiteY4" fmla="*/ 0 h 164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40114" h="1640114">
                <a:moveTo>
                  <a:pt x="820057" y="0"/>
                </a:moveTo>
                <a:cubicBezTo>
                  <a:pt x="1272962" y="0"/>
                  <a:pt x="1640114" y="367152"/>
                  <a:pt x="1640114" y="820057"/>
                </a:cubicBezTo>
                <a:cubicBezTo>
                  <a:pt x="1640114" y="1272962"/>
                  <a:pt x="1272962" y="1640114"/>
                  <a:pt x="820057" y="1640114"/>
                </a:cubicBezTo>
                <a:cubicBezTo>
                  <a:pt x="367152" y="1640114"/>
                  <a:pt x="0" y="1272962"/>
                  <a:pt x="0" y="820057"/>
                </a:cubicBezTo>
                <a:cubicBezTo>
                  <a:pt x="0" y="367152"/>
                  <a:pt x="367152" y="0"/>
                  <a:pt x="8200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342225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1814514"/>
            <a:ext cx="12191999" cy="28155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047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CD5830C-E009-44F0-A92E-658ACE5AF76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681539" y="1187450"/>
            <a:ext cx="7529513" cy="5772150"/>
          </a:xfrm>
          <a:custGeom>
            <a:avLst/>
            <a:gdLst>
              <a:gd name="connsiteX0" fmla="*/ 7529513 w 7529513"/>
              <a:gd name="connsiteY0" fmla="*/ 0 h 5772150"/>
              <a:gd name="connsiteX1" fmla="*/ 7529513 w 7529513"/>
              <a:gd name="connsiteY1" fmla="*/ 5772150 h 5772150"/>
              <a:gd name="connsiteX2" fmla="*/ 0 w 7529513"/>
              <a:gd name="connsiteY2" fmla="*/ 5772150 h 577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29513" h="5772150">
                <a:moveTo>
                  <a:pt x="7529513" y="0"/>
                </a:moveTo>
                <a:lnTo>
                  <a:pt x="7529513" y="5772150"/>
                </a:lnTo>
                <a:lnTo>
                  <a:pt x="0" y="5772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916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1" y="1995488"/>
            <a:ext cx="12191999" cy="322421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8008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A345B51-A406-4F0E-9833-74AF8E0986AB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703828" y="393683"/>
            <a:ext cx="2784347" cy="2784348"/>
          </a:xfrm>
          <a:custGeom>
            <a:avLst/>
            <a:gdLst>
              <a:gd name="connsiteX0" fmla="*/ 1365876 w 2784347"/>
              <a:gd name="connsiteY0" fmla="*/ 0 h 2784348"/>
              <a:gd name="connsiteX1" fmla="*/ 2784347 w 2784347"/>
              <a:gd name="connsiteY1" fmla="*/ 1365877 h 2784348"/>
              <a:gd name="connsiteX2" fmla="*/ 1418470 w 2784347"/>
              <a:gd name="connsiteY2" fmla="*/ 2784348 h 2784348"/>
              <a:gd name="connsiteX3" fmla="*/ 0 w 2784347"/>
              <a:gd name="connsiteY3" fmla="*/ 1418471 h 278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4347" h="2784348">
                <a:moveTo>
                  <a:pt x="1365876" y="0"/>
                </a:moveTo>
                <a:lnTo>
                  <a:pt x="2784347" y="1365877"/>
                </a:lnTo>
                <a:lnTo>
                  <a:pt x="1418470" y="2784348"/>
                </a:lnTo>
                <a:lnTo>
                  <a:pt x="0" y="14184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981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38200" y="2247900"/>
            <a:ext cx="5105400" cy="410845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39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2">
            <a:extLst>
              <a:ext uri="{FF2B5EF4-FFF2-40B4-BE49-F238E27FC236}">
                <a16:creationId xmlns:a16="http://schemas.microsoft.com/office/drawing/2014/main" id="{3A817FD3-878F-494F-8D98-984B09EE857D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38200" y="2425228"/>
            <a:ext cx="2119085" cy="317862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411230F-EE17-43A2-8AD9-6035E8F1DE1C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636740" y="2425228"/>
            <a:ext cx="2119382" cy="317862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5B979A1E-B472-4884-8FB2-FE89DC07B45C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435278" y="2425228"/>
            <a:ext cx="2119382" cy="317862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686E22F2-098D-443A-9ADB-32245C3D381D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233816" y="2425228"/>
            <a:ext cx="2119382" cy="317862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6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BCB8245-0817-4644-AF79-6F637424572B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3519488" y="2398713"/>
            <a:ext cx="2681288" cy="2654300"/>
          </a:xfrm>
          <a:custGeom>
            <a:avLst/>
            <a:gdLst>
              <a:gd name="connsiteX0" fmla="*/ 1339850 w 2681288"/>
              <a:gd name="connsiteY0" fmla="*/ 0 h 2654300"/>
              <a:gd name="connsiteX1" fmla="*/ 2681288 w 2681288"/>
              <a:gd name="connsiteY1" fmla="*/ 1328738 h 2654300"/>
              <a:gd name="connsiteX2" fmla="*/ 1339850 w 2681288"/>
              <a:gd name="connsiteY2" fmla="*/ 2654300 h 2654300"/>
              <a:gd name="connsiteX3" fmla="*/ 0 w 2681288"/>
              <a:gd name="connsiteY3" fmla="*/ 1328738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288" h="2654300">
                <a:moveTo>
                  <a:pt x="1339850" y="0"/>
                </a:moveTo>
                <a:lnTo>
                  <a:pt x="2681288" y="1328738"/>
                </a:lnTo>
                <a:lnTo>
                  <a:pt x="1339850" y="2654300"/>
                </a:lnTo>
                <a:lnTo>
                  <a:pt x="0" y="13287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 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1A547A8-87AC-4FC2-9797-CF62DF1A945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35025" y="2398713"/>
            <a:ext cx="2684463" cy="2654300"/>
          </a:xfrm>
          <a:custGeom>
            <a:avLst/>
            <a:gdLst>
              <a:gd name="connsiteX0" fmla="*/ 1339850 w 2684463"/>
              <a:gd name="connsiteY0" fmla="*/ 0 h 2654300"/>
              <a:gd name="connsiteX1" fmla="*/ 2684463 w 2684463"/>
              <a:gd name="connsiteY1" fmla="*/ 1328738 h 2654300"/>
              <a:gd name="connsiteX2" fmla="*/ 1339850 w 2684463"/>
              <a:gd name="connsiteY2" fmla="*/ 2654300 h 2654300"/>
              <a:gd name="connsiteX3" fmla="*/ 0 w 2684463"/>
              <a:gd name="connsiteY3" fmla="*/ 1328738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4463" h="2654300">
                <a:moveTo>
                  <a:pt x="1339850" y="0"/>
                </a:moveTo>
                <a:lnTo>
                  <a:pt x="2684463" y="1328738"/>
                </a:lnTo>
                <a:lnTo>
                  <a:pt x="1339850" y="2654300"/>
                </a:lnTo>
                <a:lnTo>
                  <a:pt x="0" y="13287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 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800CF8D-996D-4E31-BAC5-9B8FD7516546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885238" y="2398713"/>
            <a:ext cx="2681288" cy="2654300"/>
          </a:xfrm>
          <a:custGeom>
            <a:avLst/>
            <a:gdLst>
              <a:gd name="connsiteX0" fmla="*/ 1339850 w 2681288"/>
              <a:gd name="connsiteY0" fmla="*/ 0 h 2654300"/>
              <a:gd name="connsiteX1" fmla="*/ 2681288 w 2681288"/>
              <a:gd name="connsiteY1" fmla="*/ 1328738 h 2654300"/>
              <a:gd name="connsiteX2" fmla="*/ 1339850 w 2681288"/>
              <a:gd name="connsiteY2" fmla="*/ 2654300 h 2654300"/>
              <a:gd name="connsiteX3" fmla="*/ 0 w 2681288"/>
              <a:gd name="connsiteY3" fmla="*/ 1328738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1288" h="2654300">
                <a:moveTo>
                  <a:pt x="1339850" y="0"/>
                </a:moveTo>
                <a:lnTo>
                  <a:pt x="2681288" y="1328738"/>
                </a:lnTo>
                <a:lnTo>
                  <a:pt x="1339850" y="2654300"/>
                </a:lnTo>
                <a:lnTo>
                  <a:pt x="0" y="13287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                       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DAEE5D7-C132-49B2-A166-A6E267109817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6200775" y="2398713"/>
            <a:ext cx="2684463" cy="2654300"/>
          </a:xfrm>
          <a:custGeom>
            <a:avLst/>
            <a:gdLst>
              <a:gd name="connsiteX0" fmla="*/ 1339850 w 2684463"/>
              <a:gd name="connsiteY0" fmla="*/ 0 h 2654300"/>
              <a:gd name="connsiteX1" fmla="*/ 2684463 w 2684463"/>
              <a:gd name="connsiteY1" fmla="*/ 1328738 h 2654300"/>
              <a:gd name="connsiteX2" fmla="*/ 1339850 w 2684463"/>
              <a:gd name="connsiteY2" fmla="*/ 2654300 h 2654300"/>
              <a:gd name="connsiteX3" fmla="*/ 0 w 2684463"/>
              <a:gd name="connsiteY3" fmla="*/ 1328738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4463" h="2654300">
                <a:moveTo>
                  <a:pt x="1339850" y="0"/>
                </a:moveTo>
                <a:lnTo>
                  <a:pt x="2684463" y="1328738"/>
                </a:lnTo>
                <a:lnTo>
                  <a:pt x="1339850" y="2654300"/>
                </a:lnTo>
                <a:lnTo>
                  <a:pt x="0" y="13287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 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557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29C8C52-F3EE-42C5-870F-2B392E266265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1652574" y="1767652"/>
            <a:ext cx="1545427" cy="1746221"/>
          </a:xfrm>
          <a:custGeom>
            <a:avLst/>
            <a:gdLst>
              <a:gd name="connsiteX0" fmla="*/ 784835 w 1545427"/>
              <a:gd name="connsiteY0" fmla="*/ 25 h 1746221"/>
              <a:gd name="connsiteX1" fmla="*/ 1488960 w 1545427"/>
              <a:gd name="connsiteY1" fmla="*/ 455060 h 1746221"/>
              <a:gd name="connsiteX2" fmla="*/ 1488959 w 1545427"/>
              <a:gd name="connsiteY2" fmla="*/ 455060 h 1746221"/>
              <a:gd name="connsiteX3" fmla="*/ 1062133 w 1545427"/>
              <a:gd name="connsiteY3" fmla="*/ 1446798 h 1746221"/>
              <a:gd name="connsiteX4" fmla="*/ 345888 w 1545427"/>
              <a:gd name="connsiteY4" fmla="*/ 1746221 h 1746221"/>
              <a:gd name="connsiteX5" fmla="*/ 56469 w 1545427"/>
              <a:gd name="connsiteY5" fmla="*/ 1053906 h 1746221"/>
              <a:gd name="connsiteX6" fmla="*/ 483296 w 1545427"/>
              <a:gd name="connsiteY6" fmla="*/ 62168 h 1746221"/>
              <a:gd name="connsiteX7" fmla="*/ 784835 w 1545427"/>
              <a:gd name="connsiteY7" fmla="*/ 25 h 174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5427" h="1746221">
                <a:moveTo>
                  <a:pt x="784835" y="25"/>
                </a:moveTo>
                <a:cubicBezTo>
                  <a:pt x="1085843" y="-2344"/>
                  <a:pt x="1369079" y="168293"/>
                  <a:pt x="1488960" y="455060"/>
                </a:cubicBezTo>
                <a:lnTo>
                  <a:pt x="1488959" y="455060"/>
                </a:lnTo>
                <a:cubicBezTo>
                  <a:pt x="1648801" y="837415"/>
                  <a:pt x="1457705" y="1281431"/>
                  <a:pt x="1062133" y="1446798"/>
                </a:cubicBezTo>
                <a:lnTo>
                  <a:pt x="345888" y="1746221"/>
                </a:lnTo>
                <a:lnTo>
                  <a:pt x="56469" y="1053906"/>
                </a:lnTo>
                <a:cubicBezTo>
                  <a:pt x="-103372" y="671551"/>
                  <a:pt x="87724" y="227535"/>
                  <a:pt x="483296" y="62168"/>
                </a:cubicBezTo>
                <a:cubicBezTo>
                  <a:pt x="582189" y="20827"/>
                  <a:pt x="684499" y="814"/>
                  <a:pt x="784835" y="2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6754854-8963-4DEF-850C-68629EE657FE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5406899" y="1767652"/>
            <a:ext cx="1545427" cy="1746221"/>
          </a:xfrm>
          <a:custGeom>
            <a:avLst/>
            <a:gdLst>
              <a:gd name="connsiteX0" fmla="*/ 784834 w 1545427"/>
              <a:gd name="connsiteY0" fmla="*/ 25 h 1746221"/>
              <a:gd name="connsiteX1" fmla="*/ 1488960 w 1545427"/>
              <a:gd name="connsiteY1" fmla="*/ 455060 h 1746221"/>
              <a:gd name="connsiteX2" fmla="*/ 1488959 w 1545427"/>
              <a:gd name="connsiteY2" fmla="*/ 455060 h 1746221"/>
              <a:gd name="connsiteX3" fmla="*/ 1062132 w 1545427"/>
              <a:gd name="connsiteY3" fmla="*/ 1446798 h 1746221"/>
              <a:gd name="connsiteX4" fmla="*/ 345888 w 1545427"/>
              <a:gd name="connsiteY4" fmla="*/ 1746221 h 1746221"/>
              <a:gd name="connsiteX5" fmla="*/ 56469 w 1545427"/>
              <a:gd name="connsiteY5" fmla="*/ 1053906 h 1746221"/>
              <a:gd name="connsiteX6" fmla="*/ 483295 w 1545427"/>
              <a:gd name="connsiteY6" fmla="*/ 62168 h 1746221"/>
              <a:gd name="connsiteX7" fmla="*/ 784834 w 1545427"/>
              <a:gd name="connsiteY7" fmla="*/ 25 h 174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5427" h="1746221">
                <a:moveTo>
                  <a:pt x="784834" y="25"/>
                </a:moveTo>
                <a:cubicBezTo>
                  <a:pt x="1085842" y="-2344"/>
                  <a:pt x="1369078" y="168293"/>
                  <a:pt x="1488960" y="455060"/>
                </a:cubicBezTo>
                <a:lnTo>
                  <a:pt x="1488959" y="455060"/>
                </a:lnTo>
                <a:cubicBezTo>
                  <a:pt x="1648800" y="837415"/>
                  <a:pt x="1457704" y="1281431"/>
                  <a:pt x="1062132" y="1446798"/>
                </a:cubicBezTo>
                <a:lnTo>
                  <a:pt x="345888" y="1746221"/>
                </a:lnTo>
                <a:lnTo>
                  <a:pt x="56469" y="1053906"/>
                </a:lnTo>
                <a:cubicBezTo>
                  <a:pt x="-103373" y="671551"/>
                  <a:pt x="87723" y="227535"/>
                  <a:pt x="483295" y="62168"/>
                </a:cubicBezTo>
                <a:cubicBezTo>
                  <a:pt x="582188" y="20827"/>
                  <a:pt x="684498" y="814"/>
                  <a:pt x="784834" y="2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D38D6FA-442B-4A86-9D47-7D951836ECEC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9161221" y="1767652"/>
            <a:ext cx="1545427" cy="1746221"/>
          </a:xfrm>
          <a:custGeom>
            <a:avLst/>
            <a:gdLst>
              <a:gd name="connsiteX0" fmla="*/ 784835 w 1545427"/>
              <a:gd name="connsiteY0" fmla="*/ 25 h 1746221"/>
              <a:gd name="connsiteX1" fmla="*/ 1488960 w 1545427"/>
              <a:gd name="connsiteY1" fmla="*/ 455060 h 1746221"/>
              <a:gd name="connsiteX2" fmla="*/ 1488959 w 1545427"/>
              <a:gd name="connsiteY2" fmla="*/ 455060 h 1746221"/>
              <a:gd name="connsiteX3" fmla="*/ 1062133 w 1545427"/>
              <a:gd name="connsiteY3" fmla="*/ 1446798 h 1746221"/>
              <a:gd name="connsiteX4" fmla="*/ 345888 w 1545427"/>
              <a:gd name="connsiteY4" fmla="*/ 1746221 h 1746221"/>
              <a:gd name="connsiteX5" fmla="*/ 56469 w 1545427"/>
              <a:gd name="connsiteY5" fmla="*/ 1053906 h 1746221"/>
              <a:gd name="connsiteX6" fmla="*/ 483296 w 1545427"/>
              <a:gd name="connsiteY6" fmla="*/ 62168 h 1746221"/>
              <a:gd name="connsiteX7" fmla="*/ 784835 w 1545427"/>
              <a:gd name="connsiteY7" fmla="*/ 25 h 1746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5427" h="1746221">
                <a:moveTo>
                  <a:pt x="784835" y="25"/>
                </a:moveTo>
                <a:cubicBezTo>
                  <a:pt x="1085842" y="-2344"/>
                  <a:pt x="1369078" y="168293"/>
                  <a:pt x="1488960" y="455060"/>
                </a:cubicBezTo>
                <a:lnTo>
                  <a:pt x="1488959" y="455060"/>
                </a:lnTo>
                <a:cubicBezTo>
                  <a:pt x="1648801" y="837415"/>
                  <a:pt x="1457704" y="1281431"/>
                  <a:pt x="1062133" y="1446798"/>
                </a:cubicBezTo>
                <a:lnTo>
                  <a:pt x="345888" y="1746221"/>
                </a:lnTo>
                <a:lnTo>
                  <a:pt x="56469" y="1053906"/>
                </a:lnTo>
                <a:cubicBezTo>
                  <a:pt x="-103373" y="671551"/>
                  <a:pt x="87724" y="227535"/>
                  <a:pt x="483296" y="62168"/>
                </a:cubicBezTo>
                <a:cubicBezTo>
                  <a:pt x="582189" y="20827"/>
                  <a:pt x="684499" y="814"/>
                  <a:pt x="784835" y="2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9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A576F54-2282-4021-9EFE-22E21DE27939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4097338" y="2341563"/>
            <a:ext cx="3998914" cy="3989388"/>
          </a:xfrm>
          <a:custGeom>
            <a:avLst/>
            <a:gdLst>
              <a:gd name="connsiteX0" fmla="*/ 1999457 w 3998914"/>
              <a:gd name="connsiteY0" fmla="*/ 0 h 3989388"/>
              <a:gd name="connsiteX1" fmla="*/ 3998914 w 3998914"/>
              <a:gd name="connsiteY1" fmla="*/ 1994694 h 3989388"/>
              <a:gd name="connsiteX2" fmla="*/ 1999457 w 3998914"/>
              <a:gd name="connsiteY2" fmla="*/ 3989388 h 3989388"/>
              <a:gd name="connsiteX3" fmla="*/ 0 w 3998914"/>
              <a:gd name="connsiteY3" fmla="*/ 1994694 h 3989388"/>
              <a:gd name="connsiteX4" fmla="*/ 1999457 w 3998914"/>
              <a:gd name="connsiteY4" fmla="*/ 0 h 3989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98914" h="3989388">
                <a:moveTo>
                  <a:pt x="1999457" y="0"/>
                </a:moveTo>
                <a:cubicBezTo>
                  <a:pt x="3103727" y="0"/>
                  <a:pt x="3998914" y="893055"/>
                  <a:pt x="3998914" y="1994694"/>
                </a:cubicBezTo>
                <a:cubicBezTo>
                  <a:pt x="3998914" y="3096333"/>
                  <a:pt x="3103727" y="3989388"/>
                  <a:pt x="1999457" y="3989388"/>
                </a:cubicBezTo>
                <a:cubicBezTo>
                  <a:pt x="895187" y="3989388"/>
                  <a:pt x="0" y="3096333"/>
                  <a:pt x="0" y="1994694"/>
                </a:cubicBezTo>
                <a:cubicBezTo>
                  <a:pt x="0" y="893055"/>
                  <a:pt x="895187" y="0"/>
                  <a:pt x="19994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07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7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41A1AEB-9BDC-490D-8A21-D93078F711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378450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8130312-57C0-4C6D-B738-9BF8365166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639093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B918653-9DAB-4260-B6DB-88723BBD438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9117805" y="2558439"/>
            <a:ext cx="1435100" cy="1435100"/>
          </a:xfrm>
          <a:custGeom>
            <a:avLst/>
            <a:gdLst>
              <a:gd name="connsiteX0" fmla="*/ 717550 w 1435100"/>
              <a:gd name="connsiteY0" fmla="*/ 0 h 1435100"/>
              <a:gd name="connsiteX1" fmla="*/ 1435100 w 1435100"/>
              <a:gd name="connsiteY1" fmla="*/ 717550 h 1435100"/>
              <a:gd name="connsiteX2" fmla="*/ 717550 w 1435100"/>
              <a:gd name="connsiteY2" fmla="*/ 1435100 h 1435100"/>
              <a:gd name="connsiteX3" fmla="*/ 0 w 1435100"/>
              <a:gd name="connsiteY3" fmla="*/ 717550 h 1435100"/>
              <a:gd name="connsiteX4" fmla="*/ 717550 w 1435100"/>
              <a:gd name="connsiteY4" fmla="*/ 0 h 143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5100" h="1435100">
                <a:moveTo>
                  <a:pt x="717550" y="0"/>
                </a:moveTo>
                <a:cubicBezTo>
                  <a:pt x="1113842" y="0"/>
                  <a:pt x="1435100" y="321258"/>
                  <a:pt x="1435100" y="717550"/>
                </a:cubicBezTo>
                <a:cubicBezTo>
                  <a:pt x="1435100" y="1113842"/>
                  <a:pt x="1113842" y="1435100"/>
                  <a:pt x="717550" y="1435100"/>
                </a:cubicBezTo>
                <a:cubicBezTo>
                  <a:pt x="321258" y="1435100"/>
                  <a:pt x="0" y="1113842"/>
                  <a:pt x="0" y="717550"/>
                </a:cubicBezTo>
                <a:cubicBezTo>
                  <a:pt x="0" y="321258"/>
                  <a:pt x="321258" y="0"/>
                  <a:pt x="71755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66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28682B1-FF75-429B-9EA2-3A55A89E2BB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43194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82D498D-94CB-425A-BF4F-96FFF16152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83455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A4E768-59C6-4AEC-9F7C-0E2F9290B11E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113325" y="2259204"/>
            <a:ext cx="2092350" cy="2092350"/>
          </a:xfrm>
          <a:custGeom>
            <a:avLst/>
            <a:gdLst>
              <a:gd name="connsiteX0" fmla="*/ 1046175 w 2092350"/>
              <a:gd name="connsiteY0" fmla="*/ 0 h 2092350"/>
              <a:gd name="connsiteX1" fmla="*/ 2092350 w 2092350"/>
              <a:gd name="connsiteY1" fmla="*/ 1046175 h 2092350"/>
              <a:gd name="connsiteX2" fmla="*/ 1046175 w 2092350"/>
              <a:gd name="connsiteY2" fmla="*/ 2092350 h 2092350"/>
              <a:gd name="connsiteX3" fmla="*/ 0 w 2092350"/>
              <a:gd name="connsiteY3" fmla="*/ 1046175 h 2092350"/>
              <a:gd name="connsiteX4" fmla="*/ 1046175 w 2092350"/>
              <a:gd name="connsiteY4" fmla="*/ 0 h 2092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92350" h="2092350">
                <a:moveTo>
                  <a:pt x="1046175" y="0"/>
                </a:moveTo>
                <a:cubicBezTo>
                  <a:pt x="1623961" y="0"/>
                  <a:pt x="2092350" y="468389"/>
                  <a:pt x="2092350" y="1046175"/>
                </a:cubicBezTo>
                <a:cubicBezTo>
                  <a:pt x="2092350" y="1623961"/>
                  <a:pt x="1623961" y="2092350"/>
                  <a:pt x="1046175" y="2092350"/>
                </a:cubicBezTo>
                <a:cubicBezTo>
                  <a:pt x="468389" y="2092350"/>
                  <a:pt x="0" y="1623961"/>
                  <a:pt x="0" y="1046175"/>
                </a:cubicBezTo>
                <a:cubicBezTo>
                  <a:pt x="0" y="468389"/>
                  <a:pt x="468389" y="0"/>
                  <a:pt x="10461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15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1A29A21F-1D52-416E-AC15-D0130865867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124925" y="2191657"/>
            <a:ext cx="3048906" cy="466634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75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77" r:id="rId5"/>
    <p:sldLayoutId id="2147483680" r:id="rId6"/>
    <p:sldLayoutId id="2147483682" r:id="rId7"/>
    <p:sldLayoutId id="2147483683" r:id="rId8"/>
    <p:sldLayoutId id="2147483685" r:id="rId9"/>
    <p:sldLayoutId id="2147483688" r:id="rId10"/>
    <p:sldLayoutId id="2147483690" r:id="rId11"/>
    <p:sldLayoutId id="2147483694" r:id="rId12"/>
    <p:sldLayoutId id="2147483695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3" r:id="rId20"/>
    <p:sldLayoutId id="2147483704" r:id="rId21"/>
    <p:sldLayoutId id="2147483705" r:id="rId22"/>
    <p:sldLayoutId id="2147483706" r:id="rId2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3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7F95C1-0C08-43AE-9136-7A0B06081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914" y="2528684"/>
            <a:ext cx="3222172" cy="1800632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D8C06D50-1A3E-4328-B6DF-A4B3092566EA}"/>
              </a:ext>
            </a:extLst>
          </p:cNvPr>
          <p:cNvSpPr>
            <a:spLocks noEditPoints="1"/>
          </p:cNvSpPr>
          <p:nvPr/>
        </p:nvSpPr>
        <p:spPr bwMode="auto">
          <a:xfrm>
            <a:off x="0" y="2346326"/>
            <a:ext cx="4211336" cy="4511674"/>
          </a:xfrm>
          <a:custGeom>
            <a:avLst/>
            <a:gdLst>
              <a:gd name="T0" fmla="*/ 3645 w 3689"/>
              <a:gd name="T1" fmla="*/ 149 h 3959"/>
              <a:gd name="T2" fmla="*/ 1166 w 3689"/>
              <a:gd name="T3" fmla="*/ 1584 h 3959"/>
              <a:gd name="T4" fmla="*/ 533 w 3689"/>
              <a:gd name="T5" fmla="*/ 1766 h 3959"/>
              <a:gd name="T6" fmla="*/ 87 w 3689"/>
              <a:gd name="T7" fmla="*/ 2316 h 3959"/>
              <a:gd name="T8" fmla="*/ 114 w 3689"/>
              <a:gd name="T9" fmla="*/ 2352 h 3959"/>
              <a:gd name="T10" fmla="*/ 825 w 3689"/>
              <a:gd name="T11" fmla="*/ 2876 h 3959"/>
              <a:gd name="T12" fmla="*/ 632 w 3689"/>
              <a:gd name="T13" fmla="*/ 3166 h 3959"/>
              <a:gd name="T14" fmla="*/ 845 w 3689"/>
              <a:gd name="T15" fmla="*/ 3353 h 3959"/>
              <a:gd name="T16" fmla="*/ 1089 w 3689"/>
              <a:gd name="T17" fmla="*/ 3104 h 3959"/>
              <a:gd name="T18" fmla="*/ 1713 w 3689"/>
              <a:gd name="T19" fmla="*/ 3731 h 3959"/>
              <a:gd name="T20" fmla="*/ 1774 w 3689"/>
              <a:gd name="T21" fmla="*/ 3745 h 3959"/>
              <a:gd name="T22" fmla="*/ 2280 w 3689"/>
              <a:gd name="T23" fmla="*/ 3254 h 3959"/>
              <a:gd name="T24" fmla="*/ 2797 w 3689"/>
              <a:gd name="T25" fmla="*/ 2229 h 3959"/>
              <a:gd name="T26" fmla="*/ 3675 w 3689"/>
              <a:gd name="T27" fmla="*/ 177 h 3959"/>
              <a:gd name="T28" fmla="*/ 1835 w 3689"/>
              <a:gd name="T29" fmla="*/ 1640 h 3959"/>
              <a:gd name="T30" fmla="*/ 2589 w 3689"/>
              <a:gd name="T31" fmla="*/ 1640 h 3959"/>
              <a:gd name="T32" fmla="*/ 21 w 3689"/>
              <a:gd name="T33" fmla="*/ 3516 h 3959"/>
              <a:gd name="T34" fmla="*/ 634 w 3689"/>
              <a:gd name="T35" fmla="*/ 2914 h 3959"/>
              <a:gd name="T36" fmla="*/ 620 w 3689"/>
              <a:gd name="T37" fmla="*/ 2859 h 3959"/>
              <a:gd name="T38" fmla="*/ 397 w 3689"/>
              <a:gd name="T39" fmla="*/ 2722 h 3959"/>
              <a:gd name="T40" fmla="*/ 1 w 3689"/>
              <a:gd name="T41" fmla="*/ 3143 h 3959"/>
              <a:gd name="T42" fmla="*/ 21 w 3689"/>
              <a:gd name="T43" fmla="*/ 3516 h 3959"/>
              <a:gd name="T44" fmla="*/ 715 w 3689"/>
              <a:gd name="T45" fmla="*/ 3488 h 3959"/>
              <a:gd name="T46" fmla="*/ 512 w 3689"/>
              <a:gd name="T47" fmla="*/ 3316 h 3959"/>
              <a:gd name="T48" fmla="*/ 10 w 3689"/>
              <a:gd name="T49" fmla="*/ 3761 h 3959"/>
              <a:gd name="T50" fmla="*/ 0 w 3689"/>
              <a:gd name="T51" fmla="*/ 3926 h 3959"/>
              <a:gd name="T52" fmla="*/ 192 w 3689"/>
              <a:gd name="T53" fmla="*/ 3959 h 3959"/>
              <a:gd name="T54" fmla="*/ 694 w 3689"/>
              <a:gd name="T55" fmla="*/ 3512 h 3959"/>
              <a:gd name="T56" fmla="*/ 957 w 3689"/>
              <a:gd name="T57" fmla="*/ 3453 h 3959"/>
              <a:gd name="T58" fmla="*/ 905 w 3689"/>
              <a:gd name="T59" fmla="*/ 3448 h 3959"/>
              <a:gd name="T60" fmla="*/ 446 w 3689"/>
              <a:gd name="T61" fmla="*/ 3926 h 3959"/>
              <a:gd name="T62" fmla="*/ 479 w 3689"/>
              <a:gd name="T63" fmla="*/ 3959 h 3959"/>
              <a:gd name="T64" fmla="*/ 827 w 3689"/>
              <a:gd name="T65" fmla="*/ 3949 h 3959"/>
              <a:gd name="T66" fmla="*/ 1080 w 3689"/>
              <a:gd name="T67" fmla="*/ 3647 h 3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9" h="3959">
                <a:moveTo>
                  <a:pt x="3675" y="177"/>
                </a:moveTo>
                <a:cubicBezTo>
                  <a:pt x="3672" y="163"/>
                  <a:pt x="3660" y="151"/>
                  <a:pt x="3645" y="149"/>
                </a:cubicBezTo>
                <a:cubicBezTo>
                  <a:pt x="3606" y="142"/>
                  <a:pt x="2687" y="0"/>
                  <a:pt x="1490" y="1197"/>
                </a:cubicBezTo>
                <a:cubicBezTo>
                  <a:pt x="1489" y="1198"/>
                  <a:pt x="1333" y="1359"/>
                  <a:pt x="1166" y="1584"/>
                </a:cubicBezTo>
                <a:cubicBezTo>
                  <a:pt x="552" y="1754"/>
                  <a:pt x="552" y="1754"/>
                  <a:pt x="552" y="1754"/>
                </a:cubicBezTo>
                <a:cubicBezTo>
                  <a:pt x="544" y="1756"/>
                  <a:pt x="538" y="1761"/>
                  <a:pt x="533" y="1766"/>
                </a:cubicBezTo>
                <a:cubicBezTo>
                  <a:pt x="96" y="2292"/>
                  <a:pt x="96" y="2292"/>
                  <a:pt x="96" y="2292"/>
                </a:cubicBezTo>
                <a:cubicBezTo>
                  <a:pt x="90" y="2299"/>
                  <a:pt x="87" y="2307"/>
                  <a:pt x="87" y="2316"/>
                </a:cubicBezTo>
                <a:cubicBezTo>
                  <a:pt x="87" y="2320"/>
                  <a:pt x="88" y="2323"/>
                  <a:pt x="89" y="2327"/>
                </a:cubicBezTo>
                <a:cubicBezTo>
                  <a:pt x="93" y="2339"/>
                  <a:pt x="102" y="2348"/>
                  <a:pt x="114" y="2352"/>
                </a:cubicBezTo>
                <a:cubicBezTo>
                  <a:pt x="735" y="2532"/>
                  <a:pt x="735" y="2532"/>
                  <a:pt x="735" y="2532"/>
                </a:cubicBezTo>
                <a:cubicBezTo>
                  <a:pt x="729" y="2664"/>
                  <a:pt x="759" y="2780"/>
                  <a:pt x="825" y="2876"/>
                </a:cubicBezTo>
                <a:cubicBezTo>
                  <a:pt x="629" y="3115"/>
                  <a:pt x="629" y="3115"/>
                  <a:pt x="629" y="3115"/>
                </a:cubicBezTo>
                <a:cubicBezTo>
                  <a:pt x="616" y="3130"/>
                  <a:pt x="617" y="3152"/>
                  <a:pt x="632" y="3166"/>
                </a:cubicBezTo>
                <a:cubicBezTo>
                  <a:pt x="819" y="3343"/>
                  <a:pt x="819" y="3343"/>
                  <a:pt x="819" y="3343"/>
                </a:cubicBezTo>
                <a:cubicBezTo>
                  <a:pt x="826" y="3350"/>
                  <a:pt x="835" y="3354"/>
                  <a:pt x="845" y="3353"/>
                </a:cubicBezTo>
                <a:cubicBezTo>
                  <a:pt x="856" y="3353"/>
                  <a:pt x="865" y="3349"/>
                  <a:pt x="872" y="3341"/>
                </a:cubicBezTo>
                <a:cubicBezTo>
                  <a:pt x="1089" y="3104"/>
                  <a:pt x="1089" y="3104"/>
                  <a:pt x="1089" y="3104"/>
                </a:cubicBezTo>
                <a:cubicBezTo>
                  <a:pt x="1144" y="3125"/>
                  <a:pt x="1282" y="3161"/>
                  <a:pt x="1491" y="3122"/>
                </a:cubicBezTo>
                <a:cubicBezTo>
                  <a:pt x="1713" y="3731"/>
                  <a:pt x="1713" y="3731"/>
                  <a:pt x="1713" y="3731"/>
                </a:cubicBezTo>
                <a:cubicBezTo>
                  <a:pt x="1717" y="3743"/>
                  <a:pt x="1727" y="3752"/>
                  <a:pt x="1740" y="3755"/>
                </a:cubicBezTo>
                <a:cubicBezTo>
                  <a:pt x="1752" y="3758"/>
                  <a:pt x="1764" y="3754"/>
                  <a:pt x="1774" y="3745"/>
                </a:cubicBezTo>
                <a:cubicBezTo>
                  <a:pt x="2269" y="3274"/>
                  <a:pt x="2269" y="3274"/>
                  <a:pt x="2269" y="3274"/>
                </a:cubicBezTo>
                <a:cubicBezTo>
                  <a:pt x="2275" y="3268"/>
                  <a:pt x="2279" y="3261"/>
                  <a:pt x="2280" y="3254"/>
                </a:cubicBezTo>
                <a:cubicBezTo>
                  <a:pt x="2391" y="2633"/>
                  <a:pt x="2391" y="2633"/>
                  <a:pt x="2391" y="2633"/>
                </a:cubicBezTo>
                <a:cubicBezTo>
                  <a:pt x="2526" y="2516"/>
                  <a:pt x="2663" y="2380"/>
                  <a:pt x="2797" y="2229"/>
                </a:cubicBezTo>
                <a:cubicBezTo>
                  <a:pt x="3573" y="1357"/>
                  <a:pt x="3689" y="676"/>
                  <a:pt x="3689" y="347"/>
                </a:cubicBezTo>
                <a:cubicBezTo>
                  <a:pt x="3689" y="239"/>
                  <a:pt x="3675" y="180"/>
                  <a:pt x="3675" y="177"/>
                </a:cubicBezTo>
                <a:close/>
                <a:moveTo>
                  <a:pt x="2212" y="2017"/>
                </a:moveTo>
                <a:cubicBezTo>
                  <a:pt x="2004" y="2017"/>
                  <a:pt x="1835" y="1848"/>
                  <a:pt x="1835" y="1640"/>
                </a:cubicBezTo>
                <a:cubicBezTo>
                  <a:pt x="1835" y="1432"/>
                  <a:pt x="2004" y="1263"/>
                  <a:pt x="2212" y="1263"/>
                </a:cubicBezTo>
                <a:cubicBezTo>
                  <a:pt x="2420" y="1263"/>
                  <a:pt x="2589" y="1432"/>
                  <a:pt x="2589" y="1640"/>
                </a:cubicBezTo>
                <a:cubicBezTo>
                  <a:pt x="2589" y="1848"/>
                  <a:pt x="2420" y="2017"/>
                  <a:pt x="2212" y="2017"/>
                </a:cubicBezTo>
                <a:close/>
                <a:moveTo>
                  <a:pt x="21" y="3516"/>
                </a:moveTo>
                <a:cubicBezTo>
                  <a:pt x="34" y="3521"/>
                  <a:pt x="48" y="3518"/>
                  <a:pt x="58" y="3509"/>
                </a:cubicBezTo>
                <a:cubicBezTo>
                  <a:pt x="634" y="2914"/>
                  <a:pt x="634" y="2914"/>
                  <a:pt x="634" y="2914"/>
                </a:cubicBezTo>
                <a:cubicBezTo>
                  <a:pt x="642" y="2906"/>
                  <a:pt x="645" y="2894"/>
                  <a:pt x="642" y="2883"/>
                </a:cubicBezTo>
                <a:cubicBezTo>
                  <a:pt x="639" y="2872"/>
                  <a:pt x="631" y="2863"/>
                  <a:pt x="620" y="2859"/>
                </a:cubicBezTo>
                <a:cubicBezTo>
                  <a:pt x="432" y="2713"/>
                  <a:pt x="432" y="2713"/>
                  <a:pt x="432" y="2713"/>
                </a:cubicBezTo>
                <a:cubicBezTo>
                  <a:pt x="419" y="2709"/>
                  <a:pt x="406" y="2713"/>
                  <a:pt x="397" y="2722"/>
                </a:cubicBezTo>
                <a:cubicBezTo>
                  <a:pt x="10" y="3120"/>
                  <a:pt x="10" y="3120"/>
                  <a:pt x="10" y="3120"/>
                </a:cubicBezTo>
                <a:cubicBezTo>
                  <a:pt x="4" y="3126"/>
                  <a:pt x="1" y="3134"/>
                  <a:pt x="1" y="3143"/>
                </a:cubicBezTo>
                <a:cubicBezTo>
                  <a:pt x="1" y="3485"/>
                  <a:pt x="1" y="3485"/>
                  <a:pt x="1" y="3485"/>
                </a:cubicBezTo>
                <a:cubicBezTo>
                  <a:pt x="1" y="3499"/>
                  <a:pt x="9" y="3511"/>
                  <a:pt x="21" y="3516"/>
                </a:cubicBezTo>
                <a:close/>
                <a:moveTo>
                  <a:pt x="715" y="3489"/>
                </a:moveTo>
                <a:cubicBezTo>
                  <a:pt x="715" y="3488"/>
                  <a:pt x="715" y="3488"/>
                  <a:pt x="715" y="3488"/>
                </a:cubicBezTo>
                <a:cubicBezTo>
                  <a:pt x="715" y="3479"/>
                  <a:pt x="700" y="3470"/>
                  <a:pt x="693" y="3464"/>
                </a:cubicBezTo>
                <a:cubicBezTo>
                  <a:pt x="512" y="3316"/>
                  <a:pt x="512" y="3316"/>
                  <a:pt x="512" y="3316"/>
                </a:cubicBezTo>
                <a:cubicBezTo>
                  <a:pt x="500" y="3305"/>
                  <a:pt x="480" y="3306"/>
                  <a:pt x="468" y="3318"/>
                </a:cubicBezTo>
                <a:cubicBezTo>
                  <a:pt x="10" y="3761"/>
                  <a:pt x="10" y="3761"/>
                  <a:pt x="10" y="3761"/>
                </a:cubicBezTo>
                <a:cubicBezTo>
                  <a:pt x="4" y="3767"/>
                  <a:pt x="0" y="3776"/>
                  <a:pt x="0" y="3785"/>
                </a:cubicBezTo>
                <a:cubicBezTo>
                  <a:pt x="0" y="3926"/>
                  <a:pt x="0" y="3926"/>
                  <a:pt x="0" y="3926"/>
                </a:cubicBezTo>
                <a:cubicBezTo>
                  <a:pt x="0" y="3945"/>
                  <a:pt x="15" y="3959"/>
                  <a:pt x="34" y="3959"/>
                </a:cubicBezTo>
                <a:cubicBezTo>
                  <a:pt x="192" y="3959"/>
                  <a:pt x="192" y="3959"/>
                  <a:pt x="192" y="3959"/>
                </a:cubicBezTo>
                <a:cubicBezTo>
                  <a:pt x="201" y="3959"/>
                  <a:pt x="214" y="3956"/>
                  <a:pt x="220" y="3950"/>
                </a:cubicBezTo>
                <a:cubicBezTo>
                  <a:pt x="694" y="3512"/>
                  <a:pt x="694" y="3512"/>
                  <a:pt x="694" y="3512"/>
                </a:cubicBezTo>
                <a:cubicBezTo>
                  <a:pt x="701" y="3506"/>
                  <a:pt x="715" y="3498"/>
                  <a:pt x="715" y="3489"/>
                </a:cubicBezTo>
                <a:close/>
                <a:moveTo>
                  <a:pt x="957" y="3453"/>
                </a:moveTo>
                <a:cubicBezTo>
                  <a:pt x="951" y="3445"/>
                  <a:pt x="942" y="3439"/>
                  <a:pt x="932" y="3438"/>
                </a:cubicBezTo>
                <a:cubicBezTo>
                  <a:pt x="922" y="3437"/>
                  <a:pt x="912" y="3441"/>
                  <a:pt x="905" y="3448"/>
                </a:cubicBezTo>
                <a:cubicBezTo>
                  <a:pt x="455" y="3903"/>
                  <a:pt x="455" y="3903"/>
                  <a:pt x="455" y="3903"/>
                </a:cubicBezTo>
                <a:cubicBezTo>
                  <a:pt x="449" y="3909"/>
                  <a:pt x="446" y="3918"/>
                  <a:pt x="446" y="3926"/>
                </a:cubicBezTo>
                <a:cubicBezTo>
                  <a:pt x="446" y="3931"/>
                  <a:pt x="447" y="3935"/>
                  <a:pt x="448" y="3939"/>
                </a:cubicBezTo>
                <a:cubicBezTo>
                  <a:pt x="454" y="3952"/>
                  <a:pt x="466" y="3959"/>
                  <a:pt x="479" y="3959"/>
                </a:cubicBezTo>
                <a:cubicBezTo>
                  <a:pt x="803" y="3959"/>
                  <a:pt x="803" y="3959"/>
                  <a:pt x="803" y="3959"/>
                </a:cubicBezTo>
                <a:cubicBezTo>
                  <a:pt x="812" y="3959"/>
                  <a:pt x="821" y="3956"/>
                  <a:pt x="827" y="3949"/>
                </a:cubicBezTo>
                <a:cubicBezTo>
                  <a:pt x="1075" y="3688"/>
                  <a:pt x="1075" y="3688"/>
                  <a:pt x="1075" y="3688"/>
                </a:cubicBezTo>
                <a:cubicBezTo>
                  <a:pt x="1086" y="3677"/>
                  <a:pt x="1088" y="3660"/>
                  <a:pt x="1080" y="3647"/>
                </a:cubicBezTo>
                <a:lnTo>
                  <a:pt x="957" y="3453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D3CB72C-F15D-4FE9-AA59-9DB1F2CB6D3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</a:t>
            </a:r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4000" u="sng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535C6A0C-1577-4BBC-8056-8124584BF041}"/>
              </a:ext>
            </a:extLst>
          </p:cNvPr>
          <p:cNvSpPr>
            <a:spLocks noEditPoints="1"/>
          </p:cNvSpPr>
          <p:nvPr/>
        </p:nvSpPr>
        <p:spPr bwMode="auto">
          <a:xfrm>
            <a:off x="0" y="2346326"/>
            <a:ext cx="4211336" cy="4511674"/>
          </a:xfrm>
          <a:custGeom>
            <a:avLst/>
            <a:gdLst>
              <a:gd name="T0" fmla="*/ 3645 w 3689"/>
              <a:gd name="T1" fmla="*/ 149 h 3959"/>
              <a:gd name="T2" fmla="*/ 1166 w 3689"/>
              <a:gd name="T3" fmla="*/ 1584 h 3959"/>
              <a:gd name="T4" fmla="*/ 533 w 3689"/>
              <a:gd name="T5" fmla="*/ 1766 h 3959"/>
              <a:gd name="T6" fmla="*/ 87 w 3689"/>
              <a:gd name="T7" fmla="*/ 2316 h 3959"/>
              <a:gd name="T8" fmla="*/ 114 w 3689"/>
              <a:gd name="T9" fmla="*/ 2352 h 3959"/>
              <a:gd name="T10" fmla="*/ 825 w 3689"/>
              <a:gd name="T11" fmla="*/ 2876 h 3959"/>
              <a:gd name="T12" fmla="*/ 632 w 3689"/>
              <a:gd name="T13" fmla="*/ 3166 h 3959"/>
              <a:gd name="T14" fmla="*/ 845 w 3689"/>
              <a:gd name="T15" fmla="*/ 3353 h 3959"/>
              <a:gd name="T16" fmla="*/ 1089 w 3689"/>
              <a:gd name="T17" fmla="*/ 3104 h 3959"/>
              <a:gd name="T18" fmla="*/ 1713 w 3689"/>
              <a:gd name="T19" fmla="*/ 3731 h 3959"/>
              <a:gd name="T20" fmla="*/ 1774 w 3689"/>
              <a:gd name="T21" fmla="*/ 3745 h 3959"/>
              <a:gd name="T22" fmla="*/ 2280 w 3689"/>
              <a:gd name="T23" fmla="*/ 3254 h 3959"/>
              <a:gd name="T24" fmla="*/ 2797 w 3689"/>
              <a:gd name="T25" fmla="*/ 2229 h 3959"/>
              <a:gd name="T26" fmla="*/ 3675 w 3689"/>
              <a:gd name="T27" fmla="*/ 177 h 3959"/>
              <a:gd name="T28" fmla="*/ 1835 w 3689"/>
              <a:gd name="T29" fmla="*/ 1640 h 3959"/>
              <a:gd name="T30" fmla="*/ 2589 w 3689"/>
              <a:gd name="T31" fmla="*/ 1640 h 3959"/>
              <a:gd name="T32" fmla="*/ 21 w 3689"/>
              <a:gd name="T33" fmla="*/ 3516 h 3959"/>
              <a:gd name="T34" fmla="*/ 634 w 3689"/>
              <a:gd name="T35" fmla="*/ 2914 h 3959"/>
              <a:gd name="T36" fmla="*/ 620 w 3689"/>
              <a:gd name="T37" fmla="*/ 2859 h 3959"/>
              <a:gd name="T38" fmla="*/ 397 w 3689"/>
              <a:gd name="T39" fmla="*/ 2722 h 3959"/>
              <a:gd name="T40" fmla="*/ 1 w 3689"/>
              <a:gd name="T41" fmla="*/ 3143 h 3959"/>
              <a:gd name="T42" fmla="*/ 21 w 3689"/>
              <a:gd name="T43" fmla="*/ 3516 h 3959"/>
              <a:gd name="T44" fmla="*/ 715 w 3689"/>
              <a:gd name="T45" fmla="*/ 3488 h 3959"/>
              <a:gd name="T46" fmla="*/ 512 w 3689"/>
              <a:gd name="T47" fmla="*/ 3316 h 3959"/>
              <a:gd name="T48" fmla="*/ 10 w 3689"/>
              <a:gd name="T49" fmla="*/ 3761 h 3959"/>
              <a:gd name="T50" fmla="*/ 0 w 3689"/>
              <a:gd name="T51" fmla="*/ 3926 h 3959"/>
              <a:gd name="T52" fmla="*/ 192 w 3689"/>
              <a:gd name="T53" fmla="*/ 3959 h 3959"/>
              <a:gd name="T54" fmla="*/ 694 w 3689"/>
              <a:gd name="T55" fmla="*/ 3512 h 3959"/>
              <a:gd name="T56" fmla="*/ 957 w 3689"/>
              <a:gd name="T57" fmla="*/ 3453 h 3959"/>
              <a:gd name="T58" fmla="*/ 905 w 3689"/>
              <a:gd name="T59" fmla="*/ 3448 h 3959"/>
              <a:gd name="T60" fmla="*/ 446 w 3689"/>
              <a:gd name="T61" fmla="*/ 3926 h 3959"/>
              <a:gd name="T62" fmla="*/ 479 w 3689"/>
              <a:gd name="T63" fmla="*/ 3959 h 3959"/>
              <a:gd name="T64" fmla="*/ 827 w 3689"/>
              <a:gd name="T65" fmla="*/ 3949 h 3959"/>
              <a:gd name="T66" fmla="*/ 1080 w 3689"/>
              <a:gd name="T67" fmla="*/ 3647 h 3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689" h="3959">
                <a:moveTo>
                  <a:pt x="3675" y="177"/>
                </a:moveTo>
                <a:cubicBezTo>
                  <a:pt x="3672" y="163"/>
                  <a:pt x="3660" y="151"/>
                  <a:pt x="3645" y="149"/>
                </a:cubicBezTo>
                <a:cubicBezTo>
                  <a:pt x="3606" y="142"/>
                  <a:pt x="2687" y="0"/>
                  <a:pt x="1490" y="1197"/>
                </a:cubicBezTo>
                <a:cubicBezTo>
                  <a:pt x="1489" y="1198"/>
                  <a:pt x="1333" y="1359"/>
                  <a:pt x="1166" y="1584"/>
                </a:cubicBezTo>
                <a:cubicBezTo>
                  <a:pt x="552" y="1754"/>
                  <a:pt x="552" y="1754"/>
                  <a:pt x="552" y="1754"/>
                </a:cubicBezTo>
                <a:cubicBezTo>
                  <a:pt x="544" y="1756"/>
                  <a:pt x="538" y="1761"/>
                  <a:pt x="533" y="1766"/>
                </a:cubicBezTo>
                <a:cubicBezTo>
                  <a:pt x="96" y="2292"/>
                  <a:pt x="96" y="2292"/>
                  <a:pt x="96" y="2292"/>
                </a:cubicBezTo>
                <a:cubicBezTo>
                  <a:pt x="90" y="2299"/>
                  <a:pt x="87" y="2307"/>
                  <a:pt x="87" y="2316"/>
                </a:cubicBezTo>
                <a:cubicBezTo>
                  <a:pt x="87" y="2320"/>
                  <a:pt x="88" y="2323"/>
                  <a:pt x="89" y="2327"/>
                </a:cubicBezTo>
                <a:cubicBezTo>
                  <a:pt x="93" y="2339"/>
                  <a:pt x="102" y="2348"/>
                  <a:pt x="114" y="2352"/>
                </a:cubicBezTo>
                <a:cubicBezTo>
                  <a:pt x="735" y="2532"/>
                  <a:pt x="735" y="2532"/>
                  <a:pt x="735" y="2532"/>
                </a:cubicBezTo>
                <a:cubicBezTo>
                  <a:pt x="729" y="2664"/>
                  <a:pt x="759" y="2780"/>
                  <a:pt x="825" y="2876"/>
                </a:cubicBezTo>
                <a:cubicBezTo>
                  <a:pt x="629" y="3115"/>
                  <a:pt x="629" y="3115"/>
                  <a:pt x="629" y="3115"/>
                </a:cubicBezTo>
                <a:cubicBezTo>
                  <a:pt x="616" y="3130"/>
                  <a:pt x="617" y="3152"/>
                  <a:pt x="632" y="3166"/>
                </a:cubicBezTo>
                <a:cubicBezTo>
                  <a:pt x="819" y="3343"/>
                  <a:pt x="819" y="3343"/>
                  <a:pt x="819" y="3343"/>
                </a:cubicBezTo>
                <a:cubicBezTo>
                  <a:pt x="826" y="3350"/>
                  <a:pt x="835" y="3354"/>
                  <a:pt x="845" y="3353"/>
                </a:cubicBezTo>
                <a:cubicBezTo>
                  <a:pt x="856" y="3353"/>
                  <a:pt x="865" y="3349"/>
                  <a:pt x="872" y="3341"/>
                </a:cubicBezTo>
                <a:cubicBezTo>
                  <a:pt x="1089" y="3104"/>
                  <a:pt x="1089" y="3104"/>
                  <a:pt x="1089" y="3104"/>
                </a:cubicBezTo>
                <a:cubicBezTo>
                  <a:pt x="1144" y="3125"/>
                  <a:pt x="1282" y="3161"/>
                  <a:pt x="1491" y="3122"/>
                </a:cubicBezTo>
                <a:cubicBezTo>
                  <a:pt x="1713" y="3731"/>
                  <a:pt x="1713" y="3731"/>
                  <a:pt x="1713" y="3731"/>
                </a:cubicBezTo>
                <a:cubicBezTo>
                  <a:pt x="1717" y="3743"/>
                  <a:pt x="1727" y="3752"/>
                  <a:pt x="1740" y="3755"/>
                </a:cubicBezTo>
                <a:cubicBezTo>
                  <a:pt x="1752" y="3758"/>
                  <a:pt x="1764" y="3754"/>
                  <a:pt x="1774" y="3745"/>
                </a:cubicBezTo>
                <a:cubicBezTo>
                  <a:pt x="2269" y="3274"/>
                  <a:pt x="2269" y="3274"/>
                  <a:pt x="2269" y="3274"/>
                </a:cubicBezTo>
                <a:cubicBezTo>
                  <a:pt x="2275" y="3268"/>
                  <a:pt x="2279" y="3261"/>
                  <a:pt x="2280" y="3254"/>
                </a:cubicBezTo>
                <a:cubicBezTo>
                  <a:pt x="2391" y="2633"/>
                  <a:pt x="2391" y="2633"/>
                  <a:pt x="2391" y="2633"/>
                </a:cubicBezTo>
                <a:cubicBezTo>
                  <a:pt x="2526" y="2516"/>
                  <a:pt x="2663" y="2380"/>
                  <a:pt x="2797" y="2229"/>
                </a:cubicBezTo>
                <a:cubicBezTo>
                  <a:pt x="3573" y="1357"/>
                  <a:pt x="3689" y="676"/>
                  <a:pt x="3689" y="347"/>
                </a:cubicBezTo>
                <a:cubicBezTo>
                  <a:pt x="3689" y="239"/>
                  <a:pt x="3675" y="180"/>
                  <a:pt x="3675" y="177"/>
                </a:cubicBezTo>
                <a:close/>
                <a:moveTo>
                  <a:pt x="2212" y="2017"/>
                </a:moveTo>
                <a:cubicBezTo>
                  <a:pt x="2004" y="2017"/>
                  <a:pt x="1835" y="1848"/>
                  <a:pt x="1835" y="1640"/>
                </a:cubicBezTo>
                <a:cubicBezTo>
                  <a:pt x="1835" y="1432"/>
                  <a:pt x="2004" y="1263"/>
                  <a:pt x="2212" y="1263"/>
                </a:cubicBezTo>
                <a:cubicBezTo>
                  <a:pt x="2420" y="1263"/>
                  <a:pt x="2589" y="1432"/>
                  <a:pt x="2589" y="1640"/>
                </a:cubicBezTo>
                <a:cubicBezTo>
                  <a:pt x="2589" y="1848"/>
                  <a:pt x="2420" y="2017"/>
                  <a:pt x="2212" y="2017"/>
                </a:cubicBezTo>
                <a:close/>
                <a:moveTo>
                  <a:pt x="21" y="3516"/>
                </a:moveTo>
                <a:cubicBezTo>
                  <a:pt x="34" y="3521"/>
                  <a:pt x="48" y="3518"/>
                  <a:pt x="58" y="3509"/>
                </a:cubicBezTo>
                <a:cubicBezTo>
                  <a:pt x="634" y="2914"/>
                  <a:pt x="634" y="2914"/>
                  <a:pt x="634" y="2914"/>
                </a:cubicBezTo>
                <a:cubicBezTo>
                  <a:pt x="642" y="2906"/>
                  <a:pt x="645" y="2894"/>
                  <a:pt x="642" y="2883"/>
                </a:cubicBezTo>
                <a:cubicBezTo>
                  <a:pt x="639" y="2872"/>
                  <a:pt x="631" y="2863"/>
                  <a:pt x="620" y="2859"/>
                </a:cubicBezTo>
                <a:cubicBezTo>
                  <a:pt x="432" y="2713"/>
                  <a:pt x="432" y="2713"/>
                  <a:pt x="432" y="2713"/>
                </a:cubicBezTo>
                <a:cubicBezTo>
                  <a:pt x="419" y="2709"/>
                  <a:pt x="406" y="2713"/>
                  <a:pt x="397" y="2722"/>
                </a:cubicBezTo>
                <a:cubicBezTo>
                  <a:pt x="10" y="3120"/>
                  <a:pt x="10" y="3120"/>
                  <a:pt x="10" y="3120"/>
                </a:cubicBezTo>
                <a:cubicBezTo>
                  <a:pt x="4" y="3126"/>
                  <a:pt x="1" y="3134"/>
                  <a:pt x="1" y="3143"/>
                </a:cubicBezTo>
                <a:cubicBezTo>
                  <a:pt x="1" y="3485"/>
                  <a:pt x="1" y="3485"/>
                  <a:pt x="1" y="3485"/>
                </a:cubicBezTo>
                <a:cubicBezTo>
                  <a:pt x="1" y="3499"/>
                  <a:pt x="9" y="3511"/>
                  <a:pt x="21" y="3516"/>
                </a:cubicBezTo>
                <a:close/>
                <a:moveTo>
                  <a:pt x="715" y="3489"/>
                </a:moveTo>
                <a:cubicBezTo>
                  <a:pt x="715" y="3488"/>
                  <a:pt x="715" y="3488"/>
                  <a:pt x="715" y="3488"/>
                </a:cubicBezTo>
                <a:cubicBezTo>
                  <a:pt x="715" y="3479"/>
                  <a:pt x="700" y="3470"/>
                  <a:pt x="693" y="3464"/>
                </a:cubicBezTo>
                <a:cubicBezTo>
                  <a:pt x="512" y="3316"/>
                  <a:pt x="512" y="3316"/>
                  <a:pt x="512" y="3316"/>
                </a:cubicBezTo>
                <a:cubicBezTo>
                  <a:pt x="500" y="3305"/>
                  <a:pt x="480" y="3306"/>
                  <a:pt x="468" y="3318"/>
                </a:cubicBezTo>
                <a:cubicBezTo>
                  <a:pt x="10" y="3761"/>
                  <a:pt x="10" y="3761"/>
                  <a:pt x="10" y="3761"/>
                </a:cubicBezTo>
                <a:cubicBezTo>
                  <a:pt x="4" y="3767"/>
                  <a:pt x="0" y="3776"/>
                  <a:pt x="0" y="3785"/>
                </a:cubicBezTo>
                <a:cubicBezTo>
                  <a:pt x="0" y="3926"/>
                  <a:pt x="0" y="3926"/>
                  <a:pt x="0" y="3926"/>
                </a:cubicBezTo>
                <a:cubicBezTo>
                  <a:pt x="0" y="3945"/>
                  <a:pt x="15" y="3959"/>
                  <a:pt x="34" y="3959"/>
                </a:cubicBezTo>
                <a:cubicBezTo>
                  <a:pt x="192" y="3959"/>
                  <a:pt x="192" y="3959"/>
                  <a:pt x="192" y="3959"/>
                </a:cubicBezTo>
                <a:cubicBezTo>
                  <a:pt x="201" y="3959"/>
                  <a:pt x="214" y="3956"/>
                  <a:pt x="220" y="3950"/>
                </a:cubicBezTo>
                <a:cubicBezTo>
                  <a:pt x="694" y="3512"/>
                  <a:pt x="694" y="3512"/>
                  <a:pt x="694" y="3512"/>
                </a:cubicBezTo>
                <a:cubicBezTo>
                  <a:pt x="701" y="3506"/>
                  <a:pt x="715" y="3498"/>
                  <a:pt x="715" y="3489"/>
                </a:cubicBezTo>
                <a:close/>
                <a:moveTo>
                  <a:pt x="957" y="3453"/>
                </a:moveTo>
                <a:cubicBezTo>
                  <a:pt x="951" y="3445"/>
                  <a:pt x="942" y="3439"/>
                  <a:pt x="932" y="3438"/>
                </a:cubicBezTo>
                <a:cubicBezTo>
                  <a:pt x="922" y="3437"/>
                  <a:pt x="912" y="3441"/>
                  <a:pt x="905" y="3448"/>
                </a:cubicBezTo>
                <a:cubicBezTo>
                  <a:pt x="455" y="3903"/>
                  <a:pt x="455" y="3903"/>
                  <a:pt x="455" y="3903"/>
                </a:cubicBezTo>
                <a:cubicBezTo>
                  <a:pt x="449" y="3909"/>
                  <a:pt x="446" y="3918"/>
                  <a:pt x="446" y="3926"/>
                </a:cubicBezTo>
                <a:cubicBezTo>
                  <a:pt x="446" y="3931"/>
                  <a:pt x="447" y="3935"/>
                  <a:pt x="448" y="3939"/>
                </a:cubicBezTo>
                <a:cubicBezTo>
                  <a:pt x="454" y="3952"/>
                  <a:pt x="466" y="3959"/>
                  <a:pt x="479" y="3959"/>
                </a:cubicBezTo>
                <a:cubicBezTo>
                  <a:pt x="803" y="3959"/>
                  <a:pt x="803" y="3959"/>
                  <a:pt x="803" y="3959"/>
                </a:cubicBezTo>
                <a:cubicBezTo>
                  <a:pt x="812" y="3959"/>
                  <a:pt x="821" y="3956"/>
                  <a:pt x="827" y="3949"/>
                </a:cubicBezTo>
                <a:cubicBezTo>
                  <a:pt x="1075" y="3688"/>
                  <a:pt x="1075" y="3688"/>
                  <a:pt x="1075" y="3688"/>
                </a:cubicBezTo>
                <a:cubicBezTo>
                  <a:pt x="1086" y="3677"/>
                  <a:pt x="1088" y="3660"/>
                  <a:pt x="1080" y="3647"/>
                </a:cubicBezTo>
                <a:lnTo>
                  <a:pt x="957" y="3453"/>
                </a:ln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5858ECC-36BB-41BB-8795-6758325C5E4D}"/>
              </a:ext>
            </a:extLst>
          </p:cNvPr>
          <p:cNvSpPr/>
          <p:nvPr/>
        </p:nvSpPr>
        <p:spPr>
          <a:xfrm>
            <a:off x="4943475" y="1022624"/>
            <a:ext cx="2305050" cy="2305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1422A697-020C-4F9F-9802-5F93142B8D5A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2" t="846" r="19812" b="54030"/>
          <a:stretch/>
        </p:blipFill>
        <p:spPr>
          <a:xfrm>
            <a:off x="4703828" y="782975"/>
            <a:ext cx="2784347" cy="278434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3967163"/>
            <a:ext cx="10515600" cy="679450"/>
          </a:xfrm>
        </p:spPr>
        <p:txBody>
          <a:bodyPr/>
          <a:lstStyle/>
          <a:p>
            <a:r>
              <a:rPr lang="en-US" b="1" dirty="0"/>
              <a:t>Welcome Message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80F266F-B974-4870-B41F-C9D3233DFC62}"/>
              </a:ext>
            </a:extLst>
          </p:cNvPr>
          <p:cNvSpPr/>
          <p:nvPr/>
        </p:nvSpPr>
        <p:spPr>
          <a:xfrm>
            <a:off x="2519938" y="4798803"/>
            <a:ext cx="715212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2" name="Title 21">
            <a:extLst>
              <a:ext uri="{FF2B5EF4-FFF2-40B4-BE49-F238E27FC236}">
                <a16:creationId xmlns:a16="http://schemas.microsoft.com/office/drawing/2014/main" id="{FB4F604B-57CA-4ABB-984C-39371D4A403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spc="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ABOUTUS</a:t>
            </a:r>
            <a:endParaRPr lang="en-US" dirty="0"/>
          </a:p>
        </p:txBody>
      </p:sp>
      <p:pic>
        <p:nvPicPr>
          <p:cNvPr id="77" name="Picture Placeholder 76">
            <a:extLst>
              <a:ext uri="{FF2B5EF4-FFF2-40B4-BE49-F238E27FC236}">
                <a16:creationId xmlns:a16="http://schemas.microsoft.com/office/drawing/2014/main" id="{EDB9844C-7E6B-4453-91D8-F245581DD947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13" b="30113"/>
          <a:stretch>
            <a:fillRect/>
          </a:stretch>
        </p:blipFill>
        <p:spPr/>
      </p:pic>
      <p:sp>
        <p:nvSpPr>
          <p:cNvPr id="23" name="Subtitle 22">
            <a:extLst>
              <a:ext uri="{FF2B5EF4-FFF2-40B4-BE49-F238E27FC236}">
                <a16:creationId xmlns:a16="http://schemas.microsoft.com/office/drawing/2014/main" id="{623ABCD1-3652-4E90-BF25-BF489909D9E6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66" name="Freeform 19">
            <a:extLst>
              <a:ext uri="{FF2B5EF4-FFF2-40B4-BE49-F238E27FC236}">
                <a16:creationId xmlns:a16="http://schemas.microsoft.com/office/drawing/2014/main" id="{DA587A6F-29AE-4AFC-A42E-464E98029555}"/>
              </a:ext>
            </a:extLst>
          </p:cNvPr>
          <p:cNvSpPr>
            <a:spLocks/>
          </p:cNvSpPr>
          <p:nvPr/>
        </p:nvSpPr>
        <p:spPr bwMode="auto">
          <a:xfrm>
            <a:off x="8202613" y="1992313"/>
            <a:ext cx="814388" cy="3227387"/>
          </a:xfrm>
          <a:custGeom>
            <a:avLst/>
            <a:gdLst>
              <a:gd name="T0" fmla="*/ 118 w 294"/>
              <a:gd name="T1" fmla="*/ 0 h 1165"/>
              <a:gd name="T2" fmla="*/ 0 w 294"/>
              <a:gd name="T3" fmla="*/ 0 h 1165"/>
              <a:gd name="T4" fmla="*/ 198 w 294"/>
              <a:gd name="T5" fmla="*/ 582 h 1165"/>
              <a:gd name="T6" fmla="*/ 0 w 294"/>
              <a:gd name="T7" fmla="*/ 1165 h 1165"/>
              <a:gd name="T8" fmla="*/ 118 w 294"/>
              <a:gd name="T9" fmla="*/ 1165 h 1165"/>
              <a:gd name="T10" fmla="*/ 294 w 294"/>
              <a:gd name="T11" fmla="*/ 582 h 1165"/>
              <a:gd name="T12" fmla="*/ 118 w 294"/>
              <a:gd name="T13" fmla="*/ 0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4" h="1165">
                <a:moveTo>
                  <a:pt x="118" y="0"/>
                </a:moveTo>
                <a:cubicBezTo>
                  <a:pt x="0" y="0"/>
                  <a:pt x="0" y="0"/>
                  <a:pt x="0" y="0"/>
                </a:cubicBezTo>
                <a:cubicBezTo>
                  <a:pt x="124" y="161"/>
                  <a:pt x="198" y="363"/>
                  <a:pt x="198" y="582"/>
                </a:cubicBezTo>
                <a:cubicBezTo>
                  <a:pt x="198" y="802"/>
                  <a:pt x="124" y="1003"/>
                  <a:pt x="0" y="1165"/>
                </a:cubicBezTo>
                <a:cubicBezTo>
                  <a:pt x="118" y="1165"/>
                  <a:pt x="118" y="1165"/>
                  <a:pt x="118" y="1165"/>
                </a:cubicBezTo>
                <a:cubicBezTo>
                  <a:pt x="229" y="998"/>
                  <a:pt x="294" y="798"/>
                  <a:pt x="294" y="582"/>
                </a:cubicBezTo>
                <a:cubicBezTo>
                  <a:pt x="294" y="367"/>
                  <a:pt x="229" y="167"/>
                  <a:pt x="118" y="0"/>
                </a:cubicBezTo>
                <a:close/>
              </a:path>
            </a:pathLst>
          </a:custGeom>
          <a:solidFill>
            <a:schemeClr val="accent6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20">
            <a:extLst>
              <a:ext uri="{FF2B5EF4-FFF2-40B4-BE49-F238E27FC236}">
                <a16:creationId xmlns:a16="http://schemas.microsoft.com/office/drawing/2014/main" id="{528E1713-B63B-4D39-8378-B7BC4CDC2344}"/>
              </a:ext>
            </a:extLst>
          </p:cNvPr>
          <p:cNvSpPr>
            <a:spLocks/>
          </p:cNvSpPr>
          <p:nvPr/>
        </p:nvSpPr>
        <p:spPr bwMode="auto">
          <a:xfrm>
            <a:off x="3175000" y="1992313"/>
            <a:ext cx="814388" cy="3227387"/>
          </a:xfrm>
          <a:custGeom>
            <a:avLst/>
            <a:gdLst>
              <a:gd name="T0" fmla="*/ 96 w 294"/>
              <a:gd name="T1" fmla="*/ 582 h 1165"/>
              <a:gd name="T2" fmla="*/ 294 w 294"/>
              <a:gd name="T3" fmla="*/ 0 h 1165"/>
              <a:gd name="T4" fmla="*/ 176 w 294"/>
              <a:gd name="T5" fmla="*/ 0 h 1165"/>
              <a:gd name="T6" fmla="*/ 0 w 294"/>
              <a:gd name="T7" fmla="*/ 582 h 1165"/>
              <a:gd name="T8" fmla="*/ 176 w 294"/>
              <a:gd name="T9" fmla="*/ 1165 h 1165"/>
              <a:gd name="T10" fmla="*/ 294 w 294"/>
              <a:gd name="T11" fmla="*/ 1165 h 1165"/>
              <a:gd name="T12" fmla="*/ 96 w 294"/>
              <a:gd name="T13" fmla="*/ 58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4" h="1165">
                <a:moveTo>
                  <a:pt x="96" y="582"/>
                </a:moveTo>
                <a:cubicBezTo>
                  <a:pt x="96" y="363"/>
                  <a:pt x="170" y="161"/>
                  <a:pt x="294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65" y="167"/>
                  <a:pt x="0" y="367"/>
                  <a:pt x="0" y="582"/>
                </a:cubicBezTo>
                <a:cubicBezTo>
                  <a:pt x="0" y="798"/>
                  <a:pt x="65" y="998"/>
                  <a:pt x="176" y="1165"/>
                </a:cubicBezTo>
                <a:cubicBezTo>
                  <a:pt x="294" y="1165"/>
                  <a:pt x="294" y="1165"/>
                  <a:pt x="294" y="1165"/>
                </a:cubicBezTo>
                <a:cubicBezTo>
                  <a:pt x="170" y="1003"/>
                  <a:pt x="96" y="802"/>
                  <a:pt x="96" y="582"/>
                </a:cubicBezTo>
                <a:close/>
              </a:path>
            </a:pathLst>
          </a:custGeom>
          <a:solidFill>
            <a:schemeClr val="accent6"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21">
            <a:extLst>
              <a:ext uri="{FF2B5EF4-FFF2-40B4-BE49-F238E27FC236}">
                <a16:creationId xmlns:a16="http://schemas.microsoft.com/office/drawing/2014/main" id="{41B4D58B-BDFE-466C-B262-92E10F188F07}"/>
              </a:ext>
            </a:extLst>
          </p:cNvPr>
          <p:cNvSpPr>
            <a:spLocks/>
          </p:cNvSpPr>
          <p:nvPr/>
        </p:nvSpPr>
        <p:spPr bwMode="auto">
          <a:xfrm>
            <a:off x="3440113" y="1992313"/>
            <a:ext cx="841375" cy="3227387"/>
          </a:xfrm>
          <a:custGeom>
            <a:avLst/>
            <a:gdLst>
              <a:gd name="T0" fmla="*/ 81 w 303"/>
              <a:gd name="T1" fmla="*/ 582 h 1165"/>
              <a:gd name="T2" fmla="*/ 303 w 303"/>
              <a:gd name="T3" fmla="*/ 0 h 1165"/>
              <a:gd name="T4" fmla="*/ 198 w 303"/>
              <a:gd name="T5" fmla="*/ 0 h 1165"/>
              <a:gd name="T6" fmla="*/ 0 w 303"/>
              <a:gd name="T7" fmla="*/ 582 h 1165"/>
              <a:gd name="T8" fmla="*/ 198 w 303"/>
              <a:gd name="T9" fmla="*/ 1165 h 1165"/>
              <a:gd name="T10" fmla="*/ 303 w 303"/>
              <a:gd name="T11" fmla="*/ 1165 h 1165"/>
              <a:gd name="T12" fmla="*/ 81 w 303"/>
              <a:gd name="T13" fmla="*/ 58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3" h="1165">
                <a:moveTo>
                  <a:pt x="81" y="582"/>
                </a:moveTo>
                <a:cubicBezTo>
                  <a:pt x="81" y="359"/>
                  <a:pt x="165" y="155"/>
                  <a:pt x="303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74" y="161"/>
                  <a:pt x="0" y="363"/>
                  <a:pt x="0" y="582"/>
                </a:cubicBezTo>
                <a:cubicBezTo>
                  <a:pt x="0" y="802"/>
                  <a:pt x="74" y="1003"/>
                  <a:pt x="198" y="1165"/>
                </a:cubicBezTo>
                <a:cubicBezTo>
                  <a:pt x="303" y="1165"/>
                  <a:pt x="303" y="1165"/>
                  <a:pt x="303" y="1165"/>
                </a:cubicBezTo>
                <a:cubicBezTo>
                  <a:pt x="165" y="1010"/>
                  <a:pt x="81" y="806"/>
                  <a:pt x="81" y="582"/>
                </a:cubicBezTo>
                <a:close/>
              </a:path>
            </a:pathLst>
          </a:custGeom>
          <a:solidFill>
            <a:schemeClr val="accent6"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22">
            <a:extLst>
              <a:ext uri="{FF2B5EF4-FFF2-40B4-BE49-F238E27FC236}">
                <a16:creationId xmlns:a16="http://schemas.microsoft.com/office/drawing/2014/main" id="{FB4B718A-F471-48AB-A54F-CF8B043F36BA}"/>
              </a:ext>
            </a:extLst>
          </p:cNvPr>
          <p:cNvSpPr>
            <a:spLocks/>
          </p:cNvSpPr>
          <p:nvPr/>
        </p:nvSpPr>
        <p:spPr bwMode="auto">
          <a:xfrm>
            <a:off x="7910513" y="1992313"/>
            <a:ext cx="841375" cy="3227387"/>
          </a:xfrm>
          <a:custGeom>
            <a:avLst/>
            <a:gdLst>
              <a:gd name="T0" fmla="*/ 222 w 303"/>
              <a:gd name="T1" fmla="*/ 582 h 1165"/>
              <a:gd name="T2" fmla="*/ 0 w 303"/>
              <a:gd name="T3" fmla="*/ 1165 h 1165"/>
              <a:gd name="T4" fmla="*/ 105 w 303"/>
              <a:gd name="T5" fmla="*/ 1165 h 1165"/>
              <a:gd name="T6" fmla="*/ 303 w 303"/>
              <a:gd name="T7" fmla="*/ 582 h 1165"/>
              <a:gd name="T8" fmla="*/ 105 w 303"/>
              <a:gd name="T9" fmla="*/ 0 h 1165"/>
              <a:gd name="T10" fmla="*/ 0 w 303"/>
              <a:gd name="T11" fmla="*/ 0 h 1165"/>
              <a:gd name="T12" fmla="*/ 222 w 303"/>
              <a:gd name="T13" fmla="*/ 582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3" h="1165">
                <a:moveTo>
                  <a:pt x="222" y="582"/>
                </a:moveTo>
                <a:cubicBezTo>
                  <a:pt x="222" y="806"/>
                  <a:pt x="138" y="1010"/>
                  <a:pt x="0" y="1165"/>
                </a:cubicBezTo>
                <a:cubicBezTo>
                  <a:pt x="105" y="1165"/>
                  <a:pt x="105" y="1165"/>
                  <a:pt x="105" y="1165"/>
                </a:cubicBezTo>
                <a:cubicBezTo>
                  <a:pt x="229" y="1003"/>
                  <a:pt x="303" y="802"/>
                  <a:pt x="303" y="582"/>
                </a:cubicBezTo>
                <a:cubicBezTo>
                  <a:pt x="303" y="363"/>
                  <a:pt x="229" y="161"/>
                  <a:pt x="105" y="0"/>
                </a:cubicBezTo>
                <a:cubicBezTo>
                  <a:pt x="0" y="0"/>
                  <a:pt x="0" y="0"/>
                  <a:pt x="0" y="0"/>
                </a:cubicBezTo>
                <a:cubicBezTo>
                  <a:pt x="138" y="155"/>
                  <a:pt x="222" y="359"/>
                  <a:pt x="222" y="582"/>
                </a:cubicBezTo>
                <a:close/>
              </a:path>
            </a:pathLst>
          </a:custGeom>
          <a:solidFill>
            <a:schemeClr val="accent6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23">
            <a:extLst>
              <a:ext uri="{FF2B5EF4-FFF2-40B4-BE49-F238E27FC236}">
                <a16:creationId xmlns:a16="http://schemas.microsoft.com/office/drawing/2014/main" id="{04D1E285-BFC2-4A7E-B440-555BAF782C0A}"/>
              </a:ext>
            </a:extLst>
          </p:cNvPr>
          <p:cNvSpPr>
            <a:spLocks/>
          </p:cNvSpPr>
          <p:nvPr/>
        </p:nvSpPr>
        <p:spPr bwMode="auto">
          <a:xfrm>
            <a:off x="3665538" y="1992313"/>
            <a:ext cx="4860925" cy="3227387"/>
          </a:xfrm>
          <a:custGeom>
            <a:avLst/>
            <a:gdLst>
              <a:gd name="T0" fmla="*/ 222 w 1753"/>
              <a:gd name="T1" fmla="*/ 1165 h 1165"/>
              <a:gd name="T2" fmla="*/ 1531 w 1753"/>
              <a:gd name="T3" fmla="*/ 1165 h 1165"/>
              <a:gd name="T4" fmla="*/ 1753 w 1753"/>
              <a:gd name="T5" fmla="*/ 582 h 1165"/>
              <a:gd name="T6" fmla="*/ 1531 w 1753"/>
              <a:gd name="T7" fmla="*/ 0 h 1165"/>
              <a:gd name="T8" fmla="*/ 222 w 1753"/>
              <a:gd name="T9" fmla="*/ 0 h 1165"/>
              <a:gd name="T10" fmla="*/ 0 w 1753"/>
              <a:gd name="T11" fmla="*/ 582 h 1165"/>
              <a:gd name="T12" fmla="*/ 222 w 1753"/>
              <a:gd name="T13" fmla="*/ 1165 h 1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53" h="1165">
                <a:moveTo>
                  <a:pt x="222" y="1165"/>
                </a:moveTo>
                <a:cubicBezTo>
                  <a:pt x="1531" y="1165"/>
                  <a:pt x="1531" y="1165"/>
                  <a:pt x="1531" y="1165"/>
                </a:cubicBezTo>
                <a:cubicBezTo>
                  <a:pt x="1669" y="1010"/>
                  <a:pt x="1753" y="806"/>
                  <a:pt x="1753" y="582"/>
                </a:cubicBezTo>
                <a:cubicBezTo>
                  <a:pt x="1753" y="359"/>
                  <a:pt x="1669" y="155"/>
                  <a:pt x="1531" y="0"/>
                </a:cubicBezTo>
                <a:cubicBezTo>
                  <a:pt x="222" y="0"/>
                  <a:pt x="222" y="0"/>
                  <a:pt x="222" y="0"/>
                </a:cubicBezTo>
                <a:cubicBezTo>
                  <a:pt x="84" y="155"/>
                  <a:pt x="0" y="359"/>
                  <a:pt x="0" y="582"/>
                </a:cubicBezTo>
                <a:cubicBezTo>
                  <a:pt x="0" y="806"/>
                  <a:pt x="84" y="1010"/>
                  <a:pt x="222" y="1165"/>
                </a:cubicBezTo>
                <a:close/>
              </a:path>
            </a:pathLst>
          </a:custGeom>
          <a:solidFill>
            <a:schemeClr val="accent6">
              <a:lumMod val="75000"/>
              <a:alpha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E1187FCF-B4AB-46A8-88CC-008638ED0472}"/>
              </a:ext>
            </a:extLst>
          </p:cNvPr>
          <p:cNvSpPr/>
          <p:nvPr/>
        </p:nvSpPr>
        <p:spPr>
          <a:xfrm>
            <a:off x="4429112" y="2790398"/>
            <a:ext cx="33337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80" name="Rectangle 9">
            <a:extLst>
              <a:ext uri="{FF2B5EF4-FFF2-40B4-BE49-F238E27FC236}">
                <a16:creationId xmlns:a16="http://schemas.microsoft.com/office/drawing/2014/main" id="{711F7D4D-3604-4B26-9164-39A26A20659F}"/>
              </a:ext>
            </a:extLst>
          </p:cNvPr>
          <p:cNvSpPr>
            <a:spLocks/>
          </p:cNvSpPr>
          <p:nvPr/>
        </p:nvSpPr>
        <p:spPr bwMode="auto">
          <a:xfrm>
            <a:off x="838200" y="6138558"/>
            <a:ext cx="2648858" cy="43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Montserrat" panose="00000500000000000000" pitchFamily="50" charset="0"/>
                <a:ea typeface="Open Sans Condensed Light" panose="020B0306030504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reliability By using simple lorem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F9263FE-D41B-410A-8F60-31525A29EA0D}"/>
              </a:ext>
            </a:extLst>
          </p:cNvPr>
          <p:cNvSpPr txBox="1"/>
          <p:nvPr/>
        </p:nvSpPr>
        <p:spPr>
          <a:xfrm>
            <a:off x="838200" y="5382427"/>
            <a:ext cx="2422753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300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Design </a:t>
            </a:r>
            <a:r>
              <a:rPr lang="en-US" sz="13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Isment</a:t>
            </a:r>
            <a:r>
              <a:rPr lang="en-US" sz="1300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</a:t>
            </a:r>
          </a:p>
          <a:p>
            <a:pPr>
              <a:lnSpc>
                <a:spcPts val="2200"/>
              </a:lnSpc>
            </a:pPr>
            <a:r>
              <a:rPr lang="en-US" sz="20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An Image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9B66E78-2FE8-44AE-B035-2A37A8747038}"/>
              </a:ext>
            </a:extLst>
          </p:cNvPr>
          <p:cNvSpPr txBox="1"/>
          <p:nvPr/>
        </p:nvSpPr>
        <p:spPr>
          <a:xfrm>
            <a:off x="8678629" y="5382427"/>
            <a:ext cx="2675171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300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Design </a:t>
            </a:r>
            <a:r>
              <a:rPr lang="en-US" sz="13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Isment</a:t>
            </a:r>
            <a:r>
              <a:rPr lang="en-US" sz="1300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</a:t>
            </a:r>
          </a:p>
          <a:p>
            <a:pPr>
              <a:lnSpc>
                <a:spcPts val="2200"/>
              </a:lnSpc>
            </a:pPr>
            <a:r>
              <a:rPr lang="en-US" sz="2000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An Image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5205984-1A17-4898-B75F-2D2173CA1A83}"/>
              </a:ext>
            </a:extLst>
          </p:cNvPr>
          <p:cNvSpPr txBox="1"/>
          <p:nvPr/>
        </p:nvSpPr>
        <p:spPr>
          <a:xfrm>
            <a:off x="4621436" y="5382427"/>
            <a:ext cx="269671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300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Design </a:t>
            </a:r>
            <a:r>
              <a:rPr lang="en-US" sz="13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Isment</a:t>
            </a:r>
            <a:r>
              <a:rPr lang="en-US" sz="1300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To</a:t>
            </a:r>
          </a:p>
          <a:p>
            <a:pPr>
              <a:lnSpc>
                <a:spcPts val="2200"/>
              </a:lnSpc>
            </a:pPr>
            <a:r>
              <a:rPr lang="en-US" sz="2000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Project An Image</a:t>
            </a:r>
          </a:p>
        </p:txBody>
      </p:sp>
      <p:sp>
        <p:nvSpPr>
          <p:cNvPr id="86" name="Rectangle 9">
            <a:extLst>
              <a:ext uri="{FF2B5EF4-FFF2-40B4-BE49-F238E27FC236}">
                <a16:creationId xmlns:a16="http://schemas.microsoft.com/office/drawing/2014/main" id="{DEE544B0-A2E3-49F2-B2C7-04F1B7112F8F}"/>
              </a:ext>
            </a:extLst>
          </p:cNvPr>
          <p:cNvSpPr>
            <a:spLocks/>
          </p:cNvSpPr>
          <p:nvPr/>
        </p:nvSpPr>
        <p:spPr bwMode="auto">
          <a:xfrm>
            <a:off x="4621436" y="6138558"/>
            <a:ext cx="2648858" cy="43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Montserrat" panose="00000500000000000000" pitchFamily="50" charset="0"/>
                <a:ea typeface="Open Sans Condensed Light" panose="020B0306030504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reliability By using simple lorem</a:t>
            </a:r>
          </a:p>
        </p:txBody>
      </p:sp>
      <p:sp>
        <p:nvSpPr>
          <p:cNvPr id="87" name="Rectangle 9">
            <a:extLst>
              <a:ext uri="{FF2B5EF4-FFF2-40B4-BE49-F238E27FC236}">
                <a16:creationId xmlns:a16="http://schemas.microsoft.com/office/drawing/2014/main" id="{7857DE9F-6521-40B8-971E-3FA6479CE91D}"/>
              </a:ext>
            </a:extLst>
          </p:cNvPr>
          <p:cNvSpPr>
            <a:spLocks/>
          </p:cNvSpPr>
          <p:nvPr/>
        </p:nvSpPr>
        <p:spPr bwMode="auto">
          <a:xfrm>
            <a:off x="8678629" y="6138558"/>
            <a:ext cx="2648858" cy="43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latin typeface="Montserrat" panose="00000500000000000000" pitchFamily="50" charset="0"/>
                <a:ea typeface="Open Sans Condensed Light" panose="020B0306030504020204" pitchFamily="34" charset="0"/>
                <a:cs typeface="Open Sans Condensed Light" panose="020B0306030504020204" pitchFamily="34" charset="0"/>
                <a:sym typeface="Montserrat-Regular" charset="0"/>
              </a:rPr>
              <a:t>This letterhead design is meant to project reliability By using simple lorem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AC74628D-200C-45C1-83FD-8277EA77965B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6" r="855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 Services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E5AAA37C-CD1F-4314-8270-E8C1B110D1C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C3B44787-D9DC-47D0-A234-C96BDB3CE1F2}"/>
              </a:ext>
            </a:extLst>
          </p:cNvPr>
          <p:cNvSpPr>
            <a:spLocks noEditPoints="1"/>
          </p:cNvSpPr>
          <p:nvPr/>
        </p:nvSpPr>
        <p:spPr bwMode="auto">
          <a:xfrm>
            <a:off x="6161768" y="2482850"/>
            <a:ext cx="2490787" cy="1469798"/>
          </a:xfrm>
          <a:custGeom>
            <a:avLst/>
            <a:gdLst>
              <a:gd name="T0" fmla="*/ 1569 w 1569"/>
              <a:gd name="T1" fmla="*/ 884 h 884"/>
              <a:gd name="T2" fmla="*/ 0 w 1569"/>
              <a:gd name="T3" fmla="*/ 884 h 884"/>
              <a:gd name="T4" fmla="*/ 0 w 1569"/>
              <a:gd name="T5" fmla="*/ 0 h 884"/>
              <a:gd name="T6" fmla="*/ 1569 w 1569"/>
              <a:gd name="T7" fmla="*/ 0 h 884"/>
              <a:gd name="T8" fmla="*/ 1569 w 1569"/>
              <a:gd name="T9" fmla="*/ 884 h 884"/>
              <a:gd name="T10" fmla="*/ 9 w 1569"/>
              <a:gd name="T11" fmla="*/ 873 h 884"/>
              <a:gd name="T12" fmla="*/ 1558 w 1569"/>
              <a:gd name="T13" fmla="*/ 873 h 884"/>
              <a:gd name="T14" fmla="*/ 1558 w 1569"/>
              <a:gd name="T15" fmla="*/ 9 h 884"/>
              <a:gd name="T16" fmla="*/ 9 w 1569"/>
              <a:gd name="T17" fmla="*/ 9 h 884"/>
              <a:gd name="T18" fmla="*/ 9 w 1569"/>
              <a:gd name="T19" fmla="*/ 873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9" h="884">
                <a:moveTo>
                  <a:pt x="1569" y="884"/>
                </a:moveTo>
                <a:lnTo>
                  <a:pt x="0" y="884"/>
                </a:lnTo>
                <a:lnTo>
                  <a:pt x="0" y="0"/>
                </a:lnTo>
                <a:lnTo>
                  <a:pt x="1569" y="0"/>
                </a:lnTo>
                <a:lnTo>
                  <a:pt x="1569" y="884"/>
                </a:lnTo>
                <a:close/>
                <a:moveTo>
                  <a:pt x="9" y="873"/>
                </a:moveTo>
                <a:lnTo>
                  <a:pt x="1558" y="873"/>
                </a:lnTo>
                <a:lnTo>
                  <a:pt x="1558" y="9"/>
                </a:lnTo>
                <a:lnTo>
                  <a:pt x="9" y="9"/>
                </a:lnTo>
                <a:lnTo>
                  <a:pt x="9" y="8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0195BF8F-D7E0-49D3-85C4-14919A5786BF}"/>
              </a:ext>
            </a:extLst>
          </p:cNvPr>
          <p:cNvSpPr>
            <a:spLocks noEditPoints="1"/>
          </p:cNvSpPr>
          <p:nvPr/>
        </p:nvSpPr>
        <p:spPr bwMode="auto">
          <a:xfrm>
            <a:off x="9157380" y="2482850"/>
            <a:ext cx="2490787" cy="1469798"/>
          </a:xfrm>
          <a:custGeom>
            <a:avLst/>
            <a:gdLst>
              <a:gd name="T0" fmla="*/ 1569 w 1569"/>
              <a:gd name="T1" fmla="*/ 884 h 884"/>
              <a:gd name="T2" fmla="*/ 0 w 1569"/>
              <a:gd name="T3" fmla="*/ 884 h 884"/>
              <a:gd name="T4" fmla="*/ 0 w 1569"/>
              <a:gd name="T5" fmla="*/ 0 h 884"/>
              <a:gd name="T6" fmla="*/ 1569 w 1569"/>
              <a:gd name="T7" fmla="*/ 0 h 884"/>
              <a:gd name="T8" fmla="*/ 1569 w 1569"/>
              <a:gd name="T9" fmla="*/ 884 h 884"/>
              <a:gd name="T10" fmla="*/ 8 w 1569"/>
              <a:gd name="T11" fmla="*/ 873 h 884"/>
              <a:gd name="T12" fmla="*/ 1558 w 1569"/>
              <a:gd name="T13" fmla="*/ 873 h 884"/>
              <a:gd name="T14" fmla="*/ 1558 w 1569"/>
              <a:gd name="T15" fmla="*/ 9 h 884"/>
              <a:gd name="T16" fmla="*/ 8 w 1569"/>
              <a:gd name="T17" fmla="*/ 9 h 884"/>
              <a:gd name="T18" fmla="*/ 8 w 1569"/>
              <a:gd name="T19" fmla="*/ 873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9" h="884">
                <a:moveTo>
                  <a:pt x="1569" y="884"/>
                </a:moveTo>
                <a:lnTo>
                  <a:pt x="0" y="884"/>
                </a:lnTo>
                <a:lnTo>
                  <a:pt x="0" y="0"/>
                </a:lnTo>
                <a:lnTo>
                  <a:pt x="1569" y="0"/>
                </a:lnTo>
                <a:lnTo>
                  <a:pt x="1569" y="884"/>
                </a:lnTo>
                <a:close/>
                <a:moveTo>
                  <a:pt x="8" y="873"/>
                </a:moveTo>
                <a:lnTo>
                  <a:pt x="1558" y="873"/>
                </a:lnTo>
                <a:lnTo>
                  <a:pt x="1558" y="9"/>
                </a:lnTo>
                <a:lnTo>
                  <a:pt x="8" y="9"/>
                </a:lnTo>
                <a:lnTo>
                  <a:pt x="8" y="8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Rectangle 10">
            <a:extLst>
              <a:ext uri="{FF2B5EF4-FFF2-40B4-BE49-F238E27FC236}">
                <a16:creationId xmlns:a16="http://schemas.microsoft.com/office/drawing/2014/main" id="{055DD373-7D06-4FA1-8B3E-A0E8AD2AD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43217" y="2247900"/>
            <a:ext cx="504825" cy="501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6652364-2376-40D7-8B6F-9C1482018CA4}"/>
              </a:ext>
            </a:extLst>
          </p:cNvPr>
          <p:cNvGrpSpPr/>
          <p:nvPr/>
        </p:nvGrpSpPr>
        <p:grpSpPr>
          <a:xfrm>
            <a:off x="7131730" y="2247900"/>
            <a:ext cx="503237" cy="501650"/>
            <a:chOff x="3841948" y="1563414"/>
            <a:chExt cx="503237" cy="501650"/>
          </a:xfrm>
        </p:grpSpPr>
        <p:sp>
          <p:nvSpPr>
            <p:cNvPr id="55" name="Rectangle 6">
              <a:extLst>
                <a:ext uri="{FF2B5EF4-FFF2-40B4-BE49-F238E27FC236}">
                  <a16:creationId xmlns:a16="http://schemas.microsoft.com/office/drawing/2014/main" id="{A6F61FDF-6157-4FB2-9225-DA1F05C95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1948" y="1563414"/>
              <a:ext cx="503237" cy="5016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AutoShape 49">
              <a:extLst>
                <a:ext uri="{FF2B5EF4-FFF2-40B4-BE49-F238E27FC236}">
                  <a16:creationId xmlns:a16="http://schemas.microsoft.com/office/drawing/2014/main" id="{90560C9F-8D8A-476D-86B4-D61360E30D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882822" y="1603684"/>
              <a:ext cx="421489" cy="421111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21" name="Freeform 11">
            <a:extLst>
              <a:ext uri="{FF2B5EF4-FFF2-40B4-BE49-F238E27FC236}">
                <a16:creationId xmlns:a16="http://schemas.microsoft.com/office/drawing/2014/main" id="{5EFFB12F-3339-4DE5-8BFD-4294BF099886}"/>
              </a:ext>
            </a:extLst>
          </p:cNvPr>
          <p:cNvSpPr>
            <a:spLocks noEditPoints="1"/>
          </p:cNvSpPr>
          <p:nvPr/>
        </p:nvSpPr>
        <p:spPr bwMode="auto">
          <a:xfrm>
            <a:off x="10224180" y="2324100"/>
            <a:ext cx="349250" cy="350838"/>
          </a:xfrm>
          <a:custGeom>
            <a:avLst/>
            <a:gdLst>
              <a:gd name="T0" fmla="*/ 78 w 79"/>
              <a:gd name="T1" fmla="*/ 35 h 79"/>
              <a:gd name="T2" fmla="*/ 76 w 79"/>
              <a:gd name="T3" fmla="*/ 33 h 79"/>
              <a:gd name="T4" fmla="*/ 68 w 79"/>
              <a:gd name="T5" fmla="*/ 28 h 79"/>
              <a:gd name="T6" fmla="*/ 70 w 79"/>
              <a:gd name="T7" fmla="*/ 18 h 79"/>
              <a:gd name="T8" fmla="*/ 70 w 79"/>
              <a:gd name="T9" fmla="*/ 15 h 79"/>
              <a:gd name="T10" fmla="*/ 64 w 79"/>
              <a:gd name="T11" fmla="*/ 9 h 79"/>
              <a:gd name="T12" fmla="*/ 61 w 79"/>
              <a:gd name="T13" fmla="*/ 9 h 79"/>
              <a:gd name="T14" fmla="*/ 51 w 79"/>
              <a:gd name="T15" fmla="*/ 11 h 79"/>
              <a:gd name="T16" fmla="*/ 46 w 79"/>
              <a:gd name="T17" fmla="*/ 3 h 79"/>
              <a:gd name="T18" fmla="*/ 44 w 79"/>
              <a:gd name="T19" fmla="*/ 0 h 79"/>
              <a:gd name="T20" fmla="*/ 35 w 79"/>
              <a:gd name="T21" fmla="*/ 0 h 79"/>
              <a:gd name="T22" fmla="*/ 33 w 79"/>
              <a:gd name="T23" fmla="*/ 3 h 79"/>
              <a:gd name="T24" fmla="*/ 27 w 79"/>
              <a:gd name="T25" fmla="*/ 11 h 79"/>
              <a:gd name="T26" fmla="*/ 18 w 79"/>
              <a:gd name="T27" fmla="*/ 9 h 79"/>
              <a:gd name="T28" fmla="*/ 15 w 79"/>
              <a:gd name="T29" fmla="*/ 9 h 79"/>
              <a:gd name="T30" fmla="*/ 8 w 79"/>
              <a:gd name="T31" fmla="*/ 15 h 79"/>
              <a:gd name="T32" fmla="*/ 9 w 79"/>
              <a:gd name="T33" fmla="*/ 18 h 79"/>
              <a:gd name="T34" fmla="*/ 11 w 79"/>
              <a:gd name="T35" fmla="*/ 28 h 79"/>
              <a:gd name="T36" fmla="*/ 2 w 79"/>
              <a:gd name="T37" fmla="*/ 33 h 79"/>
              <a:gd name="T38" fmla="*/ 0 w 79"/>
              <a:gd name="T39" fmla="*/ 35 h 79"/>
              <a:gd name="T40" fmla="*/ 0 w 79"/>
              <a:gd name="T41" fmla="*/ 44 h 79"/>
              <a:gd name="T42" fmla="*/ 2 w 79"/>
              <a:gd name="T43" fmla="*/ 46 h 79"/>
              <a:gd name="T44" fmla="*/ 11 w 79"/>
              <a:gd name="T45" fmla="*/ 51 h 79"/>
              <a:gd name="T46" fmla="*/ 8 w 79"/>
              <a:gd name="T47" fmla="*/ 61 h 79"/>
              <a:gd name="T48" fmla="*/ 8 w 79"/>
              <a:gd name="T49" fmla="*/ 64 h 79"/>
              <a:gd name="T50" fmla="*/ 14 w 79"/>
              <a:gd name="T51" fmla="*/ 70 h 79"/>
              <a:gd name="T52" fmla="*/ 17 w 79"/>
              <a:gd name="T53" fmla="*/ 70 h 79"/>
              <a:gd name="T54" fmla="*/ 27 w 79"/>
              <a:gd name="T55" fmla="*/ 68 h 79"/>
              <a:gd name="T56" fmla="*/ 33 w 79"/>
              <a:gd name="T57" fmla="*/ 77 h 79"/>
              <a:gd name="T58" fmla="*/ 35 w 79"/>
              <a:gd name="T59" fmla="*/ 79 h 79"/>
              <a:gd name="T60" fmla="*/ 39 w 79"/>
              <a:gd name="T61" fmla="*/ 79 h 79"/>
              <a:gd name="T62" fmla="*/ 43 w 79"/>
              <a:gd name="T63" fmla="*/ 79 h 79"/>
              <a:gd name="T64" fmla="*/ 45 w 79"/>
              <a:gd name="T65" fmla="*/ 77 h 79"/>
              <a:gd name="T66" fmla="*/ 51 w 79"/>
              <a:gd name="T67" fmla="*/ 68 h 79"/>
              <a:gd name="T68" fmla="*/ 61 w 79"/>
              <a:gd name="T69" fmla="*/ 70 h 79"/>
              <a:gd name="T70" fmla="*/ 64 w 79"/>
              <a:gd name="T71" fmla="*/ 71 h 79"/>
              <a:gd name="T72" fmla="*/ 70 w 79"/>
              <a:gd name="T73" fmla="*/ 64 h 79"/>
              <a:gd name="T74" fmla="*/ 70 w 79"/>
              <a:gd name="T75" fmla="*/ 61 h 79"/>
              <a:gd name="T76" fmla="*/ 67 w 79"/>
              <a:gd name="T77" fmla="*/ 51 h 79"/>
              <a:gd name="T78" fmla="*/ 76 w 79"/>
              <a:gd name="T79" fmla="*/ 46 h 79"/>
              <a:gd name="T80" fmla="*/ 76 w 79"/>
              <a:gd name="T81" fmla="*/ 46 h 79"/>
              <a:gd name="T82" fmla="*/ 78 w 79"/>
              <a:gd name="T83" fmla="*/ 44 h 79"/>
              <a:gd name="T84" fmla="*/ 78 w 79"/>
              <a:gd name="T85" fmla="*/ 35 h 79"/>
              <a:gd name="T86" fmla="*/ 39 w 79"/>
              <a:gd name="T87" fmla="*/ 53 h 79"/>
              <a:gd name="T88" fmla="*/ 26 w 79"/>
              <a:gd name="T89" fmla="*/ 40 h 79"/>
              <a:gd name="T90" fmla="*/ 39 w 79"/>
              <a:gd name="T91" fmla="*/ 27 h 79"/>
              <a:gd name="T92" fmla="*/ 52 w 79"/>
              <a:gd name="T93" fmla="*/ 40 h 79"/>
              <a:gd name="T94" fmla="*/ 39 w 79"/>
              <a:gd name="T95" fmla="*/ 5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9" h="79">
                <a:moveTo>
                  <a:pt x="78" y="35"/>
                </a:moveTo>
                <a:cubicBezTo>
                  <a:pt x="78" y="34"/>
                  <a:pt x="77" y="33"/>
                  <a:pt x="76" y="33"/>
                </a:cubicBezTo>
                <a:cubicBezTo>
                  <a:pt x="72" y="33"/>
                  <a:pt x="69" y="31"/>
                  <a:pt x="68" y="28"/>
                </a:cubicBezTo>
                <a:cubicBezTo>
                  <a:pt x="66" y="25"/>
                  <a:pt x="67" y="21"/>
                  <a:pt x="70" y="18"/>
                </a:cubicBezTo>
                <a:cubicBezTo>
                  <a:pt x="71" y="17"/>
                  <a:pt x="71" y="16"/>
                  <a:pt x="70" y="15"/>
                </a:cubicBezTo>
                <a:cubicBezTo>
                  <a:pt x="68" y="13"/>
                  <a:pt x="66" y="11"/>
                  <a:pt x="64" y="9"/>
                </a:cubicBezTo>
                <a:cubicBezTo>
                  <a:pt x="63" y="8"/>
                  <a:pt x="62" y="8"/>
                  <a:pt x="61" y="9"/>
                </a:cubicBezTo>
                <a:cubicBezTo>
                  <a:pt x="59" y="12"/>
                  <a:pt x="54" y="13"/>
                  <a:pt x="51" y="11"/>
                </a:cubicBezTo>
                <a:cubicBezTo>
                  <a:pt x="48" y="10"/>
                  <a:pt x="45" y="6"/>
                  <a:pt x="46" y="3"/>
                </a:cubicBezTo>
                <a:cubicBezTo>
                  <a:pt x="46" y="2"/>
                  <a:pt x="45" y="1"/>
                  <a:pt x="44" y="0"/>
                </a:cubicBezTo>
                <a:cubicBezTo>
                  <a:pt x="41" y="0"/>
                  <a:pt x="38" y="0"/>
                  <a:pt x="35" y="0"/>
                </a:cubicBezTo>
                <a:cubicBezTo>
                  <a:pt x="34" y="0"/>
                  <a:pt x="33" y="1"/>
                  <a:pt x="33" y="3"/>
                </a:cubicBezTo>
                <a:cubicBezTo>
                  <a:pt x="33" y="6"/>
                  <a:pt x="31" y="10"/>
                  <a:pt x="27" y="11"/>
                </a:cubicBezTo>
                <a:cubicBezTo>
                  <a:pt x="24" y="12"/>
                  <a:pt x="20" y="11"/>
                  <a:pt x="18" y="9"/>
                </a:cubicBezTo>
                <a:cubicBezTo>
                  <a:pt x="17" y="8"/>
                  <a:pt x="16" y="8"/>
                  <a:pt x="15" y="9"/>
                </a:cubicBezTo>
                <a:cubicBezTo>
                  <a:pt x="12" y="10"/>
                  <a:pt x="10" y="13"/>
                  <a:pt x="8" y="15"/>
                </a:cubicBezTo>
                <a:cubicBezTo>
                  <a:pt x="8" y="16"/>
                  <a:pt x="8" y="17"/>
                  <a:pt x="9" y="18"/>
                </a:cubicBezTo>
                <a:cubicBezTo>
                  <a:pt x="11" y="20"/>
                  <a:pt x="12" y="24"/>
                  <a:pt x="11" y="28"/>
                </a:cubicBezTo>
                <a:cubicBezTo>
                  <a:pt x="9" y="31"/>
                  <a:pt x="6" y="33"/>
                  <a:pt x="2" y="33"/>
                </a:cubicBezTo>
                <a:cubicBezTo>
                  <a:pt x="1" y="33"/>
                  <a:pt x="0" y="34"/>
                  <a:pt x="0" y="35"/>
                </a:cubicBezTo>
                <a:cubicBezTo>
                  <a:pt x="0" y="38"/>
                  <a:pt x="0" y="41"/>
                  <a:pt x="0" y="44"/>
                </a:cubicBezTo>
                <a:cubicBezTo>
                  <a:pt x="0" y="45"/>
                  <a:pt x="1" y="46"/>
                  <a:pt x="2" y="46"/>
                </a:cubicBezTo>
                <a:cubicBezTo>
                  <a:pt x="6" y="46"/>
                  <a:pt x="9" y="48"/>
                  <a:pt x="11" y="51"/>
                </a:cubicBezTo>
                <a:cubicBezTo>
                  <a:pt x="12" y="55"/>
                  <a:pt x="11" y="59"/>
                  <a:pt x="8" y="61"/>
                </a:cubicBezTo>
                <a:cubicBezTo>
                  <a:pt x="8" y="62"/>
                  <a:pt x="7" y="63"/>
                  <a:pt x="8" y="64"/>
                </a:cubicBezTo>
                <a:cubicBezTo>
                  <a:pt x="10" y="66"/>
                  <a:pt x="12" y="69"/>
                  <a:pt x="14" y="70"/>
                </a:cubicBezTo>
                <a:cubicBezTo>
                  <a:pt x="15" y="71"/>
                  <a:pt x="17" y="71"/>
                  <a:pt x="17" y="70"/>
                </a:cubicBezTo>
                <a:cubicBezTo>
                  <a:pt x="20" y="68"/>
                  <a:pt x="24" y="67"/>
                  <a:pt x="27" y="68"/>
                </a:cubicBezTo>
                <a:cubicBezTo>
                  <a:pt x="31" y="69"/>
                  <a:pt x="33" y="73"/>
                  <a:pt x="33" y="77"/>
                </a:cubicBezTo>
                <a:cubicBezTo>
                  <a:pt x="33" y="78"/>
                  <a:pt x="33" y="79"/>
                  <a:pt x="35" y="79"/>
                </a:cubicBezTo>
                <a:cubicBezTo>
                  <a:pt x="36" y="79"/>
                  <a:pt x="38" y="79"/>
                  <a:pt x="39" y="79"/>
                </a:cubicBezTo>
                <a:cubicBezTo>
                  <a:pt x="41" y="79"/>
                  <a:pt x="42" y="79"/>
                  <a:pt x="43" y="79"/>
                </a:cubicBezTo>
                <a:cubicBezTo>
                  <a:pt x="45" y="79"/>
                  <a:pt x="45" y="78"/>
                  <a:pt x="45" y="77"/>
                </a:cubicBezTo>
                <a:cubicBezTo>
                  <a:pt x="45" y="73"/>
                  <a:pt x="47" y="70"/>
                  <a:pt x="51" y="68"/>
                </a:cubicBezTo>
                <a:cubicBezTo>
                  <a:pt x="54" y="67"/>
                  <a:pt x="58" y="68"/>
                  <a:pt x="61" y="70"/>
                </a:cubicBezTo>
                <a:cubicBezTo>
                  <a:pt x="61" y="71"/>
                  <a:pt x="63" y="71"/>
                  <a:pt x="64" y="71"/>
                </a:cubicBezTo>
                <a:cubicBezTo>
                  <a:pt x="66" y="69"/>
                  <a:pt x="68" y="67"/>
                  <a:pt x="70" y="64"/>
                </a:cubicBezTo>
                <a:cubicBezTo>
                  <a:pt x="71" y="63"/>
                  <a:pt x="71" y="62"/>
                  <a:pt x="70" y="61"/>
                </a:cubicBezTo>
                <a:cubicBezTo>
                  <a:pt x="67" y="59"/>
                  <a:pt x="66" y="55"/>
                  <a:pt x="67" y="51"/>
                </a:cubicBezTo>
                <a:cubicBezTo>
                  <a:pt x="69" y="48"/>
                  <a:pt x="72" y="46"/>
                  <a:pt x="76" y="46"/>
                </a:cubicBezTo>
                <a:cubicBezTo>
                  <a:pt x="76" y="46"/>
                  <a:pt x="76" y="46"/>
                  <a:pt x="76" y="46"/>
                </a:cubicBezTo>
                <a:cubicBezTo>
                  <a:pt x="77" y="46"/>
                  <a:pt x="78" y="45"/>
                  <a:pt x="78" y="44"/>
                </a:cubicBezTo>
                <a:cubicBezTo>
                  <a:pt x="79" y="41"/>
                  <a:pt x="79" y="38"/>
                  <a:pt x="78" y="35"/>
                </a:cubicBezTo>
                <a:moveTo>
                  <a:pt x="39" y="53"/>
                </a:moveTo>
                <a:cubicBezTo>
                  <a:pt x="32" y="53"/>
                  <a:pt x="26" y="47"/>
                  <a:pt x="26" y="40"/>
                </a:cubicBezTo>
                <a:cubicBezTo>
                  <a:pt x="26" y="32"/>
                  <a:pt x="32" y="27"/>
                  <a:pt x="39" y="27"/>
                </a:cubicBezTo>
                <a:cubicBezTo>
                  <a:pt x="46" y="27"/>
                  <a:pt x="52" y="32"/>
                  <a:pt x="52" y="40"/>
                </a:cubicBezTo>
                <a:cubicBezTo>
                  <a:pt x="52" y="47"/>
                  <a:pt x="46" y="53"/>
                  <a:pt x="39" y="5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99681E4D-06AF-4005-9E38-7B2A774D4F9F}"/>
              </a:ext>
            </a:extLst>
          </p:cNvPr>
          <p:cNvSpPr>
            <a:spLocks noEditPoints="1"/>
          </p:cNvSpPr>
          <p:nvPr/>
        </p:nvSpPr>
        <p:spPr bwMode="auto">
          <a:xfrm>
            <a:off x="6161768" y="4886553"/>
            <a:ext cx="2490787" cy="1469798"/>
          </a:xfrm>
          <a:custGeom>
            <a:avLst/>
            <a:gdLst>
              <a:gd name="T0" fmla="*/ 1569 w 1569"/>
              <a:gd name="T1" fmla="*/ 884 h 884"/>
              <a:gd name="T2" fmla="*/ 0 w 1569"/>
              <a:gd name="T3" fmla="*/ 884 h 884"/>
              <a:gd name="T4" fmla="*/ 0 w 1569"/>
              <a:gd name="T5" fmla="*/ 0 h 884"/>
              <a:gd name="T6" fmla="*/ 1569 w 1569"/>
              <a:gd name="T7" fmla="*/ 0 h 884"/>
              <a:gd name="T8" fmla="*/ 1569 w 1569"/>
              <a:gd name="T9" fmla="*/ 884 h 884"/>
              <a:gd name="T10" fmla="*/ 9 w 1569"/>
              <a:gd name="T11" fmla="*/ 873 h 884"/>
              <a:gd name="T12" fmla="*/ 1558 w 1569"/>
              <a:gd name="T13" fmla="*/ 873 h 884"/>
              <a:gd name="T14" fmla="*/ 1558 w 1569"/>
              <a:gd name="T15" fmla="*/ 9 h 884"/>
              <a:gd name="T16" fmla="*/ 9 w 1569"/>
              <a:gd name="T17" fmla="*/ 9 h 884"/>
              <a:gd name="T18" fmla="*/ 9 w 1569"/>
              <a:gd name="T19" fmla="*/ 873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9" h="884">
                <a:moveTo>
                  <a:pt x="1569" y="884"/>
                </a:moveTo>
                <a:lnTo>
                  <a:pt x="0" y="884"/>
                </a:lnTo>
                <a:lnTo>
                  <a:pt x="0" y="0"/>
                </a:lnTo>
                <a:lnTo>
                  <a:pt x="1569" y="0"/>
                </a:lnTo>
                <a:lnTo>
                  <a:pt x="1569" y="884"/>
                </a:lnTo>
                <a:close/>
                <a:moveTo>
                  <a:pt x="9" y="873"/>
                </a:moveTo>
                <a:lnTo>
                  <a:pt x="1558" y="873"/>
                </a:lnTo>
                <a:lnTo>
                  <a:pt x="1558" y="9"/>
                </a:lnTo>
                <a:lnTo>
                  <a:pt x="9" y="9"/>
                </a:lnTo>
                <a:lnTo>
                  <a:pt x="9" y="87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47CF65ED-4752-42DA-89C9-056E030784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1730" y="4651603"/>
            <a:ext cx="503237" cy="5016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9">
            <a:extLst>
              <a:ext uri="{FF2B5EF4-FFF2-40B4-BE49-F238E27FC236}">
                <a16:creationId xmlns:a16="http://schemas.microsoft.com/office/drawing/2014/main" id="{4A3CD2D8-772D-4513-90F8-A522A363AC64}"/>
              </a:ext>
            </a:extLst>
          </p:cNvPr>
          <p:cNvSpPr>
            <a:spLocks noEditPoints="1"/>
          </p:cNvSpPr>
          <p:nvPr/>
        </p:nvSpPr>
        <p:spPr bwMode="auto">
          <a:xfrm>
            <a:off x="9157380" y="4886553"/>
            <a:ext cx="2490787" cy="1469798"/>
          </a:xfrm>
          <a:custGeom>
            <a:avLst/>
            <a:gdLst>
              <a:gd name="T0" fmla="*/ 1569 w 1569"/>
              <a:gd name="T1" fmla="*/ 884 h 884"/>
              <a:gd name="T2" fmla="*/ 0 w 1569"/>
              <a:gd name="T3" fmla="*/ 884 h 884"/>
              <a:gd name="T4" fmla="*/ 0 w 1569"/>
              <a:gd name="T5" fmla="*/ 0 h 884"/>
              <a:gd name="T6" fmla="*/ 1569 w 1569"/>
              <a:gd name="T7" fmla="*/ 0 h 884"/>
              <a:gd name="T8" fmla="*/ 1569 w 1569"/>
              <a:gd name="T9" fmla="*/ 884 h 884"/>
              <a:gd name="T10" fmla="*/ 8 w 1569"/>
              <a:gd name="T11" fmla="*/ 873 h 884"/>
              <a:gd name="T12" fmla="*/ 1558 w 1569"/>
              <a:gd name="T13" fmla="*/ 873 h 884"/>
              <a:gd name="T14" fmla="*/ 1558 w 1569"/>
              <a:gd name="T15" fmla="*/ 9 h 884"/>
              <a:gd name="T16" fmla="*/ 8 w 1569"/>
              <a:gd name="T17" fmla="*/ 9 h 884"/>
              <a:gd name="T18" fmla="*/ 8 w 1569"/>
              <a:gd name="T19" fmla="*/ 873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9" h="884">
                <a:moveTo>
                  <a:pt x="1569" y="884"/>
                </a:moveTo>
                <a:lnTo>
                  <a:pt x="0" y="884"/>
                </a:lnTo>
                <a:lnTo>
                  <a:pt x="0" y="0"/>
                </a:lnTo>
                <a:lnTo>
                  <a:pt x="1569" y="0"/>
                </a:lnTo>
                <a:lnTo>
                  <a:pt x="1569" y="884"/>
                </a:lnTo>
                <a:close/>
                <a:moveTo>
                  <a:pt x="8" y="873"/>
                </a:moveTo>
                <a:lnTo>
                  <a:pt x="1558" y="873"/>
                </a:lnTo>
                <a:lnTo>
                  <a:pt x="1558" y="9"/>
                </a:lnTo>
                <a:lnTo>
                  <a:pt x="8" y="9"/>
                </a:lnTo>
                <a:lnTo>
                  <a:pt x="8" y="87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10">
            <a:extLst>
              <a:ext uri="{FF2B5EF4-FFF2-40B4-BE49-F238E27FC236}">
                <a16:creationId xmlns:a16="http://schemas.microsoft.com/office/drawing/2014/main" id="{6AE7A716-5A0D-4365-8B83-BFD1A1FC7E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43217" y="4651603"/>
            <a:ext cx="504825" cy="5016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AutoShape 9">
            <a:extLst>
              <a:ext uri="{FF2B5EF4-FFF2-40B4-BE49-F238E27FC236}">
                <a16:creationId xmlns:a16="http://schemas.microsoft.com/office/drawing/2014/main" id="{1D1ABB80-F584-4901-B682-8B80F858B296}"/>
              </a:ext>
            </a:extLst>
          </p:cNvPr>
          <p:cNvSpPr>
            <a:spLocks/>
          </p:cNvSpPr>
          <p:nvPr/>
        </p:nvSpPr>
        <p:spPr bwMode="auto">
          <a:xfrm>
            <a:off x="10186681" y="4678572"/>
            <a:ext cx="432184" cy="450359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61" name="Rectangle 9">
            <a:extLst>
              <a:ext uri="{FF2B5EF4-FFF2-40B4-BE49-F238E27FC236}">
                <a16:creationId xmlns:a16="http://schemas.microsoft.com/office/drawing/2014/main" id="{A6A5C33C-BD12-4AF5-B23C-3ABF7A90A558}"/>
              </a:ext>
            </a:extLst>
          </p:cNvPr>
          <p:cNvSpPr>
            <a:spLocks/>
          </p:cNvSpPr>
          <p:nvPr/>
        </p:nvSpPr>
        <p:spPr bwMode="auto">
          <a:xfrm>
            <a:off x="6478491" y="5290388"/>
            <a:ext cx="1809713" cy="88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7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for to design is meant to an projects and professionalism to</a:t>
            </a:r>
          </a:p>
        </p:txBody>
      </p:sp>
      <p:sp>
        <p:nvSpPr>
          <p:cNvPr id="65" name="Rectangle 9">
            <a:extLst>
              <a:ext uri="{FF2B5EF4-FFF2-40B4-BE49-F238E27FC236}">
                <a16:creationId xmlns:a16="http://schemas.microsoft.com/office/drawing/2014/main" id="{D31BB0FA-C875-4C61-8E16-770AEE7A2866}"/>
              </a:ext>
            </a:extLst>
          </p:cNvPr>
          <p:cNvSpPr>
            <a:spLocks/>
          </p:cNvSpPr>
          <p:nvPr/>
        </p:nvSpPr>
        <p:spPr bwMode="auto">
          <a:xfrm>
            <a:off x="9497916" y="5290388"/>
            <a:ext cx="1809713" cy="88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7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for to design is meant to an projects and professionalism to</a:t>
            </a:r>
          </a:p>
        </p:txBody>
      </p:sp>
      <p:sp>
        <p:nvSpPr>
          <p:cNvPr id="66" name="Rectangle 9">
            <a:extLst>
              <a:ext uri="{FF2B5EF4-FFF2-40B4-BE49-F238E27FC236}">
                <a16:creationId xmlns:a16="http://schemas.microsoft.com/office/drawing/2014/main" id="{8E74CA91-4649-40BF-9D58-E2316882EC89}"/>
              </a:ext>
            </a:extLst>
          </p:cNvPr>
          <p:cNvSpPr>
            <a:spLocks/>
          </p:cNvSpPr>
          <p:nvPr/>
        </p:nvSpPr>
        <p:spPr bwMode="auto">
          <a:xfrm>
            <a:off x="9490772" y="2883891"/>
            <a:ext cx="1809713" cy="88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7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for to design is meant to an projects and professionalism to</a:t>
            </a:r>
          </a:p>
        </p:txBody>
      </p:sp>
      <p:sp>
        <p:nvSpPr>
          <p:cNvPr id="67" name="Rectangle 9">
            <a:extLst>
              <a:ext uri="{FF2B5EF4-FFF2-40B4-BE49-F238E27FC236}">
                <a16:creationId xmlns:a16="http://schemas.microsoft.com/office/drawing/2014/main" id="{879B2D35-0125-4ACA-BB00-599942F53938}"/>
              </a:ext>
            </a:extLst>
          </p:cNvPr>
          <p:cNvSpPr>
            <a:spLocks/>
          </p:cNvSpPr>
          <p:nvPr/>
        </p:nvSpPr>
        <p:spPr bwMode="auto">
          <a:xfrm>
            <a:off x="6502304" y="2883891"/>
            <a:ext cx="1809713" cy="88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700"/>
              </a:lnSpc>
            </a:pP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for to design is meant to an projects and professionalism to</a:t>
            </a:r>
          </a:p>
        </p:txBody>
      </p:sp>
      <p:sp>
        <p:nvSpPr>
          <p:cNvPr id="68" name="AutoShape 62">
            <a:extLst>
              <a:ext uri="{FF2B5EF4-FFF2-40B4-BE49-F238E27FC236}">
                <a16:creationId xmlns:a16="http://schemas.microsoft.com/office/drawing/2014/main" id="{BC39A5D5-EA0B-449A-A36E-9E61F936685A}"/>
              </a:ext>
            </a:extLst>
          </p:cNvPr>
          <p:cNvSpPr>
            <a:spLocks/>
          </p:cNvSpPr>
          <p:nvPr/>
        </p:nvSpPr>
        <p:spPr bwMode="auto">
          <a:xfrm>
            <a:off x="7190282" y="4727222"/>
            <a:ext cx="386132" cy="350412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4BA132B7-34EB-43A7-A71C-7C32DE5B6B21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9" t="17512" r="63232" b="17854"/>
          <a:stretch/>
        </p:blipFill>
        <p:spPr>
          <a:xfrm>
            <a:off x="838200" y="2425228"/>
            <a:ext cx="2119085" cy="3178628"/>
          </a:xfrm>
        </p:spPr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E538938C-1288-4CEE-9C2B-D02B8B941D75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7" t="9732" r="43908" b="18512"/>
          <a:stretch/>
        </p:blipFill>
        <p:spPr>
          <a:xfrm>
            <a:off x="3636740" y="2425228"/>
            <a:ext cx="2119382" cy="3178628"/>
          </a:xfrm>
        </p:spPr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827E6BEF-5D47-4785-801A-6A2FBB7DF75F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20" t="2710" r="18770" b="14265"/>
          <a:stretch/>
        </p:blipFill>
        <p:spPr>
          <a:xfrm>
            <a:off x="9233816" y="2425228"/>
            <a:ext cx="2119382" cy="3178628"/>
          </a:xfrm>
        </p:spPr>
      </p:pic>
      <p:sp>
        <p:nvSpPr>
          <p:cNvPr id="81" name="Rectangle 80">
            <a:extLst>
              <a:ext uri="{FF2B5EF4-FFF2-40B4-BE49-F238E27FC236}">
                <a16:creationId xmlns:a16="http://schemas.microsoft.com/office/drawing/2014/main" id="{F19E1751-F925-40FF-B292-8626BC7FC292}"/>
              </a:ext>
            </a:extLst>
          </p:cNvPr>
          <p:cNvSpPr/>
          <p:nvPr/>
        </p:nvSpPr>
        <p:spPr>
          <a:xfrm>
            <a:off x="9249016" y="4629626"/>
            <a:ext cx="2119085" cy="974229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9E2DB5F9-8AEA-4FF0-9757-28069968D34B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21" t="21207" r="16073" b="19029"/>
          <a:stretch/>
        </p:blipFill>
        <p:spPr>
          <a:xfrm>
            <a:off x="6435278" y="2425228"/>
            <a:ext cx="2119382" cy="317862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10915650" y="6356351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5E38E32-59FD-405C-82AC-BF7AA1EC662F}"/>
              </a:ext>
            </a:extLst>
          </p:cNvPr>
          <p:cNvSpPr/>
          <p:nvPr/>
        </p:nvSpPr>
        <p:spPr>
          <a:xfrm>
            <a:off x="838200" y="4629626"/>
            <a:ext cx="2119085" cy="974229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D37072E7-ECAF-4218-B772-0634D40DB80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2E1C6CB-984D-457F-948E-7C11AAC9A332}"/>
              </a:ext>
            </a:extLst>
          </p:cNvPr>
          <p:cNvSpPr/>
          <p:nvPr/>
        </p:nvSpPr>
        <p:spPr>
          <a:xfrm>
            <a:off x="992867" y="4885908"/>
            <a:ext cx="1809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1500s, when an make a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31905F1-8C6F-4B14-A512-707D047D3D9B}"/>
              </a:ext>
            </a:extLst>
          </p:cNvPr>
          <p:cNvSpPr txBox="1"/>
          <p:nvPr/>
        </p:nvSpPr>
        <p:spPr>
          <a:xfrm>
            <a:off x="964881" y="590069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09AF6A2B-0AC2-43FA-997A-A3D14EAF9167}"/>
              </a:ext>
            </a:extLst>
          </p:cNvPr>
          <p:cNvSpPr/>
          <p:nvPr/>
        </p:nvSpPr>
        <p:spPr>
          <a:xfrm>
            <a:off x="3637036" y="4629626"/>
            <a:ext cx="2119085" cy="974229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741CA572-CADD-4255-A4F2-F125E013FE4F}"/>
              </a:ext>
            </a:extLst>
          </p:cNvPr>
          <p:cNvSpPr/>
          <p:nvPr/>
        </p:nvSpPr>
        <p:spPr>
          <a:xfrm>
            <a:off x="6435575" y="4629626"/>
            <a:ext cx="2119085" cy="974229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9D5AFF8-BF2C-478C-A417-98093EC2C322}"/>
              </a:ext>
            </a:extLst>
          </p:cNvPr>
          <p:cNvGrpSpPr/>
          <p:nvPr/>
        </p:nvGrpSpPr>
        <p:grpSpPr>
          <a:xfrm>
            <a:off x="838200" y="2178477"/>
            <a:ext cx="10515600" cy="3425379"/>
            <a:chOff x="838200" y="2178477"/>
            <a:chExt cx="10515600" cy="3425379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5A5E854-0851-4946-89A5-15946B0071E1}"/>
                </a:ext>
              </a:extLst>
            </p:cNvPr>
            <p:cNvSpPr/>
            <p:nvPr/>
          </p:nvSpPr>
          <p:spPr>
            <a:xfrm>
              <a:off x="838200" y="2425228"/>
              <a:ext cx="2119085" cy="317862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28A9CEC6-A617-400A-A455-E7B4A382E92F}"/>
                </a:ext>
              </a:extLst>
            </p:cNvPr>
            <p:cNvSpPr/>
            <p:nvPr/>
          </p:nvSpPr>
          <p:spPr>
            <a:xfrm>
              <a:off x="3637038" y="2425228"/>
              <a:ext cx="2119085" cy="3178628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365AF32-4787-4E46-9711-634D3BB8F495}"/>
                </a:ext>
              </a:extLst>
            </p:cNvPr>
            <p:cNvSpPr/>
            <p:nvPr/>
          </p:nvSpPr>
          <p:spPr>
            <a:xfrm>
              <a:off x="6435876" y="2425228"/>
              <a:ext cx="2119085" cy="3178628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13A6AF3D-A17C-45DC-A1C3-D37D110D8600}"/>
                </a:ext>
              </a:extLst>
            </p:cNvPr>
            <p:cNvSpPr/>
            <p:nvPr/>
          </p:nvSpPr>
          <p:spPr>
            <a:xfrm>
              <a:off x="9234715" y="2425228"/>
              <a:ext cx="2119085" cy="3178628"/>
            </a:xfrm>
            <a:prstGeom prst="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A799C2BE-C38C-496E-8C2F-AAA1EF24C5C5}"/>
                </a:ext>
              </a:extLst>
            </p:cNvPr>
            <p:cNvGrpSpPr/>
            <p:nvPr/>
          </p:nvGrpSpPr>
          <p:grpSpPr>
            <a:xfrm>
              <a:off x="1635278" y="2178477"/>
              <a:ext cx="8921443" cy="524928"/>
              <a:chOff x="1635278" y="2076879"/>
              <a:chExt cx="8921443" cy="524928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C193405C-F9B9-44DB-98E7-CB2ED06B69EC}"/>
                  </a:ext>
                </a:extLst>
              </p:cNvPr>
              <p:cNvGrpSpPr/>
              <p:nvPr/>
            </p:nvGrpSpPr>
            <p:grpSpPr>
              <a:xfrm>
                <a:off x="1635278" y="2076879"/>
                <a:ext cx="524928" cy="524928"/>
                <a:chOff x="2190449" y="2367159"/>
                <a:chExt cx="524928" cy="524928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75FA5B94-E8C9-4E49-AFBA-33B754A0F141}"/>
                    </a:ext>
                  </a:extLst>
                </p:cNvPr>
                <p:cNvSpPr/>
                <p:nvPr/>
              </p:nvSpPr>
              <p:spPr>
                <a:xfrm>
                  <a:off x="2190449" y="2367159"/>
                  <a:ext cx="524928" cy="5249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C1B418D1-81F1-43B1-B788-7C6637D3D17E}"/>
                    </a:ext>
                  </a:extLst>
                </p:cNvPr>
                <p:cNvSpPr/>
                <p:nvPr/>
              </p:nvSpPr>
              <p:spPr>
                <a:xfrm>
                  <a:off x="2190449" y="2367159"/>
                  <a:ext cx="524928" cy="524928"/>
                </a:xfrm>
                <a:prstGeom prst="rect">
                  <a:avLst/>
                </a:prstGeom>
                <a:noFill/>
                <a:ln w="28575">
                  <a:solidFill>
                    <a:schemeClr val="accent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DAE1D3BC-55CE-40BC-AE78-CF7E6105E32F}"/>
                  </a:ext>
                </a:extLst>
              </p:cNvPr>
              <p:cNvSpPr txBox="1"/>
              <p:nvPr/>
            </p:nvSpPr>
            <p:spPr>
              <a:xfrm>
                <a:off x="1691442" y="2139288"/>
                <a:ext cx="412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1"/>
                    </a:solidFill>
                    <a:latin typeface="Montserrat" panose="00000500000000000000" pitchFamily="50" charset="0"/>
                    <a:ea typeface="PT Sans" panose="020B0503020203020204" pitchFamily="34" charset="0"/>
                  </a:rPr>
                  <a:t>1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2C1C7B99-3E77-45BD-BD5C-0D3BA11D8579}"/>
                  </a:ext>
                </a:extLst>
              </p:cNvPr>
              <p:cNvSpPr/>
              <p:nvPr/>
            </p:nvSpPr>
            <p:spPr>
              <a:xfrm>
                <a:off x="4434116" y="2076879"/>
                <a:ext cx="524928" cy="5249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13D8950C-3F6F-4EE3-95C0-83CE34044FAC}"/>
                  </a:ext>
                </a:extLst>
              </p:cNvPr>
              <p:cNvSpPr/>
              <p:nvPr/>
            </p:nvSpPr>
            <p:spPr>
              <a:xfrm>
                <a:off x="4434116" y="2076879"/>
                <a:ext cx="524928" cy="524928"/>
              </a:xfrm>
              <a:prstGeom prst="rect">
                <a:avLst/>
              </a:prstGeom>
              <a:noFill/>
              <a:ln w="285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CF139AF7-E4DE-48F1-A277-835BF0819FEE}"/>
                  </a:ext>
                </a:extLst>
              </p:cNvPr>
              <p:cNvSpPr txBox="1"/>
              <p:nvPr/>
            </p:nvSpPr>
            <p:spPr>
              <a:xfrm>
                <a:off x="4494964" y="2139288"/>
                <a:ext cx="412600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2"/>
                    </a:solidFill>
                    <a:latin typeface="Montserrat" panose="00000500000000000000" pitchFamily="50" charset="0"/>
                    <a:ea typeface="PT Sans" panose="020B0503020203020204" pitchFamily="34" charset="0"/>
                  </a:rPr>
                  <a:t>2</a:t>
                </a: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CDEC0F7B-2919-4A5D-9E68-4E0E1A86E91F}"/>
                  </a:ext>
                </a:extLst>
              </p:cNvPr>
              <p:cNvSpPr/>
              <p:nvPr/>
            </p:nvSpPr>
            <p:spPr>
              <a:xfrm>
                <a:off x="7232954" y="2076879"/>
                <a:ext cx="524928" cy="5249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25D80400-DC1F-4B96-89DC-85C4DA95DCBC}"/>
                  </a:ext>
                </a:extLst>
              </p:cNvPr>
              <p:cNvSpPr/>
              <p:nvPr/>
            </p:nvSpPr>
            <p:spPr>
              <a:xfrm>
                <a:off x="7232954" y="2076879"/>
                <a:ext cx="524928" cy="524928"/>
              </a:xfrm>
              <a:prstGeom prst="rect">
                <a:avLst/>
              </a:prstGeom>
              <a:noFill/>
              <a:ln w="285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17B115A1-5DF9-4B33-894B-44DC9E1E518F}"/>
                  </a:ext>
                </a:extLst>
              </p:cNvPr>
              <p:cNvSpPr txBox="1"/>
              <p:nvPr/>
            </p:nvSpPr>
            <p:spPr>
              <a:xfrm>
                <a:off x="7293802" y="2139288"/>
                <a:ext cx="412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3"/>
                    </a:solidFill>
                    <a:latin typeface="Montserrat" panose="00000500000000000000" pitchFamily="50" charset="0"/>
                    <a:ea typeface="PT Sans" panose="020B0503020203020204" pitchFamily="34" charset="0"/>
                  </a:rPr>
                  <a:t>3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5849F53B-2409-4280-846F-391F4219CE21}"/>
                  </a:ext>
                </a:extLst>
              </p:cNvPr>
              <p:cNvSpPr/>
              <p:nvPr/>
            </p:nvSpPr>
            <p:spPr>
              <a:xfrm>
                <a:off x="10031793" y="2076879"/>
                <a:ext cx="524928" cy="52492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5C9341DD-52EE-4C88-9285-49BB331FC6F4}"/>
                  </a:ext>
                </a:extLst>
              </p:cNvPr>
              <p:cNvSpPr/>
              <p:nvPr/>
            </p:nvSpPr>
            <p:spPr>
              <a:xfrm>
                <a:off x="10031793" y="2076879"/>
                <a:ext cx="524928" cy="524928"/>
              </a:xfrm>
              <a:prstGeom prst="rect">
                <a:avLst/>
              </a:prstGeom>
              <a:noFill/>
              <a:ln w="285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A664FE3-6C48-4C51-9592-D8C217FCAAC0}"/>
                  </a:ext>
                </a:extLst>
              </p:cNvPr>
              <p:cNvSpPr txBox="1"/>
              <p:nvPr/>
            </p:nvSpPr>
            <p:spPr>
              <a:xfrm>
                <a:off x="10087957" y="2139288"/>
                <a:ext cx="412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accent4"/>
                    </a:solidFill>
                    <a:latin typeface="Montserrat" panose="00000500000000000000" pitchFamily="50" charset="0"/>
                    <a:ea typeface="PT Sans" panose="020B0503020203020204" pitchFamily="34" charset="0"/>
                  </a:rPr>
                  <a:t>4</a:t>
                </a:r>
              </a:p>
            </p:txBody>
          </p:sp>
        </p:grp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E5851FEC-527C-46E2-9CFF-00A1D4C6B6D3}"/>
              </a:ext>
            </a:extLst>
          </p:cNvPr>
          <p:cNvSpPr txBox="1"/>
          <p:nvPr/>
        </p:nvSpPr>
        <p:spPr>
          <a:xfrm>
            <a:off x="3763717" y="590069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1FFF8193-2B36-4204-8BE6-CBD83565D0AA}"/>
              </a:ext>
            </a:extLst>
          </p:cNvPr>
          <p:cNvSpPr/>
          <p:nvPr/>
        </p:nvSpPr>
        <p:spPr>
          <a:xfrm>
            <a:off x="3791703" y="4885908"/>
            <a:ext cx="1809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1500s, when an make a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75F5ECB-D760-41F8-84A4-F262AEEDDA2B}"/>
              </a:ext>
            </a:extLst>
          </p:cNvPr>
          <p:cNvSpPr txBox="1"/>
          <p:nvPr/>
        </p:nvSpPr>
        <p:spPr>
          <a:xfrm>
            <a:off x="6562256" y="590069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6ECEBBBC-2067-4C75-823A-A9EAB44AB241}"/>
              </a:ext>
            </a:extLst>
          </p:cNvPr>
          <p:cNvSpPr/>
          <p:nvPr/>
        </p:nvSpPr>
        <p:spPr>
          <a:xfrm>
            <a:off x="6590242" y="4885908"/>
            <a:ext cx="1809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1500s, when an make a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38CC15F-A8DB-4E92-A8AC-E48B95AABD6E}"/>
              </a:ext>
            </a:extLst>
          </p:cNvPr>
          <p:cNvSpPr txBox="1"/>
          <p:nvPr/>
        </p:nvSpPr>
        <p:spPr>
          <a:xfrm>
            <a:off x="9375697" y="5900699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01A0D7F1-5BB3-4063-8DBA-F21AD50F71D9}"/>
              </a:ext>
            </a:extLst>
          </p:cNvPr>
          <p:cNvSpPr/>
          <p:nvPr/>
        </p:nvSpPr>
        <p:spPr>
          <a:xfrm>
            <a:off x="9403683" y="4885908"/>
            <a:ext cx="1809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1500s, when an make a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1010A239-A93A-4D20-AB9F-485CFFF98659}"/>
              </a:ext>
            </a:extLst>
          </p:cNvPr>
          <p:cNvPicPr>
            <a:picLocks noGrp="1" noChangeAspect="1"/>
          </p:cNvPicPr>
          <p:nvPr>
            <p:ph type="pic" sz="quarter" idx="2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6" t="23758" r="41589" b="7762"/>
          <a:stretch/>
        </p:blipFill>
        <p:spPr>
          <a:xfrm>
            <a:off x="3519488" y="2398713"/>
            <a:ext cx="2681288" cy="2654300"/>
          </a:xfr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7B56D88C-0EC6-4EC9-B557-857C6FBD341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8" r="16328"/>
          <a:stretch>
            <a:fillRect/>
          </a:stretch>
        </p:blipFill>
        <p:spPr/>
      </p:pic>
      <p:sp>
        <p:nvSpPr>
          <p:cNvPr id="16" name="Freeform 6">
            <a:extLst>
              <a:ext uri="{FF2B5EF4-FFF2-40B4-BE49-F238E27FC236}">
                <a16:creationId xmlns:a16="http://schemas.microsoft.com/office/drawing/2014/main" id="{C8C659A8-5263-46DD-8055-D44840C80DEF}"/>
              </a:ext>
            </a:extLst>
          </p:cNvPr>
          <p:cNvSpPr>
            <a:spLocks/>
          </p:cNvSpPr>
          <p:nvPr/>
        </p:nvSpPr>
        <p:spPr bwMode="auto">
          <a:xfrm>
            <a:off x="3519488" y="2398713"/>
            <a:ext cx="2681288" cy="2654300"/>
          </a:xfrm>
          <a:custGeom>
            <a:avLst/>
            <a:gdLst>
              <a:gd name="T0" fmla="*/ 844 w 1689"/>
              <a:gd name="T1" fmla="*/ 0 h 1672"/>
              <a:gd name="T2" fmla="*/ 1689 w 1689"/>
              <a:gd name="T3" fmla="*/ 837 h 1672"/>
              <a:gd name="T4" fmla="*/ 844 w 1689"/>
              <a:gd name="T5" fmla="*/ 1672 h 1672"/>
              <a:gd name="T6" fmla="*/ 0 w 1689"/>
              <a:gd name="T7" fmla="*/ 837 h 1672"/>
              <a:gd name="T8" fmla="*/ 844 w 1689"/>
              <a:gd name="T9" fmla="*/ 0 h 1672"/>
              <a:gd name="T10" fmla="*/ 844 w 1689"/>
              <a:gd name="T11" fmla="*/ 0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9" h="1672">
                <a:moveTo>
                  <a:pt x="844" y="0"/>
                </a:moveTo>
                <a:lnTo>
                  <a:pt x="1689" y="837"/>
                </a:lnTo>
                <a:lnTo>
                  <a:pt x="844" y="1672"/>
                </a:lnTo>
                <a:lnTo>
                  <a:pt x="0" y="837"/>
                </a:lnTo>
                <a:lnTo>
                  <a:pt x="844" y="0"/>
                </a:lnTo>
                <a:lnTo>
                  <a:pt x="844" y="0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8">
            <a:extLst>
              <a:ext uri="{FF2B5EF4-FFF2-40B4-BE49-F238E27FC236}">
                <a16:creationId xmlns:a16="http://schemas.microsoft.com/office/drawing/2014/main" id="{DF050930-CE62-4E44-B374-143F2E467776}"/>
              </a:ext>
            </a:extLst>
          </p:cNvPr>
          <p:cNvSpPr>
            <a:spLocks/>
          </p:cNvSpPr>
          <p:nvPr/>
        </p:nvSpPr>
        <p:spPr bwMode="auto">
          <a:xfrm>
            <a:off x="8885238" y="2398713"/>
            <a:ext cx="2681288" cy="2654300"/>
          </a:xfrm>
          <a:custGeom>
            <a:avLst/>
            <a:gdLst>
              <a:gd name="T0" fmla="*/ 844 w 1689"/>
              <a:gd name="T1" fmla="*/ 0 h 1672"/>
              <a:gd name="T2" fmla="*/ 1689 w 1689"/>
              <a:gd name="T3" fmla="*/ 837 h 1672"/>
              <a:gd name="T4" fmla="*/ 844 w 1689"/>
              <a:gd name="T5" fmla="*/ 1672 h 1672"/>
              <a:gd name="T6" fmla="*/ 0 w 1689"/>
              <a:gd name="T7" fmla="*/ 837 h 1672"/>
              <a:gd name="T8" fmla="*/ 844 w 1689"/>
              <a:gd name="T9" fmla="*/ 0 h 1672"/>
              <a:gd name="T10" fmla="*/ 844 w 1689"/>
              <a:gd name="T11" fmla="*/ 0 h 1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9" h="1672">
                <a:moveTo>
                  <a:pt x="844" y="0"/>
                </a:moveTo>
                <a:lnTo>
                  <a:pt x="1689" y="837"/>
                </a:lnTo>
                <a:lnTo>
                  <a:pt x="844" y="1672"/>
                </a:lnTo>
                <a:lnTo>
                  <a:pt x="0" y="837"/>
                </a:lnTo>
                <a:lnTo>
                  <a:pt x="844" y="0"/>
                </a:lnTo>
                <a:lnTo>
                  <a:pt x="844" y="0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CF5198BA-C662-4633-A215-225F4EFDB7B3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7" t="26672" r="43617" b="3865"/>
          <a:stretch/>
        </p:blipFill>
        <p:spPr>
          <a:xfrm>
            <a:off x="835025" y="2398713"/>
            <a:ext cx="2684463" cy="2654300"/>
          </a:xfrm>
        </p:spPr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E27C2C18-3B9E-4429-8DD5-626650FB4FAF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76" t="24636" r="20898" b="2798"/>
          <a:stretch/>
        </p:blipFill>
        <p:spPr>
          <a:xfrm>
            <a:off x="6200775" y="2398713"/>
            <a:ext cx="2684463" cy="26543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7C7AD3DD-23EF-4AF5-9D99-F891D468758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5844EEF-B502-4868-9ABF-5AF169284BD1}"/>
              </a:ext>
            </a:extLst>
          </p:cNvPr>
          <p:cNvSpPr/>
          <p:nvPr/>
        </p:nvSpPr>
        <p:spPr>
          <a:xfrm>
            <a:off x="2224582" y="5494577"/>
            <a:ext cx="774283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eardrop 76">
            <a:extLst>
              <a:ext uri="{FF2B5EF4-FFF2-40B4-BE49-F238E27FC236}">
                <a16:creationId xmlns:a16="http://schemas.microsoft.com/office/drawing/2014/main" id="{43A9C005-0830-45E1-BD46-AAEE92957942}"/>
              </a:ext>
            </a:extLst>
          </p:cNvPr>
          <p:cNvSpPr/>
          <p:nvPr/>
        </p:nvSpPr>
        <p:spPr>
          <a:xfrm rot="9438771">
            <a:off x="5252672" y="1626167"/>
            <a:ext cx="1853878" cy="1791937"/>
          </a:xfrm>
          <a:prstGeom prst="teardrop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ardrop 79">
            <a:extLst>
              <a:ext uri="{FF2B5EF4-FFF2-40B4-BE49-F238E27FC236}">
                <a16:creationId xmlns:a16="http://schemas.microsoft.com/office/drawing/2014/main" id="{A1A7F05C-997A-4D2F-A7B5-04F7687F5CF1}"/>
              </a:ext>
            </a:extLst>
          </p:cNvPr>
          <p:cNvSpPr/>
          <p:nvPr/>
        </p:nvSpPr>
        <p:spPr>
          <a:xfrm rot="9438771">
            <a:off x="9006995" y="1626167"/>
            <a:ext cx="1853878" cy="1791937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ardrop 9">
            <a:extLst>
              <a:ext uri="{FF2B5EF4-FFF2-40B4-BE49-F238E27FC236}">
                <a16:creationId xmlns:a16="http://schemas.microsoft.com/office/drawing/2014/main" id="{70C2EE91-4088-42B1-9402-766A88C58805}"/>
              </a:ext>
            </a:extLst>
          </p:cNvPr>
          <p:cNvSpPr/>
          <p:nvPr/>
        </p:nvSpPr>
        <p:spPr>
          <a:xfrm rot="9438771">
            <a:off x="1498348" y="1626167"/>
            <a:ext cx="1853878" cy="1791937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5ABEEAD6-45AC-4231-99C1-53D900852072}"/>
              </a:ext>
            </a:extLst>
          </p:cNvPr>
          <p:cNvPicPr>
            <a:picLocks noGrp="1" noChangeAspect="1"/>
          </p:cNvPicPr>
          <p:nvPr>
            <p:ph type="pic" sz="quarter" idx="2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09" t="18992" r="37911" b="4732"/>
          <a:stretch/>
        </p:blipFill>
        <p:spPr>
          <a:xfrm>
            <a:off x="1652574" y="1767652"/>
            <a:ext cx="1545427" cy="1746221"/>
          </a:xfrm>
        </p:spPr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241936D2-47B3-4588-A930-1F2C3BC979F9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4" t="39437" r="52989" b="6626"/>
          <a:stretch/>
        </p:blipFill>
        <p:spPr>
          <a:xfrm>
            <a:off x="5406899" y="1767652"/>
            <a:ext cx="1545427" cy="1746221"/>
          </a:xfrm>
        </p:spPr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15028003-D5FE-4096-A9F8-26901CA77881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48" t="31127" r="54116" b="17259"/>
          <a:stretch/>
        </p:blipFill>
        <p:spPr>
          <a:xfrm>
            <a:off x="9161221" y="1767652"/>
            <a:ext cx="1545427" cy="1746221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F32F01AC-DE81-4822-BBF9-76721234276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5535059-8D07-4221-AA34-690B4F7263CC}"/>
              </a:ext>
            </a:extLst>
          </p:cNvPr>
          <p:cNvGrpSpPr/>
          <p:nvPr/>
        </p:nvGrpSpPr>
        <p:grpSpPr>
          <a:xfrm>
            <a:off x="1508479" y="4000665"/>
            <a:ext cx="850992" cy="850992"/>
            <a:chOff x="2639921" y="3181304"/>
            <a:chExt cx="850992" cy="850992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CA27E498-CA65-44E3-8476-598D0D2985CF}"/>
                </a:ext>
              </a:extLst>
            </p:cNvPr>
            <p:cNvSpPr/>
            <p:nvPr/>
          </p:nvSpPr>
          <p:spPr>
            <a:xfrm>
              <a:off x="2639921" y="3181304"/>
              <a:ext cx="850992" cy="850992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0B0E9ED-A2D2-4F38-BBAF-FB1709E71B36}"/>
                </a:ext>
              </a:extLst>
            </p:cNvPr>
            <p:cNvSpPr/>
            <p:nvPr/>
          </p:nvSpPr>
          <p:spPr>
            <a:xfrm>
              <a:off x="2639921" y="3181304"/>
              <a:ext cx="850992" cy="850992"/>
            </a:xfrm>
            <a:prstGeom prst="ellipse">
              <a:avLst/>
            </a:pr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41D1E552-2F70-49FA-8588-240C46F07594}"/>
              </a:ext>
            </a:extLst>
          </p:cNvPr>
          <p:cNvSpPr txBox="1"/>
          <p:nvPr/>
        </p:nvSpPr>
        <p:spPr>
          <a:xfrm>
            <a:off x="1605362" y="4264578"/>
            <a:ext cx="6572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2008</a:t>
            </a:r>
          </a:p>
        </p:txBody>
      </p:sp>
      <p:sp>
        <p:nvSpPr>
          <p:cNvPr id="41" name="AutoShape 62">
            <a:extLst>
              <a:ext uri="{FF2B5EF4-FFF2-40B4-BE49-F238E27FC236}">
                <a16:creationId xmlns:a16="http://schemas.microsoft.com/office/drawing/2014/main" id="{6F3E52FC-5A38-4850-BC93-F9EEA93C2E68}"/>
              </a:ext>
            </a:extLst>
          </p:cNvPr>
          <p:cNvSpPr>
            <a:spLocks/>
          </p:cNvSpPr>
          <p:nvPr/>
        </p:nvSpPr>
        <p:spPr bwMode="auto">
          <a:xfrm>
            <a:off x="1737508" y="5049697"/>
            <a:ext cx="392935" cy="392935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47" name="Rectangle 17">
            <a:extLst>
              <a:ext uri="{FF2B5EF4-FFF2-40B4-BE49-F238E27FC236}">
                <a16:creationId xmlns:a16="http://schemas.microsoft.com/office/drawing/2014/main" id="{8E40A556-9482-4D66-B933-AC213A7D38F1}"/>
              </a:ext>
            </a:extLst>
          </p:cNvPr>
          <p:cNvSpPr>
            <a:spLocks/>
          </p:cNvSpPr>
          <p:nvPr/>
        </p:nvSpPr>
        <p:spPr bwMode="auto">
          <a:xfrm>
            <a:off x="1085289" y="5922393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48" name="Rectangle 17">
            <a:extLst>
              <a:ext uri="{FF2B5EF4-FFF2-40B4-BE49-F238E27FC236}">
                <a16:creationId xmlns:a16="http://schemas.microsoft.com/office/drawing/2014/main" id="{AEE237AF-1B86-45F3-9D79-85606AE82B59}"/>
              </a:ext>
            </a:extLst>
          </p:cNvPr>
          <p:cNvSpPr>
            <a:spLocks/>
          </p:cNvSpPr>
          <p:nvPr/>
        </p:nvSpPr>
        <p:spPr bwMode="auto">
          <a:xfrm>
            <a:off x="1369037" y="5638970"/>
            <a:ext cx="1129876" cy="27829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TITLE TEXT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F49C7DA-6ED4-4F09-BE4A-57F9CDFD3085}"/>
              </a:ext>
            </a:extLst>
          </p:cNvPr>
          <p:cNvGrpSpPr/>
          <p:nvPr/>
        </p:nvGrpSpPr>
        <p:grpSpPr>
          <a:xfrm>
            <a:off x="5307497" y="4000665"/>
            <a:ext cx="850992" cy="850992"/>
            <a:chOff x="2639921" y="3181304"/>
            <a:chExt cx="850992" cy="850992"/>
          </a:xfrm>
        </p:grpSpPr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BE52F9B9-DCE4-4F04-BD50-07ABB9ED6FC5}"/>
                </a:ext>
              </a:extLst>
            </p:cNvPr>
            <p:cNvSpPr/>
            <p:nvPr/>
          </p:nvSpPr>
          <p:spPr>
            <a:xfrm>
              <a:off x="2639921" y="3181304"/>
              <a:ext cx="850992" cy="850992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D71373E-3042-4833-9690-33C3A94FF014}"/>
                </a:ext>
              </a:extLst>
            </p:cNvPr>
            <p:cNvSpPr/>
            <p:nvPr/>
          </p:nvSpPr>
          <p:spPr>
            <a:xfrm>
              <a:off x="2639921" y="3181304"/>
              <a:ext cx="850992" cy="850992"/>
            </a:xfrm>
            <a:prstGeom prst="ellipse">
              <a:avLst/>
            </a:pr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67A59B96-577B-45C5-AA8B-8B4E1D996E63}"/>
              </a:ext>
            </a:extLst>
          </p:cNvPr>
          <p:cNvSpPr txBox="1"/>
          <p:nvPr/>
        </p:nvSpPr>
        <p:spPr>
          <a:xfrm>
            <a:off x="5404379" y="4264578"/>
            <a:ext cx="6572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54" name="AutoShape 9">
            <a:extLst>
              <a:ext uri="{FF2B5EF4-FFF2-40B4-BE49-F238E27FC236}">
                <a16:creationId xmlns:a16="http://schemas.microsoft.com/office/drawing/2014/main" id="{AF82822D-EC62-492F-A64A-44372515A6C5}"/>
              </a:ext>
            </a:extLst>
          </p:cNvPr>
          <p:cNvSpPr>
            <a:spLocks/>
          </p:cNvSpPr>
          <p:nvPr/>
        </p:nvSpPr>
        <p:spPr bwMode="auto">
          <a:xfrm>
            <a:off x="5497539" y="5000808"/>
            <a:ext cx="470909" cy="490713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6886" y="15360"/>
                </a:moveTo>
                <a:cubicBezTo>
                  <a:pt x="16640" y="15125"/>
                  <a:pt x="16246" y="15125"/>
                  <a:pt x="16000" y="15360"/>
                </a:cubicBezTo>
                <a:cubicBezTo>
                  <a:pt x="15755" y="15595"/>
                  <a:pt x="15755" y="15973"/>
                  <a:pt x="16000" y="16209"/>
                </a:cubicBezTo>
                <a:lnTo>
                  <a:pt x="17552" y="17698"/>
                </a:lnTo>
                <a:cubicBezTo>
                  <a:pt x="17673" y="17813"/>
                  <a:pt x="17835" y="17871"/>
                  <a:pt x="17992" y="17871"/>
                </a:cubicBezTo>
                <a:cubicBezTo>
                  <a:pt x="18149" y="17871"/>
                  <a:pt x="18312" y="17813"/>
                  <a:pt x="18431" y="17698"/>
                </a:cubicBezTo>
                <a:cubicBezTo>
                  <a:pt x="18677" y="17462"/>
                  <a:pt x="18677" y="17085"/>
                  <a:pt x="18431" y="16849"/>
                </a:cubicBezTo>
                <a:cubicBezTo>
                  <a:pt x="18431" y="16849"/>
                  <a:pt x="16886" y="15360"/>
                  <a:pt x="16886" y="15360"/>
                </a:cubicBezTo>
                <a:close/>
                <a:moveTo>
                  <a:pt x="4715" y="5368"/>
                </a:moveTo>
                <a:cubicBezTo>
                  <a:pt x="4835" y="5484"/>
                  <a:pt x="4997" y="5542"/>
                  <a:pt x="5154" y="5542"/>
                </a:cubicBezTo>
                <a:cubicBezTo>
                  <a:pt x="5312" y="5542"/>
                  <a:pt x="5474" y="5484"/>
                  <a:pt x="5594" y="5368"/>
                </a:cubicBezTo>
                <a:cubicBezTo>
                  <a:pt x="5840" y="5133"/>
                  <a:pt x="5840" y="4756"/>
                  <a:pt x="5594" y="4520"/>
                </a:cubicBezTo>
                <a:lnTo>
                  <a:pt x="4043" y="3031"/>
                </a:lnTo>
                <a:cubicBezTo>
                  <a:pt x="3798" y="2796"/>
                  <a:pt x="3404" y="2796"/>
                  <a:pt x="3158" y="3031"/>
                </a:cubicBezTo>
                <a:cubicBezTo>
                  <a:pt x="2913" y="3266"/>
                  <a:pt x="2913" y="3644"/>
                  <a:pt x="3158" y="3880"/>
                </a:cubicBezTo>
                <a:cubicBezTo>
                  <a:pt x="3158" y="3880"/>
                  <a:pt x="4715" y="5368"/>
                  <a:pt x="4715" y="5368"/>
                </a:cubicBezTo>
                <a:close/>
                <a:moveTo>
                  <a:pt x="16445" y="5546"/>
                </a:moveTo>
                <a:cubicBezTo>
                  <a:pt x="16603" y="5546"/>
                  <a:pt x="16765" y="5489"/>
                  <a:pt x="16886" y="5373"/>
                </a:cubicBezTo>
                <a:lnTo>
                  <a:pt x="18436" y="3885"/>
                </a:lnTo>
                <a:cubicBezTo>
                  <a:pt x="18681" y="3649"/>
                  <a:pt x="18681" y="3271"/>
                  <a:pt x="18436" y="3035"/>
                </a:cubicBezTo>
                <a:cubicBezTo>
                  <a:pt x="18191" y="2800"/>
                  <a:pt x="17798" y="2800"/>
                  <a:pt x="17552" y="3035"/>
                </a:cubicBezTo>
                <a:lnTo>
                  <a:pt x="16000" y="4524"/>
                </a:lnTo>
                <a:cubicBezTo>
                  <a:pt x="15755" y="4760"/>
                  <a:pt x="15755" y="5138"/>
                  <a:pt x="16000" y="5373"/>
                </a:cubicBezTo>
                <a:cubicBezTo>
                  <a:pt x="16125" y="5489"/>
                  <a:pt x="16283" y="5546"/>
                  <a:pt x="16445" y="5546"/>
                </a:cubicBezTo>
                <a:cubicBezTo>
                  <a:pt x="16445" y="5546"/>
                  <a:pt x="16445" y="5546"/>
                  <a:pt x="16445" y="5546"/>
                </a:cubicBezTo>
                <a:close/>
                <a:moveTo>
                  <a:pt x="4715" y="15360"/>
                </a:moveTo>
                <a:lnTo>
                  <a:pt x="3164" y="16849"/>
                </a:lnTo>
                <a:cubicBezTo>
                  <a:pt x="2918" y="17085"/>
                  <a:pt x="2918" y="17462"/>
                  <a:pt x="3164" y="17698"/>
                </a:cubicBezTo>
                <a:cubicBezTo>
                  <a:pt x="3283" y="17813"/>
                  <a:pt x="3446" y="17871"/>
                  <a:pt x="3603" y="17871"/>
                </a:cubicBezTo>
                <a:cubicBezTo>
                  <a:pt x="3760" y="17871"/>
                  <a:pt x="3923" y="17813"/>
                  <a:pt x="4043" y="17698"/>
                </a:cubicBezTo>
                <a:lnTo>
                  <a:pt x="5594" y="16209"/>
                </a:lnTo>
                <a:cubicBezTo>
                  <a:pt x="5840" y="15973"/>
                  <a:pt x="5840" y="15595"/>
                  <a:pt x="5594" y="15360"/>
                </a:cubicBezTo>
                <a:cubicBezTo>
                  <a:pt x="5354" y="15125"/>
                  <a:pt x="4955" y="15125"/>
                  <a:pt x="4715" y="15360"/>
                </a:cubicBezTo>
                <a:cubicBezTo>
                  <a:pt x="4715" y="15360"/>
                  <a:pt x="4715" y="15360"/>
                  <a:pt x="4715" y="15360"/>
                </a:cubicBezTo>
                <a:close/>
                <a:moveTo>
                  <a:pt x="20974" y="9764"/>
                </a:moveTo>
                <a:lnTo>
                  <a:pt x="18784" y="9764"/>
                </a:lnTo>
                <a:cubicBezTo>
                  <a:pt x="18441" y="9764"/>
                  <a:pt x="18158" y="10031"/>
                  <a:pt x="18158" y="10365"/>
                </a:cubicBezTo>
                <a:cubicBezTo>
                  <a:pt x="18158" y="10694"/>
                  <a:pt x="18436" y="10964"/>
                  <a:pt x="18784" y="10964"/>
                </a:cubicBezTo>
                <a:lnTo>
                  <a:pt x="20974" y="10964"/>
                </a:lnTo>
                <a:cubicBezTo>
                  <a:pt x="21317" y="10964"/>
                  <a:pt x="21600" y="10698"/>
                  <a:pt x="21600" y="10365"/>
                </a:cubicBezTo>
                <a:cubicBezTo>
                  <a:pt x="21600" y="10036"/>
                  <a:pt x="21321" y="9764"/>
                  <a:pt x="20974" y="9764"/>
                </a:cubicBezTo>
                <a:cubicBezTo>
                  <a:pt x="20974" y="9764"/>
                  <a:pt x="20974" y="9764"/>
                  <a:pt x="20974" y="9764"/>
                </a:cubicBezTo>
                <a:close/>
                <a:moveTo>
                  <a:pt x="3441" y="10365"/>
                </a:moveTo>
                <a:cubicBezTo>
                  <a:pt x="3441" y="10036"/>
                  <a:pt x="3164" y="9764"/>
                  <a:pt x="2816" y="9764"/>
                </a:cubicBezTo>
                <a:lnTo>
                  <a:pt x="625" y="9764"/>
                </a:lnTo>
                <a:cubicBezTo>
                  <a:pt x="283" y="9764"/>
                  <a:pt x="0" y="10031"/>
                  <a:pt x="0" y="10365"/>
                </a:cubicBezTo>
                <a:cubicBezTo>
                  <a:pt x="0" y="10694"/>
                  <a:pt x="278" y="10964"/>
                  <a:pt x="625" y="10964"/>
                </a:cubicBezTo>
                <a:lnTo>
                  <a:pt x="2816" y="10964"/>
                </a:lnTo>
                <a:cubicBezTo>
                  <a:pt x="3164" y="10964"/>
                  <a:pt x="3441" y="10698"/>
                  <a:pt x="3441" y="10365"/>
                </a:cubicBezTo>
                <a:cubicBezTo>
                  <a:pt x="3441" y="10365"/>
                  <a:pt x="3441" y="10365"/>
                  <a:pt x="3441" y="10365"/>
                </a:cubicBezTo>
                <a:close/>
                <a:moveTo>
                  <a:pt x="10800" y="3302"/>
                </a:moveTo>
                <a:cubicBezTo>
                  <a:pt x="11143" y="3302"/>
                  <a:pt x="11425" y="3035"/>
                  <a:pt x="11425" y="2702"/>
                </a:cubicBezTo>
                <a:lnTo>
                  <a:pt x="11425" y="600"/>
                </a:lnTo>
                <a:cubicBezTo>
                  <a:pt x="11425" y="271"/>
                  <a:pt x="11147" y="0"/>
                  <a:pt x="10800" y="0"/>
                </a:cubicBezTo>
                <a:cubicBezTo>
                  <a:pt x="10453" y="0"/>
                  <a:pt x="10175" y="267"/>
                  <a:pt x="10175" y="600"/>
                </a:cubicBezTo>
                <a:lnTo>
                  <a:pt x="10175" y="2702"/>
                </a:lnTo>
                <a:cubicBezTo>
                  <a:pt x="10175" y="3035"/>
                  <a:pt x="10457" y="3302"/>
                  <a:pt x="10800" y="3302"/>
                </a:cubicBezTo>
                <a:cubicBezTo>
                  <a:pt x="10800" y="3302"/>
                  <a:pt x="10800" y="3302"/>
                  <a:pt x="10800" y="3302"/>
                </a:cubicBezTo>
                <a:close/>
                <a:moveTo>
                  <a:pt x="11425" y="7146"/>
                </a:moveTo>
                <a:cubicBezTo>
                  <a:pt x="11425" y="6817"/>
                  <a:pt x="11147" y="6547"/>
                  <a:pt x="10800" y="6547"/>
                </a:cubicBezTo>
                <a:cubicBezTo>
                  <a:pt x="8595" y="6547"/>
                  <a:pt x="6799" y="8266"/>
                  <a:pt x="6799" y="10386"/>
                </a:cubicBezTo>
                <a:cubicBezTo>
                  <a:pt x="6799" y="10715"/>
                  <a:pt x="7077" y="10987"/>
                  <a:pt x="7424" y="10987"/>
                </a:cubicBezTo>
                <a:cubicBezTo>
                  <a:pt x="7766" y="10987"/>
                  <a:pt x="8049" y="10720"/>
                  <a:pt x="8049" y="10386"/>
                </a:cubicBezTo>
                <a:cubicBezTo>
                  <a:pt x="8049" y="8929"/>
                  <a:pt x="9286" y="7747"/>
                  <a:pt x="10800" y="7747"/>
                </a:cubicBezTo>
                <a:cubicBezTo>
                  <a:pt x="11147" y="7747"/>
                  <a:pt x="11425" y="7480"/>
                  <a:pt x="11425" y="7146"/>
                </a:cubicBezTo>
                <a:cubicBezTo>
                  <a:pt x="11425" y="7146"/>
                  <a:pt x="11425" y="7146"/>
                  <a:pt x="11425" y="7146"/>
                </a:cubicBezTo>
                <a:close/>
                <a:moveTo>
                  <a:pt x="16343" y="10369"/>
                </a:moveTo>
                <a:cubicBezTo>
                  <a:pt x="16343" y="11804"/>
                  <a:pt x="15751" y="13106"/>
                  <a:pt x="14788" y="14062"/>
                </a:cubicBezTo>
                <a:cubicBezTo>
                  <a:pt x="14056" y="14791"/>
                  <a:pt x="13583" y="15719"/>
                  <a:pt x="13426" y="16711"/>
                </a:cubicBezTo>
                <a:cubicBezTo>
                  <a:pt x="13356" y="17138"/>
                  <a:pt x="12972" y="17453"/>
                  <a:pt x="12517" y="17453"/>
                </a:cubicBezTo>
                <a:lnTo>
                  <a:pt x="9077" y="17453"/>
                </a:lnTo>
                <a:cubicBezTo>
                  <a:pt x="8628" y="17453"/>
                  <a:pt x="8239" y="17142"/>
                  <a:pt x="8174" y="16716"/>
                </a:cubicBezTo>
                <a:cubicBezTo>
                  <a:pt x="8012" y="15724"/>
                  <a:pt x="7535" y="14782"/>
                  <a:pt x="6803" y="14058"/>
                </a:cubicBezTo>
                <a:cubicBezTo>
                  <a:pt x="5858" y="13115"/>
                  <a:pt x="5270" y="11836"/>
                  <a:pt x="5256" y="10426"/>
                </a:cubicBezTo>
                <a:cubicBezTo>
                  <a:pt x="5224" y="7467"/>
                  <a:pt x="7679" y="5071"/>
                  <a:pt x="10763" y="5049"/>
                </a:cubicBezTo>
                <a:cubicBezTo>
                  <a:pt x="13843" y="5026"/>
                  <a:pt x="16343" y="7418"/>
                  <a:pt x="16343" y="10369"/>
                </a:cubicBezTo>
                <a:cubicBezTo>
                  <a:pt x="16343" y="10369"/>
                  <a:pt x="16343" y="10369"/>
                  <a:pt x="16343" y="10369"/>
                </a:cubicBezTo>
                <a:close/>
                <a:moveTo>
                  <a:pt x="13366" y="18875"/>
                </a:moveTo>
                <a:lnTo>
                  <a:pt x="13366" y="19507"/>
                </a:lnTo>
                <a:cubicBezTo>
                  <a:pt x="13366" y="20009"/>
                  <a:pt x="12981" y="20427"/>
                  <a:pt x="12481" y="20498"/>
                </a:cubicBezTo>
                <a:lnTo>
                  <a:pt x="12319" y="21071"/>
                </a:lnTo>
                <a:cubicBezTo>
                  <a:pt x="12231" y="21382"/>
                  <a:pt x="11938" y="21600"/>
                  <a:pt x="11601" y="21600"/>
                </a:cubicBezTo>
                <a:lnTo>
                  <a:pt x="9994" y="21600"/>
                </a:lnTo>
                <a:cubicBezTo>
                  <a:pt x="9656" y="21600"/>
                  <a:pt x="9364" y="21382"/>
                  <a:pt x="9276" y="21071"/>
                </a:cubicBezTo>
                <a:lnTo>
                  <a:pt x="9119" y="20498"/>
                </a:lnTo>
                <a:cubicBezTo>
                  <a:pt x="8614" y="20422"/>
                  <a:pt x="8230" y="20009"/>
                  <a:pt x="8230" y="19502"/>
                </a:cubicBezTo>
                <a:lnTo>
                  <a:pt x="8230" y="18871"/>
                </a:lnTo>
                <a:cubicBezTo>
                  <a:pt x="8230" y="18534"/>
                  <a:pt x="8512" y="18263"/>
                  <a:pt x="8864" y="18263"/>
                </a:cubicBezTo>
                <a:lnTo>
                  <a:pt x="12731" y="18263"/>
                </a:lnTo>
                <a:cubicBezTo>
                  <a:pt x="13083" y="18267"/>
                  <a:pt x="13366" y="18538"/>
                  <a:pt x="13366" y="18875"/>
                </a:cubicBezTo>
                <a:cubicBezTo>
                  <a:pt x="13366" y="18875"/>
                  <a:pt x="13366" y="18875"/>
                  <a:pt x="13366" y="18875"/>
                </a:cubicBezTo>
                <a:close/>
                <a:moveTo>
                  <a:pt x="13366" y="18875"/>
                </a:move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5" name="Rectangle 17">
            <a:extLst>
              <a:ext uri="{FF2B5EF4-FFF2-40B4-BE49-F238E27FC236}">
                <a16:creationId xmlns:a16="http://schemas.microsoft.com/office/drawing/2014/main" id="{97BB5A4B-9D25-4237-9A04-E1CB0D545B29}"/>
              </a:ext>
            </a:extLst>
          </p:cNvPr>
          <p:cNvSpPr>
            <a:spLocks/>
          </p:cNvSpPr>
          <p:nvPr/>
        </p:nvSpPr>
        <p:spPr bwMode="auto">
          <a:xfrm>
            <a:off x="5168055" y="5638970"/>
            <a:ext cx="1129876" cy="27829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TITLE TEXT</a:t>
            </a:r>
          </a:p>
        </p:txBody>
      </p:sp>
      <p:sp>
        <p:nvSpPr>
          <p:cNvPr id="64" name="Rectangle 17">
            <a:extLst>
              <a:ext uri="{FF2B5EF4-FFF2-40B4-BE49-F238E27FC236}">
                <a16:creationId xmlns:a16="http://schemas.microsoft.com/office/drawing/2014/main" id="{C50D6131-35C1-49A9-B5A9-66FC9D1E1FD9}"/>
              </a:ext>
            </a:extLst>
          </p:cNvPr>
          <p:cNvSpPr>
            <a:spLocks/>
          </p:cNvSpPr>
          <p:nvPr/>
        </p:nvSpPr>
        <p:spPr bwMode="auto">
          <a:xfrm>
            <a:off x="4884307" y="5922393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AFB9AAF-A719-479E-B7A2-7B5E76187336}"/>
              </a:ext>
            </a:extLst>
          </p:cNvPr>
          <p:cNvGrpSpPr/>
          <p:nvPr/>
        </p:nvGrpSpPr>
        <p:grpSpPr>
          <a:xfrm>
            <a:off x="9106515" y="4000665"/>
            <a:ext cx="850992" cy="850992"/>
            <a:chOff x="2639921" y="3181304"/>
            <a:chExt cx="850992" cy="850992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821AB545-ACA6-449D-8468-B0C6B94A8427}"/>
                </a:ext>
              </a:extLst>
            </p:cNvPr>
            <p:cNvSpPr/>
            <p:nvPr/>
          </p:nvSpPr>
          <p:spPr>
            <a:xfrm>
              <a:off x="2639921" y="3181304"/>
              <a:ext cx="850992" cy="850992"/>
            </a:xfrm>
            <a:prstGeom prst="ellipse">
              <a:avLst/>
            </a:prstGeom>
            <a:solidFill>
              <a:schemeClr val="bg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271042F7-0FF5-48AF-A9B6-E68E961CA574}"/>
                </a:ext>
              </a:extLst>
            </p:cNvPr>
            <p:cNvSpPr/>
            <p:nvPr/>
          </p:nvSpPr>
          <p:spPr>
            <a:xfrm>
              <a:off x="2639921" y="3181304"/>
              <a:ext cx="850992" cy="850992"/>
            </a:xfrm>
            <a:prstGeom prst="ellipse">
              <a:avLst/>
            </a:prstGeom>
            <a:noFill/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BE019BBB-AA7F-4E93-9B74-520AC3298957}"/>
              </a:ext>
            </a:extLst>
          </p:cNvPr>
          <p:cNvSpPr txBox="1"/>
          <p:nvPr/>
        </p:nvSpPr>
        <p:spPr>
          <a:xfrm>
            <a:off x="9203398" y="4264578"/>
            <a:ext cx="65722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  <p:sp>
        <p:nvSpPr>
          <p:cNvPr id="62" name="AutoShape 23">
            <a:extLst>
              <a:ext uri="{FF2B5EF4-FFF2-40B4-BE49-F238E27FC236}">
                <a16:creationId xmlns:a16="http://schemas.microsoft.com/office/drawing/2014/main" id="{4D2A574C-526D-435E-B099-283DD142D2A1}"/>
              </a:ext>
            </a:extLst>
          </p:cNvPr>
          <p:cNvSpPr>
            <a:spLocks/>
          </p:cNvSpPr>
          <p:nvPr/>
        </p:nvSpPr>
        <p:spPr bwMode="auto">
          <a:xfrm>
            <a:off x="9335932" y="5018451"/>
            <a:ext cx="392158" cy="45542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19371" y="3866"/>
                </a:moveTo>
                <a:lnTo>
                  <a:pt x="19371" y="4855"/>
                </a:lnTo>
                <a:cubicBezTo>
                  <a:pt x="19371" y="5883"/>
                  <a:pt x="18402" y="6722"/>
                  <a:pt x="17208" y="6722"/>
                </a:cubicBezTo>
                <a:lnTo>
                  <a:pt x="17208" y="3866"/>
                </a:lnTo>
                <a:cubicBezTo>
                  <a:pt x="17208" y="3866"/>
                  <a:pt x="19371" y="3866"/>
                  <a:pt x="19371" y="3866"/>
                </a:cubicBezTo>
                <a:close/>
                <a:moveTo>
                  <a:pt x="13708" y="5371"/>
                </a:moveTo>
                <a:lnTo>
                  <a:pt x="12391" y="6329"/>
                </a:lnTo>
                <a:lnTo>
                  <a:pt x="12801" y="7772"/>
                </a:lnTo>
                <a:cubicBezTo>
                  <a:pt x="12878" y="8041"/>
                  <a:pt x="12535" y="8258"/>
                  <a:pt x="12258" y="8112"/>
                </a:cubicBezTo>
                <a:lnTo>
                  <a:pt x="10797" y="7327"/>
                </a:lnTo>
                <a:lnTo>
                  <a:pt x="9332" y="8108"/>
                </a:lnTo>
                <a:cubicBezTo>
                  <a:pt x="9055" y="8254"/>
                  <a:pt x="8711" y="8041"/>
                  <a:pt x="8788" y="7768"/>
                </a:cubicBezTo>
                <a:lnTo>
                  <a:pt x="9199" y="6325"/>
                </a:lnTo>
                <a:lnTo>
                  <a:pt x="7887" y="5371"/>
                </a:lnTo>
                <a:cubicBezTo>
                  <a:pt x="7640" y="5191"/>
                  <a:pt x="7769" y="4842"/>
                  <a:pt x="8092" y="4824"/>
                </a:cubicBezTo>
                <a:lnTo>
                  <a:pt x="9809" y="4718"/>
                </a:lnTo>
                <a:lnTo>
                  <a:pt x="10464" y="3341"/>
                </a:lnTo>
                <a:cubicBezTo>
                  <a:pt x="10587" y="3081"/>
                  <a:pt x="11013" y="3081"/>
                  <a:pt x="11136" y="3341"/>
                </a:cubicBezTo>
                <a:lnTo>
                  <a:pt x="11786" y="4714"/>
                </a:lnTo>
                <a:lnTo>
                  <a:pt x="13503" y="4820"/>
                </a:lnTo>
                <a:cubicBezTo>
                  <a:pt x="13826" y="4842"/>
                  <a:pt x="13954" y="5191"/>
                  <a:pt x="13708" y="5371"/>
                </a:cubicBezTo>
                <a:cubicBezTo>
                  <a:pt x="13708" y="5371"/>
                  <a:pt x="13708" y="5371"/>
                  <a:pt x="13708" y="5371"/>
                </a:cubicBezTo>
                <a:close/>
                <a:moveTo>
                  <a:pt x="4386" y="6722"/>
                </a:moveTo>
                <a:cubicBezTo>
                  <a:pt x="3193" y="6722"/>
                  <a:pt x="2219" y="5883"/>
                  <a:pt x="2219" y="4855"/>
                </a:cubicBezTo>
                <a:lnTo>
                  <a:pt x="2219" y="3866"/>
                </a:lnTo>
                <a:lnTo>
                  <a:pt x="4386" y="3866"/>
                </a:lnTo>
                <a:cubicBezTo>
                  <a:pt x="4386" y="3866"/>
                  <a:pt x="4386" y="6722"/>
                  <a:pt x="4386" y="6722"/>
                </a:cubicBezTo>
                <a:close/>
                <a:moveTo>
                  <a:pt x="17208" y="0"/>
                </a:moveTo>
                <a:lnTo>
                  <a:pt x="4386" y="0"/>
                </a:lnTo>
                <a:lnTo>
                  <a:pt x="4386" y="1955"/>
                </a:lnTo>
                <a:lnTo>
                  <a:pt x="0" y="1955"/>
                </a:lnTo>
                <a:lnTo>
                  <a:pt x="0" y="4855"/>
                </a:lnTo>
                <a:cubicBezTo>
                  <a:pt x="0" y="6938"/>
                  <a:pt x="1968" y="8633"/>
                  <a:pt x="4386" y="8633"/>
                </a:cubicBezTo>
                <a:lnTo>
                  <a:pt x="4463" y="8633"/>
                </a:lnTo>
                <a:cubicBezTo>
                  <a:pt x="4868" y="10897"/>
                  <a:pt x="6872" y="12702"/>
                  <a:pt x="9444" y="13179"/>
                </a:cubicBezTo>
                <a:lnTo>
                  <a:pt x="9444" y="16308"/>
                </a:lnTo>
                <a:lnTo>
                  <a:pt x="7871" y="16308"/>
                </a:lnTo>
                <a:cubicBezTo>
                  <a:pt x="7384" y="16308"/>
                  <a:pt x="6995" y="16648"/>
                  <a:pt x="6995" y="17062"/>
                </a:cubicBezTo>
                <a:lnTo>
                  <a:pt x="6995" y="18056"/>
                </a:lnTo>
                <a:lnTo>
                  <a:pt x="5652" y="18056"/>
                </a:lnTo>
                <a:lnTo>
                  <a:pt x="5652" y="21600"/>
                </a:lnTo>
                <a:lnTo>
                  <a:pt x="15948" y="21600"/>
                </a:lnTo>
                <a:lnTo>
                  <a:pt x="15948" y="18056"/>
                </a:lnTo>
                <a:lnTo>
                  <a:pt x="14605" y="18056"/>
                </a:lnTo>
                <a:lnTo>
                  <a:pt x="14605" y="17062"/>
                </a:lnTo>
                <a:cubicBezTo>
                  <a:pt x="14605" y="16643"/>
                  <a:pt x="14210" y="16308"/>
                  <a:pt x="13729" y="16308"/>
                </a:cubicBezTo>
                <a:lnTo>
                  <a:pt x="12155" y="16308"/>
                </a:lnTo>
                <a:lnTo>
                  <a:pt x="12155" y="13179"/>
                </a:lnTo>
                <a:cubicBezTo>
                  <a:pt x="14733" y="12702"/>
                  <a:pt x="16731" y="10893"/>
                  <a:pt x="17137" y="8633"/>
                </a:cubicBezTo>
                <a:lnTo>
                  <a:pt x="17214" y="8633"/>
                </a:lnTo>
                <a:cubicBezTo>
                  <a:pt x="19632" y="8633"/>
                  <a:pt x="21600" y="6938"/>
                  <a:pt x="21600" y="4855"/>
                </a:cubicBezTo>
                <a:lnTo>
                  <a:pt x="21600" y="1955"/>
                </a:lnTo>
                <a:lnTo>
                  <a:pt x="17214" y="1955"/>
                </a:lnTo>
                <a:lnTo>
                  <a:pt x="17214" y="0"/>
                </a:lnTo>
                <a:cubicBezTo>
                  <a:pt x="17214" y="0"/>
                  <a:pt x="17208" y="0"/>
                  <a:pt x="17208" y="0"/>
                </a:cubicBezTo>
                <a:close/>
                <a:moveTo>
                  <a:pt x="17208" y="0"/>
                </a:move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63" name="Rectangle 17">
            <a:extLst>
              <a:ext uri="{FF2B5EF4-FFF2-40B4-BE49-F238E27FC236}">
                <a16:creationId xmlns:a16="http://schemas.microsoft.com/office/drawing/2014/main" id="{98EB16A8-1A0A-4CC8-AE72-F1B8BDD101F6}"/>
              </a:ext>
            </a:extLst>
          </p:cNvPr>
          <p:cNvSpPr>
            <a:spLocks/>
          </p:cNvSpPr>
          <p:nvPr/>
        </p:nvSpPr>
        <p:spPr bwMode="auto">
          <a:xfrm>
            <a:off x="8967073" y="5638970"/>
            <a:ext cx="1129876" cy="27829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0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TITLE TEXT</a:t>
            </a:r>
          </a:p>
        </p:txBody>
      </p:sp>
      <p:sp>
        <p:nvSpPr>
          <p:cNvPr id="65" name="Rectangle 17">
            <a:extLst>
              <a:ext uri="{FF2B5EF4-FFF2-40B4-BE49-F238E27FC236}">
                <a16:creationId xmlns:a16="http://schemas.microsoft.com/office/drawing/2014/main" id="{73D6743A-0E0C-4712-A63A-9590E41440A7}"/>
              </a:ext>
            </a:extLst>
          </p:cNvPr>
          <p:cNvSpPr>
            <a:spLocks/>
          </p:cNvSpPr>
          <p:nvPr/>
        </p:nvSpPr>
        <p:spPr bwMode="auto">
          <a:xfrm>
            <a:off x="8683325" y="5922393"/>
            <a:ext cx="1697372" cy="421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9AB327C-C84D-4AA6-8163-1FBCA02C06DA}"/>
              </a:ext>
            </a:extLst>
          </p:cNvPr>
          <p:cNvSpPr/>
          <p:nvPr/>
        </p:nvSpPr>
        <p:spPr>
          <a:xfrm>
            <a:off x="764121" y="3691111"/>
            <a:ext cx="241300" cy="2413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F93366FD-C73F-497A-9D73-21396AD2BBDC}"/>
              </a:ext>
            </a:extLst>
          </p:cNvPr>
          <p:cNvSpPr/>
          <p:nvPr/>
        </p:nvSpPr>
        <p:spPr>
          <a:xfrm>
            <a:off x="11169650" y="3691111"/>
            <a:ext cx="241300" cy="2413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6035710A-6E5D-4C6E-A67E-36A9E1073A07}"/>
              </a:ext>
            </a:extLst>
          </p:cNvPr>
          <p:cNvSpPr/>
          <p:nvPr/>
        </p:nvSpPr>
        <p:spPr>
          <a:xfrm>
            <a:off x="7701141" y="3691111"/>
            <a:ext cx="241300" cy="2413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2B95C67-BC3B-4549-8E23-54EE1AACFCB9}"/>
              </a:ext>
            </a:extLst>
          </p:cNvPr>
          <p:cNvSpPr/>
          <p:nvPr/>
        </p:nvSpPr>
        <p:spPr>
          <a:xfrm>
            <a:off x="4232631" y="3691111"/>
            <a:ext cx="241300" cy="241300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AutoShape 3">
            <a:extLst>
              <a:ext uri="{FF2B5EF4-FFF2-40B4-BE49-F238E27FC236}">
                <a16:creationId xmlns:a16="http://schemas.microsoft.com/office/drawing/2014/main" id="{083E1B07-74C2-4A2D-84F8-3E7158FF14BD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838200" y="3811588"/>
            <a:ext cx="10515600" cy="47625"/>
          </a:xfrm>
          <a:prstGeom prst="rect">
            <a:avLst/>
          </a:prstGeom>
          <a:solidFill>
            <a:srgbClr val="D0C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5">
            <a:extLst>
              <a:ext uri="{FF2B5EF4-FFF2-40B4-BE49-F238E27FC236}">
                <a16:creationId xmlns:a16="http://schemas.microsoft.com/office/drawing/2014/main" id="{87983227-3D3E-425E-AE01-2DFFCCCE5E22}"/>
              </a:ext>
            </a:extLst>
          </p:cNvPr>
          <p:cNvSpPr>
            <a:spLocks/>
          </p:cNvSpPr>
          <p:nvPr/>
        </p:nvSpPr>
        <p:spPr bwMode="auto">
          <a:xfrm>
            <a:off x="841375" y="3832226"/>
            <a:ext cx="10515600" cy="0"/>
          </a:xfrm>
          <a:custGeom>
            <a:avLst/>
            <a:gdLst>
              <a:gd name="T0" fmla="*/ 0 w 6624"/>
              <a:gd name="T1" fmla="*/ 6624 w 6624"/>
              <a:gd name="T2" fmla="*/ 0 w 662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624">
                <a:moveTo>
                  <a:pt x="0" y="0"/>
                </a:moveTo>
                <a:lnTo>
                  <a:pt x="6624" y="0"/>
                </a:lnTo>
                <a:lnTo>
                  <a:pt x="0" y="0"/>
                </a:lnTo>
                <a:close/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Line 6">
            <a:extLst>
              <a:ext uri="{FF2B5EF4-FFF2-40B4-BE49-F238E27FC236}">
                <a16:creationId xmlns:a16="http://schemas.microsoft.com/office/drawing/2014/main" id="{3EF27726-1B70-452A-BF6E-C47D4870897F}"/>
              </a:ext>
            </a:extLst>
          </p:cNvPr>
          <p:cNvSpPr>
            <a:spLocks noChangeShapeType="1"/>
          </p:cNvSpPr>
          <p:nvPr/>
        </p:nvSpPr>
        <p:spPr bwMode="auto">
          <a:xfrm>
            <a:off x="841375" y="3832226"/>
            <a:ext cx="105156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>
          <a:xfrm>
            <a:off x="9820196" y="646257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3D934C-34A3-4EDD-8F1A-A920A2AB1F01}"/>
              </a:ext>
            </a:extLst>
          </p:cNvPr>
          <p:cNvSpPr/>
          <p:nvPr/>
        </p:nvSpPr>
        <p:spPr>
          <a:xfrm>
            <a:off x="5631543" y="1498597"/>
            <a:ext cx="928915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F00219A-4BB0-40D3-A6E8-1700059BACB5}"/>
              </a:ext>
            </a:extLst>
          </p:cNvPr>
          <p:cNvGrpSpPr/>
          <p:nvPr/>
        </p:nvGrpSpPr>
        <p:grpSpPr>
          <a:xfrm>
            <a:off x="6573962" y="2343246"/>
            <a:ext cx="3789237" cy="1878309"/>
            <a:chOff x="6573962" y="2343246"/>
            <a:chExt cx="3789237" cy="1878309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1A7EEB49-CF7A-40E6-B393-B2C1070B57C0}"/>
                </a:ext>
              </a:extLst>
            </p:cNvPr>
            <p:cNvSpPr/>
            <p:nvPr/>
          </p:nvSpPr>
          <p:spPr>
            <a:xfrm>
              <a:off x="6573962" y="2343246"/>
              <a:ext cx="3789237" cy="1878309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18817BD-B399-49AC-95B0-BF72D7C237AB}"/>
                </a:ext>
              </a:extLst>
            </p:cNvPr>
            <p:cNvGrpSpPr/>
            <p:nvPr/>
          </p:nvGrpSpPr>
          <p:grpSpPr>
            <a:xfrm>
              <a:off x="6857802" y="2699054"/>
              <a:ext cx="3221556" cy="1166692"/>
              <a:chOff x="6931144" y="2679647"/>
              <a:chExt cx="3221556" cy="1166692"/>
            </a:xfrm>
          </p:grpSpPr>
          <p:sp>
            <p:nvSpPr>
              <p:cNvPr id="901" name="Rectangle 17">
                <a:extLst>
                  <a:ext uri="{FF2B5EF4-FFF2-40B4-BE49-F238E27FC236}">
                    <a16:creationId xmlns:a16="http://schemas.microsoft.com/office/drawing/2014/main" id="{8993CB49-E634-4DFF-B098-1A0680936E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31144" y="3270817"/>
                <a:ext cx="3221556" cy="5755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 Light" panose="020B0306030504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</a:t>
                </a: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professionalism</a:t>
                </a:r>
                <a:r>
                  <a:rPr lang="en-US" sz="1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 Light" panose="020B0306030504020204" pitchFamily="34" charset="0"/>
                    <a:cs typeface="Open Sans Condensed Light" panose="020B0306030504020204" pitchFamily="34" charset="0"/>
                    <a:sym typeface="Montserrat-Regular" charset="0"/>
                  </a:rPr>
                  <a:t> and reliability. By using simple alignments your have to connect.</a:t>
                </a:r>
              </a:p>
            </p:txBody>
          </p:sp>
          <p:sp>
            <p:nvSpPr>
              <p:cNvPr id="902" name="TextBox 901">
                <a:extLst>
                  <a:ext uri="{FF2B5EF4-FFF2-40B4-BE49-F238E27FC236}">
                    <a16:creationId xmlns:a16="http://schemas.microsoft.com/office/drawing/2014/main" id="{3D77FB53-16C2-494F-A48D-EC935D2A18D2}"/>
                  </a:ext>
                </a:extLst>
              </p:cNvPr>
              <p:cNvSpPr txBox="1"/>
              <p:nvPr/>
            </p:nvSpPr>
            <p:spPr>
              <a:xfrm>
                <a:off x="7102506" y="2679647"/>
                <a:ext cx="2878832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Our</a:t>
                </a:r>
                <a:r>
                  <a:rPr lang="en-US" sz="25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 Information</a:t>
                </a: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0D27D16-B651-4B96-9F3E-2CF5A87CC96C}"/>
              </a:ext>
            </a:extLst>
          </p:cNvPr>
          <p:cNvGrpSpPr/>
          <p:nvPr/>
        </p:nvGrpSpPr>
        <p:grpSpPr>
          <a:xfrm>
            <a:off x="8843359" y="5002240"/>
            <a:ext cx="1953674" cy="856147"/>
            <a:chOff x="8796763" y="4795193"/>
            <a:chExt cx="1953674" cy="856147"/>
          </a:xfrm>
        </p:grpSpPr>
        <p:sp>
          <p:nvSpPr>
            <p:cNvPr id="897" name="Freeform 5">
              <a:extLst>
                <a:ext uri="{FF2B5EF4-FFF2-40B4-BE49-F238E27FC236}">
                  <a16:creationId xmlns:a16="http://schemas.microsoft.com/office/drawing/2014/main" id="{A5B3A20F-CB47-4DB2-B31B-DA3C9A6306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96763" y="4795193"/>
              <a:ext cx="662410" cy="856147"/>
            </a:xfrm>
            <a:custGeom>
              <a:avLst/>
              <a:gdLst>
                <a:gd name="T0" fmla="*/ 189 w 204"/>
                <a:gd name="T1" fmla="*/ 219 h 264"/>
                <a:gd name="T2" fmla="*/ 180 w 204"/>
                <a:gd name="T3" fmla="*/ 212 h 264"/>
                <a:gd name="T4" fmla="*/ 172 w 204"/>
                <a:gd name="T5" fmla="*/ 200 h 264"/>
                <a:gd name="T6" fmla="*/ 154 w 204"/>
                <a:gd name="T7" fmla="*/ 190 h 264"/>
                <a:gd name="T8" fmla="*/ 148 w 204"/>
                <a:gd name="T9" fmla="*/ 180 h 264"/>
                <a:gd name="T10" fmla="*/ 133 w 204"/>
                <a:gd name="T11" fmla="*/ 164 h 264"/>
                <a:gd name="T12" fmla="*/ 152 w 204"/>
                <a:gd name="T13" fmla="*/ 132 h 264"/>
                <a:gd name="T14" fmla="*/ 161 w 204"/>
                <a:gd name="T15" fmla="*/ 84 h 264"/>
                <a:gd name="T16" fmla="*/ 170 w 204"/>
                <a:gd name="T17" fmla="*/ 27 h 264"/>
                <a:gd name="T18" fmla="*/ 144 w 204"/>
                <a:gd name="T19" fmla="*/ 41 h 264"/>
                <a:gd name="T20" fmla="*/ 130 w 204"/>
                <a:gd name="T21" fmla="*/ 20 h 264"/>
                <a:gd name="T22" fmla="*/ 107 w 204"/>
                <a:gd name="T23" fmla="*/ 7 h 264"/>
                <a:gd name="T24" fmla="*/ 48 w 204"/>
                <a:gd name="T25" fmla="*/ 43 h 264"/>
                <a:gd name="T26" fmla="*/ 42 w 204"/>
                <a:gd name="T27" fmla="*/ 117 h 264"/>
                <a:gd name="T28" fmla="*/ 54 w 204"/>
                <a:gd name="T29" fmla="*/ 132 h 264"/>
                <a:gd name="T30" fmla="*/ 53 w 204"/>
                <a:gd name="T31" fmla="*/ 181 h 264"/>
                <a:gd name="T32" fmla="*/ 52 w 204"/>
                <a:gd name="T33" fmla="*/ 187 h 264"/>
                <a:gd name="T34" fmla="*/ 43 w 204"/>
                <a:gd name="T35" fmla="*/ 196 h 264"/>
                <a:gd name="T36" fmla="*/ 18 w 204"/>
                <a:gd name="T37" fmla="*/ 209 h 264"/>
                <a:gd name="T38" fmla="*/ 8 w 204"/>
                <a:gd name="T39" fmla="*/ 229 h 264"/>
                <a:gd name="T40" fmla="*/ 102 w 204"/>
                <a:gd name="T41" fmla="*/ 264 h 264"/>
                <a:gd name="T42" fmla="*/ 195 w 204"/>
                <a:gd name="T43" fmla="*/ 229 h 264"/>
                <a:gd name="T44" fmla="*/ 101 w 204"/>
                <a:gd name="T45" fmla="*/ 186 h 264"/>
                <a:gd name="T46" fmla="*/ 101 w 204"/>
                <a:gd name="T47" fmla="*/ 178 h 264"/>
                <a:gd name="T48" fmla="*/ 102 w 204"/>
                <a:gd name="T49" fmla="*/ 186 h 264"/>
                <a:gd name="T50" fmla="*/ 101 w 204"/>
                <a:gd name="T51" fmla="*/ 67 h 264"/>
                <a:gd name="T52" fmla="*/ 150 w 204"/>
                <a:gd name="T53" fmla="*/ 97 h 264"/>
                <a:gd name="T54" fmla="*/ 53 w 204"/>
                <a:gd name="T55" fmla="*/ 97 h 264"/>
                <a:gd name="T56" fmla="*/ 21 w 204"/>
                <a:gd name="T57" fmla="*/ 211 h 264"/>
                <a:gd name="T58" fmla="*/ 43 w 204"/>
                <a:gd name="T59" fmla="*/ 200 h 264"/>
                <a:gd name="T60" fmla="*/ 90 w 204"/>
                <a:gd name="T61" fmla="*/ 208 h 264"/>
                <a:gd name="T62" fmla="*/ 90 w 204"/>
                <a:gd name="T63" fmla="*/ 204 h 264"/>
                <a:gd name="T64" fmla="*/ 55 w 204"/>
                <a:gd name="T65" fmla="*/ 184 h 264"/>
                <a:gd name="T66" fmla="*/ 70 w 204"/>
                <a:gd name="T67" fmla="*/ 167 h 264"/>
                <a:gd name="T68" fmla="*/ 102 w 204"/>
                <a:gd name="T69" fmla="*/ 189 h 264"/>
                <a:gd name="T70" fmla="*/ 137 w 204"/>
                <a:gd name="T71" fmla="*/ 172 h 264"/>
                <a:gd name="T72" fmla="*/ 149 w 204"/>
                <a:gd name="T73" fmla="*/ 191 h 264"/>
                <a:gd name="T74" fmla="*/ 151 w 204"/>
                <a:gd name="T75" fmla="*/ 193 h 264"/>
                <a:gd name="T76" fmla="*/ 167 w 204"/>
                <a:gd name="T77" fmla="*/ 201 h 264"/>
                <a:gd name="T78" fmla="*/ 136 w 204"/>
                <a:gd name="T79" fmla="*/ 211 h 264"/>
                <a:gd name="T80" fmla="*/ 26 w 204"/>
                <a:gd name="T81" fmla="*/ 215 h 264"/>
                <a:gd name="T82" fmla="*/ 22 w 204"/>
                <a:gd name="T83" fmla="*/ 212 h 264"/>
                <a:gd name="T84" fmla="*/ 21 w 204"/>
                <a:gd name="T85" fmla="*/ 211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4" h="264">
                  <a:moveTo>
                    <a:pt x="195" y="229"/>
                  </a:moveTo>
                  <a:cubicBezTo>
                    <a:pt x="194" y="225"/>
                    <a:pt x="192" y="221"/>
                    <a:pt x="189" y="219"/>
                  </a:cubicBezTo>
                  <a:cubicBezTo>
                    <a:pt x="180" y="212"/>
                    <a:pt x="180" y="212"/>
                    <a:pt x="180" y="212"/>
                  </a:cubicBezTo>
                  <a:cubicBezTo>
                    <a:pt x="180" y="212"/>
                    <a:pt x="180" y="212"/>
                    <a:pt x="180" y="212"/>
                  </a:cubicBezTo>
                  <a:cubicBezTo>
                    <a:pt x="178" y="207"/>
                    <a:pt x="178" y="207"/>
                    <a:pt x="178" y="207"/>
                  </a:cubicBezTo>
                  <a:cubicBezTo>
                    <a:pt x="177" y="204"/>
                    <a:pt x="175" y="202"/>
                    <a:pt x="172" y="200"/>
                  </a:cubicBezTo>
                  <a:cubicBezTo>
                    <a:pt x="162" y="193"/>
                    <a:pt x="162" y="193"/>
                    <a:pt x="162" y="193"/>
                  </a:cubicBezTo>
                  <a:cubicBezTo>
                    <a:pt x="160" y="191"/>
                    <a:pt x="157" y="190"/>
                    <a:pt x="154" y="190"/>
                  </a:cubicBezTo>
                  <a:cubicBezTo>
                    <a:pt x="152" y="188"/>
                    <a:pt x="152" y="188"/>
                    <a:pt x="152" y="188"/>
                  </a:cubicBezTo>
                  <a:cubicBezTo>
                    <a:pt x="152" y="185"/>
                    <a:pt x="150" y="183"/>
                    <a:pt x="148" y="180"/>
                  </a:cubicBezTo>
                  <a:cubicBezTo>
                    <a:pt x="140" y="170"/>
                    <a:pt x="140" y="170"/>
                    <a:pt x="140" y="170"/>
                  </a:cubicBezTo>
                  <a:cubicBezTo>
                    <a:pt x="133" y="164"/>
                    <a:pt x="133" y="164"/>
                    <a:pt x="133" y="164"/>
                  </a:cubicBezTo>
                  <a:cubicBezTo>
                    <a:pt x="140" y="156"/>
                    <a:pt x="146" y="145"/>
                    <a:pt x="149" y="131"/>
                  </a:cubicBezTo>
                  <a:cubicBezTo>
                    <a:pt x="150" y="132"/>
                    <a:pt x="151" y="132"/>
                    <a:pt x="152" y="132"/>
                  </a:cubicBezTo>
                  <a:cubicBezTo>
                    <a:pt x="156" y="132"/>
                    <a:pt x="160" y="127"/>
                    <a:pt x="162" y="117"/>
                  </a:cubicBezTo>
                  <a:cubicBezTo>
                    <a:pt x="165" y="101"/>
                    <a:pt x="166" y="89"/>
                    <a:pt x="161" y="84"/>
                  </a:cubicBezTo>
                  <a:cubicBezTo>
                    <a:pt x="164" y="73"/>
                    <a:pt x="164" y="60"/>
                    <a:pt x="158" y="48"/>
                  </a:cubicBezTo>
                  <a:cubicBezTo>
                    <a:pt x="168" y="38"/>
                    <a:pt x="170" y="27"/>
                    <a:pt x="170" y="27"/>
                  </a:cubicBezTo>
                  <a:cubicBezTo>
                    <a:pt x="159" y="39"/>
                    <a:pt x="149" y="41"/>
                    <a:pt x="144" y="42"/>
                  </a:cubicBezTo>
                  <a:cubicBezTo>
                    <a:pt x="144" y="41"/>
                    <a:pt x="144" y="41"/>
                    <a:pt x="144" y="41"/>
                  </a:cubicBezTo>
                  <a:cubicBezTo>
                    <a:pt x="171" y="28"/>
                    <a:pt x="174" y="0"/>
                    <a:pt x="174" y="0"/>
                  </a:cubicBezTo>
                  <a:cubicBezTo>
                    <a:pt x="149" y="29"/>
                    <a:pt x="130" y="20"/>
                    <a:pt x="130" y="20"/>
                  </a:cubicBezTo>
                  <a:cubicBezTo>
                    <a:pt x="144" y="18"/>
                    <a:pt x="159" y="0"/>
                    <a:pt x="159" y="0"/>
                  </a:cubicBezTo>
                  <a:cubicBezTo>
                    <a:pt x="139" y="10"/>
                    <a:pt x="122" y="8"/>
                    <a:pt x="107" y="7"/>
                  </a:cubicBezTo>
                  <a:cubicBezTo>
                    <a:pt x="91" y="5"/>
                    <a:pt x="77" y="3"/>
                    <a:pt x="61" y="15"/>
                  </a:cubicBezTo>
                  <a:cubicBezTo>
                    <a:pt x="49" y="24"/>
                    <a:pt x="48" y="33"/>
                    <a:pt x="48" y="43"/>
                  </a:cubicBezTo>
                  <a:cubicBezTo>
                    <a:pt x="37" y="56"/>
                    <a:pt x="38" y="73"/>
                    <a:pt x="41" y="85"/>
                  </a:cubicBezTo>
                  <a:cubicBezTo>
                    <a:pt x="38" y="91"/>
                    <a:pt x="39" y="102"/>
                    <a:pt x="42" y="117"/>
                  </a:cubicBezTo>
                  <a:cubicBezTo>
                    <a:pt x="44" y="127"/>
                    <a:pt x="47" y="132"/>
                    <a:pt x="51" y="132"/>
                  </a:cubicBezTo>
                  <a:cubicBezTo>
                    <a:pt x="52" y="132"/>
                    <a:pt x="53" y="132"/>
                    <a:pt x="54" y="132"/>
                  </a:cubicBezTo>
                  <a:cubicBezTo>
                    <a:pt x="57" y="144"/>
                    <a:pt x="62" y="155"/>
                    <a:pt x="69" y="163"/>
                  </a:cubicBezTo>
                  <a:cubicBezTo>
                    <a:pt x="53" y="181"/>
                    <a:pt x="53" y="181"/>
                    <a:pt x="53" y="181"/>
                  </a:cubicBezTo>
                  <a:cubicBezTo>
                    <a:pt x="52" y="182"/>
                    <a:pt x="51" y="183"/>
                    <a:pt x="51" y="185"/>
                  </a:cubicBezTo>
                  <a:cubicBezTo>
                    <a:pt x="51" y="186"/>
                    <a:pt x="52" y="187"/>
                    <a:pt x="52" y="187"/>
                  </a:cubicBezTo>
                  <a:cubicBezTo>
                    <a:pt x="45" y="194"/>
                    <a:pt x="45" y="194"/>
                    <a:pt x="45" y="194"/>
                  </a:cubicBezTo>
                  <a:cubicBezTo>
                    <a:pt x="43" y="196"/>
                    <a:pt x="43" y="196"/>
                    <a:pt x="43" y="196"/>
                  </a:cubicBezTo>
                  <a:cubicBezTo>
                    <a:pt x="40" y="194"/>
                    <a:pt x="37" y="195"/>
                    <a:pt x="34" y="197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4" y="219"/>
                    <a:pt x="14" y="219"/>
                    <a:pt x="14" y="219"/>
                  </a:cubicBezTo>
                  <a:cubicBezTo>
                    <a:pt x="11" y="221"/>
                    <a:pt x="9" y="225"/>
                    <a:pt x="8" y="22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102" y="264"/>
                    <a:pt x="102" y="264"/>
                    <a:pt x="102" y="264"/>
                  </a:cubicBezTo>
                  <a:cubicBezTo>
                    <a:pt x="204" y="264"/>
                    <a:pt x="204" y="264"/>
                    <a:pt x="204" y="264"/>
                  </a:cubicBezTo>
                  <a:cubicBezTo>
                    <a:pt x="195" y="229"/>
                    <a:pt x="195" y="229"/>
                    <a:pt x="195" y="229"/>
                  </a:cubicBezTo>
                  <a:moveTo>
                    <a:pt x="102" y="186"/>
                  </a:moveTo>
                  <a:cubicBezTo>
                    <a:pt x="101" y="186"/>
                    <a:pt x="101" y="186"/>
                    <a:pt x="101" y="186"/>
                  </a:cubicBezTo>
                  <a:cubicBezTo>
                    <a:pt x="83" y="186"/>
                    <a:pt x="76" y="176"/>
                    <a:pt x="73" y="167"/>
                  </a:cubicBezTo>
                  <a:cubicBezTo>
                    <a:pt x="81" y="174"/>
                    <a:pt x="91" y="178"/>
                    <a:pt x="101" y="178"/>
                  </a:cubicBezTo>
                  <a:cubicBezTo>
                    <a:pt x="111" y="178"/>
                    <a:pt x="120" y="174"/>
                    <a:pt x="128" y="168"/>
                  </a:cubicBezTo>
                  <a:cubicBezTo>
                    <a:pt x="125" y="177"/>
                    <a:pt x="117" y="185"/>
                    <a:pt x="102" y="186"/>
                  </a:cubicBezTo>
                  <a:moveTo>
                    <a:pt x="60" y="49"/>
                  </a:moveTo>
                  <a:cubicBezTo>
                    <a:pt x="62" y="53"/>
                    <a:pt x="73" y="67"/>
                    <a:pt x="101" y="67"/>
                  </a:cubicBezTo>
                  <a:cubicBezTo>
                    <a:pt x="121" y="67"/>
                    <a:pt x="135" y="62"/>
                    <a:pt x="146" y="57"/>
                  </a:cubicBezTo>
                  <a:cubicBezTo>
                    <a:pt x="148" y="67"/>
                    <a:pt x="150" y="80"/>
                    <a:pt x="150" y="97"/>
                  </a:cubicBezTo>
                  <a:cubicBezTo>
                    <a:pt x="150" y="143"/>
                    <a:pt x="130" y="174"/>
                    <a:pt x="101" y="174"/>
                  </a:cubicBezTo>
                  <a:cubicBezTo>
                    <a:pt x="72" y="174"/>
                    <a:pt x="53" y="143"/>
                    <a:pt x="53" y="97"/>
                  </a:cubicBezTo>
                  <a:cubicBezTo>
                    <a:pt x="53" y="75"/>
                    <a:pt x="55" y="60"/>
                    <a:pt x="60" y="49"/>
                  </a:cubicBezTo>
                  <a:moveTo>
                    <a:pt x="21" y="211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8" y="198"/>
                    <a:pt x="41" y="198"/>
                    <a:pt x="43" y="200"/>
                  </a:cubicBezTo>
                  <a:cubicBezTo>
                    <a:pt x="55" y="207"/>
                    <a:pt x="74" y="208"/>
                    <a:pt x="84" y="208"/>
                  </a:cubicBezTo>
                  <a:cubicBezTo>
                    <a:pt x="88" y="208"/>
                    <a:pt x="90" y="208"/>
                    <a:pt x="90" y="208"/>
                  </a:cubicBezTo>
                  <a:cubicBezTo>
                    <a:pt x="104" y="207"/>
                    <a:pt x="104" y="207"/>
                    <a:pt x="104" y="207"/>
                  </a:cubicBezTo>
                  <a:cubicBezTo>
                    <a:pt x="90" y="204"/>
                    <a:pt x="90" y="204"/>
                    <a:pt x="90" y="204"/>
                  </a:cubicBezTo>
                  <a:cubicBezTo>
                    <a:pt x="76" y="201"/>
                    <a:pt x="61" y="190"/>
                    <a:pt x="56" y="186"/>
                  </a:cubicBezTo>
                  <a:cubicBezTo>
                    <a:pt x="55" y="185"/>
                    <a:pt x="55" y="185"/>
                    <a:pt x="55" y="184"/>
                  </a:cubicBezTo>
                  <a:cubicBezTo>
                    <a:pt x="55" y="184"/>
                    <a:pt x="55" y="183"/>
                    <a:pt x="55" y="183"/>
                  </a:cubicBezTo>
                  <a:cubicBezTo>
                    <a:pt x="70" y="167"/>
                    <a:pt x="70" y="167"/>
                    <a:pt x="70" y="167"/>
                  </a:cubicBezTo>
                  <a:cubicBezTo>
                    <a:pt x="72" y="177"/>
                    <a:pt x="80" y="189"/>
                    <a:pt x="101" y="189"/>
                  </a:cubicBezTo>
                  <a:cubicBezTo>
                    <a:pt x="102" y="189"/>
                    <a:pt x="102" y="189"/>
                    <a:pt x="102" y="189"/>
                  </a:cubicBezTo>
                  <a:cubicBezTo>
                    <a:pt x="121" y="189"/>
                    <a:pt x="129" y="176"/>
                    <a:pt x="132" y="168"/>
                  </a:cubicBezTo>
                  <a:cubicBezTo>
                    <a:pt x="137" y="172"/>
                    <a:pt x="137" y="172"/>
                    <a:pt x="137" y="172"/>
                  </a:cubicBezTo>
                  <a:cubicBezTo>
                    <a:pt x="146" y="182"/>
                    <a:pt x="146" y="182"/>
                    <a:pt x="146" y="182"/>
                  </a:cubicBezTo>
                  <a:cubicBezTo>
                    <a:pt x="148" y="185"/>
                    <a:pt x="149" y="188"/>
                    <a:pt x="149" y="191"/>
                  </a:cubicBezTo>
                  <a:cubicBezTo>
                    <a:pt x="149" y="194"/>
                    <a:pt x="149" y="194"/>
                    <a:pt x="149" y="194"/>
                  </a:cubicBezTo>
                  <a:cubicBezTo>
                    <a:pt x="151" y="193"/>
                    <a:pt x="151" y="193"/>
                    <a:pt x="151" y="193"/>
                  </a:cubicBezTo>
                  <a:cubicBezTo>
                    <a:pt x="154" y="193"/>
                    <a:pt x="157" y="194"/>
                    <a:pt x="160" y="196"/>
                  </a:cubicBezTo>
                  <a:cubicBezTo>
                    <a:pt x="167" y="201"/>
                    <a:pt x="167" y="201"/>
                    <a:pt x="167" y="201"/>
                  </a:cubicBezTo>
                  <a:cubicBezTo>
                    <a:pt x="164" y="199"/>
                    <a:pt x="160" y="198"/>
                    <a:pt x="157" y="199"/>
                  </a:cubicBezTo>
                  <a:cubicBezTo>
                    <a:pt x="153" y="200"/>
                    <a:pt x="145" y="205"/>
                    <a:pt x="136" y="211"/>
                  </a:cubicBezTo>
                  <a:cubicBezTo>
                    <a:pt x="118" y="223"/>
                    <a:pt x="93" y="240"/>
                    <a:pt x="70" y="240"/>
                  </a:cubicBezTo>
                  <a:cubicBezTo>
                    <a:pt x="43" y="240"/>
                    <a:pt x="31" y="223"/>
                    <a:pt x="26" y="215"/>
                  </a:cubicBezTo>
                  <a:cubicBezTo>
                    <a:pt x="26" y="214"/>
                    <a:pt x="24" y="213"/>
                    <a:pt x="23" y="212"/>
                  </a:cubicBezTo>
                  <a:cubicBezTo>
                    <a:pt x="23" y="212"/>
                    <a:pt x="22" y="212"/>
                    <a:pt x="22" y="212"/>
                  </a:cubicBezTo>
                  <a:cubicBezTo>
                    <a:pt x="21" y="212"/>
                    <a:pt x="21" y="212"/>
                    <a:pt x="21" y="212"/>
                  </a:cubicBezTo>
                  <a:cubicBezTo>
                    <a:pt x="21" y="211"/>
                    <a:pt x="21" y="211"/>
                    <a:pt x="21" y="211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8" name="TextBox 897">
              <a:extLst>
                <a:ext uri="{FF2B5EF4-FFF2-40B4-BE49-F238E27FC236}">
                  <a16:creationId xmlns:a16="http://schemas.microsoft.com/office/drawing/2014/main" id="{12AB0B2B-17EE-4AAB-9A0F-781740B75001}"/>
                </a:ext>
              </a:extLst>
            </p:cNvPr>
            <p:cNvSpPr txBox="1"/>
            <p:nvPr/>
          </p:nvSpPr>
          <p:spPr>
            <a:xfrm>
              <a:off x="9540987" y="5020398"/>
              <a:ext cx="1209450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90k</a:t>
              </a:r>
            </a:p>
            <a:p>
              <a:r>
                <a:rPr lang="en-US" sz="10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Female Users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01D3A8E-E716-4F4F-9C90-C7BA230941AA}"/>
              </a:ext>
            </a:extLst>
          </p:cNvPr>
          <p:cNvGrpSpPr/>
          <p:nvPr/>
        </p:nvGrpSpPr>
        <p:grpSpPr>
          <a:xfrm>
            <a:off x="6573962" y="5002240"/>
            <a:ext cx="1962273" cy="836203"/>
            <a:chOff x="6931144" y="4805165"/>
            <a:chExt cx="1962273" cy="836203"/>
          </a:xfrm>
        </p:grpSpPr>
        <p:sp>
          <p:nvSpPr>
            <p:cNvPr id="899" name="TextBox 898">
              <a:extLst>
                <a:ext uri="{FF2B5EF4-FFF2-40B4-BE49-F238E27FC236}">
                  <a16:creationId xmlns:a16="http://schemas.microsoft.com/office/drawing/2014/main" id="{BBB99500-0778-4B89-AD2C-9B0193DE56F5}"/>
                </a:ext>
              </a:extLst>
            </p:cNvPr>
            <p:cNvSpPr txBox="1"/>
            <p:nvPr/>
          </p:nvSpPr>
          <p:spPr>
            <a:xfrm>
              <a:off x="7673943" y="5010426"/>
              <a:ext cx="1219474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60k</a:t>
              </a:r>
            </a:p>
            <a:p>
              <a:r>
                <a:rPr lang="en-US" sz="10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Female Users\</a:t>
              </a:r>
            </a:p>
          </p:txBody>
        </p:sp>
        <p:sp>
          <p:nvSpPr>
            <p:cNvPr id="900" name="Freeform 8">
              <a:extLst>
                <a:ext uri="{FF2B5EF4-FFF2-40B4-BE49-F238E27FC236}">
                  <a16:creationId xmlns:a16="http://schemas.microsoft.com/office/drawing/2014/main" id="{0927E440-C351-43A5-B301-D539EB4E3B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31144" y="4805165"/>
              <a:ext cx="659561" cy="836203"/>
            </a:xfrm>
            <a:custGeom>
              <a:avLst/>
              <a:gdLst>
                <a:gd name="T0" fmla="*/ 186 w 203"/>
                <a:gd name="T1" fmla="*/ 217 h 258"/>
                <a:gd name="T2" fmla="*/ 102 w 203"/>
                <a:gd name="T3" fmla="*/ 0 h 258"/>
                <a:gd name="T4" fmla="*/ 29 w 203"/>
                <a:gd name="T5" fmla="*/ 86 h 258"/>
                <a:gd name="T6" fmla="*/ 18 w 203"/>
                <a:gd name="T7" fmla="*/ 223 h 258"/>
                <a:gd name="T8" fmla="*/ 41 w 203"/>
                <a:gd name="T9" fmla="*/ 258 h 258"/>
                <a:gd name="T10" fmla="*/ 101 w 203"/>
                <a:gd name="T11" fmla="*/ 258 h 258"/>
                <a:gd name="T12" fmla="*/ 161 w 203"/>
                <a:gd name="T13" fmla="*/ 258 h 258"/>
                <a:gd name="T14" fmla="*/ 184 w 203"/>
                <a:gd name="T15" fmla="*/ 223 h 258"/>
                <a:gd name="T16" fmla="*/ 44 w 203"/>
                <a:gd name="T17" fmla="*/ 206 h 258"/>
                <a:gd name="T18" fmla="*/ 70 w 203"/>
                <a:gd name="T19" fmla="*/ 198 h 258"/>
                <a:gd name="T20" fmla="*/ 72 w 203"/>
                <a:gd name="T21" fmla="*/ 190 h 258"/>
                <a:gd name="T22" fmla="*/ 75 w 203"/>
                <a:gd name="T23" fmla="*/ 185 h 258"/>
                <a:gd name="T24" fmla="*/ 80 w 203"/>
                <a:gd name="T25" fmla="*/ 166 h 258"/>
                <a:gd name="T26" fmla="*/ 122 w 203"/>
                <a:gd name="T27" fmla="*/ 166 h 258"/>
                <a:gd name="T28" fmla="*/ 127 w 203"/>
                <a:gd name="T29" fmla="*/ 185 h 258"/>
                <a:gd name="T30" fmla="*/ 131 w 203"/>
                <a:gd name="T31" fmla="*/ 190 h 258"/>
                <a:gd name="T32" fmla="*/ 134 w 203"/>
                <a:gd name="T33" fmla="*/ 198 h 258"/>
                <a:gd name="T34" fmla="*/ 158 w 203"/>
                <a:gd name="T35" fmla="*/ 206 h 258"/>
                <a:gd name="T36" fmla="*/ 101 w 203"/>
                <a:gd name="T37" fmla="*/ 249 h 258"/>
                <a:gd name="T38" fmla="*/ 61 w 203"/>
                <a:gd name="T39" fmla="*/ 249 h 258"/>
                <a:gd name="T40" fmla="*/ 133 w 203"/>
                <a:gd name="T41" fmla="*/ 36 h 258"/>
                <a:gd name="T42" fmla="*/ 122 w 203"/>
                <a:gd name="T43" fmla="*/ 162 h 258"/>
                <a:gd name="T44" fmla="*/ 118 w 203"/>
                <a:gd name="T45" fmla="*/ 164 h 258"/>
                <a:gd name="T46" fmla="*/ 101 w 203"/>
                <a:gd name="T47" fmla="*/ 168 h 258"/>
                <a:gd name="T48" fmla="*/ 84 w 203"/>
                <a:gd name="T49" fmla="*/ 164 h 258"/>
                <a:gd name="T50" fmla="*/ 80 w 203"/>
                <a:gd name="T51" fmla="*/ 162 h 258"/>
                <a:gd name="T52" fmla="*/ 54 w 203"/>
                <a:gd name="T53" fmla="*/ 104 h 258"/>
                <a:gd name="T54" fmla="*/ 160 w 203"/>
                <a:gd name="T55" fmla="*/ 111 h 258"/>
                <a:gd name="T56" fmla="*/ 153 w 203"/>
                <a:gd name="T57" fmla="*/ 104 h 258"/>
                <a:gd name="T58" fmla="*/ 156 w 203"/>
                <a:gd name="T59" fmla="*/ 76 h 258"/>
                <a:gd name="T60" fmla="*/ 160 w 203"/>
                <a:gd name="T61" fmla="*/ 111 h 258"/>
                <a:gd name="T62" fmla="*/ 50 w 203"/>
                <a:gd name="T63" fmla="*/ 104 h 258"/>
                <a:gd name="T64" fmla="*/ 53 w 203"/>
                <a:gd name="T65" fmla="*/ 124 h 258"/>
                <a:gd name="T66" fmla="*/ 46 w 203"/>
                <a:gd name="T67" fmla="*/ 77 h 258"/>
                <a:gd name="T68" fmla="*/ 23 w 203"/>
                <a:gd name="T69" fmla="*/ 220 h 258"/>
                <a:gd name="T70" fmla="*/ 33 w 203"/>
                <a:gd name="T71" fmla="*/ 212 h 258"/>
                <a:gd name="T72" fmla="*/ 5 w 203"/>
                <a:gd name="T73" fmla="*/ 255 h 258"/>
                <a:gd name="T74" fmla="*/ 174 w 203"/>
                <a:gd name="T75" fmla="*/ 215 h 258"/>
                <a:gd name="T76" fmla="*/ 197 w 203"/>
                <a:gd name="T77" fmla="*/ 255 h 258"/>
                <a:gd name="T78" fmla="*/ 169 w 203"/>
                <a:gd name="T79" fmla="*/ 212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03" h="258">
                  <a:moveTo>
                    <a:pt x="184" y="223"/>
                  </a:moveTo>
                  <a:cubicBezTo>
                    <a:pt x="187" y="222"/>
                    <a:pt x="187" y="220"/>
                    <a:pt x="186" y="217"/>
                  </a:cubicBezTo>
                  <a:cubicBezTo>
                    <a:pt x="179" y="196"/>
                    <a:pt x="175" y="143"/>
                    <a:pt x="175" y="86"/>
                  </a:cubicBezTo>
                  <a:cubicBezTo>
                    <a:pt x="175" y="29"/>
                    <a:pt x="148" y="0"/>
                    <a:pt x="102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55" y="0"/>
                    <a:pt x="29" y="29"/>
                    <a:pt x="29" y="86"/>
                  </a:cubicBezTo>
                  <a:cubicBezTo>
                    <a:pt x="29" y="143"/>
                    <a:pt x="25" y="196"/>
                    <a:pt x="17" y="217"/>
                  </a:cubicBezTo>
                  <a:cubicBezTo>
                    <a:pt x="16" y="219"/>
                    <a:pt x="16" y="221"/>
                    <a:pt x="18" y="223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41" y="258"/>
                    <a:pt x="41" y="258"/>
                    <a:pt x="41" y="258"/>
                  </a:cubicBezTo>
                  <a:cubicBezTo>
                    <a:pt x="101" y="258"/>
                    <a:pt x="101" y="258"/>
                    <a:pt x="101" y="258"/>
                  </a:cubicBezTo>
                  <a:cubicBezTo>
                    <a:pt x="101" y="258"/>
                    <a:pt x="101" y="258"/>
                    <a:pt x="101" y="258"/>
                  </a:cubicBezTo>
                  <a:cubicBezTo>
                    <a:pt x="101" y="258"/>
                    <a:pt x="101" y="258"/>
                    <a:pt x="101" y="258"/>
                  </a:cubicBezTo>
                  <a:cubicBezTo>
                    <a:pt x="161" y="258"/>
                    <a:pt x="161" y="258"/>
                    <a:pt x="161" y="258"/>
                  </a:cubicBezTo>
                  <a:cubicBezTo>
                    <a:pt x="203" y="258"/>
                    <a:pt x="203" y="258"/>
                    <a:pt x="203" y="258"/>
                  </a:cubicBezTo>
                  <a:cubicBezTo>
                    <a:pt x="184" y="223"/>
                    <a:pt x="184" y="223"/>
                    <a:pt x="184" y="223"/>
                  </a:cubicBezTo>
                  <a:moveTo>
                    <a:pt x="61" y="249"/>
                  </a:moveTo>
                  <a:cubicBezTo>
                    <a:pt x="44" y="206"/>
                    <a:pt x="44" y="206"/>
                    <a:pt x="44" y="206"/>
                  </a:cubicBezTo>
                  <a:cubicBezTo>
                    <a:pt x="51" y="202"/>
                    <a:pt x="59" y="198"/>
                    <a:pt x="65" y="194"/>
                  </a:cubicBezTo>
                  <a:cubicBezTo>
                    <a:pt x="65" y="196"/>
                    <a:pt x="67" y="198"/>
                    <a:pt x="70" y="198"/>
                  </a:cubicBezTo>
                  <a:cubicBezTo>
                    <a:pt x="72" y="198"/>
                    <a:pt x="74" y="196"/>
                    <a:pt x="74" y="194"/>
                  </a:cubicBezTo>
                  <a:cubicBezTo>
                    <a:pt x="74" y="192"/>
                    <a:pt x="73" y="190"/>
                    <a:pt x="72" y="190"/>
                  </a:cubicBezTo>
                  <a:cubicBezTo>
                    <a:pt x="73" y="188"/>
                    <a:pt x="74" y="187"/>
                    <a:pt x="75" y="186"/>
                  </a:cubicBezTo>
                  <a:cubicBezTo>
                    <a:pt x="75" y="185"/>
                    <a:pt x="75" y="185"/>
                    <a:pt x="75" y="185"/>
                  </a:cubicBezTo>
                  <a:cubicBezTo>
                    <a:pt x="75" y="185"/>
                    <a:pt x="75" y="185"/>
                    <a:pt x="75" y="185"/>
                  </a:cubicBezTo>
                  <a:cubicBezTo>
                    <a:pt x="77" y="182"/>
                    <a:pt x="79" y="176"/>
                    <a:pt x="80" y="166"/>
                  </a:cubicBezTo>
                  <a:cubicBezTo>
                    <a:pt x="86" y="170"/>
                    <a:pt x="93" y="172"/>
                    <a:pt x="101" y="172"/>
                  </a:cubicBezTo>
                  <a:cubicBezTo>
                    <a:pt x="109" y="172"/>
                    <a:pt x="116" y="170"/>
                    <a:pt x="122" y="166"/>
                  </a:cubicBezTo>
                  <a:cubicBezTo>
                    <a:pt x="123" y="176"/>
                    <a:pt x="125" y="182"/>
                    <a:pt x="127" y="185"/>
                  </a:cubicBezTo>
                  <a:cubicBezTo>
                    <a:pt x="127" y="185"/>
                    <a:pt x="127" y="185"/>
                    <a:pt x="127" y="185"/>
                  </a:cubicBezTo>
                  <a:cubicBezTo>
                    <a:pt x="127" y="186"/>
                    <a:pt x="127" y="186"/>
                    <a:pt x="127" y="186"/>
                  </a:cubicBezTo>
                  <a:cubicBezTo>
                    <a:pt x="128" y="187"/>
                    <a:pt x="130" y="189"/>
                    <a:pt x="131" y="190"/>
                  </a:cubicBezTo>
                  <a:cubicBezTo>
                    <a:pt x="130" y="191"/>
                    <a:pt x="129" y="192"/>
                    <a:pt x="129" y="194"/>
                  </a:cubicBezTo>
                  <a:cubicBezTo>
                    <a:pt x="129" y="196"/>
                    <a:pt x="131" y="198"/>
                    <a:pt x="134" y="198"/>
                  </a:cubicBezTo>
                  <a:cubicBezTo>
                    <a:pt x="136" y="198"/>
                    <a:pt x="138" y="197"/>
                    <a:pt x="138" y="195"/>
                  </a:cubicBezTo>
                  <a:cubicBezTo>
                    <a:pt x="144" y="199"/>
                    <a:pt x="151" y="203"/>
                    <a:pt x="158" y="206"/>
                  </a:cubicBezTo>
                  <a:cubicBezTo>
                    <a:pt x="141" y="249"/>
                    <a:pt x="141" y="249"/>
                    <a:pt x="141" y="249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101" y="249"/>
                    <a:pt x="101" y="249"/>
                    <a:pt x="101" y="249"/>
                  </a:cubicBezTo>
                  <a:cubicBezTo>
                    <a:pt x="61" y="249"/>
                    <a:pt x="61" y="249"/>
                    <a:pt x="61" y="249"/>
                  </a:cubicBezTo>
                  <a:moveTo>
                    <a:pt x="77" y="67"/>
                  </a:moveTo>
                  <a:cubicBezTo>
                    <a:pt x="92" y="60"/>
                    <a:pt x="119" y="56"/>
                    <a:pt x="133" y="36"/>
                  </a:cubicBezTo>
                  <a:cubicBezTo>
                    <a:pt x="133" y="36"/>
                    <a:pt x="149" y="65"/>
                    <a:pt x="149" y="102"/>
                  </a:cubicBezTo>
                  <a:cubicBezTo>
                    <a:pt x="147" y="130"/>
                    <a:pt x="137" y="152"/>
                    <a:pt x="122" y="162"/>
                  </a:cubicBezTo>
                  <a:cubicBezTo>
                    <a:pt x="121" y="163"/>
                    <a:pt x="120" y="163"/>
                    <a:pt x="119" y="164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7" y="165"/>
                    <a:pt x="117" y="165"/>
                    <a:pt x="116" y="166"/>
                  </a:cubicBezTo>
                  <a:cubicBezTo>
                    <a:pt x="111" y="167"/>
                    <a:pt x="106" y="168"/>
                    <a:pt x="101" y="168"/>
                  </a:cubicBezTo>
                  <a:cubicBezTo>
                    <a:pt x="96" y="168"/>
                    <a:pt x="91" y="167"/>
                    <a:pt x="87" y="166"/>
                  </a:cubicBezTo>
                  <a:cubicBezTo>
                    <a:pt x="86" y="165"/>
                    <a:pt x="85" y="165"/>
                    <a:pt x="84" y="164"/>
                  </a:cubicBezTo>
                  <a:cubicBezTo>
                    <a:pt x="83" y="164"/>
                    <a:pt x="83" y="164"/>
                    <a:pt x="83" y="164"/>
                  </a:cubicBezTo>
                  <a:cubicBezTo>
                    <a:pt x="82" y="163"/>
                    <a:pt x="81" y="163"/>
                    <a:pt x="80" y="162"/>
                  </a:cubicBezTo>
                  <a:cubicBezTo>
                    <a:pt x="65" y="152"/>
                    <a:pt x="56" y="131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104"/>
                    <a:pt x="52" y="80"/>
                    <a:pt x="77" y="67"/>
                  </a:cubicBezTo>
                  <a:moveTo>
                    <a:pt x="160" y="111"/>
                  </a:moveTo>
                  <a:cubicBezTo>
                    <a:pt x="157" y="126"/>
                    <a:pt x="152" y="125"/>
                    <a:pt x="149" y="124"/>
                  </a:cubicBezTo>
                  <a:cubicBezTo>
                    <a:pt x="151" y="118"/>
                    <a:pt x="152" y="111"/>
                    <a:pt x="153" y="104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3" y="104"/>
                    <a:pt x="155" y="92"/>
                    <a:pt x="156" y="76"/>
                  </a:cubicBezTo>
                  <a:cubicBezTo>
                    <a:pt x="156" y="77"/>
                    <a:pt x="156" y="77"/>
                    <a:pt x="156" y="77"/>
                  </a:cubicBezTo>
                  <a:cubicBezTo>
                    <a:pt x="164" y="79"/>
                    <a:pt x="164" y="90"/>
                    <a:pt x="160" y="111"/>
                  </a:cubicBezTo>
                  <a:moveTo>
                    <a:pt x="46" y="77"/>
                  </a:moveTo>
                  <a:cubicBezTo>
                    <a:pt x="47" y="84"/>
                    <a:pt x="48" y="92"/>
                    <a:pt x="50" y="104"/>
                  </a:cubicBezTo>
                  <a:cubicBezTo>
                    <a:pt x="50" y="104"/>
                    <a:pt x="50" y="104"/>
                    <a:pt x="50" y="104"/>
                  </a:cubicBezTo>
                  <a:cubicBezTo>
                    <a:pt x="50" y="111"/>
                    <a:pt x="51" y="118"/>
                    <a:pt x="53" y="124"/>
                  </a:cubicBezTo>
                  <a:cubicBezTo>
                    <a:pt x="50" y="125"/>
                    <a:pt x="46" y="125"/>
                    <a:pt x="43" y="111"/>
                  </a:cubicBezTo>
                  <a:cubicBezTo>
                    <a:pt x="40" y="91"/>
                    <a:pt x="40" y="80"/>
                    <a:pt x="46" y="77"/>
                  </a:cubicBezTo>
                  <a:moveTo>
                    <a:pt x="5" y="255"/>
                  </a:moveTo>
                  <a:cubicBezTo>
                    <a:pt x="23" y="220"/>
                    <a:pt x="23" y="220"/>
                    <a:pt x="23" y="220"/>
                  </a:cubicBezTo>
                  <a:cubicBezTo>
                    <a:pt x="24" y="218"/>
                    <a:pt x="26" y="216"/>
                    <a:pt x="28" y="215"/>
                  </a:cubicBezTo>
                  <a:cubicBezTo>
                    <a:pt x="29" y="214"/>
                    <a:pt x="31" y="213"/>
                    <a:pt x="33" y="212"/>
                  </a:cubicBezTo>
                  <a:cubicBezTo>
                    <a:pt x="40" y="255"/>
                    <a:pt x="40" y="255"/>
                    <a:pt x="40" y="255"/>
                  </a:cubicBezTo>
                  <a:cubicBezTo>
                    <a:pt x="5" y="255"/>
                    <a:pt x="5" y="255"/>
                    <a:pt x="5" y="255"/>
                  </a:cubicBezTo>
                  <a:moveTo>
                    <a:pt x="169" y="212"/>
                  </a:moveTo>
                  <a:cubicBezTo>
                    <a:pt x="171" y="213"/>
                    <a:pt x="173" y="214"/>
                    <a:pt x="174" y="215"/>
                  </a:cubicBezTo>
                  <a:cubicBezTo>
                    <a:pt x="176" y="216"/>
                    <a:pt x="178" y="218"/>
                    <a:pt x="179" y="220"/>
                  </a:cubicBezTo>
                  <a:cubicBezTo>
                    <a:pt x="197" y="255"/>
                    <a:pt x="197" y="255"/>
                    <a:pt x="197" y="255"/>
                  </a:cubicBezTo>
                  <a:cubicBezTo>
                    <a:pt x="162" y="255"/>
                    <a:pt x="162" y="255"/>
                    <a:pt x="162" y="255"/>
                  </a:cubicBezTo>
                  <a:cubicBezTo>
                    <a:pt x="169" y="212"/>
                    <a:pt x="169" y="212"/>
                    <a:pt x="169" y="212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5">
            <a:extLst>
              <a:ext uri="{FF2B5EF4-FFF2-40B4-BE49-F238E27FC236}">
                <a16:creationId xmlns:a16="http://schemas.microsoft.com/office/drawing/2014/main" id="{D9CB5B51-9708-4412-B328-C901B7D3FBE8}"/>
              </a:ext>
            </a:extLst>
          </p:cNvPr>
          <p:cNvSpPr>
            <a:spLocks/>
          </p:cNvSpPr>
          <p:nvPr/>
        </p:nvSpPr>
        <p:spPr bwMode="auto">
          <a:xfrm>
            <a:off x="2008188" y="1999765"/>
            <a:ext cx="2322513" cy="1968500"/>
          </a:xfrm>
          <a:custGeom>
            <a:avLst/>
            <a:gdLst>
              <a:gd name="T0" fmla="*/ 734 w 1463"/>
              <a:gd name="T1" fmla="*/ 0 h 1240"/>
              <a:gd name="T2" fmla="*/ 0 w 1463"/>
              <a:gd name="T3" fmla="*/ 1240 h 1240"/>
              <a:gd name="T4" fmla="*/ 1463 w 1463"/>
              <a:gd name="T5" fmla="*/ 1240 h 1240"/>
              <a:gd name="T6" fmla="*/ 734 w 1463"/>
              <a:gd name="T7" fmla="*/ 0 h 1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3" h="1240">
                <a:moveTo>
                  <a:pt x="734" y="0"/>
                </a:moveTo>
                <a:lnTo>
                  <a:pt x="0" y="1240"/>
                </a:lnTo>
                <a:lnTo>
                  <a:pt x="1463" y="1240"/>
                </a:lnTo>
                <a:lnTo>
                  <a:pt x="73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03F96A59-7600-48C0-ADA4-44A24BC95B46}"/>
              </a:ext>
            </a:extLst>
          </p:cNvPr>
          <p:cNvSpPr>
            <a:spLocks/>
          </p:cNvSpPr>
          <p:nvPr/>
        </p:nvSpPr>
        <p:spPr bwMode="auto">
          <a:xfrm>
            <a:off x="842963" y="3968265"/>
            <a:ext cx="2320925" cy="1966912"/>
          </a:xfrm>
          <a:custGeom>
            <a:avLst/>
            <a:gdLst>
              <a:gd name="T0" fmla="*/ 734 w 1462"/>
              <a:gd name="T1" fmla="*/ 0 h 1239"/>
              <a:gd name="T2" fmla="*/ 0 w 1462"/>
              <a:gd name="T3" fmla="*/ 1239 h 1239"/>
              <a:gd name="T4" fmla="*/ 1462 w 1462"/>
              <a:gd name="T5" fmla="*/ 1239 h 1239"/>
              <a:gd name="T6" fmla="*/ 734 w 1462"/>
              <a:gd name="T7" fmla="*/ 0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2" h="1239">
                <a:moveTo>
                  <a:pt x="734" y="0"/>
                </a:moveTo>
                <a:lnTo>
                  <a:pt x="0" y="1239"/>
                </a:lnTo>
                <a:lnTo>
                  <a:pt x="1462" y="1239"/>
                </a:lnTo>
                <a:lnTo>
                  <a:pt x="734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C9295308-D738-40F1-A274-42150E60DA8D}"/>
              </a:ext>
            </a:extLst>
          </p:cNvPr>
          <p:cNvSpPr>
            <a:spLocks/>
          </p:cNvSpPr>
          <p:nvPr/>
        </p:nvSpPr>
        <p:spPr bwMode="auto">
          <a:xfrm>
            <a:off x="3168650" y="3968265"/>
            <a:ext cx="2322513" cy="1966912"/>
          </a:xfrm>
          <a:custGeom>
            <a:avLst/>
            <a:gdLst>
              <a:gd name="T0" fmla="*/ 734 w 1463"/>
              <a:gd name="T1" fmla="*/ 0 h 1239"/>
              <a:gd name="T2" fmla="*/ 0 w 1463"/>
              <a:gd name="T3" fmla="*/ 1239 h 1239"/>
              <a:gd name="T4" fmla="*/ 1463 w 1463"/>
              <a:gd name="T5" fmla="*/ 1239 h 1239"/>
              <a:gd name="T6" fmla="*/ 734 w 1463"/>
              <a:gd name="T7" fmla="*/ 0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63" h="1239">
                <a:moveTo>
                  <a:pt x="734" y="0"/>
                </a:moveTo>
                <a:lnTo>
                  <a:pt x="0" y="1239"/>
                </a:lnTo>
                <a:lnTo>
                  <a:pt x="1463" y="1239"/>
                </a:lnTo>
                <a:lnTo>
                  <a:pt x="734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B0AF67-1405-4AA5-A51F-3E98B819FC8E}"/>
              </a:ext>
            </a:extLst>
          </p:cNvPr>
          <p:cNvSpPr txBox="1"/>
          <p:nvPr/>
        </p:nvSpPr>
        <p:spPr>
          <a:xfrm>
            <a:off x="2606744" y="3046229"/>
            <a:ext cx="11142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30%</a:t>
            </a:r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CE0E6338-8900-4A66-9D9A-16BE0123F0FB}"/>
              </a:ext>
            </a:extLst>
          </p:cNvPr>
          <p:cNvSpPr txBox="1"/>
          <p:nvPr/>
        </p:nvSpPr>
        <p:spPr>
          <a:xfrm>
            <a:off x="1406525" y="4951721"/>
            <a:ext cx="11142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40%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47C59C73-6CA0-4C94-87E4-067B3EBEE2AD}"/>
              </a:ext>
            </a:extLst>
          </p:cNvPr>
          <p:cNvSpPr txBox="1"/>
          <p:nvPr/>
        </p:nvSpPr>
        <p:spPr>
          <a:xfrm>
            <a:off x="3772762" y="5104974"/>
            <a:ext cx="11142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50%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752FB2A-DD10-4EED-827D-03E75799BC69}"/>
              </a:ext>
            </a:extLst>
          </p:cNvPr>
          <p:cNvSpPr/>
          <p:nvPr/>
        </p:nvSpPr>
        <p:spPr>
          <a:xfrm>
            <a:off x="2700060" y="4221555"/>
            <a:ext cx="927652" cy="927652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TextBox 339">
            <a:extLst>
              <a:ext uri="{FF2B5EF4-FFF2-40B4-BE49-F238E27FC236}">
                <a16:creationId xmlns:a16="http://schemas.microsoft.com/office/drawing/2014/main" id="{D6CF42D6-495D-4ED8-B3A1-3DA67DDB4A30}"/>
              </a:ext>
            </a:extLst>
          </p:cNvPr>
          <p:cNvSpPr txBox="1"/>
          <p:nvPr/>
        </p:nvSpPr>
        <p:spPr>
          <a:xfrm>
            <a:off x="2606743" y="4446854"/>
            <a:ext cx="111428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60%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>
            <a:extLst>
              <a:ext uri="{FF2B5EF4-FFF2-40B4-BE49-F238E27FC236}">
                <a16:creationId xmlns:a16="http://schemas.microsoft.com/office/drawing/2014/main" id="{7BC3CCB1-0231-4605-92C2-9128A133CD49}"/>
              </a:ext>
            </a:extLst>
          </p:cNvPr>
          <p:cNvSpPr/>
          <p:nvPr/>
        </p:nvSpPr>
        <p:spPr>
          <a:xfrm>
            <a:off x="0" y="0"/>
            <a:ext cx="12192000" cy="20668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D19DF591-12A5-4F20-AA27-513D268FEFFE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09" r="18009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596CD6-B0F5-429B-BC2B-54475D31E9F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>
                <a:solidFill>
                  <a:schemeClr val="accent4"/>
                </a:solidFill>
              </a:rPr>
              <a:t>Map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b="1" dirty="0"/>
              <a:t>Project Location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76CB434-939B-4B8E-B425-7930A23EBB32}"/>
              </a:ext>
            </a:extLst>
          </p:cNvPr>
          <p:cNvGrpSpPr/>
          <p:nvPr/>
        </p:nvGrpSpPr>
        <p:grpSpPr>
          <a:xfrm>
            <a:off x="972410" y="3532498"/>
            <a:ext cx="2228625" cy="1807397"/>
            <a:chOff x="972410" y="3266528"/>
            <a:chExt cx="2228625" cy="1807397"/>
          </a:xfrm>
        </p:grpSpPr>
        <p:sp>
          <p:nvSpPr>
            <p:cNvPr id="1081" name="Rectangle 4">
              <a:extLst>
                <a:ext uri="{FF2B5EF4-FFF2-40B4-BE49-F238E27FC236}">
                  <a16:creationId xmlns:a16="http://schemas.microsoft.com/office/drawing/2014/main" id="{228D4E9D-25B3-425D-A42C-86C5346B3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890" y="3266528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1082" name="Oval 1081">
              <a:extLst>
                <a:ext uri="{FF2B5EF4-FFF2-40B4-BE49-F238E27FC236}">
                  <a16:creationId xmlns:a16="http://schemas.microsoft.com/office/drawing/2014/main" id="{3DB3F391-0EB5-499A-BD84-B8386F32838B}"/>
                </a:ext>
              </a:extLst>
            </p:cNvPr>
            <p:cNvSpPr/>
            <p:nvPr/>
          </p:nvSpPr>
          <p:spPr>
            <a:xfrm>
              <a:off x="972410" y="3266528"/>
              <a:ext cx="402002" cy="40200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83" name="TextBox 1082">
              <a:extLst>
                <a:ext uri="{FF2B5EF4-FFF2-40B4-BE49-F238E27FC236}">
                  <a16:creationId xmlns:a16="http://schemas.microsoft.com/office/drawing/2014/main" id="{980959D2-C546-4F6B-919F-3A7330AD3765}"/>
                </a:ext>
              </a:extLst>
            </p:cNvPr>
            <p:cNvSpPr txBox="1"/>
            <p:nvPr/>
          </p:nvSpPr>
          <p:spPr>
            <a:xfrm>
              <a:off x="1018804" y="3313641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63" name="Rectangle 4">
              <a:extLst>
                <a:ext uri="{FF2B5EF4-FFF2-40B4-BE49-F238E27FC236}">
                  <a16:creationId xmlns:a16="http://schemas.microsoft.com/office/drawing/2014/main" id="{93D21F33-7A64-4F67-9531-CD9C869DA1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890" y="4009375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9AB6AC7-2585-404E-BA7E-A4422E91FA86}"/>
                </a:ext>
              </a:extLst>
            </p:cNvPr>
            <p:cNvSpPr/>
            <p:nvPr/>
          </p:nvSpPr>
          <p:spPr>
            <a:xfrm>
              <a:off x="972410" y="4009375"/>
              <a:ext cx="402002" cy="4020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CFD1D76-6A62-4DD4-AACF-D85932BE55A2}"/>
                </a:ext>
              </a:extLst>
            </p:cNvPr>
            <p:cNvSpPr txBox="1"/>
            <p:nvPr/>
          </p:nvSpPr>
          <p:spPr>
            <a:xfrm>
              <a:off x="1018804" y="4056488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67" name="Rectangle 4">
              <a:extLst>
                <a:ext uri="{FF2B5EF4-FFF2-40B4-BE49-F238E27FC236}">
                  <a16:creationId xmlns:a16="http://schemas.microsoft.com/office/drawing/2014/main" id="{28FAF25C-3CD5-4559-B6FE-D5243DA23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890" y="4671923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51D3640-897D-42D3-A14B-10F61F2EF58F}"/>
                </a:ext>
              </a:extLst>
            </p:cNvPr>
            <p:cNvSpPr/>
            <p:nvPr/>
          </p:nvSpPr>
          <p:spPr>
            <a:xfrm>
              <a:off x="972410" y="4671923"/>
              <a:ext cx="402002" cy="40200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86421B3-8D17-4192-AB26-66302FF81C67}"/>
                </a:ext>
              </a:extLst>
            </p:cNvPr>
            <p:cNvSpPr txBox="1"/>
            <p:nvPr/>
          </p:nvSpPr>
          <p:spPr>
            <a:xfrm>
              <a:off x="1018804" y="4719036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sp>
        <p:nvSpPr>
          <p:cNvPr id="10" name="Freeform 6">
            <a:extLst>
              <a:ext uri="{FF2B5EF4-FFF2-40B4-BE49-F238E27FC236}">
                <a16:creationId xmlns:a16="http://schemas.microsoft.com/office/drawing/2014/main" id="{230CA876-54D7-42F0-8BCA-7C94AA897035}"/>
              </a:ext>
            </a:extLst>
          </p:cNvPr>
          <p:cNvSpPr>
            <a:spLocks noEditPoints="1"/>
          </p:cNvSpPr>
          <p:nvPr/>
        </p:nvSpPr>
        <p:spPr bwMode="auto">
          <a:xfrm>
            <a:off x="4049713" y="2292350"/>
            <a:ext cx="4095750" cy="4086225"/>
          </a:xfrm>
          <a:custGeom>
            <a:avLst/>
            <a:gdLst>
              <a:gd name="T0" fmla="*/ 676 w 1352"/>
              <a:gd name="T1" fmla="*/ 1352 h 1352"/>
              <a:gd name="T2" fmla="*/ 0 w 1352"/>
              <a:gd name="T3" fmla="*/ 676 h 1352"/>
              <a:gd name="T4" fmla="*/ 676 w 1352"/>
              <a:gd name="T5" fmla="*/ 0 h 1352"/>
              <a:gd name="T6" fmla="*/ 1352 w 1352"/>
              <a:gd name="T7" fmla="*/ 676 h 1352"/>
              <a:gd name="T8" fmla="*/ 676 w 1352"/>
              <a:gd name="T9" fmla="*/ 1352 h 1352"/>
              <a:gd name="T10" fmla="*/ 676 w 1352"/>
              <a:gd name="T11" fmla="*/ 32 h 1352"/>
              <a:gd name="T12" fmla="*/ 32 w 1352"/>
              <a:gd name="T13" fmla="*/ 676 h 1352"/>
              <a:gd name="T14" fmla="*/ 676 w 1352"/>
              <a:gd name="T15" fmla="*/ 1320 h 1352"/>
              <a:gd name="T16" fmla="*/ 1320 w 1352"/>
              <a:gd name="T17" fmla="*/ 676 h 1352"/>
              <a:gd name="T18" fmla="*/ 676 w 1352"/>
              <a:gd name="T19" fmla="*/ 32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52" h="1352">
                <a:moveTo>
                  <a:pt x="676" y="1352"/>
                </a:moveTo>
                <a:cubicBezTo>
                  <a:pt x="303" y="1352"/>
                  <a:pt x="0" y="1048"/>
                  <a:pt x="0" y="676"/>
                </a:cubicBezTo>
                <a:cubicBezTo>
                  <a:pt x="0" y="303"/>
                  <a:pt x="303" y="0"/>
                  <a:pt x="676" y="0"/>
                </a:cubicBezTo>
                <a:cubicBezTo>
                  <a:pt x="1049" y="0"/>
                  <a:pt x="1352" y="303"/>
                  <a:pt x="1352" y="676"/>
                </a:cubicBezTo>
                <a:cubicBezTo>
                  <a:pt x="1352" y="1048"/>
                  <a:pt x="1049" y="1352"/>
                  <a:pt x="676" y="1352"/>
                </a:cubicBezTo>
                <a:close/>
                <a:moveTo>
                  <a:pt x="676" y="32"/>
                </a:moveTo>
                <a:cubicBezTo>
                  <a:pt x="321" y="32"/>
                  <a:pt x="32" y="321"/>
                  <a:pt x="32" y="676"/>
                </a:cubicBezTo>
                <a:cubicBezTo>
                  <a:pt x="32" y="1031"/>
                  <a:pt x="321" y="1320"/>
                  <a:pt x="676" y="1320"/>
                </a:cubicBezTo>
                <a:cubicBezTo>
                  <a:pt x="1031" y="1320"/>
                  <a:pt x="1320" y="1031"/>
                  <a:pt x="1320" y="676"/>
                </a:cubicBezTo>
                <a:cubicBezTo>
                  <a:pt x="1320" y="321"/>
                  <a:pt x="1031" y="32"/>
                  <a:pt x="676" y="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DE091D7-C47B-4821-9A1D-5EF9BBBFBFFD}"/>
              </a:ext>
            </a:extLst>
          </p:cNvPr>
          <p:cNvGrpSpPr/>
          <p:nvPr/>
        </p:nvGrpSpPr>
        <p:grpSpPr>
          <a:xfrm>
            <a:off x="9075493" y="3532498"/>
            <a:ext cx="2228625" cy="1807397"/>
            <a:chOff x="9075493" y="3266528"/>
            <a:chExt cx="2228625" cy="1807397"/>
          </a:xfrm>
        </p:grpSpPr>
        <p:sp>
          <p:nvSpPr>
            <p:cNvPr id="89" name="Rectangle 4">
              <a:extLst>
                <a:ext uri="{FF2B5EF4-FFF2-40B4-BE49-F238E27FC236}">
                  <a16:creationId xmlns:a16="http://schemas.microsoft.com/office/drawing/2014/main" id="{DABDC3FD-8DC6-44F0-9302-44BAC7CEB1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0973" y="3266528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2783C67-E343-4B27-ABC1-7744F091B9DA}"/>
                </a:ext>
              </a:extLst>
            </p:cNvPr>
            <p:cNvSpPr/>
            <p:nvPr/>
          </p:nvSpPr>
          <p:spPr>
            <a:xfrm>
              <a:off x="9075493" y="3266528"/>
              <a:ext cx="402002" cy="40200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B34D06CE-32A8-442E-8AB3-38E01D1BC2CD}"/>
                </a:ext>
              </a:extLst>
            </p:cNvPr>
            <p:cNvSpPr txBox="1"/>
            <p:nvPr/>
          </p:nvSpPr>
          <p:spPr>
            <a:xfrm>
              <a:off x="9121887" y="3313641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  <p:sp>
          <p:nvSpPr>
            <p:cNvPr id="92" name="Rectangle 4">
              <a:extLst>
                <a:ext uri="{FF2B5EF4-FFF2-40B4-BE49-F238E27FC236}">
                  <a16:creationId xmlns:a16="http://schemas.microsoft.com/office/drawing/2014/main" id="{882B4306-E063-4E74-A7B6-193DD0DA6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0973" y="4009375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4B16FCE8-00E9-42D5-92D2-AA919F74CE89}"/>
                </a:ext>
              </a:extLst>
            </p:cNvPr>
            <p:cNvSpPr/>
            <p:nvPr/>
          </p:nvSpPr>
          <p:spPr>
            <a:xfrm>
              <a:off x="9075493" y="4009375"/>
              <a:ext cx="402002" cy="40200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79881A9-6D1C-4B28-81AE-7462A9E89CE0}"/>
                </a:ext>
              </a:extLst>
            </p:cNvPr>
            <p:cNvSpPr txBox="1"/>
            <p:nvPr/>
          </p:nvSpPr>
          <p:spPr>
            <a:xfrm>
              <a:off x="9121887" y="4056488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  <p:sp>
          <p:nvSpPr>
            <p:cNvPr id="95" name="Rectangle 4">
              <a:extLst>
                <a:ext uri="{FF2B5EF4-FFF2-40B4-BE49-F238E27FC236}">
                  <a16:creationId xmlns:a16="http://schemas.microsoft.com/office/drawing/2014/main" id="{8A0250D6-6F38-424D-B2B1-9FCF3011A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0973" y="4671923"/>
              <a:ext cx="1593145" cy="4020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7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professionalism</a:t>
              </a: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A9BD5E27-D5BB-427F-A1FD-85D20E9BB844}"/>
                </a:ext>
              </a:extLst>
            </p:cNvPr>
            <p:cNvSpPr/>
            <p:nvPr/>
          </p:nvSpPr>
          <p:spPr>
            <a:xfrm>
              <a:off x="9075493" y="4671923"/>
              <a:ext cx="402002" cy="40200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62FBF15A-B718-4CB3-ACCD-9205B89D7870}"/>
                </a:ext>
              </a:extLst>
            </p:cNvPr>
            <p:cNvSpPr txBox="1"/>
            <p:nvPr/>
          </p:nvSpPr>
          <p:spPr>
            <a:xfrm>
              <a:off x="9121887" y="4719036"/>
              <a:ext cx="3092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C2127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3207</TotalTime>
  <Words>411</Words>
  <Application>Microsoft Office PowerPoint</Application>
  <PresentationFormat>Widescreen</PresentationFormat>
  <Paragraphs>94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Lato</vt:lpstr>
      <vt:lpstr>Montserrat</vt:lpstr>
      <vt:lpstr>Montserrat-Regular</vt:lpstr>
      <vt:lpstr>Open Sans Condensed Light</vt:lpstr>
      <vt:lpstr>PT Sans</vt:lpstr>
      <vt:lpstr>Roboto</vt:lpstr>
      <vt:lpstr>Office Theme</vt:lpstr>
      <vt:lpstr>PowerPoint Presentation</vt:lpstr>
      <vt:lpstr>Welcome Message</vt:lpstr>
      <vt:lpstr>ABOUTUS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416</cp:revision>
  <dcterms:created xsi:type="dcterms:W3CDTF">2017-07-18T09:08:44Z</dcterms:created>
  <dcterms:modified xsi:type="dcterms:W3CDTF">2017-07-26T07:40:27Z</dcterms:modified>
</cp:coreProperties>
</file>