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F0-4409-8871-0708C550B4C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F0-4409-8871-0708C550B4C0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F0-4409-8871-0708C550B4C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4F0-4409-8871-0708C550B4C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4F0-4409-8871-0708C550B4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4E-48DD-95DD-19DBBDF1B1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4E-48DD-95DD-19DBBDF1B126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4E-48DD-95DD-19DBBDF1B126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C4E-48DD-95DD-19DBBDF1B12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C4E-48DD-95DD-19DBBDF1B1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F0-4409-8871-0708C550B4C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F0-4409-8871-0708C550B4C0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F0-4409-8871-0708C550B4C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4F0-4409-8871-0708C550B4C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4F0-4409-8871-0708C550B4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4E-48DD-95DD-19DBBDF1B1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4E-48DD-95DD-19DBBDF1B126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4E-48DD-95DD-19DBBDF1B126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C4E-48DD-95DD-19DBBDF1B12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C4E-48DD-95DD-19DBBDF1B1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2EB3725-95E8-4EEB-BF4B-E7AE1DD6BB5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45630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AC8DAA5-7ED4-411B-BF53-95AC36E8061D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048668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D225C82-67D0-45C8-A1A9-AA9E3CCF3A87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664103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9233399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6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" y="2033587"/>
            <a:ext cx="12206514" cy="2750447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82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0C5AF7-12A9-481B-8F96-B8356448DF59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484924" y="1300199"/>
            <a:ext cx="2936544" cy="2936544"/>
          </a:xfrm>
          <a:custGeom>
            <a:avLst/>
            <a:gdLst>
              <a:gd name="connsiteX0" fmla="*/ 1468272 w 2936544"/>
              <a:gd name="connsiteY0" fmla="*/ 0 h 2936544"/>
              <a:gd name="connsiteX1" fmla="*/ 2936544 w 2936544"/>
              <a:gd name="connsiteY1" fmla="*/ 1468272 h 2936544"/>
              <a:gd name="connsiteX2" fmla="*/ 1468272 w 2936544"/>
              <a:gd name="connsiteY2" fmla="*/ 2936544 h 2936544"/>
              <a:gd name="connsiteX3" fmla="*/ 0 w 2936544"/>
              <a:gd name="connsiteY3" fmla="*/ 1468272 h 293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544" h="2936544">
                <a:moveTo>
                  <a:pt x="1468272" y="0"/>
                </a:moveTo>
                <a:lnTo>
                  <a:pt x="2936544" y="1468272"/>
                </a:lnTo>
                <a:lnTo>
                  <a:pt x="1468272" y="2936544"/>
                </a:lnTo>
                <a:lnTo>
                  <a:pt x="0" y="14682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5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E98E215-C5CF-487D-B2CF-AD2B86226D14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244748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68C7E07-378D-4832-8B29-8AA7E197F6D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091814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F8A5D84-C03B-4EF0-BCFD-AE2C62DD8E1B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327369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BB5178B-1EBE-4FA2-AA1F-C024995B0C1A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168281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35F446-8B38-49E4-823F-3CF9C141C491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6174435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6C695B69-1CCC-4AA5-BD5A-8E15D51EA7DC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8097968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EB3B86F-1BD4-4D67-BF65-0DA23889B768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4250902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5E3EE1A-43E9-4F0A-8DA9-33EBD3F90EDD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2321215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52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A62F91-7C82-47CA-9693-D6385CE44425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4942553" y="1138933"/>
            <a:ext cx="2306894" cy="1766040"/>
          </a:xfrm>
          <a:custGeom>
            <a:avLst/>
            <a:gdLst>
              <a:gd name="connsiteX0" fmla="*/ 0 w 2306894"/>
              <a:gd name="connsiteY0" fmla="*/ 0 h 1766040"/>
              <a:gd name="connsiteX1" fmla="*/ 2306894 w 2306894"/>
              <a:gd name="connsiteY1" fmla="*/ 0 h 1766040"/>
              <a:gd name="connsiteX2" fmla="*/ 2306894 w 2306894"/>
              <a:gd name="connsiteY2" fmla="*/ 1766040 h 1766040"/>
              <a:gd name="connsiteX3" fmla="*/ 0 w 2306894"/>
              <a:gd name="connsiteY3" fmla="*/ 1766040 h 176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894" h="1766040">
                <a:moveTo>
                  <a:pt x="0" y="0"/>
                </a:moveTo>
                <a:lnTo>
                  <a:pt x="2306894" y="0"/>
                </a:lnTo>
                <a:lnTo>
                  <a:pt x="2306894" y="1766040"/>
                </a:lnTo>
                <a:lnTo>
                  <a:pt x="0" y="17660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15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A1DCBF4-B95E-44CA-A61D-3128A8C31E8F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0" y="3488"/>
            <a:ext cx="12192000" cy="6856099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F0E7B-1EAF-45FC-9101-AC257D91111E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476876" y="2356446"/>
            <a:ext cx="3196432" cy="3196432"/>
          </a:xfrm>
          <a:custGeom>
            <a:avLst/>
            <a:gdLst>
              <a:gd name="connsiteX0" fmla="*/ 1598216 w 3196432"/>
              <a:gd name="connsiteY0" fmla="*/ 0 h 3196432"/>
              <a:gd name="connsiteX1" fmla="*/ 3196432 w 3196432"/>
              <a:gd name="connsiteY1" fmla="*/ 1598216 h 3196432"/>
              <a:gd name="connsiteX2" fmla="*/ 1598216 w 3196432"/>
              <a:gd name="connsiteY2" fmla="*/ 3196432 h 3196432"/>
              <a:gd name="connsiteX3" fmla="*/ 0 w 3196432"/>
              <a:gd name="connsiteY3" fmla="*/ 1598216 h 3196432"/>
              <a:gd name="connsiteX4" fmla="*/ 1598216 w 3196432"/>
              <a:gd name="connsiteY4" fmla="*/ 0 h 319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432" h="3196432">
                <a:moveTo>
                  <a:pt x="1598216" y="0"/>
                </a:moveTo>
                <a:cubicBezTo>
                  <a:pt x="2480886" y="0"/>
                  <a:pt x="3196432" y="715546"/>
                  <a:pt x="3196432" y="1598216"/>
                </a:cubicBezTo>
                <a:cubicBezTo>
                  <a:pt x="3196432" y="2480886"/>
                  <a:pt x="2480886" y="3196432"/>
                  <a:pt x="1598216" y="3196432"/>
                </a:cubicBezTo>
                <a:cubicBezTo>
                  <a:pt x="715546" y="3196432"/>
                  <a:pt x="0" y="2480886"/>
                  <a:pt x="0" y="1598216"/>
                </a:cubicBezTo>
                <a:cubicBezTo>
                  <a:pt x="0" y="715546"/>
                  <a:pt x="715546" y="0"/>
                  <a:pt x="15982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0962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7AA9D0-3348-4A04-9D17-51721919DD57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6299201" y="1814518"/>
            <a:ext cx="5892800" cy="2336569"/>
          </a:xfrm>
          <a:custGeom>
            <a:avLst/>
            <a:gdLst>
              <a:gd name="connsiteX0" fmla="*/ 0 w 5892800"/>
              <a:gd name="connsiteY0" fmla="*/ 0 h 2336569"/>
              <a:gd name="connsiteX1" fmla="*/ 5892800 w 5892800"/>
              <a:gd name="connsiteY1" fmla="*/ 0 h 2336569"/>
              <a:gd name="connsiteX2" fmla="*/ 5892800 w 5892800"/>
              <a:gd name="connsiteY2" fmla="*/ 2336569 h 2336569"/>
              <a:gd name="connsiteX3" fmla="*/ 0 w 5892800"/>
              <a:gd name="connsiteY3" fmla="*/ 2336569 h 233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2336569">
                <a:moveTo>
                  <a:pt x="0" y="0"/>
                </a:moveTo>
                <a:lnTo>
                  <a:pt x="5892800" y="0"/>
                </a:lnTo>
                <a:lnTo>
                  <a:pt x="5892800" y="2336569"/>
                </a:lnTo>
                <a:lnTo>
                  <a:pt x="0" y="23365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31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7AA9D0-3348-4A04-9D17-51721919DD57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0" y="0"/>
            <a:ext cx="12192001" cy="6858000"/>
          </a:xfrm>
          <a:custGeom>
            <a:avLst/>
            <a:gdLst>
              <a:gd name="connsiteX0" fmla="*/ 0 w 5892800"/>
              <a:gd name="connsiteY0" fmla="*/ 0 h 2336569"/>
              <a:gd name="connsiteX1" fmla="*/ 5892800 w 5892800"/>
              <a:gd name="connsiteY1" fmla="*/ 0 h 2336569"/>
              <a:gd name="connsiteX2" fmla="*/ 5892800 w 5892800"/>
              <a:gd name="connsiteY2" fmla="*/ 2336569 h 2336569"/>
              <a:gd name="connsiteX3" fmla="*/ 0 w 5892800"/>
              <a:gd name="connsiteY3" fmla="*/ 2336569 h 233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2336569">
                <a:moveTo>
                  <a:pt x="0" y="0"/>
                </a:moveTo>
                <a:lnTo>
                  <a:pt x="5892800" y="0"/>
                </a:lnTo>
                <a:lnTo>
                  <a:pt x="5892800" y="2336569"/>
                </a:lnTo>
                <a:lnTo>
                  <a:pt x="0" y="23365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E822B03-E48F-42BA-A30B-EF5AAEF0E3D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391057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619211-202B-43DB-B79F-87E88A307006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5423939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50ECFC-76A4-4295-B60B-AC0C8016E4B0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8456820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22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C0DE72-2F6F-4928-BE09-83B3038F96C1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5093114" y="2086277"/>
            <a:ext cx="3615952" cy="2106461"/>
          </a:xfrm>
          <a:custGeom>
            <a:avLst/>
            <a:gdLst>
              <a:gd name="connsiteX0" fmla="*/ 0 w 3615952"/>
              <a:gd name="connsiteY0" fmla="*/ 0 h 2106461"/>
              <a:gd name="connsiteX1" fmla="*/ 3615952 w 3615952"/>
              <a:gd name="connsiteY1" fmla="*/ 0 h 2106461"/>
              <a:gd name="connsiteX2" fmla="*/ 3615952 w 3615952"/>
              <a:gd name="connsiteY2" fmla="*/ 2106461 h 2106461"/>
              <a:gd name="connsiteX3" fmla="*/ 0 w 3615952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5952" h="2106461">
                <a:moveTo>
                  <a:pt x="0" y="0"/>
                </a:moveTo>
                <a:lnTo>
                  <a:pt x="3615952" y="0"/>
                </a:lnTo>
                <a:lnTo>
                  <a:pt x="3615952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60FC69-F990-4B68-B952-8119EC8C31A9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3992829" y="4336974"/>
            <a:ext cx="6865258" cy="2106461"/>
          </a:xfrm>
          <a:custGeom>
            <a:avLst/>
            <a:gdLst>
              <a:gd name="connsiteX0" fmla="*/ 0 w 6865258"/>
              <a:gd name="connsiteY0" fmla="*/ 0 h 2106461"/>
              <a:gd name="connsiteX1" fmla="*/ 6865258 w 6865258"/>
              <a:gd name="connsiteY1" fmla="*/ 0 h 2106461"/>
              <a:gd name="connsiteX2" fmla="*/ 6865258 w 6865258"/>
              <a:gd name="connsiteY2" fmla="*/ 2106461 h 2106461"/>
              <a:gd name="connsiteX3" fmla="*/ 0 w 6865258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65258" h="2106461">
                <a:moveTo>
                  <a:pt x="0" y="0"/>
                </a:moveTo>
                <a:lnTo>
                  <a:pt x="6865258" y="0"/>
                </a:lnTo>
                <a:lnTo>
                  <a:pt x="6865258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A195AB1-9F93-434E-BCDD-DE64A1839E38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1333914" y="2086277"/>
            <a:ext cx="3615952" cy="2106461"/>
          </a:xfrm>
          <a:custGeom>
            <a:avLst/>
            <a:gdLst>
              <a:gd name="connsiteX0" fmla="*/ 0 w 3615952"/>
              <a:gd name="connsiteY0" fmla="*/ 0 h 2106461"/>
              <a:gd name="connsiteX1" fmla="*/ 3615952 w 3615952"/>
              <a:gd name="connsiteY1" fmla="*/ 0 h 2106461"/>
              <a:gd name="connsiteX2" fmla="*/ 3615952 w 3615952"/>
              <a:gd name="connsiteY2" fmla="*/ 2106461 h 2106461"/>
              <a:gd name="connsiteX3" fmla="*/ 0 w 3615952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5952" h="2106461">
                <a:moveTo>
                  <a:pt x="0" y="0"/>
                </a:moveTo>
                <a:lnTo>
                  <a:pt x="3615952" y="0"/>
                </a:lnTo>
                <a:lnTo>
                  <a:pt x="3615952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1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D2D42AF-00C6-4D3B-B258-D71BA45C1FD3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-1" y="70881"/>
            <a:ext cx="6801626" cy="6788708"/>
          </a:xfrm>
          <a:custGeom>
            <a:avLst/>
            <a:gdLst>
              <a:gd name="connsiteX0" fmla="*/ 6695146 w 6801626"/>
              <a:gd name="connsiteY0" fmla="*/ 4217242 h 6788708"/>
              <a:gd name="connsiteX1" fmla="*/ 6694776 w 6801626"/>
              <a:gd name="connsiteY1" fmla="*/ 4218390 h 6788708"/>
              <a:gd name="connsiteX2" fmla="*/ 6688587 w 6801626"/>
              <a:gd name="connsiteY2" fmla="*/ 4219918 h 6788708"/>
              <a:gd name="connsiteX3" fmla="*/ 6688914 w 6801626"/>
              <a:gd name="connsiteY3" fmla="*/ 4218786 h 6788708"/>
              <a:gd name="connsiteX4" fmla="*/ 6700223 w 6801626"/>
              <a:gd name="connsiteY4" fmla="*/ 4217045 h 6788708"/>
              <a:gd name="connsiteX5" fmla="*/ 6480815 w 6801626"/>
              <a:gd name="connsiteY5" fmla="*/ 4834224 h 6788708"/>
              <a:gd name="connsiteX6" fmla="*/ 6603609 w 6801626"/>
              <a:gd name="connsiteY6" fmla="*/ 4513502 h 6788708"/>
              <a:gd name="connsiteX7" fmla="*/ 6638511 w 6801626"/>
              <a:gd name="connsiteY7" fmla="*/ 4392922 h 6788708"/>
              <a:gd name="connsiteX8" fmla="*/ 6694776 w 6801626"/>
              <a:gd name="connsiteY8" fmla="*/ 4218390 h 6788708"/>
              <a:gd name="connsiteX9" fmla="*/ 3389202 w 6801626"/>
              <a:gd name="connsiteY9" fmla="*/ 3400814 h 6788708"/>
              <a:gd name="connsiteX10" fmla="*/ 3553842 w 6801626"/>
              <a:gd name="connsiteY10" fmla="*/ 3548410 h 6788708"/>
              <a:gd name="connsiteX11" fmla="*/ 3724957 w 6801626"/>
              <a:gd name="connsiteY11" fmla="*/ 3683379 h 6788708"/>
              <a:gd name="connsiteX12" fmla="*/ 3740638 w 6801626"/>
              <a:gd name="connsiteY12" fmla="*/ 3694219 h 6788708"/>
              <a:gd name="connsiteX13" fmla="*/ 3747678 w 6801626"/>
              <a:gd name="connsiteY13" fmla="*/ 3699718 h 6788708"/>
              <a:gd name="connsiteX14" fmla="*/ 3795756 w 6801626"/>
              <a:gd name="connsiteY14" fmla="*/ 3732321 h 6788708"/>
              <a:gd name="connsiteX15" fmla="*/ 3901949 w 6801626"/>
              <a:gd name="connsiteY15" fmla="*/ 3805732 h 6788708"/>
              <a:gd name="connsiteX16" fmla="*/ 3920345 w 6801626"/>
              <a:gd name="connsiteY16" fmla="*/ 3816809 h 6788708"/>
              <a:gd name="connsiteX17" fmla="*/ 3937163 w 6801626"/>
              <a:gd name="connsiteY17" fmla="*/ 3828213 h 6788708"/>
              <a:gd name="connsiteX18" fmla="*/ 4008779 w 6801626"/>
              <a:gd name="connsiteY18" fmla="*/ 3870060 h 6788708"/>
              <a:gd name="connsiteX19" fmla="*/ 4084265 w 6801626"/>
              <a:gd name="connsiteY19" fmla="*/ 3915515 h 6788708"/>
              <a:gd name="connsiteX20" fmla="*/ 4105163 w 6801626"/>
              <a:gd name="connsiteY20" fmla="*/ 3926379 h 6788708"/>
              <a:gd name="connsiteX21" fmla="*/ 4132570 w 6801626"/>
              <a:gd name="connsiteY21" fmla="*/ 3942393 h 6788708"/>
              <a:gd name="connsiteX22" fmla="*/ 4213215 w 6801626"/>
              <a:gd name="connsiteY22" fmla="*/ 3982552 h 6788708"/>
              <a:gd name="connsiteX23" fmla="*/ 4271352 w 6801626"/>
              <a:gd name="connsiteY23" fmla="*/ 4012776 h 6788708"/>
              <a:gd name="connsiteX24" fmla="*/ 4294602 w 6801626"/>
              <a:gd name="connsiteY24" fmla="*/ 4023081 h 6788708"/>
              <a:gd name="connsiteX25" fmla="*/ 4333228 w 6801626"/>
              <a:gd name="connsiteY25" fmla="*/ 4042316 h 6788708"/>
              <a:gd name="connsiteX26" fmla="*/ 4416068 w 6801626"/>
              <a:gd name="connsiteY26" fmla="*/ 4076917 h 6788708"/>
              <a:gd name="connsiteX27" fmla="*/ 4462654 w 6801626"/>
              <a:gd name="connsiteY27" fmla="*/ 4097565 h 6788708"/>
              <a:gd name="connsiteX28" fmla="*/ 4488221 w 6801626"/>
              <a:gd name="connsiteY28" fmla="*/ 4107054 h 6788708"/>
              <a:gd name="connsiteX29" fmla="*/ 4538467 w 6801626"/>
              <a:gd name="connsiteY29" fmla="*/ 4128041 h 6788708"/>
              <a:gd name="connsiteX30" fmla="*/ 4619381 w 6801626"/>
              <a:gd name="connsiteY30" fmla="*/ 4155735 h 6788708"/>
              <a:gd name="connsiteX31" fmla="*/ 4657619 w 6801626"/>
              <a:gd name="connsiteY31" fmla="*/ 4169928 h 6788708"/>
              <a:gd name="connsiteX32" fmla="*/ 4685642 w 6801626"/>
              <a:gd name="connsiteY32" fmla="*/ 4178415 h 6788708"/>
              <a:gd name="connsiteX33" fmla="*/ 4747614 w 6801626"/>
              <a:gd name="connsiteY33" fmla="*/ 4199626 h 6788708"/>
              <a:gd name="connsiteX34" fmla="*/ 4823732 w 6801626"/>
              <a:gd name="connsiteY34" fmla="*/ 4220235 h 6788708"/>
              <a:gd name="connsiteX35" fmla="*/ 4855693 w 6801626"/>
              <a:gd name="connsiteY35" fmla="*/ 4229914 h 6788708"/>
              <a:gd name="connsiteX36" fmla="*/ 4886581 w 6801626"/>
              <a:gd name="connsiteY36" fmla="*/ 4237251 h 6788708"/>
              <a:gd name="connsiteX37" fmla="*/ 4960000 w 6801626"/>
              <a:gd name="connsiteY37" fmla="*/ 4257130 h 6788708"/>
              <a:gd name="connsiteX38" fmla="*/ 5029159 w 6801626"/>
              <a:gd name="connsiteY38" fmla="*/ 4271119 h 6788708"/>
              <a:gd name="connsiteX39" fmla="*/ 5056323 w 6801626"/>
              <a:gd name="connsiteY39" fmla="*/ 4277572 h 6788708"/>
              <a:gd name="connsiteX40" fmla="*/ 5090904 w 6801626"/>
              <a:gd name="connsiteY40" fmla="*/ 4283609 h 6788708"/>
              <a:gd name="connsiteX41" fmla="*/ 5174953 w 6801626"/>
              <a:gd name="connsiteY41" fmla="*/ 4300610 h 6788708"/>
              <a:gd name="connsiteX42" fmla="*/ 5235461 w 6801626"/>
              <a:gd name="connsiteY42" fmla="*/ 4308846 h 6788708"/>
              <a:gd name="connsiteX43" fmla="*/ 5258953 w 6801626"/>
              <a:gd name="connsiteY43" fmla="*/ 4312948 h 6788708"/>
              <a:gd name="connsiteX44" fmla="*/ 5298748 w 6801626"/>
              <a:gd name="connsiteY44" fmla="*/ 4317461 h 6788708"/>
              <a:gd name="connsiteX45" fmla="*/ 5391803 w 6801626"/>
              <a:gd name="connsiteY45" fmla="*/ 4330127 h 6788708"/>
              <a:gd name="connsiteX46" fmla="*/ 5442332 w 6801626"/>
              <a:gd name="connsiteY46" fmla="*/ 4333744 h 6788708"/>
              <a:gd name="connsiteX47" fmla="*/ 5463031 w 6801626"/>
              <a:gd name="connsiteY47" fmla="*/ 4336091 h 6788708"/>
              <a:gd name="connsiteX48" fmla="*/ 5510809 w 6801626"/>
              <a:gd name="connsiteY48" fmla="*/ 4338646 h 6788708"/>
              <a:gd name="connsiteX49" fmla="*/ 5609878 w 6801626"/>
              <a:gd name="connsiteY49" fmla="*/ 4345737 h 6788708"/>
              <a:gd name="connsiteX50" fmla="*/ 5649415 w 6801626"/>
              <a:gd name="connsiteY50" fmla="*/ 4346056 h 6788708"/>
              <a:gd name="connsiteX51" fmla="*/ 5668004 w 6801626"/>
              <a:gd name="connsiteY51" fmla="*/ 4347050 h 6788708"/>
              <a:gd name="connsiteX52" fmla="*/ 5729153 w 6801626"/>
              <a:gd name="connsiteY52" fmla="*/ 4346699 h 6788708"/>
              <a:gd name="connsiteX53" fmla="*/ 5828507 w 6801626"/>
              <a:gd name="connsiteY53" fmla="*/ 4347500 h 6788708"/>
              <a:gd name="connsiteX54" fmla="*/ 5856321 w 6801626"/>
              <a:gd name="connsiteY54" fmla="*/ 4345969 h 6788708"/>
              <a:gd name="connsiteX55" fmla="*/ 5873316 w 6801626"/>
              <a:gd name="connsiteY55" fmla="*/ 4345871 h 6788708"/>
              <a:gd name="connsiteX56" fmla="*/ 5960167 w 6801626"/>
              <a:gd name="connsiteY56" fmla="*/ 4340253 h 6788708"/>
              <a:gd name="connsiteX57" fmla="*/ 6047019 w 6801626"/>
              <a:gd name="connsiteY57" fmla="*/ 4335473 h 6788708"/>
              <a:gd name="connsiteX58" fmla="*/ 6062647 w 6801626"/>
              <a:gd name="connsiteY58" fmla="*/ 4333624 h 6788708"/>
              <a:gd name="connsiteX59" fmla="*/ 6078415 w 6801626"/>
              <a:gd name="connsiteY59" fmla="*/ 4332604 h 6788708"/>
              <a:gd name="connsiteX60" fmla="*/ 6230660 w 6801626"/>
              <a:gd name="connsiteY60" fmla="*/ 4313748 h 6788708"/>
              <a:gd name="connsiteX61" fmla="*/ 6264744 w 6801626"/>
              <a:gd name="connsiteY61" fmla="*/ 4309716 h 6788708"/>
              <a:gd name="connsiteX62" fmla="*/ 6267981 w 6801626"/>
              <a:gd name="connsiteY62" fmla="*/ 4309125 h 6788708"/>
              <a:gd name="connsiteX63" fmla="*/ 6282747 w 6801626"/>
              <a:gd name="connsiteY63" fmla="*/ 4307297 h 6788708"/>
              <a:gd name="connsiteX64" fmla="*/ 6485758 w 6801626"/>
              <a:gd name="connsiteY64" fmla="*/ 4269996 h 6788708"/>
              <a:gd name="connsiteX65" fmla="*/ 6688587 w 6801626"/>
              <a:gd name="connsiteY65" fmla="*/ 4219918 h 6788708"/>
              <a:gd name="connsiteX66" fmla="*/ 6638511 w 6801626"/>
              <a:gd name="connsiteY66" fmla="*/ 4392922 h 6788708"/>
              <a:gd name="connsiteX67" fmla="*/ 6593079 w 6801626"/>
              <a:gd name="connsiteY67" fmla="*/ 4533849 h 6788708"/>
              <a:gd name="connsiteX68" fmla="*/ 6476075 w 6801626"/>
              <a:gd name="connsiteY68" fmla="*/ 4835497 h 6788708"/>
              <a:gd name="connsiteX69" fmla="*/ 6376497 w 6801626"/>
              <a:gd name="connsiteY69" fmla="*/ 5014990 h 6788708"/>
              <a:gd name="connsiteX70" fmla="*/ 6356581 w 6801626"/>
              <a:gd name="connsiteY70" fmla="*/ 5054878 h 6788708"/>
              <a:gd name="connsiteX71" fmla="*/ 6257003 w 6801626"/>
              <a:gd name="connsiteY71" fmla="*/ 5214428 h 6788708"/>
              <a:gd name="connsiteX72" fmla="*/ 6137510 w 6801626"/>
              <a:gd name="connsiteY72" fmla="*/ 5393921 h 6788708"/>
              <a:gd name="connsiteX73" fmla="*/ 6117594 w 6801626"/>
              <a:gd name="connsiteY73" fmla="*/ 5433808 h 6788708"/>
              <a:gd name="connsiteX74" fmla="*/ 6018016 w 6801626"/>
              <a:gd name="connsiteY74" fmla="*/ 5553471 h 6788708"/>
              <a:gd name="connsiteX75" fmla="*/ 5978185 w 6801626"/>
              <a:gd name="connsiteY75" fmla="*/ 5593358 h 6788708"/>
              <a:gd name="connsiteX76" fmla="*/ 5838776 w 6801626"/>
              <a:gd name="connsiteY76" fmla="*/ 5752908 h 6788708"/>
              <a:gd name="connsiteX77" fmla="*/ 5818860 w 6801626"/>
              <a:gd name="connsiteY77" fmla="*/ 5752908 h 6788708"/>
              <a:gd name="connsiteX78" fmla="*/ 5599789 w 6801626"/>
              <a:gd name="connsiteY78" fmla="*/ 5972288 h 6788708"/>
              <a:gd name="connsiteX79" fmla="*/ 5559957 w 6801626"/>
              <a:gd name="connsiteY79" fmla="*/ 6012176 h 6788708"/>
              <a:gd name="connsiteX80" fmla="*/ 5320970 w 6801626"/>
              <a:gd name="connsiteY80" fmla="*/ 6191669 h 6788708"/>
              <a:gd name="connsiteX81" fmla="*/ 5281139 w 6801626"/>
              <a:gd name="connsiteY81" fmla="*/ 6211613 h 6788708"/>
              <a:gd name="connsiteX82" fmla="*/ 5101899 w 6801626"/>
              <a:gd name="connsiteY82" fmla="*/ 6331275 h 6788708"/>
              <a:gd name="connsiteX83" fmla="*/ 3397234 w 6801626"/>
              <a:gd name="connsiteY83" fmla="*/ 3633178 h 6788708"/>
              <a:gd name="connsiteX84" fmla="*/ 3389158 w 6801626"/>
              <a:gd name="connsiteY84" fmla="*/ 3400775 h 6788708"/>
              <a:gd name="connsiteX85" fmla="*/ 3389201 w 6801626"/>
              <a:gd name="connsiteY85" fmla="*/ 3400775 h 6788708"/>
              <a:gd name="connsiteX86" fmla="*/ 3389202 w 6801626"/>
              <a:gd name="connsiteY86" fmla="*/ 3400814 h 6788708"/>
              <a:gd name="connsiteX87" fmla="*/ 3389158 w 6801626"/>
              <a:gd name="connsiteY87" fmla="*/ 3399550 h 6788708"/>
              <a:gd name="connsiteX88" fmla="*/ 3390525 w 6801626"/>
              <a:gd name="connsiteY88" fmla="*/ 3400775 h 6788708"/>
              <a:gd name="connsiteX89" fmla="*/ 3389201 w 6801626"/>
              <a:gd name="connsiteY89" fmla="*/ 3400775 h 6788708"/>
              <a:gd name="connsiteX90" fmla="*/ 6381084 w 6801626"/>
              <a:gd name="connsiteY90" fmla="*/ 1788144 h 6788708"/>
              <a:gd name="connsiteX91" fmla="*/ 6799954 w 6801626"/>
              <a:gd name="connsiteY91" fmla="*/ 3480411 h 6788708"/>
              <a:gd name="connsiteX92" fmla="*/ 6700223 w 6801626"/>
              <a:gd name="connsiteY92" fmla="*/ 4179715 h 6788708"/>
              <a:gd name="connsiteX93" fmla="*/ 6688914 w 6801626"/>
              <a:gd name="connsiteY93" fmla="*/ 4218786 h 6788708"/>
              <a:gd name="connsiteX94" fmla="*/ 6481010 w 6801626"/>
              <a:gd name="connsiteY94" fmla="*/ 4270286 h 6788708"/>
              <a:gd name="connsiteX95" fmla="*/ 6267981 w 6801626"/>
              <a:gd name="connsiteY95" fmla="*/ 4309125 h 6788708"/>
              <a:gd name="connsiteX96" fmla="*/ 6230660 w 6801626"/>
              <a:gd name="connsiteY96" fmla="*/ 4313748 h 6788708"/>
              <a:gd name="connsiteX97" fmla="*/ 6062647 w 6801626"/>
              <a:gd name="connsiteY97" fmla="*/ 4333624 h 6788708"/>
              <a:gd name="connsiteX98" fmla="*/ 5960167 w 6801626"/>
              <a:gd name="connsiteY98" fmla="*/ 4340253 h 6788708"/>
              <a:gd name="connsiteX99" fmla="*/ 5856321 w 6801626"/>
              <a:gd name="connsiteY99" fmla="*/ 4345969 h 6788708"/>
              <a:gd name="connsiteX100" fmla="*/ 5729153 w 6801626"/>
              <a:gd name="connsiteY100" fmla="*/ 4346699 h 6788708"/>
              <a:gd name="connsiteX101" fmla="*/ 5649415 w 6801626"/>
              <a:gd name="connsiteY101" fmla="*/ 4346056 h 6788708"/>
              <a:gd name="connsiteX102" fmla="*/ 5510809 w 6801626"/>
              <a:gd name="connsiteY102" fmla="*/ 4338646 h 6788708"/>
              <a:gd name="connsiteX103" fmla="*/ 5442332 w 6801626"/>
              <a:gd name="connsiteY103" fmla="*/ 4333744 h 6788708"/>
              <a:gd name="connsiteX104" fmla="*/ 5298748 w 6801626"/>
              <a:gd name="connsiteY104" fmla="*/ 4317461 h 6788708"/>
              <a:gd name="connsiteX105" fmla="*/ 5235461 w 6801626"/>
              <a:gd name="connsiteY105" fmla="*/ 4308846 h 6788708"/>
              <a:gd name="connsiteX106" fmla="*/ 5090904 w 6801626"/>
              <a:gd name="connsiteY106" fmla="*/ 4283609 h 6788708"/>
              <a:gd name="connsiteX107" fmla="*/ 5029159 w 6801626"/>
              <a:gd name="connsiteY107" fmla="*/ 4271119 h 6788708"/>
              <a:gd name="connsiteX108" fmla="*/ 4886581 w 6801626"/>
              <a:gd name="connsiteY108" fmla="*/ 4237251 h 6788708"/>
              <a:gd name="connsiteX109" fmla="*/ 4823732 w 6801626"/>
              <a:gd name="connsiteY109" fmla="*/ 4220235 h 6788708"/>
              <a:gd name="connsiteX110" fmla="*/ 4685642 w 6801626"/>
              <a:gd name="connsiteY110" fmla="*/ 4178415 h 6788708"/>
              <a:gd name="connsiteX111" fmla="*/ 4619381 w 6801626"/>
              <a:gd name="connsiteY111" fmla="*/ 4155735 h 6788708"/>
              <a:gd name="connsiteX112" fmla="*/ 4488221 w 6801626"/>
              <a:gd name="connsiteY112" fmla="*/ 4107054 h 6788708"/>
              <a:gd name="connsiteX113" fmla="*/ 4416068 w 6801626"/>
              <a:gd name="connsiteY113" fmla="*/ 4076917 h 6788708"/>
              <a:gd name="connsiteX114" fmla="*/ 4294602 w 6801626"/>
              <a:gd name="connsiteY114" fmla="*/ 4023081 h 6788708"/>
              <a:gd name="connsiteX115" fmla="*/ 4213215 w 6801626"/>
              <a:gd name="connsiteY115" fmla="*/ 3982552 h 6788708"/>
              <a:gd name="connsiteX116" fmla="*/ 4105163 w 6801626"/>
              <a:gd name="connsiteY116" fmla="*/ 3926379 h 6788708"/>
              <a:gd name="connsiteX117" fmla="*/ 4008779 w 6801626"/>
              <a:gd name="connsiteY117" fmla="*/ 3870060 h 6788708"/>
              <a:gd name="connsiteX118" fmla="*/ 3920345 w 6801626"/>
              <a:gd name="connsiteY118" fmla="*/ 3816809 h 6788708"/>
              <a:gd name="connsiteX119" fmla="*/ 3795756 w 6801626"/>
              <a:gd name="connsiteY119" fmla="*/ 3732321 h 6788708"/>
              <a:gd name="connsiteX120" fmla="*/ 3740638 w 6801626"/>
              <a:gd name="connsiteY120" fmla="*/ 3694219 h 6788708"/>
              <a:gd name="connsiteX121" fmla="*/ 3564786 w 6801626"/>
              <a:gd name="connsiteY121" fmla="*/ 3556850 h 6788708"/>
              <a:gd name="connsiteX122" fmla="*/ 3390525 w 6801626"/>
              <a:gd name="connsiteY122" fmla="*/ 3400775 h 6788708"/>
              <a:gd name="connsiteX123" fmla="*/ 3399131 w 6801626"/>
              <a:gd name="connsiteY123" fmla="*/ 3400775 h 6788708"/>
              <a:gd name="connsiteX124" fmla="*/ 3409104 w 6801626"/>
              <a:gd name="connsiteY124" fmla="*/ 3400775 h 6788708"/>
              <a:gd name="connsiteX125" fmla="*/ 6381084 w 6801626"/>
              <a:gd name="connsiteY125" fmla="*/ 1788144 h 6788708"/>
              <a:gd name="connsiteX126" fmla="*/ 3407354 w 6801626"/>
              <a:gd name="connsiteY126" fmla="*/ 0 h 6788708"/>
              <a:gd name="connsiteX127" fmla="*/ 5021363 w 6801626"/>
              <a:gd name="connsiteY127" fmla="*/ 418073 h 6788708"/>
              <a:gd name="connsiteX128" fmla="*/ 3208093 w 6801626"/>
              <a:gd name="connsiteY128" fmla="*/ 3483941 h 6788708"/>
              <a:gd name="connsiteX129" fmla="*/ 4742399 w 6801626"/>
              <a:gd name="connsiteY129" fmla="*/ 6509993 h 6788708"/>
              <a:gd name="connsiteX130" fmla="*/ 3407354 w 6801626"/>
              <a:gd name="connsiteY130" fmla="*/ 6788708 h 6788708"/>
              <a:gd name="connsiteX131" fmla="*/ 0 w 6801626"/>
              <a:gd name="connsiteY131" fmla="*/ 3384400 h 6788708"/>
              <a:gd name="connsiteX132" fmla="*/ 3407354 w 6801626"/>
              <a:gd name="connsiteY132" fmla="*/ 0 h 678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6801626" h="6788708">
                <a:moveTo>
                  <a:pt x="6695146" y="4217242"/>
                </a:moveTo>
                <a:lnTo>
                  <a:pt x="6694776" y="4218390"/>
                </a:lnTo>
                <a:lnTo>
                  <a:pt x="6688587" y="4219918"/>
                </a:lnTo>
                <a:lnTo>
                  <a:pt x="6688914" y="4218786"/>
                </a:lnTo>
                <a:close/>
                <a:moveTo>
                  <a:pt x="6700223" y="4217045"/>
                </a:moveTo>
                <a:cubicBezTo>
                  <a:pt x="6640385" y="4436044"/>
                  <a:pt x="6560600" y="4635134"/>
                  <a:pt x="6480815" y="4834224"/>
                </a:cubicBezTo>
                <a:cubicBezTo>
                  <a:pt x="6525694" y="4729702"/>
                  <a:pt x="6566833" y="4622691"/>
                  <a:pt x="6603609" y="4513502"/>
                </a:cubicBezTo>
                <a:lnTo>
                  <a:pt x="6638511" y="4392922"/>
                </a:lnTo>
                <a:lnTo>
                  <a:pt x="6694776" y="4218390"/>
                </a:lnTo>
                <a:close/>
                <a:moveTo>
                  <a:pt x="3389202" y="3400814"/>
                </a:moveTo>
                <a:lnTo>
                  <a:pt x="3553842" y="3548410"/>
                </a:lnTo>
                <a:cubicBezTo>
                  <a:pt x="3609839" y="3595508"/>
                  <a:pt x="3666908" y="3640495"/>
                  <a:pt x="3724957" y="3683379"/>
                </a:cubicBezTo>
                <a:lnTo>
                  <a:pt x="3740638" y="3694219"/>
                </a:lnTo>
                <a:lnTo>
                  <a:pt x="3747678" y="3699718"/>
                </a:lnTo>
                <a:lnTo>
                  <a:pt x="3795756" y="3732321"/>
                </a:lnTo>
                <a:lnTo>
                  <a:pt x="3901949" y="3805732"/>
                </a:lnTo>
                <a:lnTo>
                  <a:pt x="3920345" y="3816809"/>
                </a:lnTo>
                <a:lnTo>
                  <a:pt x="3937163" y="3828213"/>
                </a:lnTo>
                <a:lnTo>
                  <a:pt x="4008779" y="3870060"/>
                </a:lnTo>
                <a:lnTo>
                  <a:pt x="4084265" y="3915515"/>
                </a:lnTo>
                <a:lnTo>
                  <a:pt x="4105163" y="3926379"/>
                </a:lnTo>
                <a:lnTo>
                  <a:pt x="4132570" y="3942393"/>
                </a:lnTo>
                <a:lnTo>
                  <a:pt x="4213215" y="3982552"/>
                </a:lnTo>
                <a:lnTo>
                  <a:pt x="4271352" y="4012776"/>
                </a:lnTo>
                <a:lnTo>
                  <a:pt x="4294602" y="4023081"/>
                </a:lnTo>
                <a:lnTo>
                  <a:pt x="4333228" y="4042316"/>
                </a:lnTo>
                <a:lnTo>
                  <a:pt x="4416068" y="4076917"/>
                </a:lnTo>
                <a:lnTo>
                  <a:pt x="4462654" y="4097565"/>
                </a:lnTo>
                <a:lnTo>
                  <a:pt x="4488221" y="4107054"/>
                </a:lnTo>
                <a:lnTo>
                  <a:pt x="4538467" y="4128041"/>
                </a:lnTo>
                <a:lnTo>
                  <a:pt x="4619381" y="4155735"/>
                </a:lnTo>
                <a:lnTo>
                  <a:pt x="4657619" y="4169928"/>
                </a:lnTo>
                <a:lnTo>
                  <a:pt x="4685642" y="4178415"/>
                </a:lnTo>
                <a:lnTo>
                  <a:pt x="4747614" y="4199626"/>
                </a:lnTo>
                <a:lnTo>
                  <a:pt x="4823732" y="4220235"/>
                </a:lnTo>
                <a:lnTo>
                  <a:pt x="4855693" y="4229914"/>
                </a:lnTo>
                <a:lnTo>
                  <a:pt x="4886581" y="4237251"/>
                </a:lnTo>
                <a:lnTo>
                  <a:pt x="4960000" y="4257130"/>
                </a:lnTo>
                <a:lnTo>
                  <a:pt x="5029159" y="4271119"/>
                </a:lnTo>
                <a:lnTo>
                  <a:pt x="5056323" y="4277572"/>
                </a:lnTo>
                <a:lnTo>
                  <a:pt x="5090904" y="4283609"/>
                </a:lnTo>
                <a:lnTo>
                  <a:pt x="5174953" y="4300610"/>
                </a:lnTo>
                <a:lnTo>
                  <a:pt x="5235461" y="4308846"/>
                </a:lnTo>
                <a:lnTo>
                  <a:pt x="5258953" y="4312948"/>
                </a:lnTo>
                <a:lnTo>
                  <a:pt x="5298748" y="4317461"/>
                </a:lnTo>
                <a:lnTo>
                  <a:pt x="5391803" y="4330127"/>
                </a:lnTo>
                <a:lnTo>
                  <a:pt x="5442332" y="4333744"/>
                </a:lnTo>
                <a:lnTo>
                  <a:pt x="5463031" y="4336091"/>
                </a:lnTo>
                <a:lnTo>
                  <a:pt x="5510809" y="4338646"/>
                </a:lnTo>
                <a:lnTo>
                  <a:pt x="5609878" y="4345737"/>
                </a:lnTo>
                <a:lnTo>
                  <a:pt x="5649415" y="4346056"/>
                </a:lnTo>
                <a:lnTo>
                  <a:pt x="5668004" y="4347050"/>
                </a:lnTo>
                <a:lnTo>
                  <a:pt x="5729153" y="4346699"/>
                </a:lnTo>
                <a:lnTo>
                  <a:pt x="5828507" y="4347500"/>
                </a:lnTo>
                <a:lnTo>
                  <a:pt x="5856321" y="4345969"/>
                </a:lnTo>
                <a:lnTo>
                  <a:pt x="5873316" y="4345871"/>
                </a:lnTo>
                <a:lnTo>
                  <a:pt x="5960167" y="4340253"/>
                </a:lnTo>
                <a:lnTo>
                  <a:pt x="6047019" y="4335473"/>
                </a:lnTo>
                <a:lnTo>
                  <a:pt x="6062647" y="4333624"/>
                </a:lnTo>
                <a:lnTo>
                  <a:pt x="6078415" y="4332604"/>
                </a:lnTo>
                <a:lnTo>
                  <a:pt x="6230660" y="4313748"/>
                </a:lnTo>
                <a:lnTo>
                  <a:pt x="6264744" y="4309716"/>
                </a:lnTo>
                <a:lnTo>
                  <a:pt x="6267981" y="4309125"/>
                </a:lnTo>
                <a:lnTo>
                  <a:pt x="6282747" y="4307297"/>
                </a:lnTo>
                <a:cubicBezTo>
                  <a:pt x="6350668" y="4296859"/>
                  <a:pt x="6418370" y="4284423"/>
                  <a:pt x="6485758" y="4269996"/>
                </a:cubicBezTo>
                <a:lnTo>
                  <a:pt x="6688587" y="4219918"/>
                </a:lnTo>
                <a:lnTo>
                  <a:pt x="6638511" y="4392922"/>
                </a:lnTo>
                <a:lnTo>
                  <a:pt x="6593079" y="4533849"/>
                </a:lnTo>
                <a:cubicBezTo>
                  <a:pt x="6555737" y="4636060"/>
                  <a:pt x="6515906" y="4735779"/>
                  <a:pt x="6476075" y="4835497"/>
                </a:cubicBezTo>
                <a:cubicBezTo>
                  <a:pt x="6436243" y="4895328"/>
                  <a:pt x="6416328" y="4955159"/>
                  <a:pt x="6376497" y="5014990"/>
                </a:cubicBezTo>
                <a:cubicBezTo>
                  <a:pt x="6376497" y="5014990"/>
                  <a:pt x="6376497" y="5034934"/>
                  <a:pt x="6356581" y="5054878"/>
                </a:cubicBezTo>
                <a:cubicBezTo>
                  <a:pt x="6336665" y="5094765"/>
                  <a:pt x="6296834" y="5154596"/>
                  <a:pt x="6257003" y="5214428"/>
                </a:cubicBezTo>
                <a:cubicBezTo>
                  <a:pt x="6217172" y="5274259"/>
                  <a:pt x="6177341" y="5334090"/>
                  <a:pt x="6137510" y="5393921"/>
                </a:cubicBezTo>
                <a:cubicBezTo>
                  <a:pt x="6137510" y="5413865"/>
                  <a:pt x="6117594" y="5413865"/>
                  <a:pt x="6117594" y="5433808"/>
                </a:cubicBezTo>
                <a:cubicBezTo>
                  <a:pt x="6077763" y="5473696"/>
                  <a:pt x="6037932" y="5513583"/>
                  <a:pt x="6018016" y="5553471"/>
                </a:cubicBezTo>
                <a:cubicBezTo>
                  <a:pt x="5998100" y="5573414"/>
                  <a:pt x="5998100" y="5593358"/>
                  <a:pt x="5978185" y="5593358"/>
                </a:cubicBezTo>
                <a:cubicBezTo>
                  <a:pt x="5938354" y="5653189"/>
                  <a:pt x="5878607" y="5693076"/>
                  <a:pt x="5838776" y="5752908"/>
                </a:cubicBezTo>
                <a:cubicBezTo>
                  <a:pt x="5838776" y="5752908"/>
                  <a:pt x="5838776" y="5752908"/>
                  <a:pt x="5818860" y="5752908"/>
                </a:cubicBezTo>
                <a:cubicBezTo>
                  <a:pt x="5759113" y="5832682"/>
                  <a:pt x="5679451" y="5912457"/>
                  <a:pt x="5599789" y="5972288"/>
                </a:cubicBezTo>
                <a:cubicBezTo>
                  <a:pt x="5579873" y="5992232"/>
                  <a:pt x="5579873" y="5992232"/>
                  <a:pt x="5559957" y="6012176"/>
                </a:cubicBezTo>
                <a:cubicBezTo>
                  <a:pt x="5480295" y="6072007"/>
                  <a:pt x="5400633" y="6131838"/>
                  <a:pt x="5320970" y="6191669"/>
                </a:cubicBezTo>
                <a:cubicBezTo>
                  <a:pt x="5320970" y="6191669"/>
                  <a:pt x="5301055" y="6211613"/>
                  <a:pt x="5281139" y="6211613"/>
                </a:cubicBezTo>
                <a:cubicBezTo>
                  <a:pt x="5221393" y="6251500"/>
                  <a:pt x="5161646" y="6291388"/>
                  <a:pt x="5101899" y="6331275"/>
                </a:cubicBezTo>
                <a:cubicBezTo>
                  <a:pt x="4149685" y="5789056"/>
                  <a:pt x="3477534" y="4791091"/>
                  <a:pt x="3397234" y="3633178"/>
                </a:cubicBezTo>
                <a:close/>
                <a:moveTo>
                  <a:pt x="3389158" y="3400775"/>
                </a:moveTo>
                <a:lnTo>
                  <a:pt x="3389201" y="3400775"/>
                </a:lnTo>
                <a:lnTo>
                  <a:pt x="3389202" y="3400814"/>
                </a:lnTo>
                <a:close/>
                <a:moveTo>
                  <a:pt x="3389158" y="3399550"/>
                </a:moveTo>
                <a:lnTo>
                  <a:pt x="3390525" y="3400775"/>
                </a:lnTo>
                <a:lnTo>
                  <a:pt x="3389201" y="3400775"/>
                </a:lnTo>
                <a:close/>
                <a:moveTo>
                  <a:pt x="6381084" y="1788144"/>
                </a:moveTo>
                <a:cubicBezTo>
                  <a:pt x="6660331" y="2285870"/>
                  <a:pt x="6819900" y="2863231"/>
                  <a:pt x="6799954" y="3480411"/>
                </a:cubicBezTo>
                <a:cubicBezTo>
                  <a:pt x="6789981" y="3719319"/>
                  <a:pt x="6755075" y="3953250"/>
                  <a:pt x="6700223" y="4179715"/>
                </a:cubicBezTo>
                <a:lnTo>
                  <a:pt x="6688914" y="4218786"/>
                </a:lnTo>
                <a:lnTo>
                  <a:pt x="6481010" y="4270286"/>
                </a:lnTo>
                <a:lnTo>
                  <a:pt x="6267981" y="4309125"/>
                </a:lnTo>
                <a:lnTo>
                  <a:pt x="6230660" y="4313748"/>
                </a:lnTo>
                <a:lnTo>
                  <a:pt x="6062647" y="4333624"/>
                </a:lnTo>
                <a:lnTo>
                  <a:pt x="5960167" y="4340253"/>
                </a:lnTo>
                <a:lnTo>
                  <a:pt x="5856321" y="4345969"/>
                </a:lnTo>
                <a:lnTo>
                  <a:pt x="5729153" y="4346699"/>
                </a:lnTo>
                <a:lnTo>
                  <a:pt x="5649415" y="4346056"/>
                </a:lnTo>
                <a:lnTo>
                  <a:pt x="5510809" y="4338646"/>
                </a:lnTo>
                <a:lnTo>
                  <a:pt x="5442332" y="4333744"/>
                </a:lnTo>
                <a:lnTo>
                  <a:pt x="5298748" y="4317461"/>
                </a:lnTo>
                <a:lnTo>
                  <a:pt x="5235461" y="4308846"/>
                </a:lnTo>
                <a:lnTo>
                  <a:pt x="5090904" y="4283609"/>
                </a:lnTo>
                <a:lnTo>
                  <a:pt x="5029159" y="4271119"/>
                </a:lnTo>
                <a:lnTo>
                  <a:pt x="4886581" y="4237251"/>
                </a:lnTo>
                <a:lnTo>
                  <a:pt x="4823732" y="4220235"/>
                </a:lnTo>
                <a:lnTo>
                  <a:pt x="4685642" y="4178415"/>
                </a:lnTo>
                <a:lnTo>
                  <a:pt x="4619381" y="4155735"/>
                </a:lnTo>
                <a:lnTo>
                  <a:pt x="4488221" y="4107054"/>
                </a:lnTo>
                <a:lnTo>
                  <a:pt x="4416068" y="4076917"/>
                </a:lnTo>
                <a:lnTo>
                  <a:pt x="4294602" y="4023081"/>
                </a:lnTo>
                <a:lnTo>
                  <a:pt x="4213215" y="3982552"/>
                </a:lnTo>
                <a:lnTo>
                  <a:pt x="4105163" y="3926379"/>
                </a:lnTo>
                <a:lnTo>
                  <a:pt x="4008779" y="3870060"/>
                </a:lnTo>
                <a:lnTo>
                  <a:pt x="3920345" y="3816809"/>
                </a:lnTo>
                <a:lnTo>
                  <a:pt x="3795756" y="3732321"/>
                </a:lnTo>
                <a:lnTo>
                  <a:pt x="3740638" y="3694219"/>
                </a:lnTo>
                <a:lnTo>
                  <a:pt x="3564786" y="3556850"/>
                </a:lnTo>
                <a:lnTo>
                  <a:pt x="3390525" y="3400775"/>
                </a:lnTo>
                <a:lnTo>
                  <a:pt x="3399131" y="3400775"/>
                </a:lnTo>
                <a:cubicBezTo>
                  <a:pt x="3404118" y="3400775"/>
                  <a:pt x="3409104" y="3400775"/>
                  <a:pt x="3409104" y="3400775"/>
                </a:cubicBezTo>
                <a:cubicBezTo>
                  <a:pt x="4665713" y="3440593"/>
                  <a:pt x="5782699" y="2783595"/>
                  <a:pt x="6381084" y="1788144"/>
                </a:cubicBezTo>
                <a:close/>
                <a:moveTo>
                  <a:pt x="3407354" y="0"/>
                </a:moveTo>
                <a:cubicBezTo>
                  <a:pt x="3985209" y="0"/>
                  <a:pt x="4543138" y="159266"/>
                  <a:pt x="5021363" y="418073"/>
                </a:cubicBezTo>
                <a:cubicBezTo>
                  <a:pt x="3965283" y="1035229"/>
                  <a:pt x="3228020" y="2169998"/>
                  <a:pt x="3208093" y="3483941"/>
                </a:cubicBezTo>
                <a:cubicBezTo>
                  <a:pt x="3188167" y="4718252"/>
                  <a:pt x="3805874" y="5833113"/>
                  <a:pt x="4742399" y="6509993"/>
                </a:cubicBezTo>
                <a:cubicBezTo>
                  <a:pt x="4323952" y="6689167"/>
                  <a:pt x="3885579" y="6788708"/>
                  <a:pt x="3407354" y="6788708"/>
                </a:cubicBezTo>
                <a:cubicBezTo>
                  <a:pt x="1534306" y="6788708"/>
                  <a:pt x="0" y="5275682"/>
                  <a:pt x="0" y="3384400"/>
                </a:cubicBezTo>
                <a:cubicBezTo>
                  <a:pt x="0" y="1513026"/>
                  <a:pt x="1534306" y="0"/>
                  <a:pt x="34073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2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88E455-200D-4F4A-968C-7B7106F38BA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975428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EBAD20-C50E-47B1-AF7A-ED8E9DCB1342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6299200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8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861DEA-3D32-4AB6-B684-BE05EBD47381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0" y="0"/>
            <a:ext cx="12192000" cy="3442517"/>
          </a:xfrm>
          <a:custGeom>
            <a:avLst/>
            <a:gdLst>
              <a:gd name="connsiteX0" fmla="*/ 0 w 5602514"/>
              <a:gd name="connsiteY0" fmla="*/ 0 h 3751036"/>
              <a:gd name="connsiteX1" fmla="*/ 5602514 w 5602514"/>
              <a:gd name="connsiteY1" fmla="*/ 0 h 3751036"/>
              <a:gd name="connsiteX2" fmla="*/ 5602514 w 5602514"/>
              <a:gd name="connsiteY2" fmla="*/ 3751036 h 3751036"/>
              <a:gd name="connsiteX3" fmla="*/ 0 w 5602514"/>
              <a:gd name="connsiteY3" fmla="*/ 3751036 h 375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4" h="3751036">
                <a:moveTo>
                  <a:pt x="0" y="0"/>
                </a:moveTo>
                <a:lnTo>
                  <a:pt x="5602514" y="0"/>
                </a:lnTo>
                <a:lnTo>
                  <a:pt x="5602514" y="3751036"/>
                </a:lnTo>
                <a:lnTo>
                  <a:pt x="0" y="37510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6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077B5CF-BBA4-409F-80FD-7C134305BB28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1527543" y="2104410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24478B-51BC-435F-8F44-9D1CAC5C2618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7916013" y="2193660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886BAB6-B157-4892-87B9-AC1E8FE04259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721778" y="2169537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1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780" r:id="rId7"/>
    <p:sldLayoutId id="2147483782" r:id="rId8"/>
    <p:sldLayoutId id="2147483784" r:id="rId9"/>
    <p:sldLayoutId id="2147483786" r:id="rId10"/>
    <p:sldLayoutId id="2147483787" r:id="rId11"/>
    <p:sldLayoutId id="2147483789" r:id="rId12"/>
    <p:sldLayoutId id="2147483791" r:id="rId13"/>
    <p:sldLayoutId id="2147483792" r:id="rId14"/>
    <p:sldLayoutId id="2147483793" r:id="rId15"/>
    <p:sldLayoutId id="2147483794" r:id="rId16"/>
    <p:sldLayoutId id="2147483795" r:id="rId17"/>
    <p:sldLayoutId id="2147483796" r:id="rId18"/>
    <p:sldLayoutId id="2147483797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AD3D922A-DCED-49FE-BDB5-127384F41C97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EF8E8A-47C4-4B1C-BB35-9F2B5E3D2AF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lumOff val="25000"/>
                  <a:alpha val="50000"/>
                </a:schemeClr>
              </a:gs>
              <a:gs pos="0">
                <a:schemeClr val="accent6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5B4FB85-0A8A-4C12-B15A-7BE10D38BAE9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41" name="Freeform 23">
              <a:extLst>
                <a:ext uri="{FF2B5EF4-FFF2-40B4-BE49-F238E27FC236}">
                  <a16:creationId xmlns:a16="http://schemas.microsoft.com/office/drawing/2014/main" id="{16320B66-0938-4A93-9271-8309A6EAB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id="{A0BA850E-10CF-4971-9F23-B1BB3EDE9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C7E02B09-76EE-4CBE-B4C5-D416658D1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DF425EEB-7ACA-4EB1-A9A9-D834A154B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263" y="2863437"/>
            <a:ext cx="4021474" cy="1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2A04829-F7F9-484B-859E-67BFC83BCC4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F30460-318B-4971-B60B-22BB0EE6B680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lumOff val="25000"/>
                  <a:alpha val="50000"/>
                </a:schemeClr>
              </a:gs>
              <a:gs pos="0">
                <a:schemeClr val="accent6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25EFA0C-3274-4C58-984A-3D7C18B0F226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16" name="Freeform 23">
              <a:extLst>
                <a:ext uri="{FF2B5EF4-FFF2-40B4-BE49-F238E27FC236}">
                  <a16:creationId xmlns:a16="http://schemas.microsoft.com/office/drawing/2014/main" id="{1135DB10-55B4-4B4C-ADD6-30684D52F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4">
              <a:extLst>
                <a:ext uri="{FF2B5EF4-FFF2-40B4-BE49-F238E27FC236}">
                  <a16:creationId xmlns:a16="http://schemas.microsoft.com/office/drawing/2014/main" id="{0D5B9A05-BC84-4F32-A87F-B90A3F9BE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5">
              <a:extLst>
                <a:ext uri="{FF2B5EF4-FFF2-40B4-BE49-F238E27FC236}">
                  <a16:creationId xmlns:a16="http://schemas.microsoft.com/office/drawing/2014/main" id="{0271765A-38D0-426D-B92E-0DC715F08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6E605E-DF50-466E-AD8E-0B2C0DA7AD49}"/>
              </a:ext>
            </a:extLst>
          </p:cNvPr>
          <p:cNvGrpSpPr/>
          <p:nvPr/>
        </p:nvGrpSpPr>
        <p:grpSpPr>
          <a:xfrm>
            <a:off x="4608286" y="2985329"/>
            <a:ext cx="2975428" cy="887343"/>
            <a:chOff x="4829629" y="3075057"/>
            <a:chExt cx="2975428" cy="88734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FEAD7EA-AD23-47A0-AAA6-0E1983F2DA02}"/>
                </a:ext>
              </a:extLst>
            </p:cNvPr>
            <p:cNvSpPr txBox="1"/>
            <p:nvPr/>
          </p:nvSpPr>
          <p:spPr>
            <a:xfrm>
              <a:off x="5177972" y="3164785"/>
              <a:ext cx="227874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THE </a:t>
              </a:r>
              <a:r>
                <a:rPr lang="en-US" sz="4000" u="sng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END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DDC2ECD-29FB-48DD-8B7D-64C55A0E4F46}"/>
                </a:ext>
              </a:extLst>
            </p:cNvPr>
            <p:cNvSpPr/>
            <p:nvPr/>
          </p:nvSpPr>
          <p:spPr>
            <a:xfrm>
              <a:off x="4829629" y="3075057"/>
              <a:ext cx="2975428" cy="88734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0D6CB89C-EB4F-4FAC-95AF-7B31BAD6DD7B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r="637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0BF769-03AA-4B7A-A0DF-1BF7ADF27154}"/>
              </a:ext>
            </a:extLst>
          </p:cNvPr>
          <p:cNvSpPr txBox="1"/>
          <p:nvPr/>
        </p:nvSpPr>
        <p:spPr>
          <a:xfrm>
            <a:off x="4480468" y="2993673"/>
            <a:ext cx="3231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CCF45B-DA4A-499D-9979-C41E4698339E}"/>
              </a:ext>
            </a:extLst>
          </p:cNvPr>
          <p:cNvSpPr/>
          <p:nvPr/>
        </p:nvSpPr>
        <p:spPr>
          <a:xfrm>
            <a:off x="5762171" y="3405931"/>
            <a:ext cx="667658" cy="5805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5BCA61-49D3-4A9A-956E-7DC9CC8618FC}"/>
              </a:ext>
            </a:extLst>
          </p:cNvPr>
          <p:cNvSpPr/>
          <p:nvPr/>
        </p:nvSpPr>
        <p:spPr>
          <a:xfrm>
            <a:off x="4364596" y="4106871"/>
            <a:ext cx="34628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3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3D17CF7-56E1-4A4E-AE39-ECBC663D7943}"/>
              </a:ext>
            </a:extLst>
          </p:cNvPr>
          <p:cNvCxnSpPr>
            <a:cxnSpLocks/>
          </p:cNvCxnSpPr>
          <p:nvPr/>
        </p:nvCxnSpPr>
        <p:spPr>
          <a:xfrm flipV="1">
            <a:off x="6096000" y="0"/>
            <a:ext cx="0" cy="71926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5">
            <a:extLst>
              <a:ext uri="{FF2B5EF4-FFF2-40B4-BE49-F238E27FC236}">
                <a16:creationId xmlns:a16="http://schemas.microsoft.com/office/drawing/2014/main" id="{0E3C1602-00F6-46F0-89F3-63918EB9F523}"/>
              </a:ext>
            </a:extLst>
          </p:cNvPr>
          <p:cNvSpPr>
            <a:spLocks noEditPoints="1"/>
          </p:cNvSpPr>
          <p:nvPr/>
        </p:nvSpPr>
        <p:spPr bwMode="auto">
          <a:xfrm>
            <a:off x="5918295" y="719260"/>
            <a:ext cx="355410" cy="405384"/>
          </a:xfrm>
          <a:custGeom>
            <a:avLst/>
            <a:gdLst>
              <a:gd name="T0" fmla="*/ 1331 w 1434"/>
              <a:gd name="T1" fmla="*/ 922 h 1638"/>
              <a:gd name="T2" fmla="*/ 1061 w 1434"/>
              <a:gd name="T3" fmla="*/ 922 h 1638"/>
              <a:gd name="T4" fmla="*/ 878 w 1434"/>
              <a:gd name="T5" fmla="*/ 372 h 1638"/>
              <a:gd name="T6" fmla="*/ 958 w 1434"/>
              <a:gd name="T7" fmla="*/ 292 h 1638"/>
              <a:gd name="T8" fmla="*/ 973 w 1434"/>
              <a:gd name="T9" fmla="*/ 256 h 1638"/>
              <a:gd name="T10" fmla="*/ 717 w 1434"/>
              <a:gd name="T11" fmla="*/ 0 h 1638"/>
              <a:gd name="T12" fmla="*/ 461 w 1434"/>
              <a:gd name="T13" fmla="*/ 256 h 1638"/>
              <a:gd name="T14" fmla="*/ 476 w 1434"/>
              <a:gd name="T15" fmla="*/ 292 h 1638"/>
              <a:gd name="T16" fmla="*/ 556 w 1434"/>
              <a:gd name="T17" fmla="*/ 372 h 1638"/>
              <a:gd name="T18" fmla="*/ 373 w 1434"/>
              <a:gd name="T19" fmla="*/ 922 h 1638"/>
              <a:gd name="T20" fmla="*/ 102 w 1434"/>
              <a:gd name="T21" fmla="*/ 922 h 1638"/>
              <a:gd name="T22" fmla="*/ 0 w 1434"/>
              <a:gd name="T23" fmla="*/ 1024 h 1638"/>
              <a:gd name="T24" fmla="*/ 0 w 1434"/>
              <a:gd name="T25" fmla="*/ 1638 h 1638"/>
              <a:gd name="T26" fmla="*/ 1434 w 1434"/>
              <a:gd name="T27" fmla="*/ 1638 h 1638"/>
              <a:gd name="T28" fmla="*/ 1434 w 1434"/>
              <a:gd name="T29" fmla="*/ 1024 h 1638"/>
              <a:gd name="T30" fmla="*/ 1331 w 1434"/>
              <a:gd name="T31" fmla="*/ 922 h 1638"/>
              <a:gd name="T32" fmla="*/ 922 w 1434"/>
              <a:gd name="T33" fmla="*/ 1024 h 1638"/>
              <a:gd name="T34" fmla="*/ 819 w 1434"/>
              <a:gd name="T35" fmla="*/ 922 h 1638"/>
              <a:gd name="T36" fmla="*/ 614 w 1434"/>
              <a:gd name="T37" fmla="*/ 922 h 1638"/>
              <a:gd name="T38" fmla="*/ 512 w 1434"/>
              <a:gd name="T39" fmla="*/ 1024 h 1638"/>
              <a:gd name="T40" fmla="*/ 410 w 1434"/>
              <a:gd name="T41" fmla="*/ 1024 h 1638"/>
              <a:gd name="T42" fmla="*/ 458 w 1434"/>
              <a:gd name="T43" fmla="*/ 989 h 1638"/>
              <a:gd name="T44" fmla="*/ 663 w 1434"/>
              <a:gd name="T45" fmla="*/ 375 h 1638"/>
              <a:gd name="T46" fmla="*/ 651 w 1434"/>
              <a:gd name="T47" fmla="*/ 322 h 1638"/>
              <a:gd name="T48" fmla="*/ 565 w 1434"/>
              <a:gd name="T49" fmla="*/ 236 h 1638"/>
              <a:gd name="T50" fmla="*/ 717 w 1434"/>
              <a:gd name="T51" fmla="*/ 102 h 1638"/>
              <a:gd name="T52" fmla="*/ 869 w 1434"/>
              <a:gd name="T53" fmla="*/ 236 h 1638"/>
              <a:gd name="T54" fmla="*/ 783 w 1434"/>
              <a:gd name="T55" fmla="*/ 322 h 1638"/>
              <a:gd name="T56" fmla="*/ 771 w 1434"/>
              <a:gd name="T57" fmla="*/ 375 h 1638"/>
              <a:gd name="T58" fmla="*/ 975 w 1434"/>
              <a:gd name="T59" fmla="*/ 989 h 1638"/>
              <a:gd name="T60" fmla="*/ 1024 w 1434"/>
              <a:gd name="T61" fmla="*/ 1024 h 1638"/>
              <a:gd name="T62" fmla="*/ 922 w 1434"/>
              <a:gd name="T63" fmla="*/ 1024 h 1638"/>
              <a:gd name="T64" fmla="*/ 922 w 1434"/>
              <a:gd name="T65" fmla="*/ 1024 h 1638"/>
              <a:gd name="T66" fmla="*/ 922 w 1434"/>
              <a:gd name="T67" fmla="*/ 1024 h 1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4" h="1638">
                <a:moveTo>
                  <a:pt x="1331" y="922"/>
                </a:moveTo>
                <a:cubicBezTo>
                  <a:pt x="1061" y="922"/>
                  <a:pt x="1061" y="922"/>
                  <a:pt x="1061" y="922"/>
                </a:cubicBezTo>
                <a:cubicBezTo>
                  <a:pt x="878" y="372"/>
                  <a:pt x="878" y="372"/>
                  <a:pt x="878" y="372"/>
                </a:cubicBezTo>
                <a:cubicBezTo>
                  <a:pt x="958" y="292"/>
                  <a:pt x="958" y="292"/>
                  <a:pt x="958" y="292"/>
                </a:cubicBezTo>
                <a:cubicBezTo>
                  <a:pt x="967" y="283"/>
                  <a:pt x="973" y="270"/>
                  <a:pt x="973" y="256"/>
                </a:cubicBezTo>
                <a:cubicBezTo>
                  <a:pt x="973" y="115"/>
                  <a:pt x="858" y="0"/>
                  <a:pt x="717" y="0"/>
                </a:cubicBezTo>
                <a:cubicBezTo>
                  <a:pt x="576" y="0"/>
                  <a:pt x="461" y="115"/>
                  <a:pt x="461" y="256"/>
                </a:cubicBezTo>
                <a:cubicBezTo>
                  <a:pt x="461" y="270"/>
                  <a:pt x="466" y="283"/>
                  <a:pt x="476" y="292"/>
                </a:cubicBezTo>
                <a:cubicBezTo>
                  <a:pt x="556" y="372"/>
                  <a:pt x="556" y="372"/>
                  <a:pt x="556" y="372"/>
                </a:cubicBezTo>
                <a:cubicBezTo>
                  <a:pt x="373" y="922"/>
                  <a:pt x="373" y="922"/>
                  <a:pt x="373" y="922"/>
                </a:cubicBezTo>
                <a:cubicBezTo>
                  <a:pt x="102" y="922"/>
                  <a:pt x="102" y="922"/>
                  <a:pt x="102" y="922"/>
                </a:cubicBezTo>
                <a:cubicBezTo>
                  <a:pt x="46" y="922"/>
                  <a:pt x="0" y="967"/>
                  <a:pt x="0" y="1024"/>
                </a:cubicBezTo>
                <a:cubicBezTo>
                  <a:pt x="0" y="1638"/>
                  <a:pt x="0" y="1638"/>
                  <a:pt x="0" y="1638"/>
                </a:cubicBezTo>
                <a:cubicBezTo>
                  <a:pt x="1434" y="1638"/>
                  <a:pt x="1434" y="1638"/>
                  <a:pt x="1434" y="1638"/>
                </a:cubicBezTo>
                <a:cubicBezTo>
                  <a:pt x="1434" y="1024"/>
                  <a:pt x="1434" y="1024"/>
                  <a:pt x="1434" y="1024"/>
                </a:cubicBezTo>
                <a:cubicBezTo>
                  <a:pt x="1434" y="967"/>
                  <a:pt x="1388" y="922"/>
                  <a:pt x="1331" y="922"/>
                </a:cubicBezTo>
                <a:close/>
                <a:moveTo>
                  <a:pt x="922" y="1024"/>
                </a:moveTo>
                <a:cubicBezTo>
                  <a:pt x="865" y="1024"/>
                  <a:pt x="819" y="978"/>
                  <a:pt x="819" y="922"/>
                </a:cubicBezTo>
                <a:cubicBezTo>
                  <a:pt x="614" y="922"/>
                  <a:pt x="614" y="922"/>
                  <a:pt x="614" y="922"/>
                </a:cubicBezTo>
                <a:cubicBezTo>
                  <a:pt x="614" y="978"/>
                  <a:pt x="569" y="1024"/>
                  <a:pt x="512" y="1024"/>
                </a:cubicBezTo>
                <a:cubicBezTo>
                  <a:pt x="410" y="1024"/>
                  <a:pt x="410" y="1024"/>
                  <a:pt x="410" y="1024"/>
                </a:cubicBezTo>
                <a:cubicBezTo>
                  <a:pt x="432" y="1024"/>
                  <a:pt x="451" y="1010"/>
                  <a:pt x="458" y="989"/>
                </a:cubicBezTo>
                <a:cubicBezTo>
                  <a:pt x="663" y="375"/>
                  <a:pt x="663" y="375"/>
                  <a:pt x="663" y="375"/>
                </a:cubicBezTo>
                <a:cubicBezTo>
                  <a:pt x="669" y="356"/>
                  <a:pt x="664" y="336"/>
                  <a:pt x="651" y="322"/>
                </a:cubicBezTo>
                <a:cubicBezTo>
                  <a:pt x="565" y="236"/>
                  <a:pt x="565" y="236"/>
                  <a:pt x="565" y="236"/>
                </a:cubicBezTo>
                <a:cubicBezTo>
                  <a:pt x="574" y="161"/>
                  <a:pt x="639" y="102"/>
                  <a:pt x="717" y="102"/>
                </a:cubicBezTo>
                <a:cubicBezTo>
                  <a:pt x="795" y="102"/>
                  <a:pt x="859" y="161"/>
                  <a:pt x="869" y="236"/>
                </a:cubicBezTo>
                <a:cubicBezTo>
                  <a:pt x="783" y="322"/>
                  <a:pt x="783" y="322"/>
                  <a:pt x="783" y="322"/>
                </a:cubicBezTo>
                <a:cubicBezTo>
                  <a:pt x="769" y="336"/>
                  <a:pt x="765" y="356"/>
                  <a:pt x="771" y="375"/>
                </a:cubicBezTo>
                <a:cubicBezTo>
                  <a:pt x="975" y="989"/>
                  <a:pt x="975" y="989"/>
                  <a:pt x="975" y="989"/>
                </a:cubicBezTo>
                <a:cubicBezTo>
                  <a:pt x="982" y="1010"/>
                  <a:pt x="1002" y="1024"/>
                  <a:pt x="1024" y="1024"/>
                </a:cubicBezTo>
                <a:lnTo>
                  <a:pt x="922" y="1024"/>
                </a:lnTo>
                <a:close/>
                <a:moveTo>
                  <a:pt x="922" y="1024"/>
                </a:moveTo>
                <a:cubicBezTo>
                  <a:pt x="922" y="1024"/>
                  <a:pt x="922" y="1024"/>
                  <a:pt x="922" y="102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FB1BD24-1938-49CE-ACCD-7AA493242F83}"/>
              </a:ext>
            </a:extLst>
          </p:cNvPr>
          <p:cNvSpPr/>
          <p:nvPr/>
        </p:nvSpPr>
        <p:spPr>
          <a:xfrm>
            <a:off x="2270170" y="4855772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A5481302-4258-4A4B-9568-45F1E48695DA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4" b="8144"/>
          <a:stretch>
            <a:fillRect/>
          </a:stretch>
        </p:blipFill>
        <p:spPr/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BE8B3017-FD94-40A8-BC5A-00E9D9778901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lumOff val="25000"/>
                  <a:alpha val="50000"/>
                </a:schemeClr>
              </a:gs>
              <a:gs pos="0">
                <a:schemeClr val="accent6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FE946DB8-B056-445F-80B0-BFFD1554600E}"/>
              </a:ext>
            </a:extLst>
          </p:cNvPr>
          <p:cNvSpPr>
            <a:spLocks/>
          </p:cNvSpPr>
          <p:nvPr/>
        </p:nvSpPr>
        <p:spPr bwMode="auto">
          <a:xfrm>
            <a:off x="0" y="5748595"/>
            <a:ext cx="2703513" cy="1109405"/>
          </a:xfrm>
          <a:custGeom>
            <a:avLst/>
            <a:gdLst>
              <a:gd name="T0" fmla="*/ 0 w 1703"/>
              <a:gd name="T1" fmla="*/ 243 h 710"/>
              <a:gd name="T2" fmla="*/ 0 w 1703"/>
              <a:gd name="T3" fmla="*/ 710 h 710"/>
              <a:gd name="T4" fmla="*/ 1306 w 1703"/>
              <a:gd name="T5" fmla="*/ 710 h 710"/>
              <a:gd name="T6" fmla="*/ 1703 w 1703"/>
              <a:gd name="T7" fmla="*/ 0 h 710"/>
              <a:gd name="T8" fmla="*/ 0 w 1703"/>
              <a:gd name="T9" fmla="*/ 243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3" h="710">
                <a:moveTo>
                  <a:pt x="0" y="243"/>
                </a:moveTo>
                <a:lnTo>
                  <a:pt x="0" y="710"/>
                </a:lnTo>
                <a:lnTo>
                  <a:pt x="1306" y="710"/>
                </a:lnTo>
                <a:lnTo>
                  <a:pt x="1703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41FCE147-0F61-45E8-8177-F00CA26FD6DB}"/>
              </a:ext>
            </a:extLst>
          </p:cNvPr>
          <p:cNvSpPr>
            <a:spLocks/>
          </p:cNvSpPr>
          <p:nvPr/>
        </p:nvSpPr>
        <p:spPr bwMode="auto">
          <a:xfrm>
            <a:off x="0" y="3646974"/>
            <a:ext cx="2703513" cy="2481318"/>
          </a:xfrm>
          <a:custGeom>
            <a:avLst/>
            <a:gdLst>
              <a:gd name="T0" fmla="*/ 0 w 1703"/>
              <a:gd name="T1" fmla="*/ 1221 h 1588"/>
              <a:gd name="T2" fmla="*/ 0 w 1703"/>
              <a:gd name="T3" fmla="*/ 1588 h 1588"/>
              <a:gd name="T4" fmla="*/ 1703 w 1703"/>
              <a:gd name="T5" fmla="*/ 1345 h 1588"/>
              <a:gd name="T6" fmla="*/ 813 w 1703"/>
              <a:gd name="T7" fmla="*/ 0 h 1588"/>
              <a:gd name="T8" fmla="*/ 0 w 1703"/>
              <a:gd name="T9" fmla="*/ 1221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3" h="1588">
                <a:moveTo>
                  <a:pt x="0" y="1221"/>
                </a:moveTo>
                <a:lnTo>
                  <a:pt x="0" y="1588"/>
                </a:lnTo>
                <a:lnTo>
                  <a:pt x="1703" y="1345"/>
                </a:lnTo>
                <a:lnTo>
                  <a:pt x="813" y="0"/>
                </a:lnTo>
                <a:lnTo>
                  <a:pt x="0" y="12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C58E57C7-5162-4C86-B517-0C7D66F73DE5}"/>
              </a:ext>
            </a:extLst>
          </p:cNvPr>
          <p:cNvSpPr>
            <a:spLocks/>
          </p:cNvSpPr>
          <p:nvPr/>
        </p:nvSpPr>
        <p:spPr bwMode="auto">
          <a:xfrm>
            <a:off x="0" y="3646974"/>
            <a:ext cx="1290638" cy="1907865"/>
          </a:xfrm>
          <a:custGeom>
            <a:avLst/>
            <a:gdLst>
              <a:gd name="T0" fmla="*/ 0 w 813"/>
              <a:gd name="T1" fmla="*/ 100 h 1221"/>
              <a:gd name="T2" fmla="*/ 0 w 813"/>
              <a:gd name="T3" fmla="*/ 1221 h 1221"/>
              <a:gd name="T4" fmla="*/ 813 w 813"/>
              <a:gd name="T5" fmla="*/ 0 h 1221"/>
              <a:gd name="T6" fmla="*/ 0 w 813"/>
              <a:gd name="T7" fmla="*/ 100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3" h="1221">
                <a:moveTo>
                  <a:pt x="0" y="100"/>
                </a:moveTo>
                <a:lnTo>
                  <a:pt x="0" y="1221"/>
                </a:lnTo>
                <a:lnTo>
                  <a:pt x="813" y="0"/>
                </a:lnTo>
                <a:lnTo>
                  <a:pt x="0" y="10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2EF646BD-6A9B-4986-8FA3-4FAB5363E7CC}"/>
              </a:ext>
            </a:extLst>
          </p:cNvPr>
          <p:cNvSpPr>
            <a:spLocks/>
          </p:cNvSpPr>
          <p:nvPr/>
        </p:nvSpPr>
        <p:spPr bwMode="auto">
          <a:xfrm>
            <a:off x="0" y="1789112"/>
            <a:ext cx="1290638" cy="2014118"/>
          </a:xfrm>
          <a:custGeom>
            <a:avLst/>
            <a:gdLst>
              <a:gd name="T0" fmla="*/ 0 w 813"/>
              <a:gd name="T1" fmla="*/ 0 h 1289"/>
              <a:gd name="T2" fmla="*/ 0 w 813"/>
              <a:gd name="T3" fmla="*/ 1289 h 1289"/>
              <a:gd name="T4" fmla="*/ 813 w 813"/>
              <a:gd name="T5" fmla="*/ 1189 h 1289"/>
              <a:gd name="T6" fmla="*/ 0 w 813"/>
              <a:gd name="T7" fmla="*/ 0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3" h="1289">
                <a:moveTo>
                  <a:pt x="0" y="0"/>
                </a:moveTo>
                <a:lnTo>
                  <a:pt x="0" y="1289"/>
                </a:lnTo>
                <a:lnTo>
                  <a:pt x="813" y="11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7D6F18A8-8017-4670-AD16-9296E96F9A7F}"/>
              </a:ext>
            </a:extLst>
          </p:cNvPr>
          <p:cNvSpPr>
            <a:spLocks/>
          </p:cNvSpPr>
          <p:nvPr/>
        </p:nvSpPr>
        <p:spPr bwMode="auto">
          <a:xfrm>
            <a:off x="0" y="1340662"/>
            <a:ext cx="2760663" cy="2306313"/>
          </a:xfrm>
          <a:custGeom>
            <a:avLst/>
            <a:gdLst>
              <a:gd name="T0" fmla="*/ 0 w 1739"/>
              <a:gd name="T1" fmla="*/ 287 h 1476"/>
              <a:gd name="T2" fmla="*/ 813 w 1739"/>
              <a:gd name="T3" fmla="*/ 1476 h 1476"/>
              <a:gd name="T4" fmla="*/ 1739 w 1739"/>
              <a:gd name="T5" fmla="*/ 0 h 1476"/>
              <a:gd name="T6" fmla="*/ 0 w 1739"/>
              <a:gd name="T7" fmla="*/ 215 h 1476"/>
              <a:gd name="T8" fmla="*/ 0 w 1739"/>
              <a:gd name="T9" fmla="*/ 287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9" h="1476">
                <a:moveTo>
                  <a:pt x="0" y="287"/>
                </a:moveTo>
                <a:lnTo>
                  <a:pt x="813" y="1476"/>
                </a:lnTo>
                <a:lnTo>
                  <a:pt x="1739" y="0"/>
                </a:lnTo>
                <a:lnTo>
                  <a:pt x="0" y="215"/>
                </a:lnTo>
                <a:lnTo>
                  <a:pt x="0" y="287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81FE70A9-9B4B-43EE-A62E-BA0E11500EA9}"/>
              </a:ext>
            </a:extLst>
          </p:cNvPr>
          <p:cNvSpPr>
            <a:spLocks/>
          </p:cNvSpPr>
          <p:nvPr/>
        </p:nvSpPr>
        <p:spPr bwMode="auto">
          <a:xfrm>
            <a:off x="1290638" y="1340662"/>
            <a:ext cx="2868613" cy="2306313"/>
          </a:xfrm>
          <a:custGeom>
            <a:avLst/>
            <a:gdLst>
              <a:gd name="T0" fmla="*/ 1807 w 1807"/>
              <a:gd name="T1" fmla="*/ 1241 h 1476"/>
              <a:gd name="T2" fmla="*/ 926 w 1807"/>
              <a:gd name="T3" fmla="*/ 0 h 1476"/>
              <a:gd name="T4" fmla="*/ 0 w 1807"/>
              <a:gd name="T5" fmla="*/ 1476 h 1476"/>
              <a:gd name="T6" fmla="*/ 1807 w 1807"/>
              <a:gd name="T7" fmla="*/ 1241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7" h="1476">
                <a:moveTo>
                  <a:pt x="1807" y="1241"/>
                </a:moveTo>
                <a:lnTo>
                  <a:pt x="926" y="0"/>
                </a:lnTo>
                <a:lnTo>
                  <a:pt x="0" y="1476"/>
                </a:lnTo>
                <a:lnTo>
                  <a:pt x="1807" y="124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8B48D21C-B013-475B-B960-2FDFC5535820}"/>
              </a:ext>
            </a:extLst>
          </p:cNvPr>
          <p:cNvSpPr>
            <a:spLocks/>
          </p:cNvSpPr>
          <p:nvPr/>
        </p:nvSpPr>
        <p:spPr bwMode="auto">
          <a:xfrm>
            <a:off x="1290638" y="3279777"/>
            <a:ext cx="2868613" cy="2468817"/>
          </a:xfrm>
          <a:custGeom>
            <a:avLst/>
            <a:gdLst>
              <a:gd name="T0" fmla="*/ 890 w 1807"/>
              <a:gd name="T1" fmla="*/ 1580 h 1580"/>
              <a:gd name="T2" fmla="*/ 1807 w 1807"/>
              <a:gd name="T3" fmla="*/ 0 h 1580"/>
              <a:gd name="T4" fmla="*/ 0 w 1807"/>
              <a:gd name="T5" fmla="*/ 235 h 1580"/>
              <a:gd name="T6" fmla="*/ 890 w 1807"/>
              <a:gd name="T7" fmla="*/ 1580 h 1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7" h="1580">
                <a:moveTo>
                  <a:pt x="890" y="1580"/>
                </a:moveTo>
                <a:lnTo>
                  <a:pt x="1807" y="0"/>
                </a:lnTo>
                <a:lnTo>
                  <a:pt x="0" y="235"/>
                </a:lnTo>
                <a:lnTo>
                  <a:pt x="890" y="158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74BC6F29-473F-4A3B-B2E4-1906F1203F97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2760663" cy="1676609"/>
          </a:xfrm>
          <a:custGeom>
            <a:avLst/>
            <a:gdLst>
              <a:gd name="T0" fmla="*/ 0 w 1739"/>
              <a:gd name="T1" fmla="*/ 1014 h 1073"/>
              <a:gd name="T2" fmla="*/ 0 w 1739"/>
              <a:gd name="T3" fmla="*/ 1073 h 1073"/>
              <a:gd name="T4" fmla="*/ 1739 w 1739"/>
              <a:gd name="T5" fmla="*/ 862 h 1073"/>
              <a:gd name="T6" fmla="*/ 1090 w 1739"/>
              <a:gd name="T7" fmla="*/ 0 h 1073"/>
              <a:gd name="T8" fmla="*/ 689 w 1739"/>
              <a:gd name="T9" fmla="*/ 0 h 1073"/>
              <a:gd name="T10" fmla="*/ 0 w 1739"/>
              <a:gd name="T11" fmla="*/ 101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9" h="1073">
                <a:moveTo>
                  <a:pt x="0" y="1014"/>
                </a:moveTo>
                <a:lnTo>
                  <a:pt x="0" y="1073"/>
                </a:lnTo>
                <a:lnTo>
                  <a:pt x="1739" y="862"/>
                </a:lnTo>
                <a:lnTo>
                  <a:pt x="1090" y="0"/>
                </a:lnTo>
                <a:lnTo>
                  <a:pt x="689" y="0"/>
                </a:lnTo>
                <a:lnTo>
                  <a:pt x="0" y="101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A74B3028-599D-4A98-9F1F-BC9A2BB1E22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093788" cy="1578168"/>
          </a:xfrm>
          <a:custGeom>
            <a:avLst/>
            <a:gdLst>
              <a:gd name="T0" fmla="*/ 0 w 689"/>
              <a:gd name="T1" fmla="*/ 0 h 1010"/>
              <a:gd name="T2" fmla="*/ 0 w 689"/>
              <a:gd name="T3" fmla="*/ 1010 h 1010"/>
              <a:gd name="T4" fmla="*/ 689 w 689"/>
              <a:gd name="T5" fmla="*/ 0 h 1010"/>
              <a:gd name="T6" fmla="*/ 0 w 689"/>
              <a:gd name="T7" fmla="*/ 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9" h="1010">
                <a:moveTo>
                  <a:pt x="0" y="0"/>
                </a:moveTo>
                <a:lnTo>
                  <a:pt x="0" y="1010"/>
                </a:lnTo>
                <a:lnTo>
                  <a:pt x="6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27B3C18-F472-4D31-934F-64FE05121CFF}"/>
              </a:ext>
            </a:extLst>
          </p:cNvPr>
          <p:cNvGrpSpPr/>
          <p:nvPr/>
        </p:nvGrpSpPr>
        <p:grpSpPr>
          <a:xfrm>
            <a:off x="4440668" y="3480342"/>
            <a:ext cx="6014177" cy="2590800"/>
            <a:chOff x="5093520" y="2964039"/>
            <a:chExt cx="6014177" cy="2590800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4C8002D7-5B52-4E8D-ABD2-9CE90E09B7CD}"/>
                </a:ext>
              </a:extLst>
            </p:cNvPr>
            <p:cNvSpPr/>
            <p:nvPr/>
          </p:nvSpPr>
          <p:spPr>
            <a:xfrm>
              <a:off x="5093520" y="2964039"/>
              <a:ext cx="2590800" cy="259080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1A9D3656-37BA-43F9-9AC7-28B07161DF24}"/>
                </a:ext>
              </a:extLst>
            </p:cNvPr>
            <p:cNvSpPr/>
            <p:nvPr/>
          </p:nvSpPr>
          <p:spPr>
            <a:xfrm>
              <a:off x="8516897" y="2964039"/>
              <a:ext cx="2590800" cy="259080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B3ED29D1-F578-4EA2-8D61-CEB388C86002}"/>
                </a:ext>
              </a:extLst>
            </p:cNvPr>
            <p:cNvGrpSpPr/>
            <p:nvPr/>
          </p:nvGrpSpPr>
          <p:grpSpPr>
            <a:xfrm>
              <a:off x="5540234" y="3407001"/>
              <a:ext cx="1697372" cy="1704876"/>
              <a:chOff x="1823938" y="2860164"/>
              <a:chExt cx="1697372" cy="1704876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61E02809-EB97-4342-8328-CC6BB2D195EA}"/>
                  </a:ext>
                </a:extLst>
              </p:cNvPr>
              <p:cNvGrpSpPr/>
              <p:nvPr/>
            </p:nvGrpSpPr>
            <p:grpSpPr>
              <a:xfrm>
                <a:off x="1823938" y="3730690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15" name="Rectangle 17">
                  <a:extLst>
                    <a:ext uri="{FF2B5EF4-FFF2-40B4-BE49-F238E27FC236}">
                      <a16:creationId xmlns:a16="http://schemas.microsoft.com/office/drawing/2014/main" id="{6AFEF682-8AFE-4636-8AEF-9FE75471E5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054044C7-C546-4A47-97FA-1542FBAD104D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sp>
            <p:nvSpPr>
              <p:cNvPr id="114" name="AutoShape 49">
                <a:extLst>
                  <a:ext uri="{FF2B5EF4-FFF2-40B4-BE49-F238E27FC236}">
                    <a16:creationId xmlns:a16="http://schemas.microsoft.com/office/drawing/2014/main" id="{22060642-02D2-4EBC-8B1A-03395F9F3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0691" y="2860164"/>
                <a:ext cx="663866" cy="663271"/>
              </a:xfrm>
              <a:custGeom>
                <a:avLst/>
                <a:gdLst/>
                <a:ahLst/>
                <a:cxnLst/>
                <a:rect l="0" t="0" r="r" b="b"/>
                <a:pathLst>
                  <a:path w="21560" h="21600">
                    <a:moveTo>
                      <a:pt x="18232" y="5135"/>
                    </a:moveTo>
                    <a:cubicBezTo>
                      <a:pt x="17986" y="5382"/>
                      <a:pt x="17687" y="5505"/>
                      <a:pt x="17334" y="5505"/>
                    </a:cubicBezTo>
                    <a:cubicBezTo>
                      <a:pt x="16982" y="5505"/>
                      <a:pt x="16684" y="5382"/>
                      <a:pt x="16437" y="5135"/>
                    </a:cubicBezTo>
                    <a:cubicBezTo>
                      <a:pt x="16190" y="4889"/>
                      <a:pt x="16067" y="4589"/>
                      <a:pt x="16067" y="4235"/>
                    </a:cubicBezTo>
                    <a:cubicBezTo>
                      <a:pt x="16067" y="3883"/>
                      <a:pt x="16190" y="3582"/>
                      <a:pt x="16437" y="3335"/>
                    </a:cubicBezTo>
                    <a:cubicBezTo>
                      <a:pt x="16684" y="3089"/>
                      <a:pt x="16982" y="2966"/>
                      <a:pt x="17334" y="2966"/>
                    </a:cubicBezTo>
                    <a:cubicBezTo>
                      <a:pt x="17687" y="2966"/>
                      <a:pt x="17986" y="3088"/>
                      <a:pt x="18232" y="3335"/>
                    </a:cubicBezTo>
                    <a:cubicBezTo>
                      <a:pt x="18478" y="3582"/>
                      <a:pt x="18602" y="3883"/>
                      <a:pt x="18602" y="4235"/>
                    </a:cubicBezTo>
                    <a:cubicBezTo>
                      <a:pt x="18602" y="4589"/>
                      <a:pt x="18478" y="4889"/>
                      <a:pt x="18232" y="5135"/>
                    </a:cubicBezTo>
                    <a:cubicBezTo>
                      <a:pt x="18232" y="5135"/>
                      <a:pt x="18232" y="5135"/>
                      <a:pt x="18232" y="5135"/>
                    </a:cubicBezTo>
                    <a:close/>
                    <a:moveTo>
                      <a:pt x="21427" y="126"/>
                    </a:moveTo>
                    <a:cubicBezTo>
                      <a:pt x="21338" y="42"/>
                      <a:pt x="21233" y="0"/>
                      <a:pt x="21110" y="0"/>
                    </a:cubicBezTo>
                    <a:cubicBezTo>
                      <a:pt x="18812" y="0"/>
                      <a:pt x="16916" y="312"/>
                      <a:pt x="15420" y="940"/>
                    </a:cubicBezTo>
                    <a:cubicBezTo>
                      <a:pt x="13923" y="1567"/>
                      <a:pt x="12348" y="2704"/>
                      <a:pt x="10694" y="4354"/>
                    </a:cubicBezTo>
                    <a:cubicBezTo>
                      <a:pt x="9989" y="5069"/>
                      <a:pt x="9215" y="5930"/>
                      <a:pt x="8370" y="6936"/>
                    </a:cubicBezTo>
                    <a:lnTo>
                      <a:pt x="3367" y="7200"/>
                    </a:lnTo>
                    <a:cubicBezTo>
                      <a:pt x="3225" y="7218"/>
                      <a:pt x="3111" y="7289"/>
                      <a:pt x="3023" y="7412"/>
                    </a:cubicBezTo>
                    <a:lnTo>
                      <a:pt x="66" y="12495"/>
                    </a:lnTo>
                    <a:cubicBezTo>
                      <a:pt x="-40" y="12671"/>
                      <a:pt x="-17" y="12844"/>
                      <a:pt x="132" y="13011"/>
                    </a:cubicBezTo>
                    <a:lnTo>
                      <a:pt x="977" y="13857"/>
                    </a:lnTo>
                    <a:cubicBezTo>
                      <a:pt x="1056" y="13938"/>
                      <a:pt x="1158" y="13978"/>
                      <a:pt x="1280" y="13978"/>
                    </a:cubicBezTo>
                    <a:cubicBezTo>
                      <a:pt x="1334" y="13978"/>
                      <a:pt x="1373" y="13973"/>
                      <a:pt x="1399" y="13963"/>
                    </a:cubicBezTo>
                    <a:lnTo>
                      <a:pt x="5044" y="12838"/>
                    </a:lnTo>
                    <a:lnTo>
                      <a:pt x="8753" y="16558"/>
                    </a:lnTo>
                    <a:lnTo>
                      <a:pt x="7631" y="20210"/>
                    </a:lnTo>
                    <a:cubicBezTo>
                      <a:pt x="7587" y="20370"/>
                      <a:pt x="7622" y="20510"/>
                      <a:pt x="7736" y="20634"/>
                    </a:cubicBezTo>
                    <a:lnTo>
                      <a:pt x="8582" y="21481"/>
                    </a:lnTo>
                    <a:cubicBezTo>
                      <a:pt x="8679" y="21560"/>
                      <a:pt x="8780" y="21600"/>
                      <a:pt x="8885" y="21600"/>
                    </a:cubicBezTo>
                    <a:cubicBezTo>
                      <a:pt x="8964" y="21600"/>
                      <a:pt x="9034" y="21583"/>
                      <a:pt x="9096" y="21547"/>
                    </a:cubicBezTo>
                    <a:lnTo>
                      <a:pt x="14166" y="18583"/>
                    </a:lnTo>
                    <a:cubicBezTo>
                      <a:pt x="14288" y="18494"/>
                      <a:pt x="14360" y="18380"/>
                      <a:pt x="14377" y="18238"/>
                    </a:cubicBezTo>
                    <a:lnTo>
                      <a:pt x="14641" y="13222"/>
                    </a:lnTo>
                    <a:cubicBezTo>
                      <a:pt x="15644" y="12375"/>
                      <a:pt x="16503" y="11599"/>
                      <a:pt x="17216" y="10893"/>
                    </a:cubicBezTo>
                    <a:cubicBezTo>
                      <a:pt x="18783" y="9313"/>
                      <a:pt x="19898" y="7723"/>
                      <a:pt x="20562" y="6121"/>
                    </a:cubicBezTo>
                    <a:cubicBezTo>
                      <a:pt x="21227" y="4520"/>
                      <a:pt x="21560" y="2620"/>
                      <a:pt x="21560" y="424"/>
                    </a:cubicBezTo>
                    <a:cubicBezTo>
                      <a:pt x="21559" y="309"/>
                      <a:pt x="21515" y="209"/>
                      <a:pt x="21427" y="126"/>
                    </a:cubicBezTo>
                    <a:cubicBezTo>
                      <a:pt x="21427" y="126"/>
                      <a:pt x="21427" y="126"/>
                      <a:pt x="21427" y="126"/>
                    </a:cubicBezTo>
                    <a:close/>
                    <a:moveTo>
                      <a:pt x="21427" y="12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7A8019E7-40BC-4DC7-A065-37F069A76CFB}"/>
                </a:ext>
              </a:extLst>
            </p:cNvPr>
            <p:cNvGrpSpPr/>
            <p:nvPr/>
          </p:nvGrpSpPr>
          <p:grpSpPr>
            <a:xfrm>
              <a:off x="8963611" y="3395484"/>
              <a:ext cx="1697372" cy="1727910"/>
              <a:chOff x="5247313" y="2837129"/>
              <a:chExt cx="1697372" cy="1727910"/>
            </a:xfrm>
          </p:grpSpPr>
          <p:sp>
            <p:nvSpPr>
              <p:cNvPr id="109" name="AutoShape 9">
                <a:extLst>
                  <a:ext uri="{FF2B5EF4-FFF2-40B4-BE49-F238E27FC236}">
                    <a16:creationId xmlns:a16="http://schemas.microsoft.com/office/drawing/2014/main" id="{625144C1-D744-4919-9C52-C49084BDD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5645" y="2837129"/>
                <a:ext cx="680712" cy="70934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B00D517C-D92E-43AA-9026-1ACEE5A62637}"/>
                  </a:ext>
                </a:extLst>
              </p:cNvPr>
              <p:cNvGrpSpPr/>
              <p:nvPr/>
            </p:nvGrpSpPr>
            <p:grpSpPr>
              <a:xfrm>
                <a:off x="5247313" y="3730689"/>
                <a:ext cx="1697372" cy="834350"/>
                <a:chOff x="2126253" y="3896702"/>
                <a:chExt cx="1697372" cy="834350"/>
              </a:xfrm>
            </p:grpSpPr>
            <p:sp>
              <p:nvSpPr>
                <p:cNvPr id="111" name="Rectangle 17">
                  <a:extLst>
                    <a:ext uri="{FF2B5EF4-FFF2-40B4-BE49-F238E27FC236}">
                      <a16:creationId xmlns:a16="http://schemas.microsoft.com/office/drawing/2014/main" id="{FF34AB39-BEB2-4DBA-ACBF-5E7EC5EDCD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253" y="4309258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054FEE3B-B612-48EE-AB88-E5D78ECD501E}"/>
                    </a:ext>
                  </a:extLst>
                </p:cNvPr>
                <p:cNvSpPr txBox="1"/>
                <p:nvPr/>
              </p:nvSpPr>
              <p:spPr>
                <a:xfrm>
                  <a:off x="2222896" y="3896702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F22F4CE-93E9-4DEF-BEFA-8CE0C6C8A260}"/>
              </a:ext>
            </a:extLst>
          </p:cNvPr>
          <p:cNvSpPr/>
          <p:nvPr/>
        </p:nvSpPr>
        <p:spPr>
          <a:xfrm>
            <a:off x="4440668" y="904244"/>
            <a:ext cx="2247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A098895-3FEC-4255-938B-CA7870C14983}"/>
              </a:ext>
            </a:extLst>
          </p:cNvPr>
          <p:cNvSpPr/>
          <p:nvPr/>
        </p:nvSpPr>
        <p:spPr>
          <a:xfrm>
            <a:off x="4440668" y="1619566"/>
            <a:ext cx="61692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F03182A-1FDC-489E-ACC3-C012BFB50D31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4" b="2027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3593C50-3D9E-4B60-84A0-0D0D85E829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/>
              <a:t>Our Services</a:t>
            </a:r>
            <a:endParaRPr lang="en-US" sz="3500" dirty="0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B995CA0A-B496-423A-A1A4-58A69804DC8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EE70CC-6F2D-443E-916D-263982063F20}"/>
              </a:ext>
            </a:extLst>
          </p:cNvPr>
          <p:cNvSpPr/>
          <p:nvPr/>
        </p:nvSpPr>
        <p:spPr>
          <a:xfrm>
            <a:off x="-1" y="1814517"/>
            <a:ext cx="6299201" cy="233656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0A20E5-35EA-425E-BA81-C9BEF385B2E1}"/>
              </a:ext>
            </a:extLst>
          </p:cNvPr>
          <p:cNvGrpSpPr/>
          <p:nvPr/>
        </p:nvGrpSpPr>
        <p:grpSpPr>
          <a:xfrm>
            <a:off x="653221" y="2166553"/>
            <a:ext cx="4992757" cy="1632497"/>
            <a:chOff x="838200" y="2032232"/>
            <a:chExt cx="4992757" cy="163249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4F675FE-B4A6-4EF0-877E-79E1E18BC69D}"/>
                </a:ext>
              </a:extLst>
            </p:cNvPr>
            <p:cNvSpPr/>
            <p:nvPr/>
          </p:nvSpPr>
          <p:spPr>
            <a:xfrm>
              <a:off x="838200" y="2032232"/>
              <a:ext cx="1673856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Services</a:t>
              </a:r>
              <a:endParaRPr lang="en-US" sz="3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24A063-6040-4289-9771-EA9D7B924A48}"/>
                </a:ext>
              </a:extLst>
            </p:cNvPr>
            <p:cNvSpPr/>
            <p:nvPr/>
          </p:nvSpPr>
          <p:spPr>
            <a:xfrm>
              <a:off x="838200" y="2546474"/>
              <a:ext cx="4992757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53693203-C902-4FF7-9AC5-D58559E6E70F}"/>
              </a:ext>
            </a:extLst>
          </p:cNvPr>
          <p:cNvSpPr/>
          <p:nvPr/>
        </p:nvSpPr>
        <p:spPr>
          <a:xfrm>
            <a:off x="4230018" y="4607272"/>
            <a:ext cx="1817587" cy="17049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FB80EE-37A5-48C7-8944-DB4B2A20B8E9}"/>
              </a:ext>
            </a:extLst>
          </p:cNvPr>
          <p:cNvSpPr txBox="1"/>
          <p:nvPr/>
        </p:nvSpPr>
        <p:spPr>
          <a:xfrm>
            <a:off x="4613398" y="5275153"/>
            <a:ext cx="10508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Charities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57A4510-4CFE-4E78-9208-CA41A25378A0}"/>
              </a:ext>
            </a:extLst>
          </p:cNvPr>
          <p:cNvSpPr/>
          <p:nvPr/>
        </p:nvSpPr>
        <p:spPr>
          <a:xfrm>
            <a:off x="4353470" y="5523437"/>
            <a:ext cx="157068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38" name="Freeform 8">
            <a:extLst>
              <a:ext uri="{FF2B5EF4-FFF2-40B4-BE49-F238E27FC236}">
                <a16:creationId xmlns:a16="http://schemas.microsoft.com/office/drawing/2014/main" id="{F53B379F-EB68-45FA-9208-B697BD47F42E}"/>
              </a:ext>
            </a:extLst>
          </p:cNvPr>
          <p:cNvSpPr>
            <a:spLocks noEditPoints="1"/>
          </p:cNvSpPr>
          <p:nvPr/>
        </p:nvSpPr>
        <p:spPr bwMode="auto">
          <a:xfrm>
            <a:off x="4925229" y="4803620"/>
            <a:ext cx="427164" cy="399745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F96DB62-4DD6-43F5-8841-71C30BA3B715}"/>
              </a:ext>
            </a:extLst>
          </p:cNvPr>
          <p:cNvSpPr/>
          <p:nvPr/>
        </p:nvSpPr>
        <p:spPr>
          <a:xfrm>
            <a:off x="6144396" y="4607272"/>
            <a:ext cx="1817587" cy="1704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51B044-1069-4E91-AEB7-C6CAC8149400}"/>
              </a:ext>
            </a:extLst>
          </p:cNvPr>
          <p:cNvSpPr txBox="1"/>
          <p:nvPr/>
        </p:nvSpPr>
        <p:spPr>
          <a:xfrm>
            <a:off x="6385595" y="5283451"/>
            <a:ext cx="13351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Healthcare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04A0D21-8C24-4EBC-AA24-621B66CCAB6A}"/>
              </a:ext>
            </a:extLst>
          </p:cNvPr>
          <p:cNvSpPr/>
          <p:nvPr/>
        </p:nvSpPr>
        <p:spPr>
          <a:xfrm>
            <a:off x="6254603" y="5531735"/>
            <a:ext cx="159717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28690A4A-3D9F-4120-9103-A66CF228FC43}"/>
              </a:ext>
            </a:extLst>
          </p:cNvPr>
          <p:cNvSpPr>
            <a:spLocks noEditPoints="1"/>
          </p:cNvSpPr>
          <p:nvPr/>
        </p:nvSpPr>
        <p:spPr bwMode="auto">
          <a:xfrm>
            <a:off x="6841772" y="4795322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44B740-8446-4384-B50F-E1208B3018A2}"/>
              </a:ext>
            </a:extLst>
          </p:cNvPr>
          <p:cNvSpPr/>
          <p:nvPr/>
        </p:nvSpPr>
        <p:spPr>
          <a:xfrm>
            <a:off x="2315640" y="4607272"/>
            <a:ext cx="1817587" cy="17049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86253EB-A1CC-44C3-B7AE-0C053F785FF7}"/>
              </a:ext>
            </a:extLst>
          </p:cNvPr>
          <p:cNvGrpSpPr/>
          <p:nvPr/>
        </p:nvGrpSpPr>
        <p:grpSpPr>
          <a:xfrm>
            <a:off x="3055588" y="4799233"/>
            <a:ext cx="337690" cy="432936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693DFA6-1A7B-4F1E-8133-CB8FCCE50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03056586-8545-44C0-A72D-FE0854583A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B44DB865-B807-4AE7-AC04-27505F8E55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2659D8AE-806D-48B4-B28A-9F1570CC1AA6}"/>
              </a:ext>
            </a:extLst>
          </p:cNvPr>
          <p:cNvSpPr txBox="1"/>
          <p:nvPr/>
        </p:nvSpPr>
        <p:spPr>
          <a:xfrm>
            <a:off x="2560929" y="5287362"/>
            <a:ext cx="1327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995C3C-5301-4409-A8AA-36D4419A0044}"/>
              </a:ext>
            </a:extLst>
          </p:cNvPr>
          <p:cNvSpPr/>
          <p:nvPr/>
        </p:nvSpPr>
        <p:spPr>
          <a:xfrm>
            <a:off x="2437628" y="5535646"/>
            <a:ext cx="1573610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953F39-11ED-409E-B898-79FDF74D635B}"/>
              </a:ext>
            </a:extLst>
          </p:cNvPr>
          <p:cNvSpPr/>
          <p:nvPr/>
        </p:nvSpPr>
        <p:spPr>
          <a:xfrm>
            <a:off x="8058773" y="4607272"/>
            <a:ext cx="1817587" cy="1704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BB5E2E-C044-4251-8EB7-EEC5A05075A3}"/>
              </a:ext>
            </a:extLst>
          </p:cNvPr>
          <p:cNvSpPr txBox="1"/>
          <p:nvPr/>
        </p:nvSpPr>
        <p:spPr>
          <a:xfrm>
            <a:off x="8313297" y="5283451"/>
            <a:ext cx="1297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Individual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3637A81-6B73-4F1C-8955-62E62F2B9A1B}"/>
              </a:ext>
            </a:extLst>
          </p:cNvPr>
          <p:cNvSpPr/>
          <p:nvPr/>
        </p:nvSpPr>
        <p:spPr>
          <a:xfrm>
            <a:off x="8184707" y="5531735"/>
            <a:ext cx="1565718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56" name="Freeform 10">
            <a:extLst>
              <a:ext uri="{FF2B5EF4-FFF2-40B4-BE49-F238E27FC236}">
                <a16:creationId xmlns:a16="http://schemas.microsoft.com/office/drawing/2014/main" id="{AD53DD69-B93C-40C5-AAFA-653C58A8D3E5}"/>
              </a:ext>
            </a:extLst>
          </p:cNvPr>
          <p:cNvSpPr>
            <a:spLocks noEditPoints="1"/>
          </p:cNvSpPr>
          <p:nvPr/>
        </p:nvSpPr>
        <p:spPr bwMode="auto">
          <a:xfrm>
            <a:off x="8759035" y="4795322"/>
            <a:ext cx="417062" cy="432936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Placeholder 55">
            <a:extLst>
              <a:ext uri="{FF2B5EF4-FFF2-40B4-BE49-F238E27FC236}">
                <a16:creationId xmlns:a16="http://schemas.microsoft.com/office/drawing/2014/main" id="{2BBFD9F2-1697-4FCA-AD07-688F5B900DB9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3" b="797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BE0F97A1-6B56-4D57-8035-6DF1940BAABC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lumOff val="25000"/>
                  <a:alpha val="50000"/>
                </a:schemeClr>
              </a:gs>
              <a:gs pos="0">
                <a:schemeClr val="accent6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5E51107-D64A-429C-BA87-F687744C64A5}"/>
              </a:ext>
            </a:extLst>
          </p:cNvPr>
          <p:cNvSpPr/>
          <p:nvPr/>
        </p:nvSpPr>
        <p:spPr>
          <a:xfrm>
            <a:off x="2285665" y="3383705"/>
            <a:ext cx="1640114" cy="12943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1D3ECA1C-1784-4D0C-A3CE-3079A1897E07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9" r="7619"/>
          <a:stretch>
            <a:fillRect/>
          </a:stretch>
        </p:blipFill>
        <p:spPr/>
      </p:pic>
      <p:sp>
        <p:nvSpPr>
          <p:cNvPr id="107" name="Rectangle 106">
            <a:extLst>
              <a:ext uri="{FF2B5EF4-FFF2-40B4-BE49-F238E27FC236}">
                <a16:creationId xmlns:a16="http://schemas.microsoft.com/office/drawing/2014/main" id="{49383B21-838B-4D1C-8306-5445FFAC94DF}"/>
              </a:ext>
            </a:extLst>
          </p:cNvPr>
          <p:cNvSpPr/>
          <p:nvPr/>
        </p:nvSpPr>
        <p:spPr>
          <a:xfrm>
            <a:off x="5318547" y="3383705"/>
            <a:ext cx="1640114" cy="12943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D20899A7-7EB3-4016-9160-162B1DD44B7C}"/>
              </a:ext>
            </a:extLst>
          </p:cNvPr>
          <p:cNvSpPr/>
          <p:nvPr/>
        </p:nvSpPr>
        <p:spPr>
          <a:xfrm>
            <a:off x="8351428" y="3383705"/>
            <a:ext cx="1640114" cy="12943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Placeholder 69">
            <a:extLst>
              <a:ext uri="{FF2B5EF4-FFF2-40B4-BE49-F238E27FC236}">
                <a16:creationId xmlns:a16="http://schemas.microsoft.com/office/drawing/2014/main" id="{7742B180-982C-4556-B06B-A27FFA9DA9A7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2" r="7422"/>
          <a:stretch>
            <a:fillRect/>
          </a:stretch>
        </p:blipFill>
        <p:spPr/>
      </p:pic>
      <p:pic>
        <p:nvPicPr>
          <p:cNvPr id="113" name="Picture Placeholder 112">
            <a:extLst>
              <a:ext uri="{FF2B5EF4-FFF2-40B4-BE49-F238E27FC236}">
                <a16:creationId xmlns:a16="http://schemas.microsoft.com/office/drawing/2014/main" id="{E2CB9CD7-4B1C-4C24-B81D-3280AA96413F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3" b="210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Our</a:t>
            </a:r>
            <a:r>
              <a:rPr lang="en-US" dirty="0">
                <a:solidFill>
                  <a:schemeClr val="bg1"/>
                </a:solidFill>
              </a:rPr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07A6A19-295E-46FA-8C4F-4CA7BEE33484}"/>
              </a:ext>
            </a:extLst>
          </p:cNvPr>
          <p:cNvGrpSpPr/>
          <p:nvPr/>
        </p:nvGrpSpPr>
        <p:grpSpPr>
          <a:xfrm>
            <a:off x="2340066" y="5057279"/>
            <a:ext cx="1556711" cy="777054"/>
            <a:chOff x="2327369" y="7546279"/>
            <a:chExt cx="1556711" cy="77705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509629C-26B6-416D-A639-A4FAD86CA700}"/>
                </a:ext>
              </a:extLst>
            </p:cNvPr>
            <p:cNvSpPr txBox="1"/>
            <p:nvPr/>
          </p:nvSpPr>
          <p:spPr>
            <a:xfrm>
              <a:off x="2327369" y="7546279"/>
              <a:ext cx="1556711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7A04F37-302F-48E8-948F-E20895AEF767}"/>
                </a:ext>
              </a:extLst>
            </p:cNvPr>
            <p:cNvGrpSpPr/>
            <p:nvPr/>
          </p:nvGrpSpPr>
          <p:grpSpPr>
            <a:xfrm>
              <a:off x="2702765" y="8066249"/>
              <a:ext cx="805918" cy="257084"/>
              <a:chOff x="2010041" y="5539391"/>
              <a:chExt cx="805918" cy="257084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8E648645-D44A-4409-966B-0B4AB89F544C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AutoShape 1">
                <a:extLst>
                  <a:ext uri="{FF2B5EF4-FFF2-40B4-BE49-F238E27FC236}">
                    <a16:creationId xmlns:a16="http://schemas.microsoft.com/office/drawing/2014/main" id="{CEB9B79C-107F-4335-B964-BBBE2E6CB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232D8B88-0862-4CDF-8260-EAB4C6EF1222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AutoShape 21">
                <a:extLst>
                  <a:ext uri="{FF2B5EF4-FFF2-40B4-BE49-F238E27FC236}">
                    <a16:creationId xmlns:a16="http://schemas.microsoft.com/office/drawing/2014/main" id="{024FAE03-FE08-4A46-A9DE-13A2D90B4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13EC55-7D4A-4BD8-B5B7-F8B01146C0AC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AutoShape 18">
                <a:extLst>
                  <a:ext uri="{FF2B5EF4-FFF2-40B4-BE49-F238E27FC236}">
                    <a16:creationId xmlns:a16="http://schemas.microsoft.com/office/drawing/2014/main" id="{DAF56B19-F53D-4F97-9594-2B2F20551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6B14059-78FE-4247-8CAC-0DF0A8BB9BB2}"/>
              </a:ext>
            </a:extLst>
          </p:cNvPr>
          <p:cNvGrpSpPr/>
          <p:nvPr/>
        </p:nvGrpSpPr>
        <p:grpSpPr>
          <a:xfrm>
            <a:off x="5325274" y="5057279"/>
            <a:ext cx="1598200" cy="777054"/>
            <a:chOff x="4250902" y="7546279"/>
            <a:chExt cx="1598200" cy="77705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A63CF38-D76B-4140-A0C8-ED5E90EFAC7A}"/>
                </a:ext>
              </a:extLst>
            </p:cNvPr>
            <p:cNvSpPr txBox="1"/>
            <p:nvPr/>
          </p:nvSpPr>
          <p:spPr>
            <a:xfrm>
              <a:off x="4250902" y="7546279"/>
              <a:ext cx="15982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9A85301-561F-450A-BAD9-A67FBF3CF0B0}"/>
                </a:ext>
              </a:extLst>
            </p:cNvPr>
            <p:cNvGrpSpPr/>
            <p:nvPr/>
          </p:nvGrpSpPr>
          <p:grpSpPr>
            <a:xfrm>
              <a:off x="4647043" y="8066249"/>
              <a:ext cx="805918" cy="257084"/>
              <a:chOff x="4468242" y="5539391"/>
              <a:chExt cx="805918" cy="257084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7C86110-8559-4449-BB0A-5C9329D84A67}"/>
                  </a:ext>
                </a:extLst>
              </p:cNvPr>
              <p:cNvSpPr/>
              <p:nvPr/>
            </p:nvSpPr>
            <p:spPr>
              <a:xfrm>
                <a:off x="4468242" y="5539392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AutoShape 1">
                <a:extLst>
                  <a:ext uri="{FF2B5EF4-FFF2-40B4-BE49-F238E27FC236}">
                    <a16:creationId xmlns:a16="http://schemas.microsoft.com/office/drawing/2014/main" id="{126999B8-A837-4C90-BA3D-03408C645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338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6841F6A-C661-4BBB-90AD-2E0A611DE04C}"/>
                  </a:ext>
                </a:extLst>
              </p:cNvPr>
              <p:cNvSpPr/>
              <p:nvPr/>
            </p:nvSpPr>
            <p:spPr>
              <a:xfrm>
                <a:off x="4742659" y="5539392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AutoShape 21">
                <a:extLst>
                  <a:ext uri="{FF2B5EF4-FFF2-40B4-BE49-F238E27FC236}">
                    <a16:creationId xmlns:a16="http://schemas.microsoft.com/office/drawing/2014/main" id="{73DF4E2D-EEB6-41EE-95C1-92ADB1E58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341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F0F4A3F-58FF-4CC7-87B3-C862AA4E2813}"/>
                  </a:ext>
                </a:extLst>
              </p:cNvPr>
              <p:cNvSpPr/>
              <p:nvPr/>
            </p:nvSpPr>
            <p:spPr>
              <a:xfrm>
                <a:off x="5017077" y="5539391"/>
                <a:ext cx="257083" cy="257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AutoShape 18">
                <a:extLst>
                  <a:ext uri="{FF2B5EF4-FFF2-40B4-BE49-F238E27FC236}">
                    <a16:creationId xmlns:a16="http://schemas.microsoft.com/office/drawing/2014/main" id="{D3B826C5-B4AA-4E06-8B16-4ACAED005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868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CBE4A6E-4BAE-460A-80BD-478AA772E1C4}"/>
              </a:ext>
            </a:extLst>
          </p:cNvPr>
          <p:cNvGrpSpPr/>
          <p:nvPr/>
        </p:nvGrpSpPr>
        <p:grpSpPr>
          <a:xfrm>
            <a:off x="8351972" y="5057279"/>
            <a:ext cx="1556711" cy="777054"/>
            <a:chOff x="6174435" y="7546279"/>
            <a:chExt cx="1556711" cy="777054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5646160-0DFE-413F-B107-2AE93BA5337E}"/>
                </a:ext>
              </a:extLst>
            </p:cNvPr>
            <p:cNvGrpSpPr/>
            <p:nvPr/>
          </p:nvGrpSpPr>
          <p:grpSpPr>
            <a:xfrm>
              <a:off x="6549831" y="8066249"/>
              <a:ext cx="805918" cy="257084"/>
              <a:chOff x="6926443" y="5539391"/>
              <a:chExt cx="805918" cy="257084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66B6691C-D0D0-4BDA-9A46-384148E77B8E}"/>
                  </a:ext>
                </a:extLst>
              </p:cNvPr>
              <p:cNvSpPr/>
              <p:nvPr/>
            </p:nvSpPr>
            <p:spPr>
              <a:xfrm>
                <a:off x="6926443" y="5539392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AutoShape 1">
                <a:extLst>
                  <a:ext uri="{FF2B5EF4-FFF2-40B4-BE49-F238E27FC236}">
                    <a16:creationId xmlns:a16="http://schemas.microsoft.com/office/drawing/2014/main" id="{F193DDA9-3EFF-4F76-B582-023BF05EC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539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1F3EF0AB-E954-4B9C-9D18-D7B28938DC36}"/>
                  </a:ext>
                </a:extLst>
              </p:cNvPr>
              <p:cNvSpPr/>
              <p:nvPr/>
            </p:nvSpPr>
            <p:spPr>
              <a:xfrm>
                <a:off x="7200860" y="5539392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AutoShape 21">
                <a:extLst>
                  <a:ext uri="{FF2B5EF4-FFF2-40B4-BE49-F238E27FC236}">
                    <a16:creationId xmlns:a16="http://schemas.microsoft.com/office/drawing/2014/main" id="{B2D8C6E1-2653-42BF-92A9-C49BBC5BF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542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22F37739-8E78-4A19-98A9-B97609425D6C}"/>
                  </a:ext>
                </a:extLst>
              </p:cNvPr>
              <p:cNvSpPr/>
              <p:nvPr/>
            </p:nvSpPr>
            <p:spPr>
              <a:xfrm>
                <a:off x="7475278" y="5539391"/>
                <a:ext cx="257083" cy="257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AutoShape 18">
                <a:extLst>
                  <a:ext uri="{FF2B5EF4-FFF2-40B4-BE49-F238E27FC236}">
                    <a16:creationId xmlns:a16="http://schemas.microsoft.com/office/drawing/2014/main" id="{13DEA367-DE77-43FC-AC8B-2225021F3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1069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54D6BCE-2D9D-46E4-9B44-E1B8696ACA85}"/>
                </a:ext>
              </a:extLst>
            </p:cNvPr>
            <p:cNvSpPr txBox="1"/>
            <p:nvPr/>
          </p:nvSpPr>
          <p:spPr>
            <a:xfrm>
              <a:off x="6174435" y="7546279"/>
              <a:ext cx="1556711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0F8CFCF-E5CC-4DA7-A760-1317742D3DA9}"/>
              </a:ext>
            </a:extLst>
          </p:cNvPr>
          <p:cNvGrpSpPr/>
          <p:nvPr/>
        </p:nvGrpSpPr>
        <p:grpSpPr>
          <a:xfrm>
            <a:off x="2315640" y="1891358"/>
            <a:ext cx="7560720" cy="134704"/>
            <a:chOff x="2330155" y="3604762"/>
            <a:chExt cx="7560720" cy="134704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3FE9945-395E-420A-87EC-9D60CE7C1140}"/>
                </a:ext>
              </a:extLst>
            </p:cNvPr>
            <p:cNvCxnSpPr>
              <a:cxnSpLocks/>
            </p:cNvCxnSpPr>
            <p:nvPr/>
          </p:nvCxnSpPr>
          <p:spPr>
            <a:xfrm>
              <a:off x="6327531" y="3672114"/>
              <a:ext cx="356334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614F308-A6B0-4382-B065-C976E8E77163}"/>
                </a:ext>
              </a:extLst>
            </p:cNvPr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E37BF5A-35D5-42D7-A807-E2001DDDE54D}"/>
                </a:ext>
              </a:extLst>
            </p:cNvPr>
            <p:cNvCxnSpPr>
              <a:cxnSpLocks/>
            </p:cNvCxnSpPr>
            <p:nvPr/>
          </p:nvCxnSpPr>
          <p:spPr>
            <a:xfrm>
              <a:off x="2330155" y="3672114"/>
              <a:ext cx="356334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4A2A93E-141E-4966-97CF-92C1DB440680}"/>
              </a:ext>
            </a:extLst>
          </p:cNvPr>
          <p:cNvGrpSpPr/>
          <p:nvPr/>
        </p:nvGrpSpPr>
        <p:grpSpPr>
          <a:xfrm>
            <a:off x="2888226" y="1957122"/>
            <a:ext cx="6409838" cy="1255427"/>
            <a:chOff x="2771172" y="2243801"/>
            <a:chExt cx="6409838" cy="1255427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4012078-DE99-4DA3-ADB5-4F024E728B3C}"/>
                </a:ext>
              </a:extLst>
            </p:cNvPr>
            <p:cNvGrpSpPr/>
            <p:nvPr/>
          </p:nvGrpSpPr>
          <p:grpSpPr>
            <a:xfrm>
              <a:off x="2771172" y="2243801"/>
              <a:ext cx="355410" cy="1255427"/>
              <a:chOff x="2771172" y="2660650"/>
              <a:chExt cx="355410" cy="1255427"/>
            </a:xfrm>
          </p:grpSpPr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D3C2EEB4-8EC9-4C20-92CF-B49071CB33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48877" y="2660650"/>
                <a:ext cx="0" cy="850043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Freeform 5">
                <a:extLst>
                  <a:ext uri="{FF2B5EF4-FFF2-40B4-BE49-F238E27FC236}">
                    <a16:creationId xmlns:a16="http://schemas.microsoft.com/office/drawing/2014/main" id="{A635E567-E1FA-40A6-876E-4B78D54559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1172" y="3510693"/>
                <a:ext cx="355410" cy="405384"/>
              </a:xfrm>
              <a:custGeom>
                <a:avLst/>
                <a:gdLst>
                  <a:gd name="T0" fmla="*/ 1331 w 1434"/>
                  <a:gd name="T1" fmla="*/ 922 h 1638"/>
                  <a:gd name="T2" fmla="*/ 1061 w 1434"/>
                  <a:gd name="T3" fmla="*/ 922 h 1638"/>
                  <a:gd name="T4" fmla="*/ 878 w 1434"/>
                  <a:gd name="T5" fmla="*/ 372 h 1638"/>
                  <a:gd name="T6" fmla="*/ 958 w 1434"/>
                  <a:gd name="T7" fmla="*/ 292 h 1638"/>
                  <a:gd name="T8" fmla="*/ 973 w 1434"/>
                  <a:gd name="T9" fmla="*/ 256 h 1638"/>
                  <a:gd name="T10" fmla="*/ 717 w 1434"/>
                  <a:gd name="T11" fmla="*/ 0 h 1638"/>
                  <a:gd name="T12" fmla="*/ 461 w 1434"/>
                  <a:gd name="T13" fmla="*/ 256 h 1638"/>
                  <a:gd name="T14" fmla="*/ 476 w 1434"/>
                  <a:gd name="T15" fmla="*/ 292 h 1638"/>
                  <a:gd name="T16" fmla="*/ 556 w 1434"/>
                  <a:gd name="T17" fmla="*/ 372 h 1638"/>
                  <a:gd name="T18" fmla="*/ 373 w 1434"/>
                  <a:gd name="T19" fmla="*/ 922 h 1638"/>
                  <a:gd name="T20" fmla="*/ 102 w 1434"/>
                  <a:gd name="T21" fmla="*/ 922 h 1638"/>
                  <a:gd name="T22" fmla="*/ 0 w 1434"/>
                  <a:gd name="T23" fmla="*/ 1024 h 1638"/>
                  <a:gd name="T24" fmla="*/ 0 w 1434"/>
                  <a:gd name="T25" fmla="*/ 1638 h 1638"/>
                  <a:gd name="T26" fmla="*/ 1434 w 1434"/>
                  <a:gd name="T27" fmla="*/ 1638 h 1638"/>
                  <a:gd name="T28" fmla="*/ 1434 w 1434"/>
                  <a:gd name="T29" fmla="*/ 1024 h 1638"/>
                  <a:gd name="T30" fmla="*/ 1331 w 1434"/>
                  <a:gd name="T31" fmla="*/ 922 h 1638"/>
                  <a:gd name="T32" fmla="*/ 922 w 1434"/>
                  <a:gd name="T33" fmla="*/ 1024 h 1638"/>
                  <a:gd name="T34" fmla="*/ 819 w 1434"/>
                  <a:gd name="T35" fmla="*/ 922 h 1638"/>
                  <a:gd name="T36" fmla="*/ 614 w 1434"/>
                  <a:gd name="T37" fmla="*/ 922 h 1638"/>
                  <a:gd name="T38" fmla="*/ 512 w 1434"/>
                  <a:gd name="T39" fmla="*/ 1024 h 1638"/>
                  <a:gd name="T40" fmla="*/ 410 w 1434"/>
                  <a:gd name="T41" fmla="*/ 1024 h 1638"/>
                  <a:gd name="T42" fmla="*/ 458 w 1434"/>
                  <a:gd name="T43" fmla="*/ 989 h 1638"/>
                  <a:gd name="T44" fmla="*/ 663 w 1434"/>
                  <a:gd name="T45" fmla="*/ 375 h 1638"/>
                  <a:gd name="T46" fmla="*/ 651 w 1434"/>
                  <a:gd name="T47" fmla="*/ 322 h 1638"/>
                  <a:gd name="T48" fmla="*/ 565 w 1434"/>
                  <a:gd name="T49" fmla="*/ 236 h 1638"/>
                  <a:gd name="T50" fmla="*/ 717 w 1434"/>
                  <a:gd name="T51" fmla="*/ 102 h 1638"/>
                  <a:gd name="T52" fmla="*/ 869 w 1434"/>
                  <a:gd name="T53" fmla="*/ 236 h 1638"/>
                  <a:gd name="T54" fmla="*/ 783 w 1434"/>
                  <a:gd name="T55" fmla="*/ 322 h 1638"/>
                  <a:gd name="T56" fmla="*/ 771 w 1434"/>
                  <a:gd name="T57" fmla="*/ 375 h 1638"/>
                  <a:gd name="T58" fmla="*/ 975 w 1434"/>
                  <a:gd name="T59" fmla="*/ 989 h 1638"/>
                  <a:gd name="T60" fmla="*/ 1024 w 1434"/>
                  <a:gd name="T61" fmla="*/ 1024 h 1638"/>
                  <a:gd name="T62" fmla="*/ 922 w 1434"/>
                  <a:gd name="T63" fmla="*/ 1024 h 1638"/>
                  <a:gd name="T64" fmla="*/ 922 w 1434"/>
                  <a:gd name="T65" fmla="*/ 1024 h 1638"/>
                  <a:gd name="T66" fmla="*/ 922 w 1434"/>
                  <a:gd name="T67" fmla="*/ 1024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4" h="1638">
                    <a:moveTo>
                      <a:pt x="1331" y="922"/>
                    </a:moveTo>
                    <a:cubicBezTo>
                      <a:pt x="1061" y="922"/>
                      <a:pt x="1061" y="922"/>
                      <a:pt x="1061" y="922"/>
                    </a:cubicBezTo>
                    <a:cubicBezTo>
                      <a:pt x="878" y="372"/>
                      <a:pt x="878" y="372"/>
                      <a:pt x="878" y="372"/>
                    </a:cubicBezTo>
                    <a:cubicBezTo>
                      <a:pt x="958" y="292"/>
                      <a:pt x="958" y="292"/>
                      <a:pt x="958" y="292"/>
                    </a:cubicBezTo>
                    <a:cubicBezTo>
                      <a:pt x="967" y="283"/>
                      <a:pt x="973" y="270"/>
                      <a:pt x="973" y="256"/>
                    </a:cubicBezTo>
                    <a:cubicBezTo>
                      <a:pt x="973" y="115"/>
                      <a:pt x="858" y="0"/>
                      <a:pt x="717" y="0"/>
                    </a:cubicBezTo>
                    <a:cubicBezTo>
                      <a:pt x="576" y="0"/>
                      <a:pt x="461" y="115"/>
                      <a:pt x="461" y="256"/>
                    </a:cubicBezTo>
                    <a:cubicBezTo>
                      <a:pt x="461" y="270"/>
                      <a:pt x="466" y="283"/>
                      <a:pt x="476" y="292"/>
                    </a:cubicBezTo>
                    <a:cubicBezTo>
                      <a:pt x="556" y="372"/>
                      <a:pt x="556" y="372"/>
                      <a:pt x="556" y="372"/>
                    </a:cubicBezTo>
                    <a:cubicBezTo>
                      <a:pt x="373" y="922"/>
                      <a:pt x="373" y="922"/>
                      <a:pt x="373" y="922"/>
                    </a:cubicBezTo>
                    <a:cubicBezTo>
                      <a:pt x="102" y="922"/>
                      <a:pt x="102" y="922"/>
                      <a:pt x="102" y="922"/>
                    </a:cubicBezTo>
                    <a:cubicBezTo>
                      <a:pt x="46" y="922"/>
                      <a:pt x="0" y="967"/>
                      <a:pt x="0" y="1024"/>
                    </a:cubicBezTo>
                    <a:cubicBezTo>
                      <a:pt x="0" y="1638"/>
                      <a:pt x="0" y="1638"/>
                      <a:pt x="0" y="1638"/>
                    </a:cubicBezTo>
                    <a:cubicBezTo>
                      <a:pt x="1434" y="1638"/>
                      <a:pt x="1434" y="1638"/>
                      <a:pt x="1434" y="1638"/>
                    </a:cubicBezTo>
                    <a:cubicBezTo>
                      <a:pt x="1434" y="1024"/>
                      <a:pt x="1434" y="1024"/>
                      <a:pt x="1434" y="1024"/>
                    </a:cubicBezTo>
                    <a:cubicBezTo>
                      <a:pt x="1434" y="967"/>
                      <a:pt x="1388" y="922"/>
                      <a:pt x="1331" y="922"/>
                    </a:cubicBezTo>
                    <a:close/>
                    <a:moveTo>
                      <a:pt x="922" y="1024"/>
                    </a:moveTo>
                    <a:cubicBezTo>
                      <a:pt x="865" y="1024"/>
                      <a:pt x="819" y="978"/>
                      <a:pt x="819" y="922"/>
                    </a:cubicBezTo>
                    <a:cubicBezTo>
                      <a:pt x="614" y="922"/>
                      <a:pt x="614" y="922"/>
                      <a:pt x="614" y="922"/>
                    </a:cubicBezTo>
                    <a:cubicBezTo>
                      <a:pt x="614" y="978"/>
                      <a:pt x="569" y="1024"/>
                      <a:pt x="512" y="1024"/>
                    </a:cubicBezTo>
                    <a:cubicBezTo>
                      <a:pt x="410" y="1024"/>
                      <a:pt x="410" y="1024"/>
                      <a:pt x="410" y="1024"/>
                    </a:cubicBezTo>
                    <a:cubicBezTo>
                      <a:pt x="432" y="1024"/>
                      <a:pt x="451" y="1010"/>
                      <a:pt x="458" y="989"/>
                    </a:cubicBezTo>
                    <a:cubicBezTo>
                      <a:pt x="663" y="375"/>
                      <a:pt x="663" y="375"/>
                      <a:pt x="663" y="375"/>
                    </a:cubicBezTo>
                    <a:cubicBezTo>
                      <a:pt x="669" y="356"/>
                      <a:pt x="664" y="336"/>
                      <a:pt x="651" y="322"/>
                    </a:cubicBezTo>
                    <a:cubicBezTo>
                      <a:pt x="565" y="236"/>
                      <a:pt x="565" y="236"/>
                      <a:pt x="565" y="236"/>
                    </a:cubicBezTo>
                    <a:cubicBezTo>
                      <a:pt x="574" y="161"/>
                      <a:pt x="639" y="102"/>
                      <a:pt x="717" y="102"/>
                    </a:cubicBezTo>
                    <a:cubicBezTo>
                      <a:pt x="795" y="102"/>
                      <a:pt x="859" y="161"/>
                      <a:pt x="869" y="236"/>
                    </a:cubicBezTo>
                    <a:cubicBezTo>
                      <a:pt x="783" y="322"/>
                      <a:pt x="783" y="322"/>
                      <a:pt x="783" y="322"/>
                    </a:cubicBezTo>
                    <a:cubicBezTo>
                      <a:pt x="769" y="336"/>
                      <a:pt x="765" y="356"/>
                      <a:pt x="771" y="375"/>
                    </a:cubicBezTo>
                    <a:cubicBezTo>
                      <a:pt x="975" y="989"/>
                      <a:pt x="975" y="989"/>
                      <a:pt x="975" y="989"/>
                    </a:cubicBezTo>
                    <a:cubicBezTo>
                      <a:pt x="982" y="1010"/>
                      <a:pt x="1002" y="1024"/>
                      <a:pt x="1024" y="1024"/>
                    </a:cubicBezTo>
                    <a:lnTo>
                      <a:pt x="922" y="1024"/>
                    </a:lnTo>
                    <a:close/>
                    <a:moveTo>
                      <a:pt x="922" y="1024"/>
                    </a:moveTo>
                    <a:cubicBezTo>
                      <a:pt x="922" y="1024"/>
                      <a:pt x="922" y="1024"/>
                      <a:pt x="922" y="102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CFCF5C0-9A6A-4358-8E2C-F20953C0DD98}"/>
                </a:ext>
              </a:extLst>
            </p:cNvPr>
            <p:cNvGrpSpPr/>
            <p:nvPr/>
          </p:nvGrpSpPr>
          <p:grpSpPr>
            <a:xfrm>
              <a:off x="5798386" y="2243801"/>
              <a:ext cx="355410" cy="1255427"/>
              <a:chOff x="2771172" y="2660650"/>
              <a:chExt cx="355410" cy="1255427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93B37A69-1E1A-41F4-A77A-5A6D302252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48877" y="2660650"/>
                <a:ext cx="0" cy="850043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Freeform 5">
                <a:extLst>
                  <a:ext uri="{FF2B5EF4-FFF2-40B4-BE49-F238E27FC236}">
                    <a16:creationId xmlns:a16="http://schemas.microsoft.com/office/drawing/2014/main" id="{0F2DC5FE-3DED-4007-A65D-62D19B0BBC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1172" y="3510693"/>
                <a:ext cx="355410" cy="405384"/>
              </a:xfrm>
              <a:custGeom>
                <a:avLst/>
                <a:gdLst>
                  <a:gd name="T0" fmla="*/ 1331 w 1434"/>
                  <a:gd name="T1" fmla="*/ 922 h 1638"/>
                  <a:gd name="T2" fmla="*/ 1061 w 1434"/>
                  <a:gd name="T3" fmla="*/ 922 h 1638"/>
                  <a:gd name="T4" fmla="*/ 878 w 1434"/>
                  <a:gd name="T5" fmla="*/ 372 h 1638"/>
                  <a:gd name="T6" fmla="*/ 958 w 1434"/>
                  <a:gd name="T7" fmla="*/ 292 h 1638"/>
                  <a:gd name="T8" fmla="*/ 973 w 1434"/>
                  <a:gd name="T9" fmla="*/ 256 h 1638"/>
                  <a:gd name="T10" fmla="*/ 717 w 1434"/>
                  <a:gd name="T11" fmla="*/ 0 h 1638"/>
                  <a:gd name="T12" fmla="*/ 461 w 1434"/>
                  <a:gd name="T13" fmla="*/ 256 h 1638"/>
                  <a:gd name="T14" fmla="*/ 476 w 1434"/>
                  <a:gd name="T15" fmla="*/ 292 h 1638"/>
                  <a:gd name="T16" fmla="*/ 556 w 1434"/>
                  <a:gd name="T17" fmla="*/ 372 h 1638"/>
                  <a:gd name="T18" fmla="*/ 373 w 1434"/>
                  <a:gd name="T19" fmla="*/ 922 h 1638"/>
                  <a:gd name="T20" fmla="*/ 102 w 1434"/>
                  <a:gd name="T21" fmla="*/ 922 h 1638"/>
                  <a:gd name="T22" fmla="*/ 0 w 1434"/>
                  <a:gd name="T23" fmla="*/ 1024 h 1638"/>
                  <a:gd name="T24" fmla="*/ 0 w 1434"/>
                  <a:gd name="T25" fmla="*/ 1638 h 1638"/>
                  <a:gd name="T26" fmla="*/ 1434 w 1434"/>
                  <a:gd name="T27" fmla="*/ 1638 h 1638"/>
                  <a:gd name="T28" fmla="*/ 1434 w 1434"/>
                  <a:gd name="T29" fmla="*/ 1024 h 1638"/>
                  <a:gd name="T30" fmla="*/ 1331 w 1434"/>
                  <a:gd name="T31" fmla="*/ 922 h 1638"/>
                  <a:gd name="T32" fmla="*/ 922 w 1434"/>
                  <a:gd name="T33" fmla="*/ 1024 h 1638"/>
                  <a:gd name="T34" fmla="*/ 819 w 1434"/>
                  <a:gd name="T35" fmla="*/ 922 h 1638"/>
                  <a:gd name="T36" fmla="*/ 614 w 1434"/>
                  <a:gd name="T37" fmla="*/ 922 h 1638"/>
                  <a:gd name="T38" fmla="*/ 512 w 1434"/>
                  <a:gd name="T39" fmla="*/ 1024 h 1638"/>
                  <a:gd name="T40" fmla="*/ 410 w 1434"/>
                  <a:gd name="T41" fmla="*/ 1024 h 1638"/>
                  <a:gd name="T42" fmla="*/ 458 w 1434"/>
                  <a:gd name="T43" fmla="*/ 989 h 1638"/>
                  <a:gd name="T44" fmla="*/ 663 w 1434"/>
                  <a:gd name="T45" fmla="*/ 375 h 1638"/>
                  <a:gd name="T46" fmla="*/ 651 w 1434"/>
                  <a:gd name="T47" fmla="*/ 322 h 1638"/>
                  <a:gd name="T48" fmla="*/ 565 w 1434"/>
                  <a:gd name="T49" fmla="*/ 236 h 1638"/>
                  <a:gd name="T50" fmla="*/ 717 w 1434"/>
                  <a:gd name="T51" fmla="*/ 102 h 1638"/>
                  <a:gd name="T52" fmla="*/ 869 w 1434"/>
                  <a:gd name="T53" fmla="*/ 236 h 1638"/>
                  <a:gd name="T54" fmla="*/ 783 w 1434"/>
                  <a:gd name="T55" fmla="*/ 322 h 1638"/>
                  <a:gd name="T56" fmla="*/ 771 w 1434"/>
                  <a:gd name="T57" fmla="*/ 375 h 1638"/>
                  <a:gd name="T58" fmla="*/ 975 w 1434"/>
                  <a:gd name="T59" fmla="*/ 989 h 1638"/>
                  <a:gd name="T60" fmla="*/ 1024 w 1434"/>
                  <a:gd name="T61" fmla="*/ 1024 h 1638"/>
                  <a:gd name="T62" fmla="*/ 922 w 1434"/>
                  <a:gd name="T63" fmla="*/ 1024 h 1638"/>
                  <a:gd name="T64" fmla="*/ 922 w 1434"/>
                  <a:gd name="T65" fmla="*/ 1024 h 1638"/>
                  <a:gd name="T66" fmla="*/ 922 w 1434"/>
                  <a:gd name="T67" fmla="*/ 1024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4" h="1638">
                    <a:moveTo>
                      <a:pt x="1331" y="922"/>
                    </a:moveTo>
                    <a:cubicBezTo>
                      <a:pt x="1061" y="922"/>
                      <a:pt x="1061" y="922"/>
                      <a:pt x="1061" y="922"/>
                    </a:cubicBezTo>
                    <a:cubicBezTo>
                      <a:pt x="878" y="372"/>
                      <a:pt x="878" y="372"/>
                      <a:pt x="878" y="372"/>
                    </a:cubicBezTo>
                    <a:cubicBezTo>
                      <a:pt x="958" y="292"/>
                      <a:pt x="958" y="292"/>
                      <a:pt x="958" y="292"/>
                    </a:cubicBezTo>
                    <a:cubicBezTo>
                      <a:pt x="967" y="283"/>
                      <a:pt x="973" y="270"/>
                      <a:pt x="973" y="256"/>
                    </a:cubicBezTo>
                    <a:cubicBezTo>
                      <a:pt x="973" y="115"/>
                      <a:pt x="858" y="0"/>
                      <a:pt x="717" y="0"/>
                    </a:cubicBezTo>
                    <a:cubicBezTo>
                      <a:pt x="576" y="0"/>
                      <a:pt x="461" y="115"/>
                      <a:pt x="461" y="256"/>
                    </a:cubicBezTo>
                    <a:cubicBezTo>
                      <a:pt x="461" y="270"/>
                      <a:pt x="466" y="283"/>
                      <a:pt x="476" y="292"/>
                    </a:cubicBezTo>
                    <a:cubicBezTo>
                      <a:pt x="556" y="372"/>
                      <a:pt x="556" y="372"/>
                      <a:pt x="556" y="372"/>
                    </a:cubicBezTo>
                    <a:cubicBezTo>
                      <a:pt x="373" y="922"/>
                      <a:pt x="373" y="922"/>
                      <a:pt x="373" y="922"/>
                    </a:cubicBezTo>
                    <a:cubicBezTo>
                      <a:pt x="102" y="922"/>
                      <a:pt x="102" y="922"/>
                      <a:pt x="102" y="922"/>
                    </a:cubicBezTo>
                    <a:cubicBezTo>
                      <a:pt x="46" y="922"/>
                      <a:pt x="0" y="967"/>
                      <a:pt x="0" y="1024"/>
                    </a:cubicBezTo>
                    <a:cubicBezTo>
                      <a:pt x="0" y="1638"/>
                      <a:pt x="0" y="1638"/>
                      <a:pt x="0" y="1638"/>
                    </a:cubicBezTo>
                    <a:cubicBezTo>
                      <a:pt x="1434" y="1638"/>
                      <a:pt x="1434" y="1638"/>
                      <a:pt x="1434" y="1638"/>
                    </a:cubicBezTo>
                    <a:cubicBezTo>
                      <a:pt x="1434" y="1024"/>
                      <a:pt x="1434" y="1024"/>
                      <a:pt x="1434" y="1024"/>
                    </a:cubicBezTo>
                    <a:cubicBezTo>
                      <a:pt x="1434" y="967"/>
                      <a:pt x="1388" y="922"/>
                      <a:pt x="1331" y="922"/>
                    </a:cubicBezTo>
                    <a:close/>
                    <a:moveTo>
                      <a:pt x="922" y="1024"/>
                    </a:moveTo>
                    <a:cubicBezTo>
                      <a:pt x="865" y="1024"/>
                      <a:pt x="819" y="978"/>
                      <a:pt x="819" y="922"/>
                    </a:cubicBezTo>
                    <a:cubicBezTo>
                      <a:pt x="614" y="922"/>
                      <a:pt x="614" y="922"/>
                      <a:pt x="614" y="922"/>
                    </a:cubicBezTo>
                    <a:cubicBezTo>
                      <a:pt x="614" y="978"/>
                      <a:pt x="569" y="1024"/>
                      <a:pt x="512" y="1024"/>
                    </a:cubicBezTo>
                    <a:cubicBezTo>
                      <a:pt x="410" y="1024"/>
                      <a:pt x="410" y="1024"/>
                      <a:pt x="410" y="1024"/>
                    </a:cubicBezTo>
                    <a:cubicBezTo>
                      <a:pt x="432" y="1024"/>
                      <a:pt x="451" y="1010"/>
                      <a:pt x="458" y="989"/>
                    </a:cubicBezTo>
                    <a:cubicBezTo>
                      <a:pt x="663" y="375"/>
                      <a:pt x="663" y="375"/>
                      <a:pt x="663" y="375"/>
                    </a:cubicBezTo>
                    <a:cubicBezTo>
                      <a:pt x="669" y="356"/>
                      <a:pt x="664" y="336"/>
                      <a:pt x="651" y="322"/>
                    </a:cubicBezTo>
                    <a:cubicBezTo>
                      <a:pt x="565" y="236"/>
                      <a:pt x="565" y="236"/>
                      <a:pt x="565" y="236"/>
                    </a:cubicBezTo>
                    <a:cubicBezTo>
                      <a:pt x="574" y="161"/>
                      <a:pt x="639" y="102"/>
                      <a:pt x="717" y="102"/>
                    </a:cubicBezTo>
                    <a:cubicBezTo>
                      <a:pt x="795" y="102"/>
                      <a:pt x="859" y="161"/>
                      <a:pt x="869" y="236"/>
                    </a:cubicBezTo>
                    <a:cubicBezTo>
                      <a:pt x="783" y="322"/>
                      <a:pt x="783" y="322"/>
                      <a:pt x="783" y="322"/>
                    </a:cubicBezTo>
                    <a:cubicBezTo>
                      <a:pt x="769" y="336"/>
                      <a:pt x="765" y="356"/>
                      <a:pt x="771" y="375"/>
                    </a:cubicBezTo>
                    <a:cubicBezTo>
                      <a:pt x="975" y="989"/>
                      <a:pt x="975" y="989"/>
                      <a:pt x="975" y="989"/>
                    </a:cubicBezTo>
                    <a:cubicBezTo>
                      <a:pt x="982" y="1010"/>
                      <a:pt x="1002" y="1024"/>
                      <a:pt x="1024" y="1024"/>
                    </a:cubicBezTo>
                    <a:lnTo>
                      <a:pt x="922" y="1024"/>
                    </a:lnTo>
                    <a:close/>
                    <a:moveTo>
                      <a:pt x="922" y="1024"/>
                    </a:moveTo>
                    <a:cubicBezTo>
                      <a:pt x="922" y="1024"/>
                      <a:pt x="922" y="1024"/>
                      <a:pt x="922" y="102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EAFCBD93-20A0-4C38-8E76-889F9AC2F538}"/>
                </a:ext>
              </a:extLst>
            </p:cNvPr>
            <p:cNvGrpSpPr/>
            <p:nvPr/>
          </p:nvGrpSpPr>
          <p:grpSpPr>
            <a:xfrm>
              <a:off x="8825600" y="2243801"/>
              <a:ext cx="355410" cy="1255427"/>
              <a:chOff x="2771172" y="2660650"/>
              <a:chExt cx="355410" cy="1255427"/>
            </a:xfrm>
          </p:grpSpPr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3E6EBEF6-44F1-4892-9C40-74ADF05EA6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48877" y="2660650"/>
                <a:ext cx="0" cy="850043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Freeform 5">
                <a:extLst>
                  <a:ext uri="{FF2B5EF4-FFF2-40B4-BE49-F238E27FC236}">
                    <a16:creationId xmlns:a16="http://schemas.microsoft.com/office/drawing/2014/main" id="{6F9AE825-354C-4818-B619-73E00DFE21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1172" y="3510693"/>
                <a:ext cx="355410" cy="405384"/>
              </a:xfrm>
              <a:custGeom>
                <a:avLst/>
                <a:gdLst>
                  <a:gd name="T0" fmla="*/ 1331 w 1434"/>
                  <a:gd name="T1" fmla="*/ 922 h 1638"/>
                  <a:gd name="T2" fmla="*/ 1061 w 1434"/>
                  <a:gd name="T3" fmla="*/ 922 h 1638"/>
                  <a:gd name="T4" fmla="*/ 878 w 1434"/>
                  <a:gd name="T5" fmla="*/ 372 h 1638"/>
                  <a:gd name="T6" fmla="*/ 958 w 1434"/>
                  <a:gd name="T7" fmla="*/ 292 h 1638"/>
                  <a:gd name="T8" fmla="*/ 973 w 1434"/>
                  <a:gd name="T9" fmla="*/ 256 h 1638"/>
                  <a:gd name="T10" fmla="*/ 717 w 1434"/>
                  <a:gd name="T11" fmla="*/ 0 h 1638"/>
                  <a:gd name="T12" fmla="*/ 461 w 1434"/>
                  <a:gd name="T13" fmla="*/ 256 h 1638"/>
                  <a:gd name="T14" fmla="*/ 476 w 1434"/>
                  <a:gd name="T15" fmla="*/ 292 h 1638"/>
                  <a:gd name="T16" fmla="*/ 556 w 1434"/>
                  <a:gd name="T17" fmla="*/ 372 h 1638"/>
                  <a:gd name="T18" fmla="*/ 373 w 1434"/>
                  <a:gd name="T19" fmla="*/ 922 h 1638"/>
                  <a:gd name="T20" fmla="*/ 102 w 1434"/>
                  <a:gd name="T21" fmla="*/ 922 h 1638"/>
                  <a:gd name="T22" fmla="*/ 0 w 1434"/>
                  <a:gd name="T23" fmla="*/ 1024 h 1638"/>
                  <a:gd name="T24" fmla="*/ 0 w 1434"/>
                  <a:gd name="T25" fmla="*/ 1638 h 1638"/>
                  <a:gd name="T26" fmla="*/ 1434 w 1434"/>
                  <a:gd name="T27" fmla="*/ 1638 h 1638"/>
                  <a:gd name="T28" fmla="*/ 1434 w 1434"/>
                  <a:gd name="T29" fmla="*/ 1024 h 1638"/>
                  <a:gd name="T30" fmla="*/ 1331 w 1434"/>
                  <a:gd name="T31" fmla="*/ 922 h 1638"/>
                  <a:gd name="T32" fmla="*/ 922 w 1434"/>
                  <a:gd name="T33" fmla="*/ 1024 h 1638"/>
                  <a:gd name="T34" fmla="*/ 819 w 1434"/>
                  <a:gd name="T35" fmla="*/ 922 h 1638"/>
                  <a:gd name="T36" fmla="*/ 614 w 1434"/>
                  <a:gd name="T37" fmla="*/ 922 h 1638"/>
                  <a:gd name="T38" fmla="*/ 512 w 1434"/>
                  <a:gd name="T39" fmla="*/ 1024 h 1638"/>
                  <a:gd name="T40" fmla="*/ 410 w 1434"/>
                  <a:gd name="T41" fmla="*/ 1024 h 1638"/>
                  <a:gd name="T42" fmla="*/ 458 w 1434"/>
                  <a:gd name="T43" fmla="*/ 989 h 1638"/>
                  <a:gd name="T44" fmla="*/ 663 w 1434"/>
                  <a:gd name="T45" fmla="*/ 375 h 1638"/>
                  <a:gd name="T46" fmla="*/ 651 w 1434"/>
                  <a:gd name="T47" fmla="*/ 322 h 1638"/>
                  <a:gd name="T48" fmla="*/ 565 w 1434"/>
                  <a:gd name="T49" fmla="*/ 236 h 1638"/>
                  <a:gd name="T50" fmla="*/ 717 w 1434"/>
                  <a:gd name="T51" fmla="*/ 102 h 1638"/>
                  <a:gd name="T52" fmla="*/ 869 w 1434"/>
                  <a:gd name="T53" fmla="*/ 236 h 1638"/>
                  <a:gd name="T54" fmla="*/ 783 w 1434"/>
                  <a:gd name="T55" fmla="*/ 322 h 1638"/>
                  <a:gd name="T56" fmla="*/ 771 w 1434"/>
                  <a:gd name="T57" fmla="*/ 375 h 1638"/>
                  <a:gd name="T58" fmla="*/ 975 w 1434"/>
                  <a:gd name="T59" fmla="*/ 989 h 1638"/>
                  <a:gd name="T60" fmla="*/ 1024 w 1434"/>
                  <a:gd name="T61" fmla="*/ 1024 h 1638"/>
                  <a:gd name="T62" fmla="*/ 922 w 1434"/>
                  <a:gd name="T63" fmla="*/ 1024 h 1638"/>
                  <a:gd name="T64" fmla="*/ 922 w 1434"/>
                  <a:gd name="T65" fmla="*/ 1024 h 1638"/>
                  <a:gd name="T66" fmla="*/ 922 w 1434"/>
                  <a:gd name="T67" fmla="*/ 1024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4" h="1638">
                    <a:moveTo>
                      <a:pt x="1331" y="922"/>
                    </a:moveTo>
                    <a:cubicBezTo>
                      <a:pt x="1061" y="922"/>
                      <a:pt x="1061" y="922"/>
                      <a:pt x="1061" y="922"/>
                    </a:cubicBezTo>
                    <a:cubicBezTo>
                      <a:pt x="878" y="372"/>
                      <a:pt x="878" y="372"/>
                      <a:pt x="878" y="372"/>
                    </a:cubicBezTo>
                    <a:cubicBezTo>
                      <a:pt x="958" y="292"/>
                      <a:pt x="958" y="292"/>
                      <a:pt x="958" y="292"/>
                    </a:cubicBezTo>
                    <a:cubicBezTo>
                      <a:pt x="967" y="283"/>
                      <a:pt x="973" y="270"/>
                      <a:pt x="973" y="256"/>
                    </a:cubicBezTo>
                    <a:cubicBezTo>
                      <a:pt x="973" y="115"/>
                      <a:pt x="858" y="0"/>
                      <a:pt x="717" y="0"/>
                    </a:cubicBezTo>
                    <a:cubicBezTo>
                      <a:pt x="576" y="0"/>
                      <a:pt x="461" y="115"/>
                      <a:pt x="461" y="256"/>
                    </a:cubicBezTo>
                    <a:cubicBezTo>
                      <a:pt x="461" y="270"/>
                      <a:pt x="466" y="283"/>
                      <a:pt x="476" y="292"/>
                    </a:cubicBezTo>
                    <a:cubicBezTo>
                      <a:pt x="556" y="372"/>
                      <a:pt x="556" y="372"/>
                      <a:pt x="556" y="372"/>
                    </a:cubicBezTo>
                    <a:cubicBezTo>
                      <a:pt x="373" y="922"/>
                      <a:pt x="373" y="922"/>
                      <a:pt x="373" y="922"/>
                    </a:cubicBezTo>
                    <a:cubicBezTo>
                      <a:pt x="102" y="922"/>
                      <a:pt x="102" y="922"/>
                      <a:pt x="102" y="922"/>
                    </a:cubicBezTo>
                    <a:cubicBezTo>
                      <a:pt x="46" y="922"/>
                      <a:pt x="0" y="967"/>
                      <a:pt x="0" y="1024"/>
                    </a:cubicBezTo>
                    <a:cubicBezTo>
                      <a:pt x="0" y="1638"/>
                      <a:pt x="0" y="1638"/>
                      <a:pt x="0" y="1638"/>
                    </a:cubicBezTo>
                    <a:cubicBezTo>
                      <a:pt x="1434" y="1638"/>
                      <a:pt x="1434" y="1638"/>
                      <a:pt x="1434" y="1638"/>
                    </a:cubicBezTo>
                    <a:cubicBezTo>
                      <a:pt x="1434" y="1024"/>
                      <a:pt x="1434" y="1024"/>
                      <a:pt x="1434" y="1024"/>
                    </a:cubicBezTo>
                    <a:cubicBezTo>
                      <a:pt x="1434" y="967"/>
                      <a:pt x="1388" y="922"/>
                      <a:pt x="1331" y="922"/>
                    </a:cubicBezTo>
                    <a:close/>
                    <a:moveTo>
                      <a:pt x="922" y="1024"/>
                    </a:moveTo>
                    <a:cubicBezTo>
                      <a:pt x="865" y="1024"/>
                      <a:pt x="819" y="978"/>
                      <a:pt x="819" y="922"/>
                    </a:cubicBezTo>
                    <a:cubicBezTo>
                      <a:pt x="614" y="922"/>
                      <a:pt x="614" y="922"/>
                      <a:pt x="614" y="922"/>
                    </a:cubicBezTo>
                    <a:cubicBezTo>
                      <a:pt x="614" y="978"/>
                      <a:pt x="569" y="1024"/>
                      <a:pt x="512" y="1024"/>
                    </a:cubicBezTo>
                    <a:cubicBezTo>
                      <a:pt x="410" y="1024"/>
                      <a:pt x="410" y="1024"/>
                      <a:pt x="410" y="1024"/>
                    </a:cubicBezTo>
                    <a:cubicBezTo>
                      <a:pt x="432" y="1024"/>
                      <a:pt x="451" y="1010"/>
                      <a:pt x="458" y="989"/>
                    </a:cubicBezTo>
                    <a:cubicBezTo>
                      <a:pt x="663" y="375"/>
                      <a:pt x="663" y="375"/>
                      <a:pt x="663" y="375"/>
                    </a:cubicBezTo>
                    <a:cubicBezTo>
                      <a:pt x="669" y="356"/>
                      <a:pt x="664" y="336"/>
                      <a:pt x="651" y="322"/>
                    </a:cubicBezTo>
                    <a:cubicBezTo>
                      <a:pt x="565" y="236"/>
                      <a:pt x="565" y="236"/>
                      <a:pt x="565" y="236"/>
                    </a:cubicBezTo>
                    <a:cubicBezTo>
                      <a:pt x="574" y="161"/>
                      <a:pt x="639" y="102"/>
                      <a:pt x="717" y="102"/>
                    </a:cubicBezTo>
                    <a:cubicBezTo>
                      <a:pt x="795" y="102"/>
                      <a:pt x="859" y="161"/>
                      <a:pt x="869" y="236"/>
                    </a:cubicBezTo>
                    <a:cubicBezTo>
                      <a:pt x="783" y="322"/>
                      <a:pt x="783" y="322"/>
                      <a:pt x="783" y="322"/>
                    </a:cubicBezTo>
                    <a:cubicBezTo>
                      <a:pt x="769" y="336"/>
                      <a:pt x="765" y="356"/>
                      <a:pt x="771" y="375"/>
                    </a:cubicBezTo>
                    <a:cubicBezTo>
                      <a:pt x="975" y="989"/>
                      <a:pt x="975" y="989"/>
                      <a:pt x="975" y="989"/>
                    </a:cubicBezTo>
                    <a:cubicBezTo>
                      <a:pt x="982" y="1010"/>
                      <a:pt x="1002" y="1024"/>
                      <a:pt x="1024" y="1024"/>
                    </a:cubicBezTo>
                    <a:lnTo>
                      <a:pt x="922" y="1024"/>
                    </a:lnTo>
                    <a:close/>
                    <a:moveTo>
                      <a:pt x="922" y="1024"/>
                    </a:moveTo>
                    <a:cubicBezTo>
                      <a:pt x="922" y="1024"/>
                      <a:pt x="922" y="1024"/>
                      <a:pt x="922" y="102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0ECD369-FDBD-4989-B2F3-6015ABAF78A1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32" b="27032"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8E4C965-E3A2-4053-BC97-3804847C7047}"/>
              </a:ext>
            </a:extLst>
          </p:cNvPr>
          <p:cNvSpPr/>
          <p:nvPr/>
        </p:nvSpPr>
        <p:spPr>
          <a:xfrm>
            <a:off x="3992829" y="4336974"/>
            <a:ext cx="6865258" cy="2106461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lumOff val="25000"/>
                  <a:alpha val="50000"/>
                </a:schemeClr>
              </a:gs>
              <a:gs pos="0">
                <a:schemeClr val="accent6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B17518B-698F-4BF8-9B20-3098B981052C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0" b="6310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C40B0DB-B2D2-4B83-BDC5-2D1F5858E319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0" b="6310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53" name="Rectangle 9">
            <a:extLst>
              <a:ext uri="{FF2B5EF4-FFF2-40B4-BE49-F238E27FC236}">
                <a16:creationId xmlns:a16="http://schemas.microsoft.com/office/drawing/2014/main" id="{5ED5BB24-D480-4611-8AAD-37A669C172EF}"/>
              </a:ext>
            </a:extLst>
          </p:cNvPr>
          <p:cNvSpPr>
            <a:spLocks/>
          </p:cNvSpPr>
          <p:nvPr/>
        </p:nvSpPr>
        <p:spPr bwMode="auto">
          <a:xfrm>
            <a:off x="2412618" y="1242329"/>
            <a:ext cx="7366764" cy="43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 have created and the lorem ipsum text dummy your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powerpoint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D04E71E-6747-4E1B-93E2-1834CD4A8118}"/>
              </a:ext>
            </a:extLst>
          </p:cNvPr>
          <p:cNvSpPr/>
          <p:nvPr/>
        </p:nvSpPr>
        <p:spPr>
          <a:xfrm>
            <a:off x="4705210" y="4831077"/>
            <a:ext cx="544049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124">
            <a:extLst>
              <a:ext uri="{FF2B5EF4-FFF2-40B4-BE49-F238E27FC236}">
                <a16:creationId xmlns:a16="http://schemas.microsoft.com/office/drawing/2014/main" id="{4D4D875E-D1D0-4BD9-B88D-506E8988575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5000"/>
                  <a:lumOff val="25000"/>
                  <a:alpha val="50000"/>
                </a:schemeClr>
              </a:gs>
              <a:gs pos="0">
                <a:schemeClr val="accent6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0E1D714-5C8F-4B83-A473-845912FB3177}"/>
              </a:ext>
            </a:extLst>
          </p:cNvPr>
          <p:cNvGrpSpPr/>
          <p:nvPr/>
        </p:nvGrpSpPr>
        <p:grpSpPr>
          <a:xfrm>
            <a:off x="2144189" y="2610333"/>
            <a:ext cx="1697372" cy="1272038"/>
            <a:chOff x="2229737" y="4204738"/>
            <a:chExt cx="1697372" cy="127203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9F5C785-2E05-4F32-ABEC-56860B358B83}"/>
                </a:ext>
              </a:extLst>
            </p:cNvPr>
            <p:cNvSpPr txBox="1"/>
            <p:nvPr/>
          </p:nvSpPr>
          <p:spPr>
            <a:xfrm>
              <a:off x="2679116" y="4204738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2013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CFAD391-2EAC-423A-A762-57C63466E0A1}"/>
                </a:ext>
              </a:extLst>
            </p:cNvPr>
            <p:cNvGrpSpPr/>
            <p:nvPr/>
          </p:nvGrpSpPr>
          <p:grpSpPr>
            <a:xfrm>
              <a:off x="2229737" y="4642426"/>
              <a:ext cx="1697372" cy="834350"/>
              <a:chOff x="2229737" y="4642426"/>
              <a:chExt cx="1697372" cy="834350"/>
            </a:xfrm>
          </p:grpSpPr>
          <p:sp>
            <p:nvSpPr>
              <p:cNvPr id="62" name="Rectangle 17">
                <a:extLst>
                  <a:ext uri="{FF2B5EF4-FFF2-40B4-BE49-F238E27FC236}">
                    <a16:creationId xmlns:a16="http://schemas.microsoft.com/office/drawing/2014/main" id="{EFD66FE4-D4AD-4C5B-BD33-26962E6DD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737" y="505498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5E754A55-05AE-4ACC-9D7A-3A7EC424D115}"/>
                  </a:ext>
                </a:extLst>
              </p:cNvPr>
              <p:cNvSpPr txBox="1"/>
              <p:nvPr/>
            </p:nvSpPr>
            <p:spPr>
              <a:xfrm>
                <a:off x="2326380" y="4642426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71FA1AF-3298-43D8-9396-943B61A07661}"/>
              </a:ext>
            </a:extLst>
          </p:cNvPr>
          <p:cNvGrpSpPr/>
          <p:nvPr/>
        </p:nvGrpSpPr>
        <p:grpSpPr>
          <a:xfrm>
            <a:off x="8350439" y="2610333"/>
            <a:ext cx="1697372" cy="1272038"/>
            <a:chOff x="2229737" y="4204738"/>
            <a:chExt cx="1697372" cy="127203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B67D37-7455-4BC1-9292-F461C7430D12}"/>
                </a:ext>
              </a:extLst>
            </p:cNvPr>
            <p:cNvSpPr txBox="1"/>
            <p:nvPr/>
          </p:nvSpPr>
          <p:spPr>
            <a:xfrm>
              <a:off x="2679116" y="4204738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EA5D198-6CCF-4AAD-B32C-F2D770D3AD60}"/>
                </a:ext>
              </a:extLst>
            </p:cNvPr>
            <p:cNvGrpSpPr/>
            <p:nvPr/>
          </p:nvGrpSpPr>
          <p:grpSpPr>
            <a:xfrm>
              <a:off x="2229737" y="4642426"/>
              <a:ext cx="1697372" cy="834350"/>
              <a:chOff x="2229737" y="4642426"/>
              <a:chExt cx="1697372" cy="834350"/>
            </a:xfrm>
          </p:grpSpPr>
          <p:sp>
            <p:nvSpPr>
              <p:cNvPr id="56" name="Rectangle 17">
                <a:extLst>
                  <a:ext uri="{FF2B5EF4-FFF2-40B4-BE49-F238E27FC236}">
                    <a16:creationId xmlns:a16="http://schemas.microsoft.com/office/drawing/2014/main" id="{8FB4479A-F7EE-429B-B0F6-DA14151F6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737" y="505498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292D1669-DBE9-48D5-915C-FFED049E992B}"/>
                  </a:ext>
                </a:extLst>
              </p:cNvPr>
              <p:cNvSpPr txBox="1"/>
              <p:nvPr/>
            </p:nvSpPr>
            <p:spPr>
              <a:xfrm>
                <a:off x="2326380" y="4642426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6D98ED7-A109-4085-A96F-2F26F73DD9FF}"/>
              </a:ext>
            </a:extLst>
          </p:cNvPr>
          <p:cNvGrpSpPr/>
          <p:nvPr/>
        </p:nvGrpSpPr>
        <p:grpSpPr>
          <a:xfrm>
            <a:off x="2144189" y="4632630"/>
            <a:ext cx="1697372" cy="1272038"/>
            <a:chOff x="2229737" y="4204738"/>
            <a:chExt cx="1697372" cy="127203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4173006-AA9A-4AFE-B93F-20C7FF11E795}"/>
                </a:ext>
              </a:extLst>
            </p:cNvPr>
            <p:cNvSpPr txBox="1"/>
            <p:nvPr/>
          </p:nvSpPr>
          <p:spPr>
            <a:xfrm>
              <a:off x="2679116" y="4204738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87AE642-DF8B-4E03-AC20-DD9A70C6CEAC}"/>
                </a:ext>
              </a:extLst>
            </p:cNvPr>
            <p:cNvGrpSpPr/>
            <p:nvPr/>
          </p:nvGrpSpPr>
          <p:grpSpPr>
            <a:xfrm>
              <a:off x="2229737" y="4642426"/>
              <a:ext cx="1697372" cy="834350"/>
              <a:chOff x="2229737" y="4642426"/>
              <a:chExt cx="1697372" cy="834350"/>
            </a:xfrm>
          </p:grpSpPr>
          <p:sp>
            <p:nvSpPr>
              <p:cNvPr id="47" name="Rectangle 17">
                <a:extLst>
                  <a:ext uri="{FF2B5EF4-FFF2-40B4-BE49-F238E27FC236}">
                    <a16:creationId xmlns:a16="http://schemas.microsoft.com/office/drawing/2014/main" id="{2422E85F-E044-4CD5-B9DD-5229E97D3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737" y="505498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25BCA5A-0CC7-4345-97D0-CE4BE36EF654}"/>
                  </a:ext>
                </a:extLst>
              </p:cNvPr>
              <p:cNvSpPr txBox="1"/>
              <p:nvPr/>
            </p:nvSpPr>
            <p:spPr>
              <a:xfrm>
                <a:off x="2326380" y="4642426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900A42AB-9274-4ECF-B921-895836F729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3602217"/>
              </p:ext>
            </p:extLst>
          </p:nvPr>
        </p:nvGraphicFramePr>
        <p:xfrm>
          <a:off x="4000855" y="2467894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1" name="Group 70">
            <a:extLst>
              <a:ext uri="{FF2B5EF4-FFF2-40B4-BE49-F238E27FC236}">
                <a16:creationId xmlns:a16="http://schemas.microsoft.com/office/drawing/2014/main" id="{EA009C64-C65A-4E96-93E1-E50BDFDE7FFA}"/>
              </a:ext>
            </a:extLst>
          </p:cNvPr>
          <p:cNvGrpSpPr/>
          <p:nvPr/>
        </p:nvGrpSpPr>
        <p:grpSpPr>
          <a:xfrm>
            <a:off x="4615964" y="3037485"/>
            <a:ext cx="293782" cy="312247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72" name="Rectangle 10">
              <a:extLst>
                <a:ext uri="{FF2B5EF4-FFF2-40B4-BE49-F238E27FC236}">
                  <a16:creationId xmlns:a16="http://schemas.microsoft.com/office/drawing/2014/main" id="{E6DEE61D-0248-4311-A0FC-5FF3443BB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11">
              <a:extLst>
                <a:ext uri="{FF2B5EF4-FFF2-40B4-BE49-F238E27FC236}">
                  <a16:creationId xmlns:a16="http://schemas.microsoft.com/office/drawing/2014/main" id="{98AD847F-522A-4807-8832-FD8CF179C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5A2D5795-BCC6-44D6-86C3-74AFB49B58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id="{7812DB10-1D1E-4BF8-865A-3DC4DED4F5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4">
              <a:extLst>
                <a:ext uri="{FF2B5EF4-FFF2-40B4-BE49-F238E27FC236}">
                  <a16:creationId xmlns:a16="http://schemas.microsoft.com/office/drawing/2014/main" id="{9F330D4A-55FD-4156-982F-16C2CE4E5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5">
              <a:extLst>
                <a:ext uri="{FF2B5EF4-FFF2-40B4-BE49-F238E27FC236}">
                  <a16:creationId xmlns:a16="http://schemas.microsoft.com/office/drawing/2014/main" id="{7FF4C98A-4B8C-4C5F-86FD-BBD169DA4C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6">
              <a:extLst>
                <a:ext uri="{FF2B5EF4-FFF2-40B4-BE49-F238E27FC236}">
                  <a16:creationId xmlns:a16="http://schemas.microsoft.com/office/drawing/2014/main" id="{A1256CD9-B529-42B4-80E1-2E23D0724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7">
              <a:extLst>
                <a:ext uri="{FF2B5EF4-FFF2-40B4-BE49-F238E27FC236}">
                  <a16:creationId xmlns:a16="http://schemas.microsoft.com/office/drawing/2014/main" id="{6307FBBD-FEF0-4B57-94D2-179407E91C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8">
              <a:extLst>
                <a:ext uri="{FF2B5EF4-FFF2-40B4-BE49-F238E27FC236}">
                  <a16:creationId xmlns:a16="http://schemas.microsoft.com/office/drawing/2014/main" id="{4614D602-4522-4B69-9231-05D4660453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9">
              <a:extLst>
                <a:ext uri="{FF2B5EF4-FFF2-40B4-BE49-F238E27FC236}">
                  <a16:creationId xmlns:a16="http://schemas.microsoft.com/office/drawing/2014/main" id="{795D49DF-7940-4379-AEE1-78F9CD2402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0">
              <a:extLst>
                <a:ext uri="{FF2B5EF4-FFF2-40B4-BE49-F238E27FC236}">
                  <a16:creationId xmlns:a16="http://schemas.microsoft.com/office/drawing/2014/main" id="{FE77DC47-C0CE-472E-A96C-5C01425FCE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">
              <a:extLst>
                <a:ext uri="{FF2B5EF4-FFF2-40B4-BE49-F238E27FC236}">
                  <a16:creationId xmlns:a16="http://schemas.microsoft.com/office/drawing/2014/main" id="{E999E0F8-6FF6-43A8-8280-EF6EDB9A18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68" name="Chart 67">
            <a:extLst>
              <a:ext uri="{FF2B5EF4-FFF2-40B4-BE49-F238E27FC236}">
                <a16:creationId xmlns:a16="http://schemas.microsoft.com/office/drawing/2014/main" id="{0EF9E9EA-E5C8-40EF-88B5-DD6E649F07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9961307"/>
              </p:ext>
            </p:extLst>
          </p:nvPr>
        </p:nvGraphicFramePr>
        <p:xfrm>
          <a:off x="6687225" y="2467894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9" name="AutoShape 9">
            <a:extLst>
              <a:ext uri="{FF2B5EF4-FFF2-40B4-BE49-F238E27FC236}">
                <a16:creationId xmlns:a16="http://schemas.microsoft.com/office/drawing/2014/main" id="{E24AD23F-2F1B-4117-BF77-9CD57E21F5D5}"/>
              </a:ext>
            </a:extLst>
          </p:cNvPr>
          <p:cNvSpPr>
            <a:spLocks/>
          </p:cNvSpPr>
          <p:nvPr/>
        </p:nvSpPr>
        <p:spPr bwMode="auto">
          <a:xfrm>
            <a:off x="7291510" y="3029261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aphicFrame>
        <p:nvGraphicFramePr>
          <p:cNvPr id="101" name="Chart 100">
            <a:extLst>
              <a:ext uri="{FF2B5EF4-FFF2-40B4-BE49-F238E27FC236}">
                <a16:creationId xmlns:a16="http://schemas.microsoft.com/office/drawing/2014/main" id="{32B27288-D863-4866-AAFD-46C55D68D2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3602217"/>
              </p:ext>
            </p:extLst>
          </p:nvPr>
        </p:nvGraphicFramePr>
        <p:xfrm>
          <a:off x="4000855" y="4426682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02" name="Group 101">
            <a:extLst>
              <a:ext uri="{FF2B5EF4-FFF2-40B4-BE49-F238E27FC236}">
                <a16:creationId xmlns:a16="http://schemas.microsoft.com/office/drawing/2014/main" id="{06CE8BA4-1DF5-43F0-B46A-FAD897BDA73C}"/>
              </a:ext>
            </a:extLst>
          </p:cNvPr>
          <p:cNvGrpSpPr/>
          <p:nvPr/>
        </p:nvGrpSpPr>
        <p:grpSpPr>
          <a:xfrm>
            <a:off x="4615964" y="4996273"/>
            <a:ext cx="293782" cy="312247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DCE723BA-DE42-43EA-A66A-E089A2F4C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1">
              <a:extLst>
                <a:ext uri="{FF2B5EF4-FFF2-40B4-BE49-F238E27FC236}">
                  <a16:creationId xmlns:a16="http://schemas.microsoft.com/office/drawing/2014/main" id="{D9745BFE-C984-44EC-AE9C-94DBC37CB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2">
              <a:extLst>
                <a:ext uri="{FF2B5EF4-FFF2-40B4-BE49-F238E27FC236}">
                  <a16:creationId xmlns:a16="http://schemas.microsoft.com/office/drawing/2014/main" id="{C308BE60-F5A9-4592-844F-9629268B5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3">
              <a:extLst>
                <a:ext uri="{FF2B5EF4-FFF2-40B4-BE49-F238E27FC236}">
                  <a16:creationId xmlns:a16="http://schemas.microsoft.com/office/drawing/2014/main" id="{46071E99-A810-4886-910E-6C49D42F04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4">
              <a:extLst>
                <a:ext uri="{FF2B5EF4-FFF2-40B4-BE49-F238E27FC236}">
                  <a16:creationId xmlns:a16="http://schemas.microsoft.com/office/drawing/2014/main" id="{438ACB46-0873-4126-B88B-A5E4BD385E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5">
              <a:extLst>
                <a:ext uri="{FF2B5EF4-FFF2-40B4-BE49-F238E27FC236}">
                  <a16:creationId xmlns:a16="http://schemas.microsoft.com/office/drawing/2014/main" id="{6CE052AC-9AF9-409B-A4E7-21DF6A5847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6">
              <a:extLst>
                <a:ext uri="{FF2B5EF4-FFF2-40B4-BE49-F238E27FC236}">
                  <a16:creationId xmlns:a16="http://schemas.microsoft.com/office/drawing/2014/main" id="{81F41558-A2D2-4D18-8DF7-F8F8424C8F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7">
              <a:extLst>
                <a:ext uri="{FF2B5EF4-FFF2-40B4-BE49-F238E27FC236}">
                  <a16:creationId xmlns:a16="http://schemas.microsoft.com/office/drawing/2014/main" id="{BC09E5CD-4058-4698-8640-F434B8F8DA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8">
              <a:extLst>
                <a:ext uri="{FF2B5EF4-FFF2-40B4-BE49-F238E27FC236}">
                  <a16:creationId xmlns:a16="http://schemas.microsoft.com/office/drawing/2014/main" id="{352932F9-9AA2-4988-AB69-F20E3DE799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9">
              <a:extLst>
                <a:ext uri="{FF2B5EF4-FFF2-40B4-BE49-F238E27FC236}">
                  <a16:creationId xmlns:a16="http://schemas.microsoft.com/office/drawing/2014/main" id="{C6CA4B56-87AC-4B19-BAC4-F6979919E1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0">
              <a:extLst>
                <a:ext uri="{FF2B5EF4-FFF2-40B4-BE49-F238E27FC236}">
                  <a16:creationId xmlns:a16="http://schemas.microsoft.com/office/drawing/2014/main" id="{FEBA3DD5-C938-42A5-B36E-9FF395CFB0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1">
              <a:extLst>
                <a:ext uri="{FF2B5EF4-FFF2-40B4-BE49-F238E27FC236}">
                  <a16:creationId xmlns:a16="http://schemas.microsoft.com/office/drawing/2014/main" id="{791BC3E9-B9A9-4599-9944-588547088C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16" name="Chart 115">
            <a:extLst>
              <a:ext uri="{FF2B5EF4-FFF2-40B4-BE49-F238E27FC236}">
                <a16:creationId xmlns:a16="http://schemas.microsoft.com/office/drawing/2014/main" id="{59690241-76F4-431C-B324-F3E59D4922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9961307"/>
              </p:ext>
            </p:extLst>
          </p:nvPr>
        </p:nvGraphicFramePr>
        <p:xfrm>
          <a:off x="6687225" y="4426682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7" name="AutoShape 9">
            <a:extLst>
              <a:ext uri="{FF2B5EF4-FFF2-40B4-BE49-F238E27FC236}">
                <a16:creationId xmlns:a16="http://schemas.microsoft.com/office/drawing/2014/main" id="{618AFF40-4D53-4A12-B319-E77E0666D5F9}"/>
              </a:ext>
            </a:extLst>
          </p:cNvPr>
          <p:cNvSpPr>
            <a:spLocks/>
          </p:cNvSpPr>
          <p:nvPr/>
        </p:nvSpPr>
        <p:spPr bwMode="auto">
          <a:xfrm>
            <a:off x="7291510" y="4988049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F4E7E06-887B-41F7-AEE1-949C1AE94741}"/>
              </a:ext>
            </a:extLst>
          </p:cNvPr>
          <p:cNvGrpSpPr/>
          <p:nvPr/>
        </p:nvGrpSpPr>
        <p:grpSpPr>
          <a:xfrm>
            <a:off x="8350439" y="4632630"/>
            <a:ext cx="1697372" cy="1272038"/>
            <a:chOff x="2229737" y="4204738"/>
            <a:chExt cx="1697372" cy="1272038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850FBA6E-8A65-4D0C-91DA-B338635FA207}"/>
                </a:ext>
              </a:extLst>
            </p:cNvPr>
            <p:cNvSpPr txBox="1"/>
            <p:nvPr/>
          </p:nvSpPr>
          <p:spPr>
            <a:xfrm>
              <a:off x="2679116" y="4204738"/>
              <a:ext cx="7986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0E487B5D-0CDF-4854-A2A6-AEDF24FC4EAF}"/>
                </a:ext>
              </a:extLst>
            </p:cNvPr>
            <p:cNvGrpSpPr/>
            <p:nvPr/>
          </p:nvGrpSpPr>
          <p:grpSpPr>
            <a:xfrm>
              <a:off x="2229737" y="4642426"/>
              <a:ext cx="1697372" cy="834350"/>
              <a:chOff x="2229737" y="4642426"/>
              <a:chExt cx="1697372" cy="834350"/>
            </a:xfrm>
          </p:grpSpPr>
          <p:sp>
            <p:nvSpPr>
              <p:cNvPr id="122" name="Rectangle 17">
                <a:extLst>
                  <a:ext uri="{FF2B5EF4-FFF2-40B4-BE49-F238E27FC236}">
                    <a16:creationId xmlns:a16="http://schemas.microsoft.com/office/drawing/2014/main" id="{744ACC8E-11E9-4FC6-9A7E-C9E391E06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737" y="5054982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C6D1F83B-7B56-459A-B562-A11AFC64D036}"/>
                  </a:ext>
                </a:extLst>
              </p:cNvPr>
              <p:cNvSpPr txBox="1"/>
              <p:nvPr/>
            </p:nvSpPr>
            <p:spPr>
              <a:xfrm>
                <a:off x="2326380" y="4642426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A67ECE-39AD-4AF5-97F0-DAAE5FA7D543}"/>
              </a:ext>
            </a:extLst>
          </p:cNvPr>
          <p:cNvGrpSpPr/>
          <p:nvPr/>
        </p:nvGrpSpPr>
        <p:grpSpPr>
          <a:xfrm>
            <a:off x="560899" y="2133026"/>
            <a:ext cx="11070203" cy="3682996"/>
            <a:chOff x="922110" y="1866900"/>
            <a:chExt cx="11070203" cy="368299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B8C45D4-5D2F-4001-998C-4E61E08D59B3}"/>
                </a:ext>
              </a:extLst>
            </p:cNvPr>
            <p:cNvGrpSpPr/>
            <p:nvPr/>
          </p:nvGrpSpPr>
          <p:grpSpPr>
            <a:xfrm>
              <a:off x="922110" y="2085545"/>
              <a:ext cx="3028950" cy="1487488"/>
              <a:chOff x="-4945063" y="1270000"/>
              <a:chExt cx="3028950" cy="148748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703" name="Freeform 182">
                <a:extLst>
                  <a:ext uri="{FF2B5EF4-FFF2-40B4-BE49-F238E27FC236}">
                    <a16:creationId xmlns:a16="http://schemas.microsoft.com/office/drawing/2014/main" id="{E0FAAF61-1589-4D2C-A894-7014D1F25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22650" y="2374900"/>
                <a:ext cx="104775" cy="107950"/>
              </a:xfrm>
              <a:custGeom>
                <a:avLst/>
                <a:gdLst>
                  <a:gd name="T0" fmla="*/ 11 w 29"/>
                  <a:gd name="T1" fmla="*/ 29 h 30"/>
                  <a:gd name="T2" fmla="*/ 12 w 29"/>
                  <a:gd name="T3" fmla="*/ 28 h 30"/>
                  <a:gd name="T4" fmla="*/ 13 w 29"/>
                  <a:gd name="T5" fmla="*/ 29 h 30"/>
                  <a:gd name="T6" fmla="*/ 16 w 29"/>
                  <a:gd name="T7" fmla="*/ 29 h 30"/>
                  <a:gd name="T8" fmla="*/ 18 w 29"/>
                  <a:gd name="T9" fmla="*/ 28 h 30"/>
                  <a:gd name="T10" fmla="*/ 18 w 29"/>
                  <a:gd name="T11" fmla="*/ 13 h 30"/>
                  <a:gd name="T12" fmla="*/ 20 w 29"/>
                  <a:gd name="T13" fmla="*/ 12 h 30"/>
                  <a:gd name="T14" fmla="*/ 20 w 29"/>
                  <a:gd name="T15" fmla="*/ 4 h 30"/>
                  <a:gd name="T16" fmla="*/ 22 w 29"/>
                  <a:gd name="T17" fmla="*/ 3 h 30"/>
                  <a:gd name="T18" fmla="*/ 25 w 29"/>
                  <a:gd name="T19" fmla="*/ 3 h 30"/>
                  <a:gd name="T20" fmla="*/ 26 w 29"/>
                  <a:gd name="T21" fmla="*/ 4 h 30"/>
                  <a:gd name="T22" fmla="*/ 28 w 29"/>
                  <a:gd name="T23" fmla="*/ 3 h 30"/>
                  <a:gd name="T24" fmla="*/ 29 w 29"/>
                  <a:gd name="T25" fmla="*/ 2 h 30"/>
                  <a:gd name="T26" fmla="*/ 29 w 29"/>
                  <a:gd name="T27" fmla="*/ 2 h 30"/>
                  <a:gd name="T28" fmla="*/ 24 w 29"/>
                  <a:gd name="T29" fmla="*/ 2 h 30"/>
                  <a:gd name="T30" fmla="*/ 21 w 29"/>
                  <a:gd name="T31" fmla="*/ 2 h 30"/>
                  <a:gd name="T32" fmla="*/ 15 w 29"/>
                  <a:gd name="T33" fmla="*/ 2 h 30"/>
                  <a:gd name="T34" fmla="*/ 15 w 29"/>
                  <a:gd name="T35" fmla="*/ 1 h 30"/>
                  <a:gd name="T36" fmla="*/ 7 w 29"/>
                  <a:gd name="T37" fmla="*/ 1 h 30"/>
                  <a:gd name="T38" fmla="*/ 4 w 29"/>
                  <a:gd name="T39" fmla="*/ 1 h 30"/>
                  <a:gd name="T40" fmla="*/ 2 w 29"/>
                  <a:gd name="T41" fmla="*/ 1 h 30"/>
                  <a:gd name="T42" fmla="*/ 1 w 29"/>
                  <a:gd name="T43" fmla="*/ 0 h 30"/>
                  <a:gd name="T44" fmla="*/ 0 w 29"/>
                  <a:gd name="T45" fmla="*/ 1 h 30"/>
                  <a:gd name="T46" fmla="*/ 0 w 29"/>
                  <a:gd name="T47" fmla="*/ 1 h 30"/>
                  <a:gd name="T48" fmla="*/ 1 w 29"/>
                  <a:gd name="T49" fmla="*/ 4 h 30"/>
                  <a:gd name="T50" fmla="*/ 3 w 29"/>
                  <a:gd name="T51" fmla="*/ 9 h 30"/>
                  <a:gd name="T52" fmla="*/ 6 w 29"/>
                  <a:gd name="T53" fmla="*/ 14 h 30"/>
                  <a:gd name="T54" fmla="*/ 6 w 29"/>
                  <a:gd name="T55" fmla="*/ 18 h 30"/>
                  <a:gd name="T56" fmla="*/ 7 w 29"/>
                  <a:gd name="T57" fmla="*/ 21 h 30"/>
                  <a:gd name="T58" fmla="*/ 8 w 29"/>
                  <a:gd name="T59" fmla="*/ 27 h 30"/>
                  <a:gd name="T60" fmla="*/ 10 w 29"/>
                  <a:gd name="T61" fmla="*/ 29 h 30"/>
                  <a:gd name="T62" fmla="*/ 11 w 29"/>
                  <a:gd name="T63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" h="30">
                    <a:moveTo>
                      <a:pt x="11" y="29"/>
                    </a:moveTo>
                    <a:cubicBezTo>
                      <a:pt x="11" y="28"/>
                      <a:pt x="11" y="27"/>
                      <a:pt x="12" y="28"/>
                    </a:cubicBezTo>
                    <a:cubicBezTo>
                      <a:pt x="12" y="29"/>
                      <a:pt x="12" y="29"/>
                      <a:pt x="13" y="29"/>
                    </a:cubicBezTo>
                    <a:cubicBezTo>
                      <a:pt x="14" y="29"/>
                      <a:pt x="16" y="30"/>
                      <a:pt x="16" y="29"/>
                    </a:cubicBezTo>
                    <a:cubicBezTo>
                      <a:pt x="16" y="29"/>
                      <a:pt x="18" y="29"/>
                      <a:pt x="18" y="28"/>
                    </a:cubicBezTo>
                    <a:cubicBezTo>
                      <a:pt x="18" y="27"/>
                      <a:pt x="18" y="13"/>
                      <a:pt x="18" y="13"/>
                    </a:cubicBezTo>
                    <a:cubicBezTo>
                      <a:pt x="18" y="12"/>
                      <a:pt x="20" y="13"/>
                      <a:pt x="20" y="12"/>
                    </a:cubicBezTo>
                    <a:cubicBezTo>
                      <a:pt x="20" y="11"/>
                      <a:pt x="20" y="4"/>
                      <a:pt x="20" y="4"/>
                    </a:cubicBezTo>
                    <a:cubicBezTo>
                      <a:pt x="20" y="4"/>
                      <a:pt x="22" y="4"/>
                      <a:pt x="22" y="3"/>
                    </a:cubicBezTo>
                    <a:cubicBezTo>
                      <a:pt x="23" y="3"/>
                      <a:pt x="24" y="2"/>
                      <a:pt x="25" y="3"/>
                    </a:cubicBezTo>
                    <a:cubicBezTo>
                      <a:pt x="25" y="3"/>
                      <a:pt x="26" y="4"/>
                      <a:pt x="26" y="4"/>
                    </a:cubicBezTo>
                    <a:cubicBezTo>
                      <a:pt x="26" y="3"/>
                      <a:pt x="27" y="3"/>
                      <a:pt x="28" y="3"/>
                    </a:cubicBezTo>
                    <a:cubicBezTo>
                      <a:pt x="28" y="3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5" y="2"/>
                      <a:pt x="24" y="2"/>
                    </a:cubicBezTo>
                    <a:cubicBezTo>
                      <a:pt x="23" y="2"/>
                      <a:pt x="21" y="3"/>
                      <a:pt x="21" y="2"/>
                    </a:cubicBezTo>
                    <a:cubicBezTo>
                      <a:pt x="20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7" y="1"/>
                      <a:pt x="7" y="1"/>
                    </a:cubicBezTo>
                    <a:cubicBezTo>
                      <a:pt x="6" y="1"/>
                      <a:pt x="5" y="1"/>
                      <a:pt x="4" y="1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2" y="5"/>
                      <a:pt x="3" y="7"/>
                      <a:pt x="3" y="9"/>
                    </a:cubicBezTo>
                    <a:cubicBezTo>
                      <a:pt x="4" y="11"/>
                      <a:pt x="5" y="12"/>
                      <a:pt x="6" y="14"/>
                    </a:cubicBezTo>
                    <a:cubicBezTo>
                      <a:pt x="6" y="15"/>
                      <a:pt x="5" y="17"/>
                      <a:pt x="6" y="18"/>
                    </a:cubicBezTo>
                    <a:cubicBezTo>
                      <a:pt x="6" y="18"/>
                      <a:pt x="6" y="20"/>
                      <a:pt x="7" y="21"/>
                    </a:cubicBezTo>
                    <a:cubicBezTo>
                      <a:pt x="7" y="23"/>
                      <a:pt x="7" y="26"/>
                      <a:pt x="8" y="27"/>
                    </a:cubicBezTo>
                    <a:cubicBezTo>
                      <a:pt x="9" y="27"/>
                      <a:pt x="9" y="28"/>
                      <a:pt x="10" y="29"/>
                    </a:cubicBezTo>
                    <a:cubicBezTo>
                      <a:pt x="10" y="29"/>
                      <a:pt x="11" y="29"/>
                      <a:pt x="11" y="2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183">
                <a:extLst>
                  <a:ext uri="{FF2B5EF4-FFF2-40B4-BE49-F238E27FC236}">
                    <a16:creationId xmlns:a16="http://schemas.microsoft.com/office/drawing/2014/main" id="{73A63A8A-5B27-4BF2-AA09-CB8F57C3C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17875" y="2365375"/>
                <a:ext cx="68262" cy="57150"/>
              </a:xfrm>
              <a:custGeom>
                <a:avLst/>
                <a:gdLst>
                  <a:gd name="T0" fmla="*/ 13 w 19"/>
                  <a:gd name="T1" fmla="*/ 1 h 16"/>
                  <a:gd name="T2" fmla="*/ 12 w 19"/>
                  <a:gd name="T3" fmla="*/ 0 h 16"/>
                  <a:gd name="T4" fmla="*/ 10 w 19"/>
                  <a:gd name="T5" fmla="*/ 0 h 16"/>
                  <a:gd name="T6" fmla="*/ 9 w 19"/>
                  <a:gd name="T7" fmla="*/ 1 h 16"/>
                  <a:gd name="T8" fmla="*/ 7 w 19"/>
                  <a:gd name="T9" fmla="*/ 3 h 16"/>
                  <a:gd name="T10" fmla="*/ 4 w 19"/>
                  <a:gd name="T11" fmla="*/ 6 h 16"/>
                  <a:gd name="T12" fmla="*/ 1 w 19"/>
                  <a:gd name="T13" fmla="*/ 5 h 16"/>
                  <a:gd name="T14" fmla="*/ 0 w 19"/>
                  <a:gd name="T15" fmla="*/ 5 h 16"/>
                  <a:gd name="T16" fmla="*/ 2 w 19"/>
                  <a:gd name="T17" fmla="*/ 7 h 16"/>
                  <a:gd name="T18" fmla="*/ 3 w 19"/>
                  <a:gd name="T19" fmla="*/ 9 h 16"/>
                  <a:gd name="T20" fmla="*/ 5 w 19"/>
                  <a:gd name="T21" fmla="*/ 11 h 16"/>
                  <a:gd name="T22" fmla="*/ 6 w 19"/>
                  <a:gd name="T23" fmla="*/ 13 h 16"/>
                  <a:gd name="T24" fmla="*/ 8 w 19"/>
                  <a:gd name="T25" fmla="*/ 14 h 16"/>
                  <a:gd name="T26" fmla="*/ 9 w 19"/>
                  <a:gd name="T27" fmla="*/ 15 h 16"/>
                  <a:gd name="T28" fmla="*/ 12 w 19"/>
                  <a:gd name="T29" fmla="*/ 16 h 16"/>
                  <a:gd name="T30" fmla="*/ 14 w 19"/>
                  <a:gd name="T31" fmla="*/ 16 h 16"/>
                  <a:gd name="T32" fmla="*/ 17 w 19"/>
                  <a:gd name="T33" fmla="*/ 14 h 16"/>
                  <a:gd name="T34" fmla="*/ 17 w 19"/>
                  <a:gd name="T35" fmla="*/ 12 h 16"/>
                  <a:gd name="T36" fmla="*/ 18 w 19"/>
                  <a:gd name="T37" fmla="*/ 10 h 16"/>
                  <a:gd name="T38" fmla="*/ 18 w 19"/>
                  <a:gd name="T39" fmla="*/ 8 h 16"/>
                  <a:gd name="T40" fmla="*/ 18 w 19"/>
                  <a:gd name="T41" fmla="*/ 6 h 16"/>
                  <a:gd name="T42" fmla="*/ 18 w 19"/>
                  <a:gd name="T43" fmla="*/ 2 h 16"/>
                  <a:gd name="T44" fmla="*/ 16 w 19"/>
                  <a:gd name="T45" fmla="*/ 2 h 16"/>
                  <a:gd name="T46" fmla="*/ 13 w 19"/>
                  <a:gd name="T4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16">
                    <a:moveTo>
                      <a:pt x="13" y="1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1"/>
                      <a:pt x="9" y="1"/>
                    </a:cubicBezTo>
                    <a:cubicBezTo>
                      <a:pt x="9" y="2"/>
                      <a:pt x="8" y="3"/>
                      <a:pt x="7" y="3"/>
                    </a:cubicBezTo>
                    <a:cubicBezTo>
                      <a:pt x="6" y="3"/>
                      <a:pt x="5" y="5"/>
                      <a:pt x="4" y="6"/>
                    </a:cubicBezTo>
                    <a:cubicBezTo>
                      <a:pt x="4" y="6"/>
                      <a:pt x="2" y="5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2" y="7"/>
                      <a:pt x="2" y="9"/>
                      <a:pt x="3" y="9"/>
                    </a:cubicBezTo>
                    <a:cubicBezTo>
                      <a:pt x="4" y="10"/>
                      <a:pt x="5" y="11"/>
                      <a:pt x="5" y="11"/>
                    </a:cubicBezTo>
                    <a:cubicBezTo>
                      <a:pt x="5" y="11"/>
                      <a:pt x="6" y="12"/>
                      <a:pt x="6" y="13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9" y="14"/>
                      <a:pt x="9" y="15"/>
                      <a:pt x="9" y="15"/>
                    </a:cubicBezTo>
                    <a:cubicBezTo>
                      <a:pt x="9" y="16"/>
                      <a:pt x="11" y="15"/>
                      <a:pt x="12" y="16"/>
                    </a:cubicBezTo>
                    <a:cubicBezTo>
                      <a:pt x="12" y="16"/>
                      <a:pt x="14" y="16"/>
                      <a:pt x="14" y="16"/>
                    </a:cubicBezTo>
                    <a:cubicBezTo>
                      <a:pt x="15" y="15"/>
                      <a:pt x="16" y="14"/>
                      <a:pt x="17" y="14"/>
                    </a:cubicBezTo>
                    <a:cubicBezTo>
                      <a:pt x="17" y="13"/>
                      <a:pt x="17" y="12"/>
                      <a:pt x="17" y="12"/>
                    </a:cubicBezTo>
                    <a:cubicBezTo>
                      <a:pt x="18" y="11"/>
                      <a:pt x="19" y="10"/>
                      <a:pt x="18" y="10"/>
                    </a:cubicBezTo>
                    <a:cubicBezTo>
                      <a:pt x="18" y="10"/>
                      <a:pt x="18" y="9"/>
                      <a:pt x="18" y="8"/>
                    </a:cubicBezTo>
                    <a:cubicBezTo>
                      <a:pt x="17" y="7"/>
                      <a:pt x="18" y="7"/>
                      <a:pt x="18" y="6"/>
                    </a:cubicBezTo>
                    <a:cubicBezTo>
                      <a:pt x="18" y="5"/>
                      <a:pt x="18" y="3"/>
                      <a:pt x="18" y="2"/>
                    </a:cubicBezTo>
                    <a:cubicBezTo>
                      <a:pt x="18" y="2"/>
                      <a:pt x="16" y="2"/>
                      <a:pt x="16" y="2"/>
                    </a:cubicBezTo>
                    <a:cubicBezTo>
                      <a:pt x="15" y="1"/>
                      <a:pt x="13" y="1"/>
                      <a:pt x="1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184">
                <a:extLst>
                  <a:ext uri="{FF2B5EF4-FFF2-40B4-BE49-F238E27FC236}">
                    <a16:creationId xmlns:a16="http://schemas.microsoft.com/office/drawing/2014/main" id="{8CD323C9-9962-4EC9-AD68-5CE12FFE8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7563" y="2382838"/>
                <a:ext cx="71437" cy="82550"/>
              </a:xfrm>
              <a:custGeom>
                <a:avLst/>
                <a:gdLst>
                  <a:gd name="T0" fmla="*/ 19 w 20"/>
                  <a:gd name="T1" fmla="*/ 9 h 23"/>
                  <a:gd name="T2" fmla="*/ 17 w 20"/>
                  <a:gd name="T3" fmla="*/ 8 h 23"/>
                  <a:gd name="T4" fmla="*/ 16 w 20"/>
                  <a:gd name="T5" fmla="*/ 6 h 23"/>
                  <a:gd name="T6" fmla="*/ 14 w 20"/>
                  <a:gd name="T7" fmla="*/ 4 h 23"/>
                  <a:gd name="T8" fmla="*/ 13 w 20"/>
                  <a:gd name="T9" fmla="*/ 2 h 23"/>
                  <a:gd name="T10" fmla="*/ 11 w 20"/>
                  <a:gd name="T11" fmla="*/ 0 h 23"/>
                  <a:gd name="T12" fmla="*/ 10 w 20"/>
                  <a:gd name="T13" fmla="*/ 1 h 23"/>
                  <a:gd name="T14" fmla="*/ 8 w 20"/>
                  <a:gd name="T15" fmla="*/ 2 h 23"/>
                  <a:gd name="T16" fmla="*/ 7 w 20"/>
                  <a:gd name="T17" fmla="*/ 1 h 23"/>
                  <a:gd name="T18" fmla="*/ 4 w 20"/>
                  <a:gd name="T19" fmla="*/ 1 h 23"/>
                  <a:gd name="T20" fmla="*/ 2 w 20"/>
                  <a:gd name="T21" fmla="*/ 2 h 23"/>
                  <a:gd name="T22" fmla="*/ 2 w 20"/>
                  <a:gd name="T23" fmla="*/ 10 h 23"/>
                  <a:gd name="T24" fmla="*/ 0 w 20"/>
                  <a:gd name="T25" fmla="*/ 11 h 23"/>
                  <a:gd name="T26" fmla="*/ 0 w 20"/>
                  <a:gd name="T27" fmla="*/ 17 h 23"/>
                  <a:gd name="T28" fmla="*/ 1 w 20"/>
                  <a:gd name="T29" fmla="*/ 18 h 23"/>
                  <a:gd name="T30" fmla="*/ 1 w 20"/>
                  <a:gd name="T31" fmla="*/ 21 h 23"/>
                  <a:gd name="T32" fmla="*/ 1 w 20"/>
                  <a:gd name="T33" fmla="*/ 21 h 23"/>
                  <a:gd name="T34" fmla="*/ 1 w 20"/>
                  <a:gd name="T35" fmla="*/ 22 h 23"/>
                  <a:gd name="T36" fmla="*/ 4 w 20"/>
                  <a:gd name="T37" fmla="*/ 22 h 23"/>
                  <a:gd name="T38" fmla="*/ 6 w 20"/>
                  <a:gd name="T39" fmla="*/ 20 h 23"/>
                  <a:gd name="T40" fmla="*/ 7 w 20"/>
                  <a:gd name="T41" fmla="*/ 19 h 23"/>
                  <a:gd name="T42" fmla="*/ 10 w 20"/>
                  <a:gd name="T43" fmla="*/ 19 h 23"/>
                  <a:gd name="T44" fmla="*/ 12 w 20"/>
                  <a:gd name="T45" fmla="*/ 18 h 23"/>
                  <a:gd name="T46" fmla="*/ 13 w 20"/>
                  <a:gd name="T47" fmla="*/ 17 h 23"/>
                  <a:gd name="T48" fmla="*/ 15 w 20"/>
                  <a:gd name="T49" fmla="*/ 15 h 23"/>
                  <a:gd name="T50" fmla="*/ 16 w 20"/>
                  <a:gd name="T51" fmla="*/ 14 h 23"/>
                  <a:gd name="T52" fmla="*/ 18 w 20"/>
                  <a:gd name="T53" fmla="*/ 12 h 23"/>
                  <a:gd name="T54" fmla="*/ 20 w 20"/>
                  <a:gd name="T55" fmla="*/ 11 h 23"/>
                  <a:gd name="T56" fmla="*/ 20 w 20"/>
                  <a:gd name="T57" fmla="*/ 10 h 23"/>
                  <a:gd name="T58" fmla="*/ 20 w 20"/>
                  <a:gd name="T59" fmla="*/ 10 h 23"/>
                  <a:gd name="T60" fmla="*/ 19 w 20"/>
                  <a:gd name="T61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" h="23">
                    <a:moveTo>
                      <a:pt x="19" y="9"/>
                    </a:moveTo>
                    <a:cubicBezTo>
                      <a:pt x="18" y="9"/>
                      <a:pt x="17" y="8"/>
                      <a:pt x="17" y="8"/>
                    </a:cubicBezTo>
                    <a:cubicBezTo>
                      <a:pt x="17" y="7"/>
                      <a:pt x="16" y="6"/>
                      <a:pt x="16" y="6"/>
                    </a:cubicBezTo>
                    <a:cubicBezTo>
                      <a:pt x="16" y="6"/>
                      <a:pt x="15" y="5"/>
                      <a:pt x="14" y="4"/>
                    </a:cubicBezTo>
                    <a:cubicBezTo>
                      <a:pt x="13" y="4"/>
                      <a:pt x="13" y="2"/>
                      <a:pt x="13" y="2"/>
                    </a:cubicBezTo>
                    <a:cubicBezTo>
                      <a:pt x="12" y="2"/>
                      <a:pt x="12" y="1"/>
                      <a:pt x="11" y="0"/>
                    </a:cubicBezTo>
                    <a:cubicBezTo>
                      <a:pt x="11" y="0"/>
                      <a:pt x="10" y="1"/>
                      <a:pt x="10" y="1"/>
                    </a:cubicBezTo>
                    <a:cubicBezTo>
                      <a:pt x="9" y="1"/>
                      <a:pt x="8" y="1"/>
                      <a:pt x="8" y="2"/>
                    </a:cubicBezTo>
                    <a:cubicBezTo>
                      <a:pt x="8" y="2"/>
                      <a:pt x="7" y="1"/>
                      <a:pt x="7" y="1"/>
                    </a:cubicBezTo>
                    <a:cubicBezTo>
                      <a:pt x="6" y="0"/>
                      <a:pt x="5" y="1"/>
                      <a:pt x="4" y="1"/>
                    </a:cubicBezTo>
                    <a:cubicBezTo>
                      <a:pt x="4" y="2"/>
                      <a:pt x="2" y="2"/>
                      <a:pt x="2" y="2"/>
                    </a:cubicBezTo>
                    <a:cubicBezTo>
                      <a:pt x="2" y="2"/>
                      <a:pt x="2" y="9"/>
                      <a:pt x="2" y="10"/>
                    </a:cubicBezTo>
                    <a:cubicBezTo>
                      <a:pt x="2" y="11"/>
                      <a:pt x="0" y="10"/>
                      <a:pt x="0" y="11"/>
                    </a:cubicBezTo>
                    <a:cubicBezTo>
                      <a:pt x="0" y="11"/>
                      <a:pt x="0" y="14"/>
                      <a:pt x="0" y="17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" y="19"/>
                      <a:pt x="2" y="20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2"/>
                      <a:pt x="3" y="23"/>
                      <a:pt x="4" y="22"/>
                    </a:cubicBezTo>
                    <a:cubicBezTo>
                      <a:pt x="4" y="22"/>
                      <a:pt x="6" y="20"/>
                      <a:pt x="6" y="20"/>
                    </a:cubicBezTo>
                    <a:cubicBezTo>
                      <a:pt x="6" y="19"/>
                      <a:pt x="6" y="18"/>
                      <a:pt x="7" y="19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2" y="19"/>
                      <a:pt x="12" y="19"/>
                      <a:pt x="12" y="18"/>
                    </a:cubicBezTo>
                    <a:cubicBezTo>
                      <a:pt x="13" y="17"/>
                      <a:pt x="12" y="17"/>
                      <a:pt x="13" y="17"/>
                    </a:cubicBezTo>
                    <a:cubicBezTo>
                      <a:pt x="14" y="17"/>
                      <a:pt x="15" y="16"/>
                      <a:pt x="15" y="15"/>
                    </a:cubicBezTo>
                    <a:cubicBezTo>
                      <a:pt x="15" y="15"/>
                      <a:pt x="16" y="14"/>
                      <a:pt x="16" y="14"/>
                    </a:cubicBezTo>
                    <a:cubicBezTo>
                      <a:pt x="17" y="14"/>
                      <a:pt x="18" y="13"/>
                      <a:pt x="18" y="12"/>
                    </a:cubicBezTo>
                    <a:cubicBezTo>
                      <a:pt x="18" y="12"/>
                      <a:pt x="19" y="12"/>
                      <a:pt x="20" y="11"/>
                    </a:cubicBezTo>
                    <a:cubicBezTo>
                      <a:pt x="20" y="11"/>
                      <a:pt x="20" y="11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9"/>
                      <a:pt x="19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185">
                <a:extLst>
                  <a:ext uri="{FF2B5EF4-FFF2-40B4-BE49-F238E27FC236}">
                    <a16:creationId xmlns:a16="http://schemas.microsoft.com/office/drawing/2014/main" id="{B3C16B68-CD2A-4188-8BE8-400E5FEF7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71838" y="2454275"/>
                <a:ext cx="11112" cy="11113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1 h 3"/>
                  <a:gd name="T4" fmla="*/ 1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3 w 3"/>
                  <a:gd name="T11" fmla="*/ 0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186">
                <a:extLst>
                  <a:ext uri="{FF2B5EF4-FFF2-40B4-BE49-F238E27FC236}">
                    <a16:creationId xmlns:a16="http://schemas.microsoft.com/office/drawing/2014/main" id="{1393B204-EF56-4569-AE8C-6180EC30F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00413" y="2476500"/>
                <a:ext cx="17462" cy="22225"/>
              </a:xfrm>
              <a:custGeom>
                <a:avLst/>
                <a:gdLst>
                  <a:gd name="T0" fmla="*/ 3 w 5"/>
                  <a:gd name="T1" fmla="*/ 1 h 6"/>
                  <a:gd name="T2" fmla="*/ 1 w 5"/>
                  <a:gd name="T3" fmla="*/ 2 h 6"/>
                  <a:gd name="T4" fmla="*/ 0 w 5"/>
                  <a:gd name="T5" fmla="*/ 4 h 6"/>
                  <a:gd name="T6" fmla="*/ 1 w 5"/>
                  <a:gd name="T7" fmla="*/ 6 h 6"/>
                  <a:gd name="T8" fmla="*/ 2 w 5"/>
                  <a:gd name="T9" fmla="*/ 6 h 6"/>
                  <a:gd name="T10" fmla="*/ 3 w 5"/>
                  <a:gd name="T11" fmla="*/ 5 h 6"/>
                  <a:gd name="T12" fmla="*/ 4 w 5"/>
                  <a:gd name="T13" fmla="*/ 4 h 6"/>
                  <a:gd name="T14" fmla="*/ 5 w 5"/>
                  <a:gd name="T15" fmla="*/ 3 h 6"/>
                  <a:gd name="T16" fmla="*/ 3 w 5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6">
                    <a:moveTo>
                      <a:pt x="3" y="1"/>
                    </a:moveTo>
                    <a:cubicBezTo>
                      <a:pt x="3" y="0"/>
                      <a:pt x="1" y="1"/>
                      <a:pt x="1" y="2"/>
                    </a:cubicBezTo>
                    <a:cubicBezTo>
                      <a:pt x="1" y="2"/>
                      <a:pt x="0" y="4"/>
                      <a:pt x="0" y="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4"/>
                      <a:pt x="4" y="5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5" y="2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187">
                <a:extLst>
                  <a:ext uri="{FF2B5EF4-FFF2-40B4-BE49-F238E27FC236}">
                    <a16:creationId xmlns:a16="http://schemas.microsoft.com/office/drawing/2014/main" id="{97816612-EDE7-4421-9103-FD410C8C15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87725" y="2419350"/>
                <a:ext cx="134937" cy="119063"/>
              </a:xfrm>
              <a:custGeom>
                <a:avLst/>
                <a:gdLst>
                  <a:gd name="T0" fmla="*/ 35 w 37"/>
                  <a:gd name="T1" fmla="*/ 13 h 33"/>
                  <a:gd name="T2" fmla="*/ 35 w 37"/>
                  <a:gd name="T3" fmla="*/ 12 h 33"/>
                  <a:gd name="T4" fmla="*/ 35 w 37"/>
                  <a:gd name="T5" fmla="*/ 13 h 33"/>
                  <a:gd name="T6" fmla="*/ 33 w 37"/>
                  <a:gd name="T7" fmla="*/ 13 h 33"/>
                  <a:gd name="T8" fmla="*/ 32 w 37"/>
                  <a:gd name="T9" fmla="*/ 11 h 33"/>
                  <a:gd name="T10" fmla="*/ 34 w 37"/>
                  <a:gd name="T11" fmla="*/ 10 h 33"/>
                  <a:gd name="T12" fmla="*/ 35 w 37"/>
                  <a:gd name="T13" fmla="*/ 10 h 33"/>
                  <a:gd name="T14" fmla="*/ 35 w 37"/>
                  <a:gd name="T15" fmla="*/ 10 h 33"/>
                  <a:gd name="T16" fmla="*/ 35 w 37"/>
                  <a:gd name="T17" fmla="*/ 6 h 33"/>
                  <a:gd name="T18" fmla="*/ 33 w 37"/>
                  <a:gd name="T19" fmla="*/ 1 h 33"/>
                  <a:gd name="T20" fmla="*/ 31 w 37"/>
                  <a:gd name="T21" fmla="*/ 1 h 33"/>
                  <a:gd name="T22" fmla="*/ 28 w 37"/>
                  <a:gd name="T23" fmla="*/ 0 h 33"/>
                  <a:gd name="T24" fmla="*/ 28 w 37"/>
                  <a:gd name="T25" fmla="*/ 1 h 33"/>
                  <a:gd name="T26" fmla="*/ 26 w 37"/>
                  <a:gd name="T27" fmla="*/ 2 h 33"/>
                  <a:gd name="T28" fmla="*/ 24 w 37"/>
                  <a:gd name="T29" fmla="*/ 4 h 33"/>
                  <a:gd name="T30" fmla="*/ 23 w 37"/>
                  <a:gd name="T31" fmla="*/ 5 h 33"/>
                  <a:gd name="T32" fmla="*/ 21 w 37"/>
                  <a:gd name="T33" fmla="*/ 7 h 33"/>
                  <a:gd name="T34" fmla="*/ 20 w 37"/>
                  <a:gd name="T35" fmla="*/ 8 h 33"/>
                  <a:gd name="T36" fmla="*/ 18 w 37"/>
                  <a:gd name="T37" fmla="*/ 9 h 33"/>
                  <a:gd name="T38" fmla="*/ 15 w 37"/>
                  <a:gd name="T39" fmla="*/ 9 h 33"/>
                  <a:gd name="T40" fmla="*/ 14 w 37"/>
                  <a:gd name="T41" fmla="*/ 10 h 33"/>
                  <a:gd name="T42" fmla="*/ 12 w 37"/>
                  <a:gd name="T43" fmla="*/ 12 h 33"/>
                  <a:gd name="T44" fmla="*/ 9 w 37"/>
                  <a:gd name="T45" fmla="*/ 12 h 33"/>
                  <a:gd name="T46" fmla="*/ 9 w 37"/>
                  <a:gd name="T47" fmla="*/ 11 h 33"/>
                  <a:gd name="T48" fmla="*/ 9 w 37"/>
                  <a:gd name="T49" fmla="*/ 11 h 33"/>
                  <a:gd name="T50" fmla="*/ 9 w 37"/>
                  <a:gd name="T51" fmla="*/ 8 h 33"/>
                  <a:gd name="T52" fmla="*/ 8 w 37"/>
                  <a:gd name="T53" fmla="*/ 7 h 33"/>
                  <a:gd name="T54" fmla="*/ 8 w 37"/>
                  <a:gd name="T55" fmla="*/ 16 h 33"/>
                  <a:gd name="T56" fmla="*/ 6 w 37"/>
                  <a:gd name="T57" fmla="*/ 17 h 33"/>
                  <a:gd name="T58" fmla="*/ 3 w 37"/>
                  <a:gd name="T59" fmla="*/ 17 h 33"/>
                  <a:gd name="T60" fmla="*/ 2 w 37"/>
                  <a:gd name="T61" fmla="*/ 16 h 33"/>
                  <a:gd name="T62" fmla="*/ 1 w 37"/>
                  <a:gd name="T63" fmla="*/ 17 h 33"/>
                  <a:gd name="T64" fmla="*/ 0 w 37"/>
                  <a:gd name="T65" fmla="*/ 17 h 33"/>
                  <a:gd name="T66" fmla="*/ 1 w 37"/>
                  <a:gd name="T67" fmla="*/ 20 h 33"/>
                  <a:gd name="T68" fmla="*/ 4 w 37"/>
                  <a:gd name="T69" fmla="*/ 25 h 33"/>
                  <a:gd name="T70" fmla="*/ 4 w 37"/>
                  <a:gd name="T71" fmla="*/ 27 h 33"/>
                  <a:gd name="T72" fmla="*/ 4 w 37"/>
                  <a:gd name="T73" fmla="*/ 29 h 33"/>
                  <a:gd name="T74" fmla="*/ 4 w 37"/>
                  <a:gd name="T75" fmla="*/ 31 h 33"/>
                  <a:gd name="T76" fmla="*/ 5 w 37"/>
                  <a:gd name="T77" fmla="*/ 32 h 33"/>
                  <a:gd name="T78" fmla="*/ 7 w 37"/>
                  <a:gd name="T79" fmla="*/ 33 h 33"/>
                  <a:gd name="T80" fmla="*/ 8 w 37"/>
                  <a:gd name="T81" fmla="*/ 33 h 33"/>
                  <a:gd name="T82" fmla="*/ 11 w 37"/>
                  <a:gd name="T83" fmla="*/ 32 h 33"/>
                  <a:gd name="T84" fmla="*/ 13 w 37"/>
                  <a:gd name="T85" fmla="*/ 31 h 33"/>
                  <a:gd name="T86" fmla="*/ 17 w 37"/>
                  <a:gd name="T87" fmla="*/ 31 h 33"/>
                  <a:gd name="T88" fmla="*/ 19 w 37"/>
                  <a:gd name="T89" fmla="*/ 31 h 33"/>
                  <a:gd name="T90" fmla="*/ 20 w 37"/>
                  <a:gd name="T91" fmla="*/ 30 h 33"/>
                  <a:gd name="T92" fmla="*/ 22 w 37"/>
                  <a:gd name="T93" fmla="*/ 30 h 33"/>
                  <a:gd name="T94" fmla="*/ 27 w 37"/>
                  <a:gd name="T95" fmla="*/ 27 h 33"/>
                  <a:gd name="T96" fmla="*/ 32 w 37"/>
                  <a:gd name="T97" fmla="*/ 20 h 33"/>
                  <a:gd name="T98" fmla="*/ 36 w 37"/>
                  <a:gd name="T99" fmla="*/ 16 h 33"/>
                  <a:gd name="T100" fmla="*/ 37 w 37"/>
                  <a:gd name="T101" fmla="*/ 12 h 33"/>
                  <a:gd name="T102" fmla="*/ 35 w 37"/>
                  <a:gd name="T103" fmla="*/ 13 h 33"/>
                  <a:gd name="T104" fmla="*/ 28 w 37"/>
                  <a:gd name="T105" fmla="*/ 20 h 33"/>
                  <a:gd name="T106" fmla="*/ 27 w 37"/>
                  <a:gd name="T107" fmla="*/ 21 h 33"/>
                  <a:gd name="T108" fmla="*/ 26 w 37"/>
                  <a:gd name="T109" fmla="*/ 22 h 33"/>
                  <a:gd name="T110" fmla="*/ 25 w 37"/>
                  <a:gd name="T111" fmla="*/ 22 h 33"/>
                  <a:gd name="T112" fmla="*/ 24 w 37"/>
                  <a:gd name="T113" fmla="*/ 20 h 33"/>
                  <a:gd name="T114" fmla="*/ 25 w 37"/>
                  <a:gd name="T115" fmla="*/ 18 h 33"/>
                  <a:gd name="T116" fmla="*/ 27 w 37"/>
                  <a:gd name="T117" fmla="*/ 17 h 33"/>
                  <a:gd name="T118" fmla="*/ 29 w 37"/>
                  <a:gd name="T119" fmla="*/ 19 h 33"/>
                  <a:gd name="T120" fmla="*/ 28 w 37"/>
                  <a:gd name="T121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33">
                    <a:moveTo>
                      <a:pt x="35" y="13"/>
                    </a:moveTo>
                    <a:cubicBezTo>
                      <a:pt x="35" y="13"/>
                      <a:pt x="35" y="12"/>
                      <a:pt x="35" y="12"/>
                    </a:cubicBezTo>
                    <a:cubicBezTo>
                      <a:pt x="35" y="12"/>
                      <a:pt x="35" y="13"/>
                      <a:pt x="35" y="13"/>
                    </a:cubicBezTo>
                    <a:cubicBezTo>
                      <a:pt x="35" y="13"/>
                      <a:pt x="34" y="13"/>
                      <a:pt x="33" y="13"/>
                    </a:cubicBezTo>
                    <a:cubicBezTo>
                      <a:pt x="33" y="13"/>
                      <a:pt x="32" y="12"/>
                      <a:pt x="32" y="11"/>
                    </a:cubicBezTo>
                    <a:cubicBezTo>
                      <a:pt x="32" y="11"/>
                      <a:pt x="33" y="10"/>
                      <a:pt x="34" y="10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0"/>
                      <a:pt x="35" y="6"/>
                      <a:pt x="35" y="6"/>
                    </a:cubicBezTo>
                    <a:cubicBezTo>
                      <a:pt x="34" y="5"/>
                      <a:pt x="33" y="2"/>
                      <a:pt x="33" y="1"/>
                    </a:cubicBezTo>
                    <a:cubicBezTo>
                      <a:pt x="33" y="1"/>
                      <a:pt x="31" y="1"/>
                      <a:pt x="31" y="1"/>
                    </a:cubicBezTo>
                    <a:cubicBezTo>
                      <a:pt x="30" y="0"/>
                      <a:pt x="28" y="1"/>
                      <a:pt x="28" y="0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2"/>
                      <a:pt x="26" y="2"/>
                      <a:pt x="26" y="2"/>
                    </a:cubicBezTo>
                    <a:cubicBezTo>
                      <a:pt x="26" y="3"/>
                      <a:pt x="25" y="4"/>
                      <a:pt x="24" y="4"/>
                    </a:cubicBezTo>
                    <a:cubicBezTo>
                      <a:pt x="24" y="4"/>
                      <a:pt x="23" y="5"/>
                      <a:pt x="23" y="5"/>
                    </a:cubicBezTo>
                    <a:cubicBezTo>
                      <a:pt x="23" y="6"/>
                      <a:pt x="22" y="7"/>
                      <a:pt x="21" y="7"/>
                    </a:cubicBezTo>
                    <a:cubicBezTo>
                      <a:pt x="20" y="7"/>
                      <a:pt x="21" y="7"/>
                      <a:pt x="20" y="8"/>
                    </a:cubicBezTo>
                    <a:cubicBezTo>
                      <a:pt x="20" y="9"/>
                      <a:pt x="20" y="9"/>
                      <a:pt x="18" y="9"/>
                    </a:cubicBezTo>
                    <a:cubicBezTo>
                      <a:pt x="17" y="9"/>
                      <a:pt x="17" y="9"/>
                      <a:pt x="15" y="9"/>
                    </a:cubicBezTo>
                    <a:cubicBezTo>
                      <a:pt x="14" y="8"/>
                      <a:pt x="14" y="9"/>
                      <a:pt x="14" y="10"/>
                    </a:cubicBezTo>
                    <a:cubicBezTo>
                      <a:pt x="14" y="10"/>
                      <a:pt x="12" y="12"/>
                      <a:pt x="12" y="12"/>
                    </a:cubicBezTo>
                    <a:cubicBezTo>
                      <a:pt x="11" y="13"/>
                      <a:pt x="10" y="12"/>
                      <a:pt x="9" y="12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0"/>
                      <a:pt x="9" y="9"/>
                      <a:pt x="9" y="8"/>
                    </a:cubicBezTo>
                    <a:cubicBezTo>
                      <a:pt x="9" y="8"/>
                      <a:pt x="8" y="8"/>
                      <a:pt x="8" y="7"/>
                    </a:cubicBezTo>
                    <a:cubicBezTo>
                      <a:pt x="8" y="11"/>
                      <a:pt x="8" y="15"/>
                      <a:pt x="8" y="16"/>
                    </a:cubicBezTo>
                    <a:cubicBezTo>
                      <a:pt x="8" y="17"/>
                      <a:pt x="6" y="17"/>
                      <a:pt x="6" y="17"/>
                    </a:cubicBezTo>
                    <a:cubicBezTo>
                      <a:pt x="6" y="18"/>
                      <a:pt x="4" y="17"/>
                      <a:pt x="3" y="17"/>
                    </a:cubicBezTo>
                    <a:cubicBezTo>
                      <a:pt x="2" y="17"/>
                      <a:pt x="2" y="17"/>
                      <a:pt x="2" y="16"/>
                    </a:cubicBezTo>
                    <a:cubicBezTo>
                      <a:pt x="1" y="15"/>
                      <a:pt x="1" y="16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1" y="19"/>
                      <a:pt x="1" y="20"/>
                    </a:cubicBezTo>
                    <a:cubicBezTo>
                      <a:pt x="2" y="22"/>
                      <a:pt x="3" y="24"/>
                      <a:pt x="4" y="25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3" y="27"/>
                      <a:pt x="3" y="28"/>
                      <a:pt x="4" y="29"/>
                    </a:cubicBezTo>
                    <a:cubicBezTo>
                      <a:pt x="4" y="30"/>
                      <a:pt x="4" y="31"/>
                      <a:pt x="4" y="31"/>
                    </a:cubicBezTo>
                    <a:cubicBezTo>
                      <a:pt x="5" y="31"/>
                      <a:pt x="5" y="32"/>
                      <a:pt x="5" y="32"/>
                    </a:cubicBezTo>
                    <a:cubicBezTo>
                      <a:pt x="6" y="32"/>
                      <a:pt x="6" y="32"/>
                      <a:pt x="7" y="33"/>
                    </a:cubicBezTo>
                    <a:cubicBezTo>
                      <a:pt x="7" y="33"/>
                      <a:pt x="8" y="33"/>
                      <a:pt x="8" y="33"/>
                    </a:cubicBezTo>
                    <a:cubicBezTo>
                      <a:pt x="8" y="32"/>
                      <a:pt x="10" y="32"/>
                      <a:pt x="11" y="32"/>
                    </a:cubicBezTo>
                    <a:cubicBezTo>
                      <a:pt x="12" y="32"/>
                      <a:pt x="12" y="31"/>
                      <a:pt x="13" y="31"/>
                    </a:cubicBezTo>
                    <a:cubicBezTo>
                      <a:pt x="14" y="31"/>
                      <a:pt x="16" y="31"/>
                      <a:pt x="17" y="31"/>
                    </a:cubicBezTo>
                    <a:cubicBezTo>
                      <a:pt x="18" y="31"/>
                      <a:pt x="18" y="31"/>
                      <a:pt x="19" y="31"/>
                    </a:cubicBezTo>
                    <a:cubicBezTo>
                      <a:pt x="19" y="30"/>
                      <a:pt x="20" y="31"/>
                      <a:pt x="20" y="30"/>
                    </a:cubicBezTo>
                    <a:cubicBezTo>
                      <a:pt x="20" y="30"/>
                      <a:pt x="21" y="30"/>
                      <a:pt x="22" y="30"/>
                    </a:cubicBezTo>
                    <a:cubicBezTo>
                      <a:pt x="23" y="30"/>
                      <a:pt x="25" y="28"/>
                      <a:pt x="27" y="27"/>
                    </a:cubicBezTo>
                    <a:cubicBezTo>
                      <a:pt x="29" y="25"/>
                      <a:pt x="32" y="22"/>
                      <a:pt x="32" y="20"/>
                    </a:cubicBezTo>
                    <a:cubicBezTo>
                      <a:pt x="33" y="18"/>
                      <a:pt x="35" y="17"/>
                      <a:pt x="36" y="16"/>
                    </a:cubicBezTo>
                    <a:cubicBezTo>
                      <a:pt x="36" y="16"/>
                      <a:pt x="37" y="14"/>
                      <a:pt x="37" y="12"/>
                    </a:cubicBezTo>
                    <a:cubicBezTo>
                      <a:pt x="36" y="12"/>
                      <a:pt x="35" y="13"/>
                      <a:pt x="35" y="13"/>
                    </a:cubicBezTo>
                    <a:close/>
                    <a:moveTo>
                      <a:pt x="28" y="20"/>
                    </a:moveTo>
                    <a:cubicBezTo>
                      <a:pt x="28" y="21"/>
                      <a:pt x="27" y="20"/>
                      <a:pt x="27" y="21"/>
                    </a:cubicBezTo>
                    <a:cubicBezTo>
                      <a:pt x="26" y="21"/>
                      <a:pt x="26" y="22"/>
                      <a:pt x="26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0"/>
                      <a:pt x="25" y="18"/>
                      <a:pt x="25" y="18"/>
                    </a:cubicBezTo>
                    <a:cubicBezTo>
                      <a:pt x="25" y="17"/>
                      <a:pt x="27" y="16"/>
                      <a:pt x="27" y="17"/>
                    </a:cubicBezTo>
                    <a:cubicBezTo>
                      <a:pt x="28" y="17"/>
                      <a:pt x="29" y="18"/>
                      <a:pt x="29" y="19"/>
                    </a:cubicBezTo>
                    <a:cubicBezTo>
                      <a:pt x="29" y="19"/>
                      <a:pt x="28" y="20"/>
                      <a:pt x="28" y="2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188">
                <a:extLst>
                  <a:ext uri="{FF2B5EF4-FFF2-40B4-BE49-F238E27FC236}">
                    <a16:creationId xmlns:a16="http://schemas.microsoft.com/office/drawing/2014/main" id="{8EBC67E0-E543-441C-A2BC-247071C17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22650" y="2281238"/>
                <a:ext cx="96837" cy="104775"/>
              </a:xfrm>
              <a:custGeom>
                <a:avLst/>
                <a:gdLst>
                  <a:gd name="T0" fmla="*/ 1 w 27"/>
                  <a:gd name="T1" fmla="*/ 26 h 29"/>
                  <a:gd name="T2" fmla="*/ 2 w 27"/>
                  <a:gd name="T3" fmla="*/ 27 h 29"/>
                  <a:gd name="T4" fmla="*/ 4 w 27"/>
                  <a:gd name="T5" fmla="*/ 27 h 29"/>
                  <a:gd name="T6" fmla="*/ 7 w 27"/>
                  <a:gd name="T7" fmla="*/ 27 h 29"/>
                  <a:gd name="T8" fmla="*/ 15 w 27"/>
                  <a:gd name="T9" fmla="*/ 27 h 29"/>
                  <a:gd name="T10" fmla="*/ 15 w 27"/>
                  <a:gd name="T11" fmla="*/ 28 h 29"/>
                  <a:gd name="T12" fmla="*/ 21 w 27"/>
                  <a:gd name="T13" fmla="*/ 28 h 29"/>
                  <a:gd name="T14" fmla="*/ 24 w 27"/>
                  <a:gd name="T15" fmla="*/ 28 h 29"/>
                  <a:gd name="T16" fmla="*/ 25 w 27"/>
                  <a:gd name="T17" fmla="*/ 28 h 29"/>
                  <a:gd name="T18" fmla="*/ 22 w 27"/>
                  <a:gd name="T19" fmla="*/ 24 h 29"/>
                  <a:gd name="T20" fmla="*/ 22 w 27"/>
                  <a:gd name="T21" fmla="*/ 17 h 29"/>
                  <a:gd name="T22" fmla="*/ 26 w 27"/>
                  <a:gd name="T23" fmla="*/ 17 h 29"/>
                  <a:gd name="T24" fmla="*/ 26 w 27"/>
                  <a:gd name="T25" fmla="*/ 16 h 29"/>
                  <a:gd name="T26" fmla="*/ 27 w 27"/>
                  <a:gd name="T27" fmla="*/ 11 h 29"/>
                  <a:gd name="T28" fmla="*/ 26 w 27"/>
                  <a:gd name="T29" fmla="*/ 11 h 29"/>
                  <a:gd name="T30" fmla="*/ 24 w 27"/>
                  <a:gd name="T31" fmla="*/ 12 h 29"/>
                  <a:gd name="T32" fmla="*/ 23 w 27"/>
                  <a:gd name="T33" fmla="*/ 12 h 29"/>
                  <a:gd name="T34" fmla="*/ 23 w 27"/>
                  <a:gd name="T35" fmla="*/ 10 h 29"/>
                  <a:gd name="T36" fmla="*/ 22 w 27"/>
                  <a:gd name="T37" fmla="*/ 9 h 29"/>
                  <a:gd name="T38" fmla="*/ 22 w 27"/>
                  <a:gd name="T39" fmla="*/ 5 h 29"/>
                  <a:gd name="T40" fmla="*/ 22 w 27"/>
                  <a:gd name="T41" fmla="*/ 3 h 29"/>
                  <a:gd name="T42" fmla="*/ 20 w 27"/>
                  <a:gd name="T43" fmla="*/ 3 h 29"/>
                  <a:gd name="T44" fmla="*/ 19 w 27"/>
                  <a:gd name="T45" fmla="*/ 3 h 29"/>
                  <a:gd name="T46" fmla="*/ 17 w 27"/>
                  <a:gd name="T47" fmla="*/ 3 h 29"/>
                  <a:gd name="T48" fmla="*/ 16 w 27"/>
                  <a:gd name="T49" fmla="*/ 5 h 29"/>
                  <a:gd name="T50" fmla="*/ 14 w 27"/>
                  <a:gd name="T51" fmla="*/ 5 h 29"/>
                  <a:gd name="T52" fmla="*/ 12 w 27"/>
                  <a:gd name="T53" fmla="*/ 4 h 29"/>
                  <a:gd name="T54" fmla="*/ 11 w 27"/>
                  <a:gd name="T55" fmla="*/ 2 h 29"/>
                  <a:gd name="T56" fmla="*/ 10 w 27"/>
                  <a:gd name="T57" fmla="*/ 0 h 29"/>
                  <a:gd name="T58" fmla="*/ 3 w 27"/>
                  <a:gd name="T59" fmla="*/ 0 h 29"/>
                  <a:gd name="T60" fmla="*/ 1 w 27"/>
                  <a:gd name="T61" fmla="*/ 1 h 29"/>
                  <a:gd name="T62" fmla="*/ 3 w 27"/>
                  <a:gd name="T63" fmla="*/ 5 h 29"/>
                  <a:gd name="T64" fmla="*/ 3 w 27"/>
                  <a:gd name="T65" fmla="*/ 8 h 29"/>
                  <a:gd name="T66" fmla="*/ 5 w 27"/>
                  <a:gd name="T67" fmla="*/ 13 h 29"/>
                  <a:gd name="T68" fmla="*/ 3 w 27"/>
                  <a:gd name="T69" fmla="*/ 16 h 29"/>
                  <a:gd name="T70" fmla="*/ 1 w 27"/>
                  <a:gd name="T71" fmla="*/ 21 h 29"/>
                  <a:gd name="T72" fmla="*/ 0 w 27"/>
                  <a:gd name="T73" fmla="*/ 24 h 29"/>
                  <a:gd name="T74" fmla="*/ 0 w 27"/>
                  <a:gd name="T75" fmla="*/ 27 h 29"/>
                  <a:gd name="T76" fmla="*/ 0 w 27"/>
                  <a:gd name="T77" fmla="*/ 27 h 29"/>
                  <a:gd name="T78" fmla="*/ 0 w 27"/>
                  <a:gd name="T79" fmla="*/ 27 h 29"/>
                  <a:gd name="T80" fmla="*/ 1 w 27"/>
                  <a:gd name="T8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" h="29">
                    <a:moveTo>
                      <a:pt x="1" y="26"/>
                    </a:moveTo>
                    <a:cubicBezTo>
                      <a:pt x="2" y="26"/>
                      <a:pt x="1" y="27"/>
                      <a:pt x="2" y="27"/>
                    </a:cubicBezTo>
                    <a:cubicBezTo>
                      <a:pt x="3" y="26"/>
                      <a:pt x="4" y="26"/>
                      <a:pt x="4" y="27"/>
                    </a:cubicBezTo>
                    <a:cubicBezTo>
                      <a:pt x="5" y="27"/>
                      <a:pt x="6" y="27"/>
                      <a:pt x="7" y="27"/>
                    </a:cubicBezTo>
                    <a:cubicBezTo>
                      <a:pt x="7" y="27"/>
                      <a:pt x="15" y="27"/>
                      <a:pt x="15" y="27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20" y="28"/>
                      <a:pt x="21" y="28"/>
                    </a:cubicBezTo>
                    <a:cubicBezTo>
                      <a:pt x="21" y="29"/>
                      <a:pt x="23" y="28"/>
                      <a:pt x="24" y="28"/>
                    </a:cubicBezTo>
                    <a:cubicBezTo>
                      <a:pt x="24" y="28"/>
                      <a:pt x="24" y="28"/>
                      <a:pt x="25" y="2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6" y="11"/>
                    </a:cubicBezTo>
                    <a:cubicBezTo>
                      <a:pt x="26" y="12"/>
                      <a:pt x="25" y="12"/>
                      <a:pt x="24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12"/>
                      <a:pt x="23" y="11"/>
                      <a:pt x="23" y="10"/>
                    </a:cubicBezTo>
                    <a:cubicBezTo>
                      <a:pt x="23" y="10"/>
                      <a:pt x="22" y="9"/>
                      <a:pt x="22" y="9"/>
                    </a:cubicBezTo>
                    <a:cubicBezTo>
                      <a:pt x="21" y="8"/>
                      <a:pt x="22" y="6"/>
                      <a:pt x="22" y="5"/>
                    </a:cubicBezTo>
                    <a:cubicBezTo>
                      <a:pt x="22" y="5"/>
                      <a:pt x="22" y="4"/>
                      <a:pt x="22" y="3"/>
                    </a:cubicBezTo>
                    <a:cubicBezTo>
                      <a:pt x="22" y="3"/>
                      <a:pt x="21" y="3"/>
                      <a:pt x="20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2"/>
                      <a:pt x="17" y="3"/>
                    </a:cubicBezTo>
                    <a:cubicBezTo>
                      <a:pt x="17" y="3"/>
                      <a:pt x="17" y="5"/>
                      <a:pt x="16" y="5"/>
                    </a:cubicBezTo>
                    <a:cubicBezTo>
                      <a:pt x="16" y="5"/>
                      <a:pt x="15" y="5"/>
                      <a:pt x="14" y="5"/>
                    </a:cubicBezTo>
                    <a:cubicBezTo>
                      <a:pt x="13" y="5"/>
                      <a:pt x="12" y="5"/>
                      <a:pt x="12" y="4"/>
                    </a:cubicBezTo>
                    <a:cubicBezTo>
                      <a:pt x="11" y="2"/>
                      <a:pt x="10" y="3"/>
                      <a:pt x="11" y="2"/>
                    </a:cubicBezTo>
                    <a:cubicBezTo>
                      <a:pt x="11" y="1"/>
                      <a:pt x="10" y="0"/>
                      <a:pt x="10" y="0"/>
                    </a:cubicBezTo>
                    <a:cubicBezTo>
                      <a:pt x="10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2" y="2"/>
                      <a:pt x="3" y="5"/>
                      <a:pt x="3" y="5"/>
                    </a:cubicBezTo>
                    <a:cubicBezTo>
                      <a:pt x="4" y="6"/>
                      <a:pt x="3" y="7"/>
                      <a:pt x="3" y="8"/>
                    </a:cubicBezTo>
                    <a:cubicBezTo>
                      <a:pt x="3" y="9"/>
                      <a:pt x="4" y="11"/>
                      <a:pt x="5" y="13"/>
                    </a:cubicBezTo>
                    <a:cubicBezTo>
                      <a:pt x="5" y="14"/>
                      <a:pt x="4" y="15"/>
                      <a:pt x="3" y="16"/>
                    </a:cubicBezTo>
                    <a:cubicBezTo>
                      <a:pt x="2" y="17"/>
                      <a:pt x="1" y="19"/>
                      <a:pt x="1" y="21"/>
                    </a:cubicBezTo>
                    <a:cubicBezTo>
                      <a:pt x="1" y="22"/>
                      <a:pt x="0" y="23"/>
                      <a:pt x="0" y="24"/>
                    </a:cubicBezTo>
                    <a:cubicBezTo>
                      <a:pt x="0" y="24"/>
                      <a:pt x="0" y="26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1" y="26"/>
                      <a:pt x="1" y="2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189">
                <a:extLst>
                  <a:ext uri="{FF2B5EF4-FFF2-40B4-BE49-F238E27FC236}">
                    <a16:creationId xmlns:a16="http://schemas.microsoft.com/office/drawing/2014/main" id="{59F53422-A2A4-4218-BD60-35E2B503D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3275" y="2300288"/>
                <a:ext cx="96837" cy="85725"/>
              </a:xfrm>
              <a:custGeom>
                <a:avLst/>
                <a:gdLst>
                  <a:gd name="T0" fmla="*/ 21 w 27"/>
                  <a:gd name="T1" fmla="*/ 1 h 24"/>
                  <a:gd name="T2" fmla="*/ 19 w 27"/>
                  <a:gd name="T3" fmla="*/ 0 h 24"/>
                  <a:gd name="T4" fmla="*/ 16 w 27"/>
                  <a:gd name="T5" fmla="*/ 1 h 24"/>
                  <a:gd name="T6" fmla="*/ 16 w 27"/>
                  <a:gd name="T7" fmla="*/ 2 h 24"/>
                  <a:gd name="T8" fmla="*/ 15 w 27"/>
                  <a:gd name="T9" fmla="*/ 3 h 24"/>
                  <a:gd name="T10" fmla="*/ 15 w 27"/>
                  <a:gd name="T11" fmla="*/ 6 h 24"/>
                  <a:gd name="T12" fmla="*/ 15 w 27"/>
                  <a:gd name="T13" fmla="*/ 8 h 24"/>
                  <a:gd name="T14" fmla="*/ 16 w 27"/>
                  <a:gd name="T15" fmla="*/ 10 h 24"/>
                  <a:gd name="T16" fmla="*/ 18 w 27"/>
                  <a:gd name="T17" fmla="*/ 10 h 24"/>
                  <a:gd name="T18" fmla="*/ 18 w 27"/>
                  <a:gd name="T19" fmla="*/ 11 h 24"/>
                  <a:gd name="T20" fmla="*/ 18 w 27"/>
                  <a:gd name="T21" fmla="*/ 12 h 24"/>
                  <a:gd name="T22" fmla="*/ 16 w 27"/>
                  <a:gd name="T23" fmla="*/ 12 h 24"/>
                  <a:gd name="T24" fmla="*/ 15 w 27"/>
                  <a:gd name="T25" fmla="*/ 10 h 24"/>
                  <a:gd name="T26" fmla="*/ 13 w 27"/>
                  <a:gd name="T27" fmla="*/ 10 h 24"/>
                  <a:gd name="T28" fmla="*/ 12 w 27"/>
                  <a:gd name="T29" fmla="*/ 8 h 24"/>
                  <a:gd name="T30" fmla="*/ 11 w 27"/>
                  <a:gd name="T31" fmla="*/ 9 h 24"/>
                  <a:gd name="T32" fmla="*/ 10 w 27"/>
                  <a:gd name="T33" fmla="*/ 9 h 24"/>
                  <a:gd name="T34" fmla="*/ 8 w 27"/>
                  <a:gd name="T35" fmla="*/ 9 h 24"/>
                  <a:gd name="T36" fmla="*/ 8 w 27"/>
                  <a:gd name="T37" fmla="*/ 7 h 24"/>
                  <a:gd name="T38" fmla="*/ 6 w 27"/>
                  <a:gd name="T39" fmla="*/ 8 h 24"/>
                  <a:gd name="T40" fmla="*/ 6 w 27"/>
                  <a:gd name="T41" fmla="*/ 7 h 24"/>
                  <a:gd name="T42" fmla="*/ 5 w 27"/>
                  <a:gd name="T43" fmla="*/ 6 h 24"/>
                  <a:gd name="T44" fmla="*/ 4 w 27"/>
                  <a:gd name="T45" fmla="*/ 11 h 24"/>
                  <a:gd name="T46" fmla="*/ 4 w 27"/>
                  <a:gd name="T47" fmla="*/ 12 h 24"/>
                  <a:gd name="T48" fmla="*/ 0 w 27"/>
                  <a:gd name="T49" fmla="*/ 12 h 24"/>
                  <a:gd name="T50" fmla="*/ 0 w 27"/>
                  <a:gd name="T51" fmla="*/ 19 h 24"/>
                  <a:gd name="T52" fmla="*/ 3 w 27"/>
                  <a:gd name="T53" fmla="*/ 23 h 24"/>
                  <a:gd name="T54" fmla="*/ 7 w 27"/>
                  <a:gd name="T55" fmla="*/ 23 h 24"/>
                  <a:gd name="T56" fmla="*/ 7 w 27"/>
                  <a:gd name="T57" fmla="*/ 23 h 24"/>
                  <a:gd name="T58" fmla="*/ 8 w 27"/>
                  <a:gd name="T59" fmla="*/ 23 h 24"/>
                  <a:gd name="T60" fmla="*/ 11 w 27"/>
                  <a:gd name="T61" fmla="*/ 24 h 24"/>
                  <a:gd name="T62" fmla="*/ 14 w 27"/>
                  <a:gd name="T63" fmla="*/ 21 h 24"/>
                  <a:gd name="T64" fmla="*/ 16 w 27"/>
                  <a:gd name="T65" fmla="*/ 19 h 24"/>
                  <a:gd name="T66" fmla="*/ 17 w 27"/>
                  <a:gd name="T67" fmla="*/ 18 h 24"/>
                  <a:gd name="T68" fmla="*/ 19 w 27"/>
                  <a:gd name="T69" fmla="*/ 18 h 24"/>
                  <a:gd name="T70" fmla="*/ 19 w 27"/>
                  <a:gd name="T71" fmla="*/ 18 h 24"/>
                  <a:gd name="T72" fmla="*/ 19 w 27"/>
                  <a:gd name="T73" fmla="*/ 16 h 24"/>
                  <a:gd name="T74" fmla="*/ 25 w 27"/>
                  <a:gd name="T75" fmla="*/ 14 h 24"/>
                  <a:gd name="T76" fmla="*/ 25 w 27"/>
                  <a:gd name="T77" fmla="*/ 13 h 24"/>
                  <a:gd name="T78" fmla="*/ 25 w 27"/>
                  <a:gd name="T79" fmla="*/ 11 h 24"/>
                  <a:gd name="T80" fmla="*/ 26 w 27"/>
                  <a:gd name="T81" fmla="*/ 10 h 24"/>
                  <a:gd name="T82" fmla="*/ 26 w 27"/>
                  <a:gd name="T83" fmla="*/ 6 h 24"/>
                  <a:gd name="T84" fmla="*/ 27 w 27"/>
                  <a:gd name="T85" fmla="*/ 6 h 24"/>
                  <a:gd name="T86" fmla="*/ 26 w 27"/>
                  <a:gd name="T87" fmla="*/ 3 h 24"/>
                  <a:gd name="T88" fmla="*/ 23 w 27"/>
                  <a:gd name="T89" fmla="*/ 2 h 24"/>
                  <a:gd name="T90" fmla="*/ 21 w 27"/>
                  <a:gd name="T91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" h="24">
                    <a:moveTo>
                      <a:pt x="21" y="1"/>
                    </a:moveTo>
                    <a:cubicBezTo>
                      <a:pt x="20" y="1"/>
                      <a:pt x="20" y="1"/>
                      <a:pt x="19" y="0"/>
                    </a:cubicBezTo>
                    <a:cubicBezTo>
                      <a:pt x="19" y="1"/>
                      <a:pt x="17" y="1"/>
                      <a:pt x="16" y="1"/>
                    </a:cubicBezTo>
                    <a:cubicBezTo>
                      <a:pt x="15" y="1"/>
                      <a:pt x="16" y="2"/>
                      <a:pt x="16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4"/>
                      <a:pt x="15" y="5"/>
                      <a:pt x="15" y="6"/>
                    </a:cubicBezTo>
                    <a:cubicBezTo>
                      <a:pt x="15" y="7"/>
                      <a:pt x="14" y="8"/>
                      <a:pt x="15" y="8"/>
                    </a:cubicBezTo>
                    <a:cubicBezTo>
                      <a:pt x="15" y="8"/>
                      <a:pt x="15" y="10"/>
                      <a:pt x="16" y="10"/>
                    </a:cubicBezTo>
                    <a:cubicBezTo>
                      <a:pt x="17" y="10"/>
                      <a:pt x="17" y="10"/>
                      <a:pt x="18" y="10"/>
                    </a:cubicBezTo>
                    <a:cubicBezTo>
                      <a:pt x="18" y="10"/>
                      <a:pt x="18" y="10"/>
                      <a:pt x="18" y="1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7" y="13"/>
                      <a:pt x="16" y="12"/>
                    </a:cubicBezTo>
                    <a:cubicBezTo>
                      <a:pt x="15" y="12"/>
                      <a:pt x="15" y="11"/>
                      <a:pt x="15" y="10"/>
                    </a:cubicBezTo>
                    <a:cubicBezTo>
                      <a:pt x="15" y="10"/>
                      <a:pt x="14" y="10"/>
                      <a:pt x="13" y="10"/>
                    </a:cubicBezTo>
                    <a:cubicBezTo>
                      <a:pt x="13" y="10"/>
                      <a:pt x="12" y="9"/>
                      <a:pt x="12" y="8"/>
                    </a:cubicBezTo>
                    <a:cubicBezTo>
                      <a:pt x="12" y="8"/>
                      <a:pt x="11" y="9"/>
                      <a:pt x="11" y="9"/>
                    </a:cubicBezTo>
                    <a:cubicBezTo>
                      <a:pt x="11" y="9"/>
                      <a:pt x="11" y="9"/>
                      <a:pt x="10" y="9"/>
                    </a:cubicBezTo>
                    <a:cubicBezTo>
                      <a:pt x="10" y="9"/>
                      <a:pt x="9" y="8"/>
                      <a:pt x="8" y="9"/>
                    </a:cubicBezTo>
                    <a:cubicBezTo>
                      <a:pt x="8" y="9"/>
                      <a:pt x="7" y="8"/>
                      <a:pt x="8" y="7"/>
                    </a:cubicBezTo>
                    <a:cubicBezTo>
                      <a:pt x="8" y="7"/>
                      <a:pt x="7" y="7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7"/>
                      <a:pt x="5" y="7"/>
                      <a:pt x="5" y="6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3"/>
                      <a:pt x="7" y="22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11" y="24"/>
                      <a:pt x="11" y="24"/>
                    </a:cubicBezTo>
                    <a:cubicBezTo>
                      <a:pt x="12" y="23"/>
                      <a:pt x="13" y="21"/>
                      <a:pt x="14" y="21"/>
                    </a:cubicBezTo>
                    <a:cubicBezTo>
                      <a:pt x="15" y="21"/>
                      <a:pt x="16" y="20"/>
                      <a:pt x="16" y="19"/>
                    </a:cubicBezTo>
                    <a:cubicBezTo>
                      <a:pt x="16" y="19"/>
                      <a:pt x="16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25" y="14"/>
                      <a:pt x="25" y="14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1"/>
                      <a:pt x="25" y="11"/>
                    </a:cubicBezTo>
                    <a:cubicBezTo>
                      <a:pt x="25" y="10"/>
                      <a:pt x="27" y="11"/>
                      <a:pt x="26" y="10"/>
                    </a:cubicBezTo>
                    <a:cubicBezTo>
                      <a:pt x="26" y="10"/>
                      <a:pt x="26" y="7"/>
                      <a:pt x="26" y="6"/>
                    </a:cubicBezTo>
                    <a:cubicBezTo>
                      <a:pt x="26" y="6"/>
                      <a:pt x="27" y="6"/>
                      <a:pt x="27" y="6"/>
                    </a:cubicBezTo>
                    <a:cubicBezTo>
                      <a:pt x="27" y="5"/>
                      <a:pt x="26" y="4"/>
                      <a:pt x="26" y="3"/>
                    </a:cubicBezTo>
                    <a:cubicBezTo>
                      <a:pt x="26" y="3"/>
                      <a:pt x="23" y="2"/>
                      <a:pt x="23" y="2"/>
                    </a:cubicBezTo>
                    <a:cubicBezTo>
                      <a:pt x="22" y="2"/>
                      <a:pt x="21" y="1"/>
                      <a:pt x="21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190">
                <a:extLst>
                  <a:ext uri="{FF2B5EF4-FFF2-40B4-BE49-F238E27FC236}">
                    <a16:creationId xmlns:a16="http://schemas.microsoft.com/office/drawing/2014/main" id="{6F52DF14-ECD4-4638-9A87-AAB2B0B39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86125" y="2241550"/>
                <a:ext cx="17462" cy="15875"/>
              </a:xfrm>
              <a:custGeom>
                <a:avLst/>
                <a:gdLst>
                  <a:gd name="T0" fmla="*/ 4 w 5"/>
                  <a:gd name="T1" fmla="*/ 0 h 4"/>
                  <a:gd name="T2" fmla="*/ 2 w 5"/>
                  <a:gd name="T3" fmla="*/ 0 h 4"/>
                  <a:gd name="T4" fmla="*/ 1 w 5"/>
                  <a:gd name="T5" fmla="*/ 0 h 4"/>
                  <a:gd name="T6" fmla="*/ 1 w 5"/>
                  <a:gd name="T7" fmla="*/ 0 h 4"/>
                  <a:gd name="T8" fmla="*/ 1 w 5"/>
                  <a:gd name="T9" fmla="*/ 2 h 4"/>
                  <a:gd name="T10" fmla="*/ 0 w 5"/>
                  <a:gd name="T11" fmla="*/ 3 h 4"/>
                  <a:gd name="T12" fmla="*/ 0 w 5"/>
                  <a:gd name="T13" fmla="*/ 3 h 4"/>
                  <a:gd name="T14" fmla="*/ 1 w 5"/>
                  <a:gd name="T15" fmla="*/ 3 h 4"/>
                  <a:gd name="T16" fmla="*/ 2 w 5"/>
                  <a:gd name="T17" fmla="*/ 3 h 4"/>
                  <a:gd name="T18" fmla="*/ 4 w 5"/>
                  <a:gd name="T19" fmla="*/ 2 h 4"/>
                  <a:gd name="T20" fmla="*/ 4 w 5"/>
                  <a:gd name="T21" fmla="*/ 1 h 4"/>
                  <a:gd name="T22" fmla="*/ 4 w 5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4"/>
                      <a:pt x="2" y="3"/>
                      <a:pt x="2" y="3"/>
                    </a:cubicBezTo>
                    <a:cubicBezTo>
                      <a:pt x="2" y="3"/>
                      <a:pt x="4" y="3"/>
                      <a:pt x="4" y="2"/>
                    </a:cubicBezTo>
                    <a:cubicBezTo>
                      <a:pt x="5" y="1"/>
                      <a:pt x="4" y="1"/>
                      <a:pt x="4" y="1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191">
                <a:extLst>
                  <a:ext uri="{FF2B5EF4-FFF2-40B4-BE49-F238E27FC236}">
                    <a16:creationId xmlns:a16="http://schemas.microsoft.com/office/drawing/2014/main" id="{17CDC104-F8C7-45D6-AC1B-AA11ED3DA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84525" y="2127250"/>
                <a:ext cx="85725" cy="119063"/>
              </a:xfrm>
              <a:custGeom>
                <a:avLst/>
                <a:gdLst>
                  <a:gd name="T0" fmla="*/ 6 w 24"/>
                  <a:gd name="T1" fmla="*/ 6 h 33"/>
                  <a:gd name="T2" fmla="*/ 7 w 24"/>
                  <a:gd name="T3" fmla="*/ 8 h 33"/>
                  <a:gd name="T4" fmla="*/ 12 w 24"/>
                  <a:gd name="T5" fmla="*/ 9 h 33"/>
                  <a:gd name="T6" fmla="*/ 15 w 24"/>
                  <a:gd name="T7" fmla="*/ 10 h 33"/>
                  <a:gd name="T8" fmla="*/ 16 w 24"/>
                  <a:gd name="T9" fmla="*/ 11 h 33"/>
                  <a:gd name="T10" fmla="*/ 10 w 24"/>
                  <a:gd name="T11" fmla="*/ 17 h 33"/>
                  <a:gd name="T12" fmla="*/ 7 w 24"/>
                  <a:gd name="T13" fmla="*/ 17 h 33"/>
                  <a:gd name="T14" fmla="*/ 4 w 24"/>
                  <a:gd name="T15" fmla="*/ 19 h 33"/>
                  <a:gd name="T16" fmla="*/ 2 w 24"/>
                  <a:gd name="T17" fmla="*/ 19 h 33"/>
                  <a:gd name="T18" fmla="*/ 1 w 24"/>
                  <a:gd name="T19" fmla="*/ 21 h 33"/>
                  <a:gd name="T20" fmla="*/ 0 w 24"/>
                  <a:gd name="T21" fmla="*/ 23 h 33"/>
                  <a:gd name="T22" fmla="*/ 0 w 24"/>
                  <a:gd name="T23" fmla="*/ 31 h 33"/>
                  <a:gd name="T24" fmla="*/ 1 w 24"/>
                  <a:gd name="T25" fmla="*/ 33 h 33"/>
                  <a:gd name="T26" fmla="*/ 6 w 24"/>
                  <a:gd name="T27" fmla="*/ 27 h 33"/>
                  <a:gd name="T28" fmla="*/ 10 w 24"/>
                  <a:gd name="T29" fmla="*/ 24 h 33"/>
                  <a:gd name="T30" fmla="*/ 16 w 24"/>
                  <a:gd name="T31" fmla="*/ 18 h 33"/>
                  <a:gd name="T32" fmla="*/ 19 w 24"/>
                  <a:gd name="T33" fmla="*/ 14 h 33"/>
                  <a:gd name="T34" fmla="*/ 21 w 24"/>
                  <a:gd name="T35" fmla="*/ 11 h 33"/>
                  <a:gd name="T36" fmla="*/ 23 w 24"/>
                  <a:gd name="T37" fmla="*/ 6 h 33"/>
                  <a:gd name="T38" fmla="*/ 24 w 24"/>
                  <a:gd name="T39" fmla="*/ 2 h 33"/>
                  <a:gd name="T40" fmla="*/ 22 w 24"/>
                  <a:gd name="T41" fmla="*/ 1 h 33"/>
                  <a:gd name="T42" fmla="*/ 17 w 24"/>
                  <a:gd name="T43" fmla="*/ 3 h 33"/>
                  <a:gd name="T44" fmla="*/ 14 w 24"/>
                  <a:gd name="T45" fmla="*/ 3 h 33"/>
                  <a:gd name="T46" fmla="*/ 11 w 24"/>
                  <a:gd name="T47" fmla="*/ 4 h 33"/>
                  <a:gd name="T48" fmla="*/ 7 w 24"/>
                  <a:gd name="T49" fmla="*/ 4 h 33"/>
                  <a:gd name="T50" fmla="*/ 5 w 24"/>
                  <a:gd name="T51" fmla="*/ 2 h 33"/>
                  <a:gd name="T52" fmla="*/ 4 w 24"/>
                  <a:gd name="T53" fmla="*/ 4 h 33"/>
                  <a:gd name="T54" fmla="*/ 6 w 24"/>
                  <a:gd name="T5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" h="33">
                    <a:moveTo>
                      <a:pt x="6" y="6"/>
                    </a:moveTo>
                    <a:cubicBezTo>
                      <a:pt x="6" y="7"/>
                      <a:pt x="7" y="8"/>
                      <a:pt x="7" y="8"/>
                    </a:cubicBezTo>
                    <a:cubicBezTo>
                      <a:pt x="8" y="8"/>
                      <a:pt x="10" y="9"/>
                      <a:pt x="12" y="9"/>
                    </a:cubicBezTo>
                    <a:cubicBezTo>
                      <a:pt x="14" y="10"/>
                      <a:pt x="15" y="10"/>
                      <a:pt x="15" y="10"/>
                    </a:cubicBezTo>
                    <a:cubicBezTo>
                      <a:pt x="16" y="10"/>
                      <a:pt x="16" y="10"/>
                      <a:pt x="16" y="11"/>
                    </a:cubicBezTo>
                    <a:cubicBezTo>
                      <a:pt x="15" y="11"/>
                      <a:pt x="10" y="16"/>
                      <a:pt x="10" y="17"/>
                    </a:cubicBezTo>
                    <a:cubicBezTo>
                      <a:pt x="9" y="18"/>
                      <a:pt x="9" y="17"/>
                      <a:pt x="7" y="17"/>
                    </a:cubicBezTo>
                    <a:cubicBezTo>
                      <a:pt x="6" y="17"/>
                      <a:pt x="4" y="19"/>
                      <a:pt x="4" y="19"/>
                    </a:cubicBezTo>
                    <a:cubicBezTo>
                      <a:pt x="4" y="19"/>
                      <a:pt x="3" y="19"/>
                      <a:pt x="2" y="19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1"/>
                      <a:pt x="5" y="29"/>
                      <a:pt x="6" y="27"/>
                    </a:cubicBezTo>
                    <a:cubicBezTo>
                      <a:pt x="8" y="25"/>
                      <a:pt x="9" y="25"/>
                      <a:pt x="10" y="24"/>
                    </a:cubicBezTo>
                    <a:cubicBezTo>
                      <a:pt x="12" y="24"/>
                      <a:pt x="14" y="21"/>
                      <a:pt x="16" y="18"/>
                    </a:cubicBezTo>
                    <a:cubicBezTo>
                      <a:pt x="17" y="17"/>
                      <a:pt x="19" y="15"/>
                      <a:pt x="19" y="14"/>
                    </a:cubicBezTo>
                    <a:cubicBezTo>
                      <a:pt x="19" y="13"/>
                      <a:pt x="20" y="12"/>
                      <a:pt x="21" y="11"/>
                    </a:cubicBezTo>
                    <a:cubicBezTo>
                      <a:pt x="22" y="10"/>
                      <a:pt x="23" y="7"/>
                      <a:pt x="23" y="6"/>
                    </a:cubicBezTo>
                    <a:cubicBezTo>
                      <a:pt x="23" y="5"/>
                      <a:pt x="24" y="3"/>
                      <a:pt x="24" y="2"/>
                    </a:cubicBezTo>
                    <a:cubicBezTo>
                      <a:pt x="24" y="0"/>
                      <a:pt x="23" y="0"/>
                      <a:pt x="22" y="1"/>
                    </a:cubicBezTo>
                    <a:cubicBezTo>
                      <a:pt x="22" y="2"/>
                      <a:pt x="19" y="3"/>
                      <a:pt x="17" y="3"/>
                    </a:cubicBezTo>
                    <a:cubicBezTo>
                      <a:pt x="15" y="3"/>
                      <a:pt x="14" y="3"/>
                      <a:pt x="14" y="3"/>
                    </a:cubicBezTo>
                    <a:cubicBezTo>
                      <a:pt x="13" y="4"/>
                      <a:pt x="11" y="3"/>
                      <a:pt x="11" y="4"/>
                    </a:cubicBezTo>
                    <a:cubicBezTo>
                      <a:pt x="10" y="5"/>
                      <a:pt x="7" y="5"/>
                      <a:pt x="7" y="4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5"/>
                      <a:pt x="5" y="6"/>
                      <a:pt x="6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192">
                <a:extLst>
                  <a:ext uri="{FF2B5EF4-FFF2-40B4-BE49-F238E27FC236}">
                    <a16:creationId xmlns:a16="http://schemas.microsoft.com/office/drawing/2014/main" id="{87F25D67-6464-4CD9-84F7-4904A8CA6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32200" y="1914525"/>
                <a:ext cx="100012" cy="79375"/>
              </a:xfrm>
              <a:custGeom>
                <a:avLst/>
                <a:gdLst>
                  <a:gd name="T0" fmla="*/ 10 w 28"/>
                  <a:gd name="T1" fmla="*/ 22 h 22"/>
                  <a:gd name="T2" fmla="*/ 10 w 28"/>
                  <a:gd name="T3" fmla="*/ 19 h 22"/>
                  <a:gd name="T4" fmla="*/ 14 w 28"/>
                  <a:gd name="T5" fmla="*/ 17 h 22"/>
                  <a:gd name="T6" fmla="*/ 15 w 28"/>
                  <a:gd name="T7" fmla="*/ 16 h 22"/>
                  <a:gd name="T8" fmla="*/ 17 w 28"/>
                  <a:gd name="T9" fmla="*/ 16 h 22"/>
                  <a:gd name="T10" fmla="*/ 19 w 28"/>
                  <a:gd name="T11" fmla="*/ 15 h 22"/>
                  <a:gd name="T12" fmla="*/ 20 w 28"/>
                  <a:gd name="T13" fmla="*/ 14 h 22"/>
                  <a:gd name="T14" fmla="*/ 21 w 28"/>
                  <a:gd name="T15" fmla="*/ 13 h 22"/>
                  <a:gd name="T16" fmla="*/ 22 w 28"/>
                  <a:gd name="T17" fmla="*/ 12 h 22"/>
                  <a:gd name="T18" fmla="*/ 22 w 28"/>
                  <a:gd name="T19" fmla="*/ 11 h 22"/>
                  <a:gd name="T20" fmla="*/ 24 w 28"/>
                  <a:gd name="T21" fmla="*/ 10 h 22"/>
                  <a:gd name="T22" fmla="*/ 27 w 28"/>
                  <a:gd name="T23" fmla="*/ 10 h 22"/>
                  <a:gd name="T24" fmla="*/ 28 w 28"/>
                  <a:gd name="T25" fmla="*/ 9 h 22"/>
                  <a:gd name="T26" fmla="*/ 27 w 28"/>
                  <a:gd name="T27" fmla="*/ 8 h 22"/>
                  <a:gd name="T28" fmla="*/ 27 w 28"/>
                  <a:gd name="T29" fmla="*/ 6 h 22"/>
                  <a:gd name="T30" fmla="*/ 26 w 28"/>
                  <a:gd name="T31" fmla="*/ 3 h 22"/>
                  <a:gd name="T32" fmla="*/ 26 w 28"/>
                  <a:gd name="T33" fmla="*/ 3 h 22"/>
                  <a:gd name="T34" fmla="*/ 23 w 28"/>
                  <a:gd name="T35" fmla="*/ 2 h 22"/>
                  <a:gd name="T36" fmla="*/ 19 w 28"/>
                  <a:gd name="T37" fmla="*/ 1 h 22"/>
                  <a:gd name="T38" fmla="*/ 17 w 28"/>
                  <a:gd name="T39" fmla="*/ 0 h 22"/>
                  <a:gd name="T40" fmla="*/ 14 w 28"/>
                  <a:gd name="T41" fmla="*/ 5 h 22"/>
                  <a:gd name="T42" fmla="*/ 11 w 28"/>
                  <a:gd name="T43" fmla="*/ 7 h 22"/>
                  <a:gd name="T44" fmla="*/ 9 w 28"/>
                  <a:gd name="T45" fmla="*/ 9 h 22"/>
                  <a:gd name="T46" fmla="*/ 8 w 28"/>
                  <a:gd name="T47" fmla="*/ 11 h 22"/>
                  <a:gd name="T48" fmla="*/ 8 w 28"/>
                  <a:gd name="T49" fmla="*/ 15 h 22"/>
                  <a:gd name="T50" fmla="*/ 5 w 28"/>
                  <a:gd name="T51" fmla="*/ 18 h 22"/>
                  <a:gd name="T52" fmla="*/ 2 w 28"/>
                  <a:gd name="T53" fmla="*/ 21 h 22"/>
                  <a:gd name="T54" fmla="*/ 0 w 28"/>
                  <a:gd name="T55" fmla="*/ 22 h 22"/>
                  <a:gd name="T56" fmla="*/ 8 w 28"/>
                  <a:gd name="T57" fmla="*/ 22 h 22"/>
                  <a:gd name="T58" fmla="*/ 10 w 28"/>
                  <a:gd name="T5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8" h="22">
                    <a:moveTo>
                      <a:pt x="10" y="22"/>
                    </a:moveTo>
                    <a:cubicBezTo>
                      <a:pt x="10" y="21"/>
                      <a:pt x="10" y="19"/>
                      <a:pt x="10" y="19"/>
                    </a:cubicBezTo>
                    <a:cubicBezTo>
                      <a:pt x="10" y="19"/>
                      <a:pt x="13" y="17"/>
                      <a:pt x="14" y="17"/>
                    </a:cubicBezTo>
                    <a:cubicBezTo>
                      <a:pt x="14" y="17"/>
                      <a:pt x="15" y="17"/>
                      <a:pt x="15" y="16"/>
                    </a:cubicBezTo>
                    <a:cubicBezTo>
                      <a:pt x="15" y="16"/>
                      <a:pt x="17" y="16"/>
                      <a:pt x="17" y="16"/>
                    </a:cubicBezTo>
                    <a:cubicBezTo>
                      <a:pt x="18" y="16"/>
                      <a:pt x="19" y="15"/>
                      <a:pt x="19" y="15"/>
                    </a:cubicBezTo>
                    <a:cubicBezTo>
                      <a:pt x="19" y="14"/>
                      <a:pt x="20" y="14"/>
                      <a:pt x="20" y="14"/>
                    </a:cubicBezTo>
                    <a:cubicBezTo>
                      <a:pt x="21" y="14"/>
                      <a:pt x="21" y="13"/>
                      <a:pt x="21" y="13"/>
                    </a:cubicBezTo>
                    <a:cubicBezTo>
                      <a:pt x="22" y="13"/>
                      <a:pt x="22" y="13"/>
                      <a:pt x="22" y="12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3" y="11"/>
                      <a:pt x="24" y="11"/>
                      <a:pt x="24" y="10"/>
                    </a:cubicBezTo>
                    <a:cubicBezTo>
                      <a:pt x="24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9"/>
                    </a:cubicBezTo>
                    <a:cubicBezTo>
                      <a:pt x="28" y="9"/>
                      <a:pt x="27" y="8"/>
                      <a:pt x="27" y="8"/>
                    </a:cubicBezTo>
                    <a:cubicBezTo>
                      <a:pt x="26" y="8"/>
                      <a:pt x="27" y="7"/>
                      <a:pt x="27" y="6"/>
                    </a:cubicBezTo>
                    <a:cubicBezTo>
                      <a:pt x="27" y="5"/>
                      <a:pt x="27" y="4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4" y="2"/>
                      <a:pt x="23" y="2"/>
                    </a:cubicBezTo>
                    <a:cubicBezTo>
                      <a:pt x="22" y="2"/>
                      <a:pt x="20" y="2"/>
                      <a:pt x="19" y="1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6" y="1"/>
                      <a:pt x="15" y="4"/>
                      <a:pt x="14" y="5"/>
                    </a:cubicBezTo>
                    <a:cubicBezTo>
                      <a:pt x="14" y="6"/>
                      <a:pt x="12" y="7"/>
                      <a:pt x="11" y="7"/>
                    </a:cubicBezTo>
                    <a:cubicBezTo>
                      <a:pt x="10" y="7"/>
                      <a:pt x="10" y="8"/>
                      <a:pt x="9" y="9"/>
                    </a:cubicBezTo>
                    <a:cubicBezTo>
                      <a:pt x="8" y="9"/>
                      <a:pt x="9" y="10"/>
                      <a:pt x="8" y="11"/>
                    </a:cubicBezTo>
                    <a:cubicBezTo>
                      <a:pt x="7" y="12"/>
                      <a:pt x="7" y="14"/>
                      <a:pt x="8" y="15"/>
                    </a:cubicBezTo>
                    <a:cubicBezTo>
                      <a:pt x="8" y="15"/>
                      <a:pt x="6" y="18"/>
                      <a:pt x="5" y="18"/>
                    </a:cubicBezTo>
                    <a:cubicBezTo>
                      <a:pt x="4" y="19"/>
                      <a:pt x="3" y="20"/>
                      <a:pt x="2" y="21"/>
                    </a:cubicBezTo>
                    <a:cubicBezTo>
                      <a:pt x="1" y="21"/>
                      <a:pt x="0" y="21"/>
                      <a:pt x="0" y="22"/>
                    </a:cubicBezTo>
                    <a:cubicBezTo>
                      <a:pt x="3" y="22"/>
                      <a:pt x="7" y="22"/>
                      <a:pt x="8" y="22"/>
                    </a:cubicBezTo>
                    <a:cubicBezTo>
                      <a:pt x="10" y="22"/>
                      <a:pt x="10" y="22"/>
                      <a:pt x="10" y="2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193">
                <a:extLst>
                  <a:ext uri="{FF2B5EF4-FFF2-40B4-BE49-F238E27FC236}">
                    <a16:creationId xmlns:a16="http://schemas.microsoft.com/office/drawing/2014/main" id="{829F5D93-00CA-43A4-97B3-EED97858A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59163" y="1900238"/>
                <a:ext cx="36512" cy="68263"/>
              </a:xfrm>
              <a:custGeom>
                <a:avLst/>
                <a:gdLst>
                  <a:gd name="T0" fmla="*/ 2 w 10"/>
                  <a:gd name="T1" fmla="*/ 5 h 19"/>
                  <a:gd name="T2" fmla="*/ 2 w 10"/>
                  <a:gd name="T3" fmla="*/ 7 h 19"/>
                  <a:gd name="T4" fmla="*/ 0 w 10"/>
                  <a:gd name="T5" fmla="*/ 9 h 19"/>
                  <a:gd name="T6" fmla="*/ 1 w 10"/>
                  <a:gd name="T7" fmla="*/ 11 h 19"/>
                  <a:gd name="T8" fmla="*/ 2 w 10"/>
                  <a:gd name="T9" fmla="*/ 13 h 19"/>
                  <a:gd name="T10" fmla="*/ 4 w 10"/>
                  <a:gd name="T11" fmla="*/ 14 h 19"/>
                  <a:gd name="T12" fmla="*/ 5 w 10"/>
                  <a:gd name="T13" fmla="*/ 18 h 19"/>
                  <a:gd name="T14" fmla="*/ 5 w 10"/>
                  <a:gd name="T15" fmla="*/ 19 h 19"/>
                  <a:gd name="T16" fmla="*/ 6 w 10"/>
                  <a:gd name="T17" fmla="*/ 18 h 19"/>
                  <a:gd name="T18" fmla="*/ 6 w 10"/>
                  <a:gd name="T19" fmla="*/ 16 h 19"/>
                  <a:gd name="T20" fmla="*/ 7 w 10"/>
                  <a:gd name="T21" fmla="*/ 15 h 19"/>
                  <a:gd name="T22" fmla="*/ 8 w 10"/>
                  <a:gd name="T23" fmla="*/ 14 h 19"/>
                  <a:gd name="T24" fmla="*/ 9 w 10"/>
                  <a:gd name="T25" fmla="*/ 13 h 19"/>
                  <a:gd name="T26" fmla="*/ 10 w 10"/>
                  <a:gd name="T27" fmla="*/ 12 h 19"/>
                  <a:gd name="T28" fmla="*/ 9 w 10"/>
                  <a:gd name="T29" fmla="*/ 11 h 19"/>
                  <a:gd name="T30" fmla="*/ 8 w 10"/>
                  <a:gd name="T31" fmla="*/ 10 h 19"/>
                  <a:gd name="T32" fmla="*/ 6 w 10"/>
                  <a:gd name="T33" fmla="*/ 9 h 19"/>
                  <a:gd name="T34" fmla="*/ 8 w 10"/>
                  <a:gd name="T35" fmla="*/ 7 h 19"/>
                  <a:gd name="T36" fmla="*/ 8 w 10"/>
                  <a:gd name="T37" fmla="*/ 4 h 19"/>
                  <a:gd name="T38" fmla="*/ 8 w 10"/>
                  <a:gd name="T39" fmla="*/ 2 h 19"/>
                  <a:gd name="T40" fmla="*/ 8 w 10"/>
                  <a:gd name="T41" fmla="*/ 2 h 19"/>
                  <a:gd name="T42" fmla="*/ 7 w 10"/>
                  <a:gd name="T43" fmla="*/ 1 h 19"/>
                  <a:gd name="T44" fmla="*/ 4 w 10"/>
                  <a:gd name="T45" fmla="*/ 1 h 19"/>
                  <a:gd name="T46" fmla="*/ 2 w 10"/>
                  <a:gd name="T47" fmla="*/ 1 h 19"/>
                  <a:gd name="T48" fmla="*/ 2 w 10"/>
                  <a:gd name="T4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" h="19">
                    <a:moveTo>
                      <a:pt x="2" y="5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1" y="8"/>
                      <a:pt x="1" y="9"/>
                      <a:pt x="0" y="9"/>
                    </a:cubicBezTo>
                    <a:cubicBezTo>
                      <a:pt x="0" y="9"/>
                      <a:pt x="0" y="11"/>
                      <a:pt x="1" y="11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3" y="14"/>
                      <a:pt x="4" y="14"/>
                    </a:cubicBezTo>
                    <a:cubicBezTo>
                      <a:pt x="4" y="15"/>
                      <a:pt x="5" y="17"/>
                      <a:pt x="5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6" y="19"/>
                      <a:pt x="6" y="18"/>
                    </a:cubicBezTo>
                    <a:cubicBezTo>
                      <a:pt x="6" y="18"/>
                      <a:pt x="7" y="17"/>
                      <a:pt x="6" y="16"/>
                    </a:cubicBezTo>
                    <a:cubicBezTo>
                      <a:pt x="6" y="16"/>
                      <a:pt x="6" y="16"/>
                      <a:pt x="7" y="15"/>
                    </a:cubicBezTo>
                    <a:cubicBezTo>
                      <a:pt x="7" y="15"/>
                      <a:pt x="8" y="14"/>
                      <a:pt x="8" y="14"/>
                    </a:cubicBezTo>
                    <a:cubicBezTo>
                      <a:pt x="9" y="13"/>
                      <a:pt x="9" y="14"/>
                      <a:pt x="9" y="13"/>
                    </a:cubicBezTo>
                    <a:cubicBezTo>
                      <a:pt x="9" y="13"/>
                      <a:pt x="9" y="12"/>
                      <a:pt x="10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0"/>
                      <a:pt x="8" y="9"/>
                      <a:pt x="8" y="10"/>
                    </a:cubicBezTo>
                    <a:cubicBezTo>
                      <a:pt x="7" y="10"/>
                      <a:pt x="6" y="10"/>
                      <a:pt x="6" y="9"/>
                    </a:cubicBezTo>
                    <a:cubicBezTo>
                      <a:pt x="6" y="8"/>
                      <a:pt x="7" y="8"/>
                      <a:pt x="8" y="7"/>
                    </a:cubicBezTo>
                    <a:cubicBezTo>
                      <a:pt x="9" y="7"/>
                      <a:pt x="9" y="5"/>
                      <a:pt x="8" y="4"/>
                    </a:cubicBezTo>
                    <a:cubicBezTo>
                      <a:pt x="7" y="4"/>
                      <a:pt x="7" y="3"/>
                      <a:pt x="8" y="2"/>
                    </a:cubicBezTo>
                    <a:cubicBezTo>
                      <a:pt x="9" y="2"/>
                      <a:pt x="8" y="1"/>
                      <a:pt x="8" y="2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7" y="0"/>
                      <a:pt x="4" y="0"/>
                      <a:pt x="4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3"/>
                      <a:pt x="2" y="4"/>
                      <a:pt x="2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194">
                <a:extLst>
                  <a:ext uri="{FF2B5EF4-FFF2-40B4-BE49-F238E27FC236}">
                    <a16:creationId xmlns:a16="http://schemas.microsoft.com/office/drawing/2014/main" id="{1FACB8D1-CCA7-4D6C-887E-26AD8576D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97275" y="1903413"/>
                <a:ext cx="177800" cy="165100"/>
              </a:xfrm>
              <a:custGeom>
                <a:avLst/>
                <a:gdLst>
                  <a:gd name="T0" fmla="*/ 17 w 49"/>
                  <a:gd name="T1" fmla="*/ 9 h 46"/>
                  <a:gd name="T2" fmla="*/ 17 w 49"/>
                  <a:gd name="T3" fmla="*/ 11 h 46"/>
                  <a:gd name="T4" fmla="*/ 18 w 49"/>
                  <a:gd name="T5" fmla="*/ 12 h 46"/>
                  <a:gd name="T6" fmla="*/ 17 w 49"/>
                  <a:gd name="T7" fmla="*/ 13 h 46"/>
                  <a:gd name="T8" fmla="*/ 14 w 49"/>
                  <a:gd name="T9" fmla="*/ 13 h 46"/>
                  <a:gd name="T10" fmla="*/ 12 w 49"/>
                  <a:gd name="T11" fmla="*/ 14 h 46"/>
                  <a:gd name="T12" fmla="*/ 12 w 49"/>
                  <a:gd name="T13" fmla="*/ 15 h 46"/>
                  <a:gd name="T14" fmla="*/ 11 w 49"/>
                  <a:gd name="T15" fmla="*/ 16 h 46"/>
                  <a:gd name="T16" fmla="*/ 10 w 49"/>
                  <a:gd name="T17" fmla="*/ 17 h 46"/>
                  <a:gd name="T18" fmla="*/ 9 w 49"/>
                  <a:gd name="T19" fmla="*/ 18 h 46"/>
                  <a:gd name="T20" fmla="*/ 7 w 49"/>
                  <a:gd name="T21" fmla="*/ 19 h 46"/>
                  <a:gd name="T22" fmla="*/ 5 w 49"/>
                  <a:gd name="T23" fmla="*/ 19 h 46"/>
                  <a:gd name="T24" fmla="*/ 4 w 49"/>
                  <a:gd name="T25" fmla="*/ 20 h 46"/>
                  <a:gd name="T26" fmla="*/ 0 w 49"/>
                  <a:gd name="T27" fmla="*/ 22 h 46"/>
                  <a:gd name="T28" fmla="*/ 0 w 49"/>
                  <a:gd name="T29" fmla="*/ 25 h 46"/>
                  <a:gd name="T30" fmla="*/ 1 w 49"/>
                  <a:gd name="T31" fmla="*/ 26 h 46"/>
                  <a:gd name="T32" fmla="*/ 23 w 49"/>
                  <a:gd name="T33" fmla="*/ 41 h 46"/>
                  <a:gd name="T34" fmla="*/ 25 w 49"/>
                  <a:gd name="T35" fmla="*/ 43 h 46"/>
                  <a:gd name="T36" fmla="*/ 27 w 49"/>
                  <a:gd name="T37" fmla="*/ 44 h 46"/>
                  <a:gd name="T38" fmla="*/ 28 w 49"/>
                  <a:gd name="T39" fmla="*/ 46 h 46"/>
                  <a:gd name="T40" fmla="*/ 31 w 49"/>
                  <a:gd name="T41" fmla="*/ 46 h 46"/>
                  <a:gd name="T42" fmla="*/ 34 w 49"/>
                  <a:gd name="T43" fmla="*/ 45 h 46"/>
                  <a:gd name="T44" fmla="*/ 39 w 49"/>
                  <a:gd name="T45" fmla="*/ 41 h 46"/>
                  <a:gd name="T46" fmla="*/ 48 w 49"/>
                  <a:gd name="T47" fmla="*/ 35 h 46"/>
                  <a:gd name="T48" fmla="*/ 49 w 49"/>
                  <a:gd name="T49" fmla="*/ 35 h 46"/>
                  <a:gd name="T50" fmla="*/ 47 w 49"/>
                  <a:gd name="T51" fmla="*/ 33 h 46"/>
                  <a:gd name="T52" fmla="*/ 46 w 49"/>
                  <a:gd name="T53" fmla="*/ 33 h 46"/>
                  <a:gd name="T54" fmla="*/ 44 w 49"/>
                  <a:gd name="T55" fmla="*/ 32 h 46"/>
                  <a:gd name="T56" fmla="*/ 44 w 49"/>
                  <a:gd name="T57" fmla="*/ 30 h 46"/>
                  <a:gd name="T58" fmla="*/ 43 w 49"/>
                  <a:gd name="T59" fmla="*/ 28 h 46"/>
                  <a:gd name="T60" fmla="*/ 44 w 49"/>
                  <a:gd name="T61" fmla="*/ 27 h 46"/>
                  <a:gd name="T62" fmla="*/ 43 w 49"/>
                  <a:gd name="T63" fmla="*/ 26 h 46"/>
                  <a:gd name="T64" fmla="*/ 43 w 49"/>
                  <a:gd name="T65" fmla="*/ 25 h 46"/>
                  <a:gd name="T66" fmla="*/ 44 w 49"/>
                  <a:gd name="T67" fmla="*/ 23 h 46"/>
                  <a:gd name="T68" fmla="*/ 44 w 49"/>
                  <a:gd name="T69" fmla="*/ 21 h 46"/>
                  <a:gd name="T70" fmla="*/ 43 w 49"/>
                  <a:gd name="T71" fmla="*/ 19 h 46"/>
                  <a:gd name="T72" fmla="*/ 43 w 49"/>
                  <a:gd name="T73" fmla="*/ 18 h 46"/>
                  <a:gd name="T74" fmla="*/ 43 w 49"/>
                  <a:gd name="T75" fmla="*/ 17 h 46"/>
                  <a:gd name="T76" fmla="*/ 42 w 49"/>
                  <a:gd name="T77" fmla="*/ 13 h 46"/>
                  <a:gd name="T78" fmla="*/ 40 w 49"/>
                  <a:gd name="T79" fmla="*/ 12 h 46"/>
                  <a:gd name="T80" fmla="*/ 39 w 49"/>
                  <a:gd name="T81" fmla="*/ 10 h 46"/>
                  <a:gd name="T82" fmla="*/ 38 w 49"/>
                  <a:gd name="T83" fmla="*/ 8 h 46"/>
                  <a:gd name="T84" fmla="*/ 40 w 49"/>
                  <a:gd name="T85" fmla="*/ 6 h 46"/>
                  <a:gd name="T86" fmla="*/ 40 w 49"/>
                  <a:gd name="T87" fmla="*/ 4 h 46"/>
                  <a:gd name="T88" fmla="*/ 40 w 49"/>
                  <a:gd name="T89" fmla="*/ 0 h 46"/>
                  <a:gd name="T90" fmla="*/ 38 w 49"/>
                  <a:gd name="T91" fmla="*/ 0 h 46"/>
                  <a:gd name="T92" fmla="*/ 36 w 49"/>
                  <a:gd name="T93" fmla="*/ 0 h 46"/>
                  <a:gd name="T94" fmla="*/ 32 w 49"/>
                  <a:gd name="T95" fmla="*/ 1 h 46"/>
                  <a:gd name="T96" fmla="*/ 24 w 49"/>
                  <a:gd name="T97" fmla="*/ 1 h 46"/>
                  <a:gd name="T98" fmla="*/ 20 w 49"/>
                  <a:gd name="T99" fmla="*/ 3 h 46"/>
                  <a:gd name="T100" fmla="*/ 17 w 49"/>
                  <a:gd name="T101" fmla="*/ 5 h 46"/>
                  <a:gd name="T102" fmla="*/ 16 w 49"/>
                  <a:gd name="T103" fmla="*/ 6 h 46"/>
                  <a:gd name="T104" fmla="*/ 16 w 49"/>
                  <a:gd name="T105" fmla="*/ 6 h 46"/>
                  <a:gd name="T106" fmla="*/ 17 w 49"/>
                  <a:gd name="T107" fmla="*/ 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" h="46">
                    <a:moveTo>
                      <a:pt x="17" y="9"/>
                    </a:moveTo>
                    <a:cubicBezTo>
                      <a:pt x="17" y="10"/>
                      <a:pt x="16" y="11"/>
                      <a:pt x="17" y="11"/>
                    </a:cubicBezTo>
                    <a:cubicBezTo>
                      <a:pt x="17" y="11"/>
                      <a:pt x="18" y="12"/>
                      <a:pt x="18" y="12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7" y="13"/>
                      <a:pt x="14" y="13"/>
                      <a:pt x="14" y="13"/>
                    </a:cubicBezTo>
                    <a:cubicBezTo>
                      <a:pt x="14" y="14"/>
                      <a:pt x="13" y="14"/>
                      <a:pt x="12" y="14"/>
                    </a:cubicBezTo>
                    <a:cubicBezTo>
                      <a:pt x="12" y="14"/>
                      <a:pt x="12" y="14"/>
                      <a:pt x="12" y="15"/>
                    </a:cubicBezTo>
                    <a:cubicBezTo>
                      <a:pt x="12" y="16"/>
                      <a:pt x="12" y="16"/>
                      <a:pt x="11" y="16"/>
                    </a:cubicBezTo>
                    <a:cubicBezTo>
                      <a:pt x="11" y="16"/>
                      <a:pt x="11" y="17"/>
                      <a:pt x="10" y="17"/>
                    </a:cubicBezTo>
                    <a:cubicBezTo>
                      <a:pt x="10" y="17"/>
                      <a:pt x="9" y="17"/>
                      <a:pt x="9" y="18"/>
                    </a:cubicBezTo>
                    <a:cubicBezTo>
                      <a:pt x="9" y="18"/>
                      <a:pt x="8" y="19"/>
                      <a:pt x="7" y="19"/>
                    </a:cubicBezTo>
                    <a:cubicBezTo>
                      <a:pt x="7" y="19"/>
                      <a:pt x="5" y="19"/>
                      <a:pt x="5" y="19"/>
                    </a:cubicBezTo>
                    <a:cubicBezTo>
                      <a:pt x="5" y="20"/>
                      <a:pt x="4" y="20"/>
                      <a:pt x="4" y="20"/>
                    </a:cubicBezTo>
                    <a:cubicBezTo>
                      <a:pt x="3" y="20"/>
                      <a:pt x="0" y="22"/>
                      <a:pt x="0" y="22"/>
                    </a:cubicBezTo>
                    <a:cubicBezTo>
                      <a:pt x="0" y="22"/>
                      <a:pt x="0" y="24"/>
                      <a:pt x="0" y="25"/>
                    </a:cubicBezTo>
                    <a:cubicBezTo>
                      <a:pt x="0" y="26"/>
                      <a:pt x="0" y="26"/>
                      <a:pt x="1" y="26"/>
                    </a:cubicBezTo>
                    <a:cubicBezTo>
                      <a:pt x="2" y="27"/>
                      <a:pt x="23" y="40"/>
                      <a:pt x="23" y="41"/>
                    </a:cubicBezTo>
                    <a:cubicBezTo>
                      <a:pt x="24" y="42"/>
                      <a:pt x="25" y="43"/>
                      <a:pt x="25" y="43"/>
                    </a:cubicBezTo>
                    <a:cubicBezTo>
                      <a:pt x="25" y="43"/>
                      <a:pt x="26" y="43"/>
                      <a:pt x="27" y="44"/>
                    </a:cubicBezTo>
                    <a:cubicBezTo>
                      <a:pt x="28" y="44"/>
                      <a:pt x="28" y="46"/>
                      <a:pt x="28" y="46"/>
                    </a:cubicBezTo>
                    <a:cubicBezTo>
                      <a:pt x="28" y="46"/>
                      <a:pt x="30" y="46"/>
                      <a:pt x="31" y="46"/>
                    </a:cubicBezTo>
                    <a:cubicBezTo>
                      <a:pt x="31" y="46"/>
                      <a:pt x="34" y="45"/>
                      <a:pt x="34" y="45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9" y="35"/>
                    </a:cubicBezTo>
                    <a:cubicBezTo>
                      <a:pt x="48" y="34"/>
                      <a:pt x="48" y="33"/>
                      <a:pt x="47" y="33"/>
                    </a:cubicBezTo>
                    <a:cubicBezTo>
                      <a:pt x="47" y="33"/>
                      <a:pt x="46" y="33"/>
                      <a:pt x="46" y="33"/>
                    </a:cubicBezTo>
                    <a:cubicBezTo>
                      <a:pt x="45" y="33"/>
                      <a:pt x="44" y="32"/>
                      <a:pt x="44" y="32"/>
                    </a:cubicBezTo>
                    <a:cubicBezTo>
                      <a:pt x="44" y="31"/>
                      <a:pt x="44" y="31"/>
                      <a:pt x="44" y="30"/>
                    </a:cubicBezTo>
                    <a:cubicBezTo>
                      <a:pt x="43" y="29"/>
                      <a:pt x="43" y="29"/>
                      <a:pt x="43" y="28"/>
                    </a:cubicBezTo>
                    <a:cubicBezTo>
                      <a:pt x="43" y="28"/>
                      <a:pt x="44" y="27"/>
                      <a:pt x="44" y="27"/>
                    </a:cubicBezTo>
                    <a:cubicBezTo>
                      <a:pt x="44" y="27"/>
                      <a:pt x="43" y="26"/>
                      <a:pt x="43" y="26"/>
                    </a:cubicBezTo>
                    <a:cubicBezTo>
                      <a:pt x="43" y="26"/>
                      <a:pt x="43" y="25"/>
                      <a:pt x="43" y="25"/>
                    </a:cubicBezTo>
                    <a:cubicBezTo>
                      <a:pt x="44" y="24"/>
                      <a:pt x="44" y="24"/>
                      <a:pt x="44" y="23"/>
                    </a:cubicBezTo>
                    <a:cubicBezTo>
                      <a:pt x="43" y="22"/>
                      <a:pt x="44" y="22"/>
                      <a:pt x="44" y="21"/>
                    </a:cubicBezTo>
                    <a:cubicBezTo>
                      <a:pt x="43" y="20"/>
                      <a:pt x="42" y="19"/>
                      <a:pt x="43" y="19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7"/>
                    </a:cubicBezTo>
                    <a:cubicBezTo>
                      <a:pt x="43" y="16"/>
                      <a:pt x="42" y="14"/>
                      <a:pt x="42" y="13"/>
                    </a:cubicBezTo>
                    <a:cubicBezTo>
                      <a:pt x="41" y="13"/>
                      <a:pt x="40" y="12"/>
                      <a:pt x="40" y="12"/>
                    </a:cubicBezTo>
                    <a:cubicBezTo>
                      <a:pt x="40" y="12"/>
                      <a:pt x="40" y="11"/>
                      <a:pt x="39" y="10"/>
                    </a:cubicBezTo>
                    <a:cubicBezTo>
                      <a:pt x="38" y="10"/>
                      <a:pt x="38" y="8"/>
                      <a:pt x="38" y="8"/>
                    </a:cubicBezTo>
                    <a:cubicBezTo>
                      <a:pt x="39" y="8"/>
                      <a:pt x="39" y="7"/>
                      <a:pt x="40" y="6"/>
                    </a:cubicBezTo>
                    <a:cubicBezTo>
                      <a:pt x="40" y="6"/>
                      <a:pt x="41" y="5"/>
                      <a:pt x="40" y="4"/>
                    </a:cubicBezTo>
                    <a:cubicBezTo>
                      <a:pt x="40" y="3"/>
                      <a:pt x="40" y="2"/>
                      <a:pt x="40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6" y="0"/>
                      <a:pt x="36" y="0"/>
                    </a:cubicBezTo>
                    <a:cubicBezTo>
                      <a:pt x="35" y="0"/>
                      <a:pt x="33" y="1"/>
                      <a:pt x="32" y="1"/>
                    </a:cubicBezTo>
                    <a:cubicBezTo>
                      <a:pt x="32" y="0"/>
                      <a:pt x="26" y="1"/>
                      <a:pt x="24" y="1"/>
                    </a:cubicBezTo>
                    <a:cubicBezTo>
                      <a:pt x="22" y="1"/>
                      <a:pt x="21" y="3"/>
                      <a:pt x="20" y="3"/>
                    </a:cubicBezTo>
                    <a:cubicBezTo>
                      <a:pt x="19" y="3"/>
                      <a:pt x="17" y="4"/>
                      <a:pt x="17" y="5"/>
                    </a:cubicBez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7"/>
                      <a:pt x="17" y="8"/>
                      <a:pt x="17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195">
                <a:extLst>
                  <a:ext uri="{FF2B5EF4-FFF2-40B4-BE49-F238E27FC236}">
                    <a16:creationId xmlns:a16="http://schemas.microsoft.com/office/drawing/2014/main" id="{E29FF3BF-595D-4E31-A8B0-0C154C5A3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44875" y="1943100"/>
                <a:ext cx="130175" cy="122238"/>
              </a:xfrm>
              <a:custGeom>
                <a:avLst/>
                <a:gdLst>
                  <a:gd name="T0" fmla="*/ 4 w 36"/>
                  <a:gd name="T1" fmla="*/ 2 h 34"/>
                  <a:gd name="T2" fmla="*/ 3 w 36"/>
                  <a:gd name="T3" fmla="*/ 3 h 34"/>
                  <a:gd name="T4" fmla="*/ 2 w 36"/>
                  <a:gd name="T5" fmla="*/ 4 h 34"/>
                  <a:gd name="T6" fmla="*/ 2 w 36"/>
                  <a:gd name="T7" fmla="*/ 6 h 34"/>
                  <a:gd name="T8" fmla="*/ 1 w 36"/>
                  <a:gd name="T9" fmla="*/ 8 h 34"/>
                  <a:gd name="T10" fmla="*/ 2 w 36"/>
                  <a:gd name="T11" fmla="*/ 10 h 34"/>
                  <a:gd name="T12" fmla="*/ 2 w 36"/>
                  <a:gd name="T13" fmla="*/ 12 h 34"/>
                  <a:gd name="T14" fmla="*/ 1 w 36"/>
                  <a:gd name="T15" fmla="*/ 14 h 34"/>
                  <a:gd name="T16" fmla="*/ 1 w 36"/>
                  <a:gd name="T17" fmla="*/ 15 h 34"/>
                  <a:gd name="T18" fmla="*/ 2 w 36"/>
                  <a:gd name="T19" fmla="*/ 16 h 34"/>
                  <a:gd name="T20" fmla="*/ 1 w 36"/>
                  <a:gd name="T21" fmla="*/ 17 h 34"/>
                  <a:gd name="T22" fmla="*/ 2 w 36"/>
                  <a:gd name="T23" fmla="*/ 19 h 34"/>
                  <a:gd name="T24" fmla="*/ 2 w 36"/>
                  <a:gd name="T25" fmla="*/ 21 h 34"/>
                  <a:gd name="T26" fmla="*/ 4 w 36"/>
                  <a:gd name="T27" fmla="*/ 22 h 34"/>
                  <a:gd name="T28" fmla="*/ 5 w 36"/>
                  <a:gd name="T29" fmla="*/ 22 h 34"/>
                  <a:gd name="T30" fmla="*/ 7 w 36"/>
                  <a:gd name="T31" fmla="*/ 24 h 34"/>
                  <a:gd name="T32" fmla="*/ 10 w 36"/>
                  <a:gd name="T33" fmla="*/ 25 h 34"/>
                  <a:gd name="T34" fmla="*/ 11 w 36"/>
                  <a:gd name="T35" fmla="*/ 26 h 34"/>
                  <a:gd name="T36" fmla="*/ 15 w 36"/>
                  <a:gd name="T37" fmla="*/ 24 h 34"/>
                  <a:gd name="T38" fmla="*/ 33 w 36"/>
                  <a:gd name="T39" fmla="*/ 34 h 34"/>
                  <a:gd name="T40" fmla="*/ 33 w 36"/>
                  <a:gd name="T41" fmla="*/ 32 h 34"/>
                  <a:gd name="T42" fmla="*/ 35 w 36"/>
                  <a:gd name="T43" fmla="*/ 32 h 34"/>
                  <a:gd name="T44" fmla="*/ 35 w 36"/>
                  <a:gd name="T45" fmla="*/ 10 h 34"/>
                  <a:gd name="T46" fmla="*/ 35 w 36"/>
                  <a:gd name="T47" fmla="*/ 6 h 34"/>
                  <a:gd name="T48" fmla="*/ 35 w 36"/>
                  <a:gd name="T49" fmla="*/ 3 h 34"/>
                  <a:gd name="T50" fmla="*/ 36 w 36"/>
                  <a:gd name="T51" fmla="*/ 3 h 34"/>
                  <a:gd name="T52" fmla="*/ 36 w 36"/>
                  <a:gd name="T53" fmla="*/ 3 h 34"/>
                  <a:gd name="T54" fmla="*/ 33 w 36"/>
                  <a:gd name="T55" fmla="*/ 2 h 34"/>
                  <a:gd name="T56" fmla="*/ 29 w 36"/>
                  <a:gd name="T57" fmla="*/ 0 h 34"/>
                  <a:gd name="T58" fmla="*/ 24 w 36"/>
                  <a:gd name="T59" fmla="*/ 3 h 34"/>
                  <a:gd name="T60" fmla="*/ 24 w 36"/>
                  <a:gd name="T61" fmla="*/ 6 h 34"/>
                  <a:gd name="T62" fmla="*/ 21 w 36"/>
                  <a:gd name="T63" fmla="*/ 6 h 34"/>
                  <a:gd name="T64" fmla="*/ 16 w 36"/>
                  <a:gd name="T65" fmla="*/ 4 h 34"/>
                  <a:gd name="T66" fmla="*/ 14 w 36"/>
                  <a:gd name="T67" fmla="*/ 2 h 34"/>
                  <a:gd name="T68" fmla="*/ 12 w 36"/>
                  <a:gd name="T69" fmla="*/ 1 h 34"/>
                  <a:gd name="T70" fmla="*/ 8 w 36"/>
                  <a:gd name="T71" fmla="*/ 0 h 34"/>
                  <a:gd name="T72" fmla="*/ 6 w 36"/>
                  <a:gd name="T73" fmla="*/ 0 h 34"/>
                  <a:gd name="T74" fmla="*/ 5 w 36"/>
                  <a:gd name="T75" fmla="*/ 1 h 34"/>
                  <a:gd name="T76" fmla="*/ 4 w 36"/>
                  <a:gd name="T77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6" h="34">
                    <a:moveTo>
                      <a:pt x="4" y="2"/>
                    </a:moveTo>
                    <a:cubicBezTo>
                      <a:pt x="4" y="2"/>
                      <a:pt x="3" y="3"/>
                      <a:pt x="3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5"/>
                      <a:pt x="2" y="6"/>
                      <a:pt x="2" y="6"/>
                    </a:cubicBezTo>
                    <a:cubicBezTo>
                      <a:pt x="2" y="7"/>
                      <a:pt x="1" y="7"/>
                      <a:pt x="1" y="8"/>
                    </a:cubicBezTo>
                    <a:cubicBezTo>
                      <a:pt x="0" y="8"/>
                      <a:pt x="1" y="9"/>
                      <a:pt x="2" y="10"/>
                    </a:cubicBezTo>
                    <a:cubicBezTo>
                      <a:pt x="2" y="11"/>
                      <a:pt x="1" y="11"/>
                      <a:pt x="2" y="12"/>
                    </a:cubicBezTo>
                    <a:cubicBezTo>
                      <a:pt x="2" y="13"/>
                      <a:pt x="2" y="13"/>
                      <a:pt x="1" y="14"/>
                    </a:cubicBez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2" y="16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ubicBezTo>
                      <a:pt x="1" y="18"/>
                      <a:pt x="1" y="18"/>
                      <a:pt x="2" y="19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1"/>
                      <a:pt x="3" y="22"/>
                      <a:pt x="4" y="22"/>
                    </a:cubicBezTo>
                    <a:cubicBezTo>
                      <a:pt x="4" y="22"/>
                      <a:pt x="5" y="22"/>
                      <a:pt x="5" y="22"/>
                    </a:cubicBezTo>
                    <a:cubicBezTo>
                      <a:pt x="6" y="22"/>
                      <a:pt x="6" y="23"/>
                      <a:pt x="7" y="24"/>
                    </a:cubicBezTo>
                    <a:cubicBezTo>
                      <a:pt x="7" y="24"/>
                      <a:pt x="9" y="24"/>
                      <a:pt x="10" y="25"/>
                    </a:cubicBezTo>
                    <a:cubicBezTo>
                      <a:pt x="11" y="25"/>
                      <a:pt x="11" y="26"/>
                      <a:pt x="11" y="26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11"/>
                      <a:pt x="35" y="10"/>
                    </a:cubicBezTo>
                    <a:cubicBezTo>
                      <a:pt x="35" y="8"/>
                      <a:pt x="34" y="7"/>
                      <a:pt x="35" y="6"/>
                    </a:cubicBezTo>
                    <a:cubicBezTo>
                      <a:pt x="36" y="5"/>
                      <a:pt x="35" y="5"/>
                      <a:pt x="35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5" y="2"/>
                      <a:pt x="35" y="2"/>
                      <a:pt x="33" y="2"/>
                    </a:cubicBezTo>
                    <a:cubicBezTo>
                      <a:pt x="30" y="1"/>
                      <a:pt x="31" y="0"/>
                      <a:pt x="29" y="0"/>
                    </a:cubicBezTo>
                    <a:cubicBezTo>
                      <a:pt x="27" y="0"/>
                      <a:pt x="24" y="2"/>
                      <a:pt x="24" y="3"/>
                    </a:cubicBezTo>
                    <a:cubicBezTo>
                      <a:pt x="24" y="4"/>
                      <a:pt x="25" y="5"/>
                      <a:pt x="24" y="6"/>
                    </a:cubicBezTo>
                    <a:cubicBezTo>
                      <a:pt x="23" y="7"/>
                      <a:pt x="22" y="7"/>
                      <a:pt x="21" y="6"/>
                    </a:cubicBezTo>
                    <a:cubicBezTo>
                      <a:pt x="19" y="5"/>
                      <a:pt x="18" y="4"/>
                      <a:pt x="16" y="4"/>
                    </a:cubicBezTo>
                    <a:cubicBezTo>
                      <a:pt x="15" y="4"/>
                      <a:pt x="14" y="3"/>
                      <a:pt x="14" y="2"/>
                    </a:cubicBezTo>
                    <a:cubicBezTo>
                      <a:pt x="14" y="2"/>
                      <a:pt x="14" y="1"/>
                      <a:pt x="12" y="1"/>
                    </a:cubicBezTo>
                    <a:cubicBezTo>
                      <a:pt x="11" y="1"/>
                      <a:pt x="10" y="0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5" y="2"/>
                      <a:pt x="5" y="1"/>
                      <a:pt x="4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196">
                <a:extLst>
                  <a:ext uri="{FF2B5EF4-FFF2-40B4-BE49-F238E27FC236}">
                    <a16:creationId xmlns:a16="http://schemas.microsoft.com/office/drawing/2014/main" id="{3E4679AF-BAC5-4414-AD2F-A7E89598D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2363" y="2112963"/>
                <a:ext cx="22225" cy="6350"/>
              </a:xfrm>
              <a:custGeom>
                <a:avLst/>
                <a:gdLst>
                  <a:gd name="T0" fmla="*/ 3 w 6"/>
                  <a:gd name="T1" fmla="*/ 1 h 2"/>
                  <a:gd name="T2" fmla="*/ 5 w 6"/>
                  <a:gd name="T3" fmla="*/ 2 h 2"/>
                  <a:gd name="T4" fmla="*/ 6 w 6"/>
                  <a:gd name="T5" fmla="*/ 2 h 2"/>
                  <a:gd name="T6" fmla="*/ 5 w 6"/>
                  <a:gd name="T7" fmla="*/ 1 h 2"/>
                  <a:gd name="T8" fmla="*/ 3 w 6"/>
                  <a:gd name="T9" fmla="*/ 0 h 2"/>
                  <a:gd name="T10" fmla="*/ 0 w 6"/>
                  <a:gd name="T11" fmla="*/ 1 h 2"/>
                  <a:gd name="T12" fmla="*/ 0 w 6"/>
                  <a:gd name="T13" fmla="*/ 2 h 2"/>
                  <a:gd name="T14" fmla="*/ 0 w 6"/>
                  <a:gd name="T15" fmla="*/ 2 h 2"/>
                  <a:gd name="T16" fmla="*/ 3 w 6"/>
                  <a:gd name="T1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">
                    <a:moveTo>
                      <a:pt x="3" y="1"/>
                    </a:moveTo>
                    <a:cubicBezTo>
                      <a:pt x="3" y="1"/>
                      <a:pt x="4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5" y="1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197">
                <a:extLst>
                  <a:ext uri="{FF2B5EF4-FFF2-40B4-BE49-F238E27FC236}">
                    <a16:creationId xmlns:a16="http://schemas.microsoft.com/office/drawing/2014/main" id="{81D59047-A4C1-4F56-8ED8-B2E896D17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8713" y="2090738"/>
                <a:ext cx="50800" cy="36513"/>
              </a:xfrm>
              <a:custGeom>
                <a:avLst/>
                <a:gdLst>
                  <a:gd name="T0" fmla="*/ 3 w 14"/>
                  <a:gd name="T1" fmla="*/ 10 h 10"/>
                  <a:gd name="T2" fmla="*/ 5 w 14"/>
                  <a:gd name="T3" fmla="*/ 10 h 10"/>
                  <a:gd name="T4" fmla="*/ 8 w 14"/>
                  <a:gd name="T5" fmla="*/ 9 h 10"/>
                  <a:gd name="T6" fmla="*/ 9 w 14"/>
                  <a:gd name="T7" fmla="*/ 9 h 10"/>
                  <a:gd name="T8" fmla="*/ 9 w 14"/>
                  <a:gd name="T9" fmla="*/ 9 h 10"/>
                  <a:gd name="T10" fmla="*/ 10 w 14"/>
                  <a:gd name="T11" fmla="*/ 10 h 10"/>
                  <a:gd name="T12" fmla="*/ 14 w 14"/>
                  <a:gd name="T13" fmla="*/ 10 h 10"/>
                  <a:gd name="T14" fmla="*/ 14 w 14"/>
                  <a:gd name="T15" fmla="*/ 10 h 10"/>
                  <a:gd name="T16" fmla="*/ 14 w 14"/>
                  <a:gd name="T17" fmla="*/ 8 h 10"/>
                  <a:gd name="T18" fmla="*/ 13 w 14"/>
                  <a:gd name="T19" fmla="*/ 7 h 10"/>
                  <a:gd name="T20" fmla="*/ 12 w 14"/>
                  <a:gd name="T21" fmla="*/ 6 h 10"/>
                  <a:gd name="T22" fmla="*/ 12 w 14"/>
                  <a:gd name="T23" fmla="*/ 5 h 10"/>
                  <a:gd name="T24" fmla="*/ 10 w 14"/>
                  <a:gd name="T25" fmla="*/ 3 h 10"/>
                  <a:gd name="T26" fmla="*/ 9 w 14"/>
                  <a:gd name="T27" fmla="*/ 1 h 10"/>
                  <a:gd name="T28" fmla="*/ 8 w 14"/>
                  <a:gd name="T29" fmla="*/ 1 h 10"/>
                  <a:gd name="T30" fmla="*/ 7 w 14"/>
                  <a:gd name="T31" fmla="*/ 0 h 10"/>
                  <a:gd name="T32" fmla="*/ 5 w 14"/>
                  <a:gd name="T33" fmla="*/ 0 h 10"/>
                  <a:gd name="T34" fmla="*/ 3 w 14"/>
                  <a:gd name="T35" fmla="*/ 0 h 10"/>
                  <a:gd name="T36" fmla="*/ 1 w 14"/>
                  <a:gd name="T37" fmla="*/ 1 h 10"/>
                  <a:gd name="T38" fmla="*/ 1 w 14"/>
                  <a:gd name="T39" fmla="*/ 1 h 10"/>
                  <a:gd name="T40" fmla="*/ 1 w 14"/>
                  <a:gd name="T41" fmla="*/ 3 h 10"/>
                  <a:gd name="T42" fmla="*/ 2 w 14"/>
                  <a:gd name="T43" fmla="*/ 7 h 10"/>
                  <a:gd name="T44" fmla="*/ 2 w 14"/>
                  <a:gd name="T45" fmla="*/ 7 h 10"/>
                  <a:gd name="T46" fmla="*/ 5 w 14"/>
                  <a:gd name="T47" fmla="*/ 6 h 10"/>
                  <a:gd name="T48" fmla="*/ 7 w 14"/>
                  <a:gd name="T49" fmla="*/ 7 h 10"/>
                  <a:gd name="T50" fmla="*/ 8 w 14"/>
                  <a:gd name="T51" fmla="*/ 8 h 10"/>
                  <a:gd name="T52" fmla="*/ 7 w 14"/>
                  <a:gd name="T53" fmla="*/ 8 h 10"/>
                  <a:gd name="T54" fmla="*/ 5 w 14"/>
                  <a:gd name="T55" fmla="*/ 7 h 10"/>
                  <a:gd name="T56" fmla="*/ 2 w 14"/>
                  <a:gd name="T57" fmla="*/ 8 h 10"/>
                  <a:gd name="T58" fmla="*/ 2 w 14"/>
                  <a:gd name="T59" fmla="*/ 8 h 10"/>
                  <a:gd name="T60" fmla="*/ 2 w 14"/>
                  <a:gd name="T61" fmla="*/ 9 h 10"/>
                  <a:gd name="T62" fmla="*/ 2 w 14"/>
                  <a:gd name="T63" fmla="*/ 10 h 10"/>
                  <a:gd name="T64" fmla="*/ 3 w 14"/>
                  <a:gd name="T6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10">
                    <a:moveTo>
                      <a:pt x="3" y="10"/>
                    </a:moveTo>
                    <a:cubicBezTo>
                      <a:pt x="4" y="10"/>
                      <a:pt x="5" y="10"/>
                      <a:pt x="5" y="10"/>
                    </a:cubicBezTo>
                    <a:cubicBezTo>
                      <a:pt x="5" y="10"/>
                      <a:pt x="7" y="9"/>
                      <a:pt x="8" y="9"/>
                    </a:cubicBezTo>
                    <a:cubicBezTo>
                      <a:pt x="8" y="9"/>
                      <a:pt x="8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10"/>
                    </a:cubicBezTo>
                    <a:cubicBezTo>
                      <a:pt x="10" y="10"/>
                      <a:pt x="12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3" y="7"/>
                      <a:pt x="13" y="7"/>
                    </a:cubicBezTo>
                    <a:cubicBezTo>
                      <a:pt x="12" y="7"/>
                      <a:pt x="12" y="6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4"/>
                      <a:pt x="10" y="3"/>
                    </a:cubicBezTo>
                    <a:cubicBezTo>
                      <a:pt x="10" y="3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1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4" y="7"/>
                      <a:pt x="5" y="6"/>
                    </a:cubicBezTo>
                    <a:cubicBezTo>
                      <a:pt x="6" y="6"/>
                      <a:pt x="6" y="7"/>
                      <a:pt x="7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6" y="8"/>
                      <a:pt x="5" y="7"/>
                      <a:pt x="5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9"/>
                      <a:pt x="3" y="10"/>
                      <a:pt x="3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198">
                <a:extLst>
                  <a:ext uri="{FF2B5EF4-FFF2-40B4-BE49-F238E27FC236}">
                    <a16:creationId xmlns:a16="http://schemas.microsoft.com/office/drawing/2014/main" id="{26E1AFFD-190B-4FB8-A9FE-FE9B327F3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2363" y="2124075"/>
                <a:ext cx="25400" cy="14288"/>
              </a:xfrm>
              <a:custGeom>
                <a:avLst/>
                <a:gdLst>
                  <a:gd name="T0" fmla="*/ 3 w 7"/>
                  <a:gd name="T1" fmla="*/ 4 h 4"/>
                  <a:gd name="T2" fmla="*/ 5 w 7"/>
                  <a:gd name="T3" fmla="*/ 3 h 4"/>
                  <a:gd name="T4" fmla="*/ 6 w 7"/>
                  <a:gd name="T5" fmla="*/ 2 h 4"/>
                  <a:gd name="T6" fmla="*/ 6 w 7"/>
                  <a:gd name="T7" fmla="*/ 1 h 4"/>
                  <a:gd name="T8" fmla="*/ 7 w 7"/>
                  <a:gd name="T9" fmla="*/ 0 h 4"/>
                  <a:gd name="T10" fmla="*/ 6 w 7"/>
                  <a:gd name="T11" fmla="*/ 0 h 4"/>
                  <a:gd name="T12" fmla="*/ 3 w 7"/>
                  <a:gd name="T13" fmla="*/ 1 h 4"/>
                  <a:gd name="T14" fmla="*/ 1 w 7"/>
                  <a:gd name="T15" fmla="*/ 1 h 4"/>
                  <a:gd name="T16" fmla="*/ 0 w 7"/>
                  <a:gd name="T17" fmla="*/ 1 h 4"/>
                  <a:gd name="T18" fmla="*/ 2 w 7"/>
                  <a:gd name="T19" fmla="*/ 2 h 4"/>
                  <a:gd name="T20" fmla="*/ 3 w 7"/>
                  <a:gd name="T21" fmla="*/ 4 h 4"/>
                  <a:gd name="T22" fmla="*/ 3 w 7"/>
                  <a:gd name="T23" fmla="*/ 4 h 4"/>
                  <a:gd name="T24" fmla="*/ 3 w 7"/>
                  <a:gd name="T2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4">
                    <a:moveTo>
                      <a:pt x="3" y="4"/>
                    </a:moveTo>
                    <a:cubicBezTo>
                      <a:pt x="4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6" y="2"/>
                      <a:pt x="5" y="1"/>
                      <a:pt x="6" y="1"/>
                    </a:cubicBezTo>
                    <a:cubicBezTo>
                      <a:pt x="6" y="1"/>
                      <a:pt x="6" y="1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1"/>
                      <a:pt x="3" y="1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3" y="3"/>
                      <a:pt x="2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199">
                <a:extLst>
                  <a:ext uri="{FF2B5EF4-FFF2-40B4-BE49-F238E27FC236}">
                    <a16:creationId xmlns:a16="http://schemas.microsoft.com/office/drawing/2014/main" id="{8DA15C2F-3D04-455B-9C89-25C7D0258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2013" y="2138363"/>
                <a:ext cx="104775" cy="71438"/>
              </a:xfrm>
              <a:custGeom>
                <a:avLst/>
                <a:gdLst>
                  <a:gd name="T0" fmla="*/ 26 w 29"/>
                  <a:gd name="T1" fmla="*/ 11 h 20"/>
                  <a:gd name="T2" fmla="*/ 25 w 29"/>
                  <a:gd name="T3" fmla="*/ 10 h 20"/>
                  <a:gd name="T4" fmla="*/ 24 w 29"/>
                  <a:gd name="T5" fmla="*/ 8 h 20"/>
                  <a:gd name="T6" fmla="*/ 23 w 29"/>
                  <a:gd name="T7" fmla="*/ 7 h 20"/>
                  <a:gd name="T8" fmla="*/ 21 w 29"/>
                  <a:gd name="T9" fmla="*/ 6 h 20"/>
                  <a:gd name="T10" fmla="*/ 21 w 29"/>
                  <a:gd name="T11" fmla="*/ 5 h 20"/>
                  <a:gd name="T12" fmla="*/ 20 w 29"/>
                  <a:gd name="T13" fmla="*/ 5 h 20"/>
                  <a:gd name="T14" fmla="*/ 20 w 29"/>
                  <a:gd name="T15" fmla="*/ 4 h 20"/>
                  <a:gd name="T16" fmla="*/ 20 w 29"/>
                  <a:gd name="T17" fmla="*/ 2 h 20"/>
                  <a:gd name="T18" fmla="*/ 18 w 29"/>
                  <a:gd name="T19" fmla="*/ 0 h 20"/>
                  <a:gd name="T20" fmla="*/ 18 w 29"/>
                  <a:gd name="T21" fmla="*/ 0 h 20"/>
                  <a:gd name="T22" fmla="*/ 16 w 29"/>
                  <a:gd name="T23" fmla="*/ 1 h 20"/>
                  <a:gd name="T24" fmla="*/ 16 w 29"/>
                  <a:gd name="T25" fmla="*/ 2 h 20"/>
                  <a:gd name="T26" fmla="*/ 13 w 29"/>
                  <a:gd name="T27" fmla="*/ 4 h 20"/>
                  <a:gd name="T28" fmla="*/ 10 w 29"/>
                  <a:gd name="T29" fmla="*/ 5 h 20"/>
                  <a:gd name="T30" fmla="*/ 10 w 29"/>
                  <a:gd name="T31" fmla="*/ 6 h 20"/>
                  <a:gd name="T32" fmla="*/ 8 w 29"/>
                  <a:gd name="T33" fmla="*/ 7 h 20"/>
                  <a:gd name="T34" fmla="*/ 5 w 29"/>
                  <a:gd name="T35" fmla="*/ 8 h 20"/>
                  <a:gd name="T36" fmla="*/ 4 w 29"/>
                  <a:gd name="T37" fmla="*/ 8 h 20"/>
                  <a:gd name="T38" fmla="*/ 2 w 29"/>
                  <a:gd name="T39" fmla="*/ 8 h 20"/>
                  <a:gd name="T40" fmla="*/ 2 w 29"/>
                  <a:gd name="T41" fmla="*/ 8 h 20"/>
                  <a:gd name="T42" fmla="*/ 1 w 29"/>
                  <a:gd name="T43" fmla="*/ 10 h 20"/>
                  <a:gd name="T44" fmla="*/ 0 w 29"/>
                  <a:gd name="T45" fmla="*/ 12 h 20"/>
                  <a:gd name="T46" fmla="*/ 0 w 29"/>
                  <a:gd name="T47" fmla="*/ 14 h 20"/>
                  <a:gd name="T48" fmla="*/ 1 w 29"/>
                  <a:gd name="T49" fmla="*/ 16 h 20"/>
                  <a:gd name="T50" fmla="*/ 1 w 29"/>
                  <a:gd name="T51" fmla="*/ 17 h 20"/>
                  <a:gd name="T52" fmla="*/ 2 w 29"/>
                  <a:gd name="T53" fmla="*/ 18 h 20"/>
                  <a:gd name="T54" fmla="*/ 3 w 29"/>
                  <a:gd name="T55" fmla="*/ 19 h 20"/>
                  <a:gd name="T56" fmla="*/ 4 w 29"/>
                  <a:gd name="T57" fmla="*/ 20 h 20"/>
                  <a:gd name="T58" fmla="*/ 4 w 29"/>
                  <a:gd name="T59" fmla="*/ 20 h 20"/>
                  <a:gd name="T60" fmla="*/ 4 w 29"/>
                  <a:gd name="T61" fmla="*/ 18 h 20"/>
                  <a:gd name="T62" fmla="*/ 6 w 29"/>
                  <a:gd name="T63" fmla="*/ 18 h 20"/>
                  <a:gd name="T64" fmla="*/ 7 w 29"/>
                  <a:gd name="T65" fmla="*/ 17 h 20"/>
                  <a:gd name="T66" fmla="*/ 9 w 29"/>
                  <a:gd name="T67" fmla="*/ 18 h 20"/>
                  <a:gd name="T68" fmla="*/ 9 w 29"/>
                  <a:gd name="T69" fmla="*/ 16 h 20"/>
                  <a:gd name="T70" fmla="*/ 11 w 29"/>
                  <a:gd name="T71" fmla="*/ 14 h 20"/>
                  <a:gd name="T72" fmla="*/ 13 w 29"/>
                  <a:gd name="T73" fmla="*/ 15 h 20"/>
                  <a:gd name="T74" fmla="*/ 17 w 29"/>
                  <a:gd name="T75" fmla="*/ 16 h 20"/>
                  <a:gd name="T76" fmla="*/ 18 w 29"/>
                  <a:gd name="T77" fmla="*/ 15 h 20"/>
                  <a:gd name="T78" fmla="*/ 20 w 29"/>
                  <a:gd name="T79" fmla="*/ 15 h 20"/>
                  <a:gd name="T80" fmla="*/ 22 w 29"/>
                  <a:gd name="T81" fmla="*/ 14 h 20"/>
                  <a:gd name="T82" fmla="*/ 24 w 29"/>
                  <a:gd name="T83" fmla="*/ 14 h 20"/>
                  <a:gd name="T84" fmla="*/ 27 w 29"/>
                  <a:gd name="T85" fmla="*/ 14 h 20"/>
                  <a:gd name="T86" fmla="*/ 29 w 29"/>
                  <a:gd name="T87" fmla="*/ 14 h 20"/>
                  <a:gd name="T88" fmla="*/ 28 w 29"/>
                  <a:gd name="T89" fmla="*/ 12 h 20"/>
                  <a:gd name="T90" fmla="*/ 26 w 29"/>
                  <a:gd name="T9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20">
                    <a:moveTo>
                      <a:pt x="26" y="11"/>
                    </a:moveTo>
                    <a:cubicBezTo>
                      <a:pt x="26" y="11"/>
                      <a:pt x="26" y="10"/>
                      <a:pt x="25" y="10"/>
                    </a:cubicBezTo>
                    <a:cubicBezTo>
                      <a:pt x="25" y="9"/>
                      <a:pt x="24" y="9"/>
                      <a:pt x="24" y="8"/>
                    </a:cubicBezTo>
                    <a:cubicBezTo>
                      <a:pt x="24" y="8"/>
                      <a:pt x="24" y="8"/>
                      <a:pt x="23" y="7"/>
                    </a:cubicBezTo>
                    <a:cubicBezTo>
                      <a:pt x="22" y="6"/>
                      <a:pt x="21" y="6"/>
                      <a:pt x="21" y="6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5"/>
                      <a:pt x="20" y="4"/>
                    </a:cubicBezTo>
                    <a:cubicBezTo>
                      <a:pt x="21" y="4"/>
                      <a:pt x="20" y="3"/>
                      <a:pt x="20" y="2"/>
                    </a:cubicBezTo>
                    <a:cubicBezTo>
                      <a:pt x="20" y="2"/>
                      <a:pt x="19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7" y="0"/>
                      <a:pt x="16" y="1"/>
                    </a:cubicBezTo>
                    <a:cubicBezTo>
                      <a:pt x="16" y="1"/>
                      <a:pt x="16" y="1"/>
                      <a:pt x="16" y="2"/>
                    </a:cubicBezTo>
                    <a:cubicBezTo>
                      <a:pt x="15" y="2"/>
                      <a:pt x="14" y="3"/>
                      <a:pt x="13" y="4"/>
                    </a:cubicBezTo>
                    <a:cubicBezTo>
                      <a:pt x="13" y="5"/>
                      <a:pt x="11" y="4"/>
                      <a:pt x="10" y="5"/>
                    </a:cubicBezTo>
                    <a:cubicBezTo>
                      <a:pt x="9" y="5"/>
                      <a:pt x="10" y="6"/>
                      <a:pt x="10" y="6"/>
                    </a:cubicBezTo>
                    <a:cubicBezTo>
                      <a:pt x="9" y="6"/>
                      <a:pt x="8" y="7"/>
                      <a:pt x="8" y="7"/>
                    </a:cubicBezTo>
                    <a:cubicBezTo>
                      <a:pt x="7" y="7"/>
                      <a:pt x="6" y="7"/>
                      <a:pt x="5" y="8"/>
                    </a:cubicBezTo>
                    <a:cubicBezTo>
                      <a:pt x="5" y="9"/>
                      <a:pt x="4" y="7"/>
                      <a:pt x="4" y="8"/>
                    </a:cubicBezTo>
                    <a:cubicBezTo>
                      <a:pt x="3" y="9"/>
                      <a:pt x="3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1" y="9"/>
                      <a:pt x="1" y="10"/>
                    </a:cubicBezTo>
                    <a:cubicBezTo>
                      <a:pt x="1" y="11"/>
                      <a:pt x="0" y="12"/>
                      <a:pt x="0" y="12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5"/>
                      <a:pt x="0" y="15"/>
                      <a:pt x="1" y="16"/>
                    </a:cubicBezTo>
                    <a:cubicBezTo>
                      <a:pt x="1" y="16"/>
                      <a:pt x="1" y="17"/>
                      <a:pt x="1" y="17"/>
                    </a:cubicBezTo>
                    <a:cubicBezTo>
                      <a:pt x="1" y="17"/>
                      <a:pt x="1" y="17"/>
                      <a:pt x="2" y="18"/>
                    </a:cubicBezTo>
                    <a:cubicBezTo>
                      <a:pt x="2" y="18"/>
                      <a:pt x="3" y="19"/>
                      <a:pt x="3" y="19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9"/>
                      <a:pt x="4" y="18"/>
                      <a:pt x="4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4"/>
                      <a:pt x="11" y="14"/>
                    </a:cubicBezTo>
                    <a:cubicBezTo>
                      <a:pt x="12" y="14"/>
                      <a:pt x="13" y="15"/>
                      <a:pt x="13" y="15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8" y="15"/>
                      <a:pt x="18" y="15"/>
                    </a:cubicBezTo>
                    <a:cubicBezTo>
                      <a:pt x="18" y="14"/>
                      <a:pt x="19" y="15"/>
                      <a:pt x="20" y="15"/>
                    </a:cubicBezTo>
                    <a:cubicBezTo>
                      <a:pt x="20" y="14"/>
                      <a:pt x="21" y="14"/>
                      <a:pt x="22" y="14"/>
                    </a:cubicBezTo>
                    <a:cubicBezTo>
                      <a:pt x="23" y="14"/>
                      <a:pt x="24" y="15"/>
                      <a:pt x="24" y="14"/>
                    </a:cubicBezTo>
                    <a:cubicBezTo>
                      <a:pt x="25" y="13"/>
                      <a:pt x="27" y="14"/>
                      <a:pt x="27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6" y="12"/>
                      <a:pt x="26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200">
                <a:extLst>
                  <a:ext uri="{FF2B5EF4-FFF2-40B4-BE49-F238E27FC236}">
                    <a16:creationId xmlns:a16="http://schemas.microsoft.com/office/drawing/2014/main" id="{3222C1F0-087B-4B51-92D9-FB1FB72B8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98850" y="2112963"/>
                <a:ext cx="96837" cy="82550"/>
              </a:xfrm>
              <a:custGeom>
                <a:avLst/>
                <a:gdLst>
                  <a:gd name="T0" fmla="*/ 17 w 27"/>
                  <a:gd name="T1" fmla="*/ 17 h 23"/>
                  <a:gd name="T2" fmla="*/ 18 w 27"/>
                  <a:gd name="T3" fmla="*/ 17 h 23"/>
                  <a:gd name="T4" fmla="*/ 20 w 27"/>
                  <a:gd name="T5" fmla="*/ 18 h 23"/>
                  <a:gd name="T6" fmla="*/ 21 w 27"/>
                  <a:gd name="T7" fmla="*/ 17 h 23"/>
                  <a:gd name="T8" fmla="*/ 23 w 27"/>
                  <a:gd name="T9" fmla="*/ 13 h 23"/>
                  <a:gd name="T10" fmla="*/ 24 w 27"/>
                  <a:gd name="T11" fmla="*/ 12 h 23"/>
                  <a:gd name="T12" fmla="*/ 24 w 27"/>
                  <a:gd name="T13" fmla="*/ 11 h 23"/>
                  <a:gd name="T14" fmla="*/ 24 w 27"/>
                  <a:gd name="T15" fmla="*/ 9 h 23"/>
                  <a:gd name="T16" fmla="*/ 26 w 27"/>
                  <a:gd name="T17" fmla="*/ 7 h 23"/>
                  <a:gd name="T18" fmla="*/ 27 w 27"/>
                  <a:gd name="T19" fmla="*/ 6 h 23"/>
                  <a:gd name="T20" fmla="*/ 27 w 27"/>
                  <a:gd name="T21" fmla="*/ 4 h 23"/>
                  <a:gd name="T22" fmla="*/ 26 w 27"/>
                  <a:gd name="T23" fmla="*/ 3 h 23"/>
                  <a:gd name="T24" fmla="*/ 26 w 27"/>
                  <a:gd name="T25" fmla="*/ 2 h 23"/>
                  <a:gd name="T26" fmla="*/ 25 w 27"/>
                  <a:gd name="T27" fmla="*/ 1 h 23"/>
                  <a:gd name="T28" fmla="*/ 25 w 27"/>
                  <a:gd name="T29" fmla="*/ 1 h 23"/>
                  <a:gd name="T30" fmla="*/ 23 w 27"/>
                  <a:gd name="T31" fmla="*/ 2 h 23"/>
                  <a:gd name="T32" fmla="*/ 21 w 27"/>
                  <a:gd name="T33" fmla="*/ 2 h 23"/>
                  <a:gd name="T34" fmla="*/ 18 w 27"/>
                  <a:gd name="T35" fmla="*/ 2 h 23"/>
                  <a:gd name="T36" fmla="*/ 16 w 27"/>
                  <a:gd name="T37" fmla="*/ 3 h 23"/>
                  <a:gd name="T38" fmla="*/ 14 w 27"/>
                  <a:gd name="T39" fmla="*/ 3 h 23"/>
                  <a:gd name="T40" fmla="*/ 12 w 27"/>
                  <a:gd name="T41" fmla="*/ 2 h 23"/>
                  <a:gd name="T42" fmla="*/ 10 w 27"/>
                  <a:gd name="T43" fmla="*/ 2 h 23"/>
                  <a:gd name="T44" fmla="*/ 9 w 27"/>
                  <a:gd name="T45" fmla="*/ 1 h 23"/>
                  <a:gd name="T46" fmla="*/ 7 w 27"/>
                  <a:gd name="T47" fmla="*/ 1 h 23"/>
                  <a:gd name="T48" fmla="*/ 6 w 27"/>
                  <a:gd name="T49" fmla="*/ 1 h 23"/>
                  <a:gd name="T50" fmla="*/ 4 w 27"/>
                  <a:gd name="T51" fmla="*/ 1 h 23"/>
                  <a:gd name="T52" fmla="*/ 3 w 27"/>
                  <a:gd name="T53" fmla="*/ 3 h 23"/>
                  <a:gd name="T54" fmla="*/ 2 w 27"/>
                  <a:gd name="T55" fmla="*/ 5 h 23"/>
                  <a:gd name="T56" fmla="*/ 2 w 27"/>
                  <a:gd name="T57" fmla="*/ 5 h 23"/>
                  <a:gd name="T58" fmla="*/ 2 w 27"/>
                  <a:gd name="T59" fmla="*/ 7 h 23"/>
                  <a:gd name="T60" fmla="*/ 2 w 27"/>
                  <a:gd name="T61" fmla="*/ 10 h 23"/>
                  <a:gd name="T62" fmla="*/ 1 w 27"/>
                  <a:gd name="T63" fmla="*/ 11 h 23"/>
                  <a:gd name="T64" fmla="*/ 0 w 27"/>
                  <a:gd name="T65" fmla="*/ 13 h 23"/>
                  <a:gd name="T66" fmla="*/ 0 w 27"/>
                  <a:gd name="T67" fmla="*/ 16 h 23"/>
                  <a:gd name="T68" fmla="*/ 1 w 27"/>
                  <a:gd name="T69" fmla="*/ 17 h 23"/>
                  <a:gd name="T70" fmla="*/ 1 w 27"/>
                  <a:gd name="T71" fmla="*/ 18 h 23"/>
                  <a:gd name="T72" fmla="*/ 4 w 27"/>
                  <a:gd name="T73" fmla="*/ 18 h 23"/>
                  <a:gd name="T74" fmla="*/ 6 w 27"/>
                  <a:gd name="T75" fmla="*/ 21 h 23"/>
                  <a:gd name="T76" fmla="*/ 8 w 27"/>
                  <a:gd name="T77" fmla="*/ 23 h 23"/>
                  <a:gd name="T78" fmla="*/ 10 w 27"/>
                  <a:gd name="T79" fmla="*/ 22 h 23"/>
                  <a:gd name="T80" fmla="*/ 13 w 27"/>
                  <a:gd name="T81" fmla="*/ 22 h 23"/>
                  <a:gd name="T82" fmla="*/ 13 w 27"/>
                  <a:gd name="T83" fmla="*/ 22 h 23"/>
                  <a:gd name="T84" fmla="*/ 14 w 27"/>
                  <a:gd name="T85" fmla="*/ 19 h 23"/>
                  <a:gd name="T86" fmla="*/ 17 w 27"/>
                  <a:gd name="T8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7" h="23">
                    <a:moveTo>
                      <a:pt x="17" y="17"/>
                    </a:moveTo>
                    <a:cubicBezTo>
                      <a:pt x="17" y="17"/>
                      <a:pt x="18" y="17"/>
                      <a:pt x="18" y="17"/>
                    </a:cubicBezTo>
                    <a:cubicBezTo>
                      <a:pt x="19" y="16"/>
                      <a:pt x="20" y="17"/>
                      <a:pt x="20" y="18"/>
                    </a:cubicBezTo>
                    <a:cubicBezTo>
                      <a:pt x="20" y="19"/>
                      <a:pt x="20" y="18"/>
                      <a:pt x="21" y="17"/>
                    </a:cubicBezTo>
                    <a:cubicBezTo>
                      <a:pt x="21" y="16"/>
                      <a:pt x="23" y="14"/>
                      <a:pt x="23" y="13"/>
                    </a:cubicBezTo>
                    <a:cubicBezTo>
                      <a:pt x="23" y="13"/>
                      <a:pt x="24" y="12"/>
                      <a:pt x="24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0"/>
                      <a:pt x="25" y="9"/>
                      <a:pt x="24" y="9"/>
                    </a:cubicBezTo>
                    <a:cubicBezTo>
                      <a:pt x="24" y="9"/>
                      <a:pt x="26" y="7"/>
                      <a:pt x="26" y="7"/>
                    </a:cubicBezTo>
                    <a:cubicBezTo>
                      <a:pt x="26" y="6"/>
                      <a:pt x="27" y="6"/>
                      <a:pt x="27" y="6"/>
                    </a:cubicBezTo>
                    <a:cubicBezTo>
                      <a:pt x="27" y="5"/>
                      <a:pt x="27" y="4"/>
                      <a:pt x="27" y="4"/>
                    </a:cubicBezTo>
                    <a:cubicBezTo>
                      <a:pt x="27" y="4"/>
                      <a:pt x="26" y="4"/>
                      <a:pt x="26" y="3"/>
                    </a:cubicBezTo>
                    <a:cubicBezTo>
                      <a:pt x="26" y="3"/>
                      <a:pt x="26" y="3"/>
                      <a:pt x="26" y="2"/>
                    </a:cubicBezTo>
                    <a:cubicBezTo>
                      <a:pt x="26" y="2"/>
                      <a:pt x="26" y="2"/>
                      <a:pt x="2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3" y="2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21" y="2"/>
                      <a:pt x="19" y="2"/>
                      <a:pt x="18" y="2"/>
                    </a:cubicBezTo>
                    <a:cubicBezTo>
                      <a:pt x="17" y="2"/>
                      <a:pt x="17" y="2"/>
                      <a:pt x="16" y="3"/>
                    </a:cubicBezTo>
                    <a:cubicBezTo>
                      <a:pt x="16" y="3"/>
                      <a:pt x="14" y="3"/>
                      <a:pt x="14" y="3"/>
                    </a:cubicBezTo>
                    <a:cubicBezTo>
                      <a:pt x="14" y="3"/>
                      <a:pt x="13" y="2"/>
                      <a:pt x="12" y="2"/>
                    </a:cubicBezTo>
                    <a:cubicBezTo>
                      <a:pt x="12" y="2"/>
                      <a:pt x="11" y="2"/>
                      <a:pt x="10" y="2"/>
                    </a:cubicBezTo>
                    <a:cubicBezTo>
                      <a:pt x="10" y="3"/>
                      <a:pt x="9" y="2"/>
                      <a:pt x="9" y="1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7" y="0"/>
                      <a:pt x="6" y="1"/>
                      <a:pt x="6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3" y="1"/>
                      <a:pt x="3" y="3"/>
                      <a:pt x="3" y="3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2" y="9"/>
                      <a:pt x="2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1" y="17"/>
                      <a:pt x="1" y="17"/>
                      <a:pt x="1" y="18"/>
                    </a:cubicBezTo>
                    <a:cubicBezTo>
                      <a:pt x="1" y="18"/>
                      <a:pt x="3" y="18"/>
                      <a:pt x="4" y="18"/>
                    </a:cubicBezTo>
                    <a:cubicBezTo>
                      <a:pt x="5" y="19"/>
                      <a:pt x="6" y="20"/>
                      <a:pt x="6" y="21"/>
                    </a:cubicBezTo>
                    <a:cubicBezTo>
                      <a:pt x="6" y="21"/>
                      <a:pt x="7" y="22"/>
                      <a:pt x="8" y="23"/>
                    </a:cubicBezTo>
                    <a:cubicBezTo>
                      <a:pt x="8" y="23"/>
                      <a:pt x="9" y="22"/>
                      <a:pt x="10" y="22"/>
                    </a:cubicBezTo>
                    <a:cubicBezTo>
                      <a:pt x="11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19"/>
                      <a:pt x="14" y="19"/>
                    </a:cubicBezTo>
                    <a:cubicBezTo>
                      <a:pt x="14" y="19"/>
                      <a:pt x="17" y="17"/>
                      <a:pt x="17" y="1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201">
                <a:extLst>
                  <a:ext uri="{FF2B5EF4-FFF2-40B4-BE49-F238E27FC236}">
                    <a16:creationId xmlns:a16="http://schemas.microsoft.com/office/drawing/2014/main" id="{046E9840-F2C5-4808-BF8E-5E12A5B90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127250"/>
                <a:ext cx="25400" cy="50800"/>
              </a:xfrm>
              <a:custGeom>
                <a:avLst/>
                <a:gdLst>
                  <a:gd name="T0" fmla="*/ 5 w 7"/>
                  <a:gd name="T1" fmla="*/ 9 h 14"/>
                  <a:gd name="T2" fmla="*/ 6 w 7"/>
                  <a:gd name="T3" fmla="*/ 7 h 14"/>
                  <a:gd name="T4" fmla="*/ 7 w 7"/>
                  <a:gd name="T5" fmla="*/ 6 h 14"/>
                  <a:gd name="T6" fmla="*/ 7 w 7"/>
                  <a:gd name="T7" fmla="*/ 3 h 14"/>
                  <a:gd name="T8" fmla="*/ 7 w 7"/>
                  <a:gd name="T9" fmla="*/ 1 h 14"/>
                  <a:gd name="T10" fmla="*/ 6 w 7"/>
                  <a:gd name="T11" fmla="*/ 1 h 14"/>
                  <a:gd name="T12" fmla="*/ 5 w 7"/>
                  <a:gd name="T13" fmla="*/ 0 h 14"/>
                  <a:gd name="T14" fmla="*/ 5 w 7"/>
                  <a:gd name="T15" fmla="*/ 1 h 14"/>
                  <a:gd name="T16" fmla="*/ 4 w 7"/>
                  <a:gd name="T17" fmla="*/ 2 h 14"/>
                  <a:gd name="T18" fmla="*/ 2 w 7"/>
                  <a:gd name="T19" fmla="*/ 2 h 14"/>
                  <a:gd name="T20" fmla="*/ 1 w 7"/>
                  <a:gd name="T21" fmla="*/ 3 h 14"/>
                  <a:gd name="T22" fmla="*/ 0 w 7"/>
                  <a:gd name="T23" fmla="*/ 3 h 14"/>
                  <a:gd name="T24" fmla="*/ 2 w 7"/>
                  <a:gd name="T25" fmla="*/ 5 h 14"/>
                  <a:gd name="T26" fmla="*/ 2 w 7"/>
                  <a:gd name="T27" fmla="*/ 7 h 14"/>
                  <a:gd name="T28" fmla="*/ 2 w 7"/>
                  <a:gd name="T29" fmla="*/ 10 h 14"/>
                  <a:gd name="T30" fmla="*/ 3 w 7"/>
                  <a:gd name="T31" fmla="*/ 14 h 14"/>
                  <a:gd name="T32" fmla="*/ 4 w 7"/>
                  <a:gd name="T33" fmla="*/ 14 h 14"/>
                  <a:gd name="T34" fmla="*/ 6 w 7"/>
                  <a:gd name="T35" fmla="*/ 13 h 14"/>
                  <a:gd name="T36" fmla="*/ 5 w 7"/>
                  <a:gd name="T37" fmla="*/ 12 h 14"/>
                  <a:gd name="T38" fmla="*/ 5 w 7"/>
                  <a:gd name="T3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14">
                    <a:moveTo>
                      <a:pt x="5" y="9"/>
                    </a:moveTo>
                    <a:cubicBezTo>
                      <a:pt x="5" y="8"/>
                      <a:pt x="6" y="7"/>
                      <a:pt x="6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5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1"/>
                      <a:pt x="6" y="0"/>
                      <a:pt x="5" y="0"/>
                    </a:cubicBezTo>
                    <a:cubicBezTo>
                      <a:pt x="5" y="0"/>
                      <a:pt x="4" y="0"/>
                      <a:pt x="5" y="1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2"/>
                      <a:pt x="2" y="2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8"/>
                      <a:pt x="2" y="9"/>
                      <a:pt x="2" y="10"/>
                    </a:cubicBezTo>
                    <a:cubicBezTo>
                      <a:pt x="2" y="11"/>
                      <a:pt x="3" y="13"/>
                      <a:pt x="3" y="14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3"/>
                      <a:pt x="6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1"/>
                      <a:pt x="5" y="10"/>
                      <a:pt x="5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202">
                <a:extLst>
                  <a:ext uri="{FF2B5EF4-FFF2-40B4-BE49-F238E27FC236}">
                    <a16:creationId xmlns:a16="http://schemas.microsoft.com/office/drawing/2014/main" id="{5E07CC16-7503-4BCF-AE2A-129BEBA1E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24250" y="2138363"/>
                <a:ext cx="17462" cy="42863"/>
              </a:xfrm>
              <a:custGeom>
                <a:avLst/>
                <a:gdLst>
                  <a:gd name="T0" fmla="*/ 4 w 5"/>
                  <a:gd name="T1" fmla="*/ 4 h 12"/>
                  <a:gd name="T2" fmla="*/ 4 w 5"/>
                  <a:gd name="T3" fmla="*/ 2 h 12"/>
                  <a:gd name="T4" fmla="*/ 2 w 5"/>
                  <a:gd name="T5" fmla="*/ 0 h 12"/>
                  <a:gd name="T6" fmla="*/ 1 w 5"/>
                  <a:gd name="T7" fmla="*/ 0 h 12"/>
                  <a:gd name="T8" fmla="*/ 0 w 5"/>
                  <a:gd name="T9" fmla="*/ 0 h 12"/>
                  <a:gd name="T10" fmla="*/ 1 w 5"/>
                  <a:gd name="T11" fmla="*/ 1 h 12"/>
                  <a:gd name="T12" fmla="*/ 1 w 5"/>
                  <a:gd name="T13" fmla="*/ 3 h 12"/>
                  <a:gd name="T14" fmla="*/ 1 w 5"/>
                  <a:gd name="T15" fmla="*/ 6 h 12"/>
                  <a:gd name="T16" fmla="*/ 2 w 5"/>
                  <a:gd name="T17" fmla="*/ 9 h 12"/>
                  <a:gd name="T18" fmla="*/ 3 w 5"/>
                  <a:gd name="T19" fmla="*/ 12 h 12"/>
                  <a:gd name="T20" fmla="*/ 3 w 5"/>
                  <a:gd name="T21" fmla="*/ 12 h 12"/>
                  <a:gd name="T22" fmla="*/ 5 w 5"/>
                  <a:gd name="T23" fmla="*/ 11 h 12"/>
                  <a:gd name="T24" fmla="*/ 4 w 5"/>
                  <a:gd name="T25" fmla="*/ 7 h 12"/>
                  <a:gd name="T26" fmla="*/ 4 w 5"/>
                  <a:gd name="T27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12">
                    <a:moveTo>
                      <a:pt x="4" y="4"/>
                    </a:moveTo>
                    <a:cubicBezTo>
                      <a:pt x="4" y="4"/>
                      <a:pt x="5" y="3"/>
                      <a:pt x="4" y="2"/>
                    </a:cubicBezTo>
                    <a:cubicBezTo>
                      <a:pt x="3" y="2"/>
                      <a:pt x="2" y="2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2" y="8"/>
                      <a:pt x="2" y="9"/>
                    </a:cubicBezTo>
                    <a:cubicBezTo>
                      <a:pt x="2" y="10"/>
                      <a:pt x="2" y="11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1"/>
                      <a:pt x="4" y="11"/>
                      <a:pt x="5" y="11"/>
                    </a:cubicBezTo>
                    <a:cubicBezTo>
                      <a:pt x="5" y="10"/>
                      <a:pt x="4" y="8"/>
                      <a:pt x="4" y="7"/>
                    </a:cubicBezTo>
                    <a:cubicBezTo>
                      <a:pt x="4" y="6"/>
                      <a:pt x="4" y="5"/>
                      <a:pt x="4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203">
                <a:extLst>
                  <a:ext uri="{FF2B5EF4-FFF2-40B4-BE49-F238E27FC236}">
                    <a16:creationId xmlns:a16="http://schemas.microsoft.com/office/drawing/2014/main" id="{1339CC57-DD27-4FB7-8345-751DE97E03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52813" y="2119313"/>
                <a:ext cx="65087" cy="98425"/>
              </a:xfrm>
              <a:custGeom>
                <a:avLst/>
                <a:gdLst>
                  <a:gd name="T0" fmla="*/ 8 w 18"/>
                  <a:gd name="T1" fmla="*/ 26 h 27"/>
                  <a:gd name="T2" fmla="*/ 14 w 18"/>
                  <a:gd name="T3" fmla="*/ 26 h 27"/>
                  <a:gd name="T4" fmla="*/ 17 w 18"/>
                  <a:gd name="T5" fmla="*/ 27 h 27"/>
                  <a:gd name="T6" fmla="*/ 18 w 18"/>
                  <a:gd name="T7" fmla="*/ 25 h 27"/>
                  <a:gd name="T8" fmla="*/ 17 w 18"/>
                  <a:gd name="T9" fmla="*/ 24 h 27"/>
                  <a:gd name="T10" fmla="*/ 16 w 18"/>
                  <a:gd name="T11" fmla="*/ 23 h 27"/>
                  <a:gd name="T12" fmla="*/ 15 w 18"/>
                  <a:gd name="T13" fmla="*/ 22 h 27"/>
                  <a:gd name="T14" fmla="*/ 15 w 18"/>
                  <a:gd name="T15" fmla="*/ 21 h 27"/>
                  <a:gd name="T16" fmla="*/ 14 w 18"/>
                  <a:gd name="T17" fmla="*/ 19 h 27"/>
                  <a:gd name="T18" fmla="*/ 14 w 18"/>
                  <a:gd name="T19" fmla="*/ 17 h 27"/>
                  <a:gd name="T20" fmla="*/ 15 w 18"/>
                  <a:gd name="T21" fmla="*/ 15 h 27"/>
                  <a:gd name="T22" fmla="*/ 16 w 18"/>
                  <a:gd name="T23" fmla="*/ 13 h 27"/>
                  <a:gd name="T24" fmla="*/ 16 w 18"/>
                  <a:gd name="T25" fmla="*/ 12 h 27"/>
                  <a:gd name="T26" fmla="*/ 14 w 18"/>
                  <a:gd name="T27" fmla="*/ 10 h 27"/>
                  <a:gd name="T28" fmla="*/ 13 w 18"/>
                  <a:gd name="T29" fmla="*/ 8 h 27"/>
                  <a:gd name="T30" fmla="*/ 15 w 18"/>
                  <a:gd name="T31" fmla="*/ 8 h 27"/>
                  <a:gd name="T32" fmla="*/ 16 w 18"/>
                  <a:gd name="T33" fmla="*/ 7 h 27"/>
                  <a:gd name="T34" fmla="*/ 15 w 18"/>
                  <a:gd name="T35" fmla="*/ 4 h 27"/>
                  <a:gd name="T36" fmla="*/ 15 w 18"/>
                  <a:gd name="T37" fmla="*/ 2 h 27"/>
                  <a:gd name="T38" fmla="*/ 13 w 18"/>
                  <a:gd name="T39" fmla="*/ 0 h 27"/>
                  <a:gd name="T40" fmla="*/ 13 w 18"/>
                  <a:gd name="T41" fmla="*/ 0 h 27"/>
                  <a:gd name="T42" fmla="*/ 13 w 18"/>
                  <a:gd name="T43" fmla="*/ 1 h 27"/>
                  <a:gd name="T44" fmla="*/ 14 w 18"/>
                  <a:gd name="T45" fmla="*/ 2 h 27"/>
                  <a:gd name="T46" fmla="*/ 14 w 18"/>
                  <a:gd name="T47" fmla="*/ 4 h 27"/>
                  <a:gd name="T48" fmla="*/ 13 w 18"/>
                  <a:gd name="T49" fmla="*/ 5 h 27"/>
                  <a:gd name="T50" fmla="*/ 11 w 18"/>
                  <a:gd name="T51" fmla="*/ 7 h 27"/>
                  <a:gd name="T52" fmla="*/ 11 w 18"/>
                  <a:gd name="T53" fmla="*/ 9 h 27"/>
                  <a:gd name="T54" fmla="*/ 11 w 18"/>
                  <a:gd name="T55" fmla="*/ 10 h 27"/>
                  <a:gd name="T56" fmla="*/ 10 w 18"/>
                  <a:gd name="T57" fmla="*/ 11 h 27"/>
                  <a:gd name="T58" fmla="*/ 8 w 18"/>
                  <a:gd name="T59" fmla="*/ 15 h 27"/>
                  <a:gd name="T60" fmla="*/ 7 w 18"/>
                  <a:gd name="T61" fmla="*/ 16 h 27"/>
                  <a:gd name="T62" fmla="*/ 5 w 18"/>
                  <a:gd name="T63" fmla="*/ 15 h 27"/>
                  <a:gd name="T64" fmla="*/ 4 w 18"/>
                  <a:gd name="T65" fmla="*/ 15 h 27"/>
                  <a:gd name="T66" fmla="*/ 1 w 18"/>
                  <a:gd name="T67" fmla="*/ 17 h 27"/>
                  <a:gd name="T68" fmla="*/ 0 w 18"/>
                  <a:gd name="T69" fmla="*/ 20 h 27"/>
                  <a:gd name="T70" fmla="*/ 1 w 18"/>
                  <a:gd name="T71" fmla="*/ 21 h 27"/>
                  <a:gd name="T72" fmla="*/ 3 w 18"/>
                  <a:gd name="T73" fmla="*/ 22 h 27"/>
                  <a:gd name="T74" fmla="*/ 4 w 18"/>
                  <a:gd name="T75" fmla="*/ 24 h 27"/>
                  <a:gd name="T76" fmla="*/ 3 w 18"/>
                  <a:gd name="T77" fmla="*/ 26 h 27"/>
                  <a:gd name="T78" fmla="*/ 7 w 18"/>
                  <a:gd name="T79" fmla="*/ 26 h 27"/>
                  <a:gd name="T80" fmla="*/ 8 w 18"/>
                  <a:gd name="T81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" h="27">
                    <a:moveTo>
                      <a:pt x="8" y="26"/>
                    </a:moveTo>
                    <a:cubicBezTo>
                      <a:pt x="8" y="26"/>
                      <a:pt x="13" y="26"/>
                      <a:pt x="14" y="26"/>
                    </a:cubicBezTo>
                    <a:cubicBezTo>
                      <a:pt x="15" y="26"/>
                      <a:pt x="17" y="27"/>
                      <a:pt x="17" y="27"/>
                    </a:cubicBezTo>
                    <a:cubicBezTo>
                      <a:pt x="17" y="27"/>
                      <a:pt x="17" y="26"/>
                      <a:pt x="18" y="25"/>
                    </a:cubicBezTo>
                    <a:cubicBezTo>
                      <a:pt x="18" y="25"/>
                      <a:pt x="17" y="25"/>
                      <a:pt x="17" y="24"/>
                    </a:cubicBezTo>
                    <a:cubicBezTo>
                      <a:pt x="17" y="24"/>
                      <a:pt x="16" y="23"/>
                      <a:pt x="16" y="23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1"/>
                      <a:pt x="15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4" y="18"/>
                      <a:pt x="14" y="17"/>
                      <a:pt x="14" y="17"/>
                    </a:cubicBezTo>
                    <a:cubicBezTo>
                      <a:pt x="14" y="17"/>
                      <a:pt x="15" y="16"/>
                      <a:pt x="15" y="15"/>
                    </a:cubicBezTo>
                    <a:cubicBezTo>
                      <a:pt x="15" y="14"/>
                      <a:pt x="16" y="14"/>
                      <a:pt x="16" y="13"/>
                    </a:cubicBezTo>
                    <a:cubicBezTo>
                      <a:pt x="16" y="13"/>
                      <a:pt x="16" y="12"/>
                      <a:pt x="16" y="12"/>
                    </a:cubicBezTo>
                    <a:cubicBezTo>
                      <a:pt x="15" y="11"/>
                      <a:pt x="15" y="10"/>
                      <a:pt x="14" y="10"/>
                    </a:cubicBezTo>
                    <a:cubicBezTo>
                      <a:pt x="13" y="9"/>
                      <a:pt x="13" y="8"/>
                      <a:pt x="13" y="8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8"/>
                      <a:pt x="16" y="8"/>
                      <a:pt x="16" y="7"/>
                    </a:cubicBezTo>
                    <a:cubicBezTo>
                      <a:pt x="16" y="7"/>
                      <a:pt x="15" y="6"/>
                      <a:pt x="15" y="4"/>
                    </a:cubicBezTo>
                    <a:cubicBezTo>
                      <a:pt x="15" y="3"/>
                      <a:pt x="15" y="3"/>
                      <a:pt x="15" y="2"/>
                    </a:cubicBezTo>
                    <a:cubicBezTo>
                      <a:pt x="15" y="2"/>
                      <a:pt x="14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2"/>
                      <a:pt x="14" y="2"/>
                      <a:pt x="14" y="2"/>
                    </a:cubicBezTo>
                    <a:cubicBezTo>
                      <a:pt x="14" y="2"/>
                      <a:pt x="14" y="3"/>
                      <a:pt x="14" y="4"/>
                    </a:cubicBezTo>
                    <a:cubicBezTo>
                      <a:pt x="14" y="4"/>
                      <a:pt x="13" y="4"/>
                      <a:pt x="13" y="5"/>
                    </a:cubicBezTo>
                    <a:cubicBezTo>
                      <a:pt x="13" y="5"/>
                      <a:pt x="11" y="7"/>
                      <a:pt x="11" y="7"/>
                    </a:cubicBezTo>
                    <a:cubicBezTo>
                      <a:pt x="12" y="7"/>
                      <a:pt x="11" y="8"/>
                      <a:pt x="11" y="9"/>
                    </a:cubicBezTo>
                    <a:cubicBezTo>
                      <a:pt x="11" y="9"/>
                      <a:pt x="11" y="9"/>
                      <a:pt x="11" y="10"/>
                    </a:cubicBezTo>
                    <a:cubicBezTo>
                      <a:pt x="11" y="10"/>
                      <a:pt x="10" y="11"/>
                      <a:pt x="10" y="11"/>
                    </a:cubicBezTo>
                    <a:cubicBezTo>
                      <a:pt x="10" y="12"/>
                      <a:pt x="8" y="14"/>
                      <a:pt x="8" y="15"/>
                    </a:cubicBezTo>
                    <a:cubicBezTo>
                      <a:pt x="7" y="16"/>
                      <a:pt x="7" y="17"/>
                      <a:pt x="7" y="16"/>
                    </a:cubicBezTo>
                    <a:cubicBezTo>
                      <a:pt x="7" y="15"/>
                      <a:pt x="6" y="14"/>
                      <a:pt x="5" y="15"/>
                    </a:cubicBezTo>
                    <a:cubicBezTo>
                      <a:pt x="5" y="15"/>
                      <a:pt x="4" y="15"/>
                      <a:pt x="4" y="15"/>
                    </a:cubicBezTo>
                    <a:cubicBezTo>
                      <a:pt x="4" y="15"/>
                      <a:pt x="1" y="17"/>
                      <a:pt x="1" y="17"/>
                    </a:cubicBezTo>
                    <a:cubicBezTo>
                      <a:pt x="1" y="17"/>
                      <a:pt x="1" y="19"/>
                      <a:pt x="0" y="20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2" y="22"/>
                      <a:pt x="3" y="21"/>
                      <a:pt x="3" y="22"/>
                    </a:cubicBezTo>
                    <a:cubicBezTo>
                      <a:pt x="4" y="22"/>
                      <a:pt x="4" y="23"/>
                      <a:pt x="4" y="24"/>
                    </a:cubicBezTo>
                    <a:cubicBezTo>
                      <a:pt x="4" y="24"/>
                      <a:pt x="3" y="25"/>
                      <a:pt x="3" y="26"/>
                    </a:cubicBezTo>
                    <a:cubicBezTo>
                      <a:pt x="7" y="26"/>
                      <a:pt x="7" y="26"/>
                      <a:pt x="7" y="26"/>
                    </a:cubicBezTo>
                    <a:lnTo>
                      <a:pt x="8" y="26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204">
                <a:extLst>
                  <a:ext uri="{FF2B5EF4-FFF2-40B4-BE49-F238E27FC236}">
                    <a16:creationId xmlns:a16="http://schemas.microsoft.com/office/drawing/2014/main" id="{A1295DFC-CA79-4713-8126-2F03A359D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97275" y="2141538"/>
                <a:ext cx="53975" cy="53975"/>
              </a:xfrm>
              <a:custGeom>
                <a:avLst/>
                <a:gdLst>
                  <a:gd name="T0" fmla="*/ 14 w 15"/>
                  <a:gd name="T1" fmla="*/ 12 h 15"/>
                  <a:gd name="T2" fmla="*/ 13 w 15"/>
                  <a:gd name="T3" fmla="*/ 10 h 15"/>
                  <a:gd name="T4" fmla="*/ 14 w 15"/>
                  <a:gd name="T5" fmla="*/ 7 h 15"/>
                  <a:gd name="T6" fmla="*/ 15 w 15"/>
                  <a:gd name="T7" fmla="*/ 6 h 15"/>
                  <a:gd name="T8" fmla="*/ 14 w 15"/>
                  <a:gd name="T9" fmla="*/ 2 h 15"/>
                  <a:gd name="T10" fmla="*/ 13 w 15"/>
                  <a:gd name="T11" fmla="*/ 2 h 15"/>
                  <a:gd name="T12" fmla="*/ 11 w 15"/>
                  <a:gd name="T13" fmla="*/ 2 h 15"/>
                  <a:gd name="T14" fmla="*/ 9 w 15"/>
                  <a:gd name="T15" fmla="*/ 1 h 15"/>
                  <a:gd name="T16" fmla="*/ 7 w 15"/>
                  <a:gd name="T17" fmla="*/ 1 h 15"/>
                  <a:gd name="T18" fmla="*/ 6 w 15"/>
                  <a:gd name="T19" fmla="*/ 0 h 15"/>
                  <a:gd name="T20" fmla="*/ 5 w 15"/>
                  <a:gd name="T21" fmla="*/ 1 h 15"/>
                  <a:gd name="T22" fmla="*/ 4 w 15"/>
                  <a:gd name="T23" fmla="*/ 1 h 15"/>
                  <a:gd name="T24" fmla="*/ 2 w 15"/>
                  <a:gd name="T25" fmla="*/ 1 h 15"/>
                  <a:gd name="T26" fmla="*/ 2 w 15"/>
                  <a:gd name="T27" fmla="*/ 1 h 15"/>
                  <a:gd name="T28" fmla="*/ 2 w 15"/>
                  <a:gd name="T29" fmla="*/ 3 h 15"/>
                  <a:gd name="T30" fmla="*/ 2 w 15"/>
                  <a:gd name="T31" fmla="*/ 4 h 15"/>
                  <a:gd name="T32" fmla="*/ 2 w 15"/>
                  <a:gd name="T33" fmla="*/ 5 h 15"/>
                  <a:gd name="T34" fmla="*/ 1 w 15"/>
                  <a:gd name="T35" fmla="*/ 6 h 15"/>
                  <a:gd name="T36" fmla="*/ 2 w 15"/>
                  <a:gd name="T37" fmla="*/ 7 h 15"/>
                  <a:gd name="T38" fmla="*/ 1 w 15"/>
                  <a:gd name="T39" fmla="*/ 8 h 15"/>
                  <a:gd name="T40" fmla="*/ 1 w 15"/>
                  <a:gd name="T41" fmla="*/ 10 h 15"/>
                  <a:gd name="T42" fmla="*/ 1 w 15"/>
                  <a:gd name="T43" fmla="*/ 11 h 15"/>
                  <a:gd name="T44" fmla="*/ 3 w 15"/>
                  <a:gd name="T45" fmla="*/ 12 h 15"/>
                  <a:gd name="T46" fmla="*/ 3 w 15"/>
                  <a:gd name="T47" fmla="*/ 15 h 15"/>
                  <a:gd name="T48" fmla="*/ 9 w 15"/>
                  <a:gd name="T49" fmla="*/ 13 h 15"/>
                  <a:gd name="T50" fmla="*/ 14 w 15"/>
                  <a:gd name="T51" fmla="*/ 13 h 15"/>
                  <a:gd name="T52" fmla="*/ 14 w 15"/>
                  <a:gd name="T53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" h="15">
                    <a:moveTo>
                      <a:pt x="14" y="12"/>
                    </a:moveTo>
                    <a:cubicBezTo>
                      <a:pt x="14" y="12"/>
                      <a:pt x="13" y="10"/>
                      <a:pt x="13" y="10"/>
                    </a:cubicBezTo>
                    <a:cubicBezTo>
                      <a:pt x="13" y="9"/>
                      <a:pt x="14" y="8"/>
                      <a:pt x="14" y="7"/>
                    </a:cubicBezTo>
                    <a:cubicBezTo>
                      <a:pt x="14" y="7"/>
                      <a:pt x="15" y="6"/>
                      <a:pt x="15" y="6"/>
                    </a:cubicBezTo>
                    <a:cubicBezTo>
                      <a:pt x="15" y="5"/>
                      <a:pt x="14" y="3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3" y="2"/>
                      <a:pt x="11" y="2"/>
                      <a:pt x="11" y="2"/>
                    </a:cubicBezTo>
                    <a:cubicBezTo>
                      <a:pt x="10" y="3"/>
                      <a:pt x="9" y="2"/>
                      <a:pt x="9" y="1"/>
                    </a:cubicBezTo>
                    <a:cubicBezTo>
                      <a:pt x="8" y="1"/>
                      <a:pt x="8" y="0"/>
                      <a:pt x="7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1"/>
                      <a:pt x="4" y="2"/>
                      <a:pt x="4" y="1"/>
                    </a:cubicBezTo>
                    <a:cubicBezTo>
                      <a:pt x="3" y="1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4"/>
                      <a:pt x="3" y="5"/>
                      <a:pt x="2" y="5"/>
                    </a:cubicBezTo>
                    <a:cubicBezTo>
                      <a:pt x="2" y="6"/>
                      <a:pt x="2" y="5"/>
                      <a:pt x="1" y="6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0" y="10"/>
                      <a:pt x="1" y="10"/>
                      <a:pt x="1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5"/>
                    </a:cubicBezTo>
                    <a:cubicBezTo>
                      <a:pt x="4" y="15"/>
                      <a:pt x="6" y="14"/>
                      <a:pt x="9" y="13"/>
                    </a:cubicBezTo>
                    <a:cubicBezTo>
                      <a:pt x="11" y="13"/>
                      <a:pt x="13" y="13"/>
                      <a:pt x="14" y="13"/>
                    </a:cubicBezTo>
                    <a:cubicBezTo>
                      <a:pt x="14" y="13"/>
                      <a:pt x="14" y="12"/>
                      <a:pt x="14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206">
                <a:extLst>
                  <a:ext uri="{FF2B5EF4-FFF2-40B4-BE49-F238E27FC236}">
                    <a16:creationId xmlns:a16="http://schemas.microsoft.com/office/drawing/2014/main" id="{7CF03437-B811-4968-B8E5-6D282F3F8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9650" y="2138363"/>
                <a:ext cx="36512" cy="53975"/>
              </a:xfrm>
              <a:custGeom>
                <a:avLst/>
                <a:gdLst>
                  <a:gd name="T0" fmla="*/ 8 w 10"/>
                  <a:gd name="T1" fmla="*/ 6 h 15"/>
                  <a:gd name="T2" fmla="*/ 8 w 10"/>
                  <a:gd name="T3" fmla="*/ 3 h 15"/>
                  <a:gd name="T4" fmla="*/ 8 w 10"/>
                  <a:gd name="T5" fmla="*/ 1 h 15"/>
                  <a:gd name="T6" fmla="*/ 7 w 10"/>
                  <a:gd name="T7" fmla="*/ 0 h 15"/>
                  <a:gd name="T8" fmla="*/ 7 w 10"/>
                  <a:gd name="T9" fmla="*/ 1 h 15"/>
                  <a:gd name="T10" fmla="*/ 1 w 10"/>
                  <a:gd name="T11" fmla="*/ 0 h 15"/>
                  <a:gd name="T12" fmla="*/ 1 w 10"/>
                  <a:gd name="T13" fmla="*/ 3 h 15"/>
                  <a:gd name="T14" fmla="*/ 1 w 10"/>
                  <a:gd name="T15" fmla="*/ 3 h 15"/>
                  <a:gd name="T16" fmla="*/ 2 w 10"/>
                  <a:gd name="T17" fmla="*/ 7 h 15"/>
                  <a:gd name="T18" fmla="*/ 1 w 10"/>
                  <a:gd name="T19" fmla="*/ 8 h 15"/>
                  <a:gd name="T20" fmla="*/ 0 w 10"/>
                  <a:gd name="T21" fmla="*/ 11 h 15"/>
                  <a:gd name="T22" fmla="*/ 1 w 10"/>
                  <a:gd name="T23" fmla="*/ 13 h 15"/>
                  <a:gd name="T24" fmla="*/ 1 w 10"/>
                  <a:gd name="T25" fmla="*/ 14 h 15"/>
                  <a:gd name="T26" fmla="*/ 3 w 10"/>
                  <a:gd name="T27" fmla="*/ 15 h 15"/>
                  <a:gd name="T28" fmla="*/ 7 w 10"/>
                  <a:gd name="T29" fmla="*/ 13 h 15"/>
                  <a:gd name="T30" fmla="*/ 10 w 10"/>
                  <a:gd name="T31" fmla="*/ 12 h 15"/>
                  <a:gd name="T32" fmla="*/ 9 w 10"/>
                  <a:gd name="T33" fmla="*/ 9 h 15"/>
                  <a:gd name="T34" fmla="*/ 8 w 10"/>
                  <a:gd name="T3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5">
                    <a:moveTo>
                      <a:pt x="8" y="6"/>
                    </a:moveTo>
                    <a:cubicBezTo>
                      <a:pt x="8" y="5"/>
                      <a:pt x="8" y="4"/>
                      <a:pt x="8" y="3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6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2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1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2" y="15"/>
                      <a:pt x="2" y="15"/>
                      <a:pt x="3" y="15"/>
                    </a:cubicBezTo>
                    <a:cubicBezTo>
                      <a:pt x="3" y="15"/>
                      <a:pt x="6" y="14"/>
                      <a:pt x="7" y="13"/>
                    </a:cubicBezTo>
                    <a:cubicBezTo>
                      <a:pt x="8" y="13"/>
                      <a:pt x="9" y="12"/>
                      <a:pt x="10" y="12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7"/>
                      <a:pt x="8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207">
                <a:extLst>
                  <a:ext uri="{FF2B5EF4-FFF2-40B4-BE49-F238E27FC236}">
                    <a16:creationId xmlns:a16="http://schemas.microsoft.com/office/drawing/2014/main" id="{156A52C0-043B-4C21-B854-8AFF4DF95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51250" y="2124075"/>
                <a:ext cx="65087" cy="49213"/>
              </a:xfrm>
              <a:custGeom>
                <a:avLst/>
                <a:gdLst>
                  <a:gd name="T0" fmla="*/ 6 w 18"/>
                  <a:gd name="T1" fmla="*/ 7 h 14"/>
                  <a:gd name="T2" fmla="*/ 7 w 18"/>
                  <a:gd name="T3" fmla="*/ 7 h 14"/>
                  <a:gd name="T4" fmla="*/ 9 w 18"/>
                  <a:gd name="T5" fmla="*/ 7 h 14"/>
                  <a:gd name="T6" fmla="*/ 11 w 18"/>
                  <a:gd name="T7" fmla="*/ 9 h 14"/>
                  <a:gd name="T8" fmla="*/ 11 w 18"/>
                  <a:gd name="T9" fmla="*/ 10 h 14"/>
                  <a:gd name="T10" fmla="*/ 11 w 18"/>
                  <a:gd name="T11" fmla="*/ 10 h 14"/>
                  <a:gd name="T12" fmla="*/ 13 w 18"/>
                  <a:gd name="T13" fmla="*/ 10 h 14"/>
                  <a:gd name="T14" fmla="*/ 13 w 18"/>
                  <a:gd name="T15" fmla="*/ 12 h 14"/>
                  <a:gd name="T16" fmla="*/ 15 w 18"/>
                  <a:gd name="T17" fmla="*/ 13 h 14"/>
                  <a:gd name="T18" fmla="*/ 15 w 18"/>
                  <a:gd name="T19" fmla="*/ 12 h 14"/>
                  <a:gd name="T20" fmla="*/ 16 w 18"/>
                  <a:gd name="T21" fmla="*/ 13 h 14"/>
                  <a:gd name="T22" fmla="*/ 17 w 18"/>
                  <a:gd name="T23" fmla="*/ 12 h 14"/>
                  <a:gd name="T24" fmla="*/ 16 w 18"/>
                  <a:gd name="T25" fmla="*/ 11 h 14"/>
                  <a:gd name="T26" fmla="*/ 17 w 18"/>
                  <a:gd name="T27" fmla="*/ 10 h 14"/>
                  <a:gd name="T28" fmla="*/ 17 w 18"/>
                  <a:gd name="T29" fmla="*/ 9 h 14"/>
                  <a:gd name="T30" fmla="*/ 17 w 18"/>
                  <a:gd name="T31" fmla="*/ 8 h 14"/>
                  <a:gd name="T32" fmla="*/ 17 w 18"/>
                  <a:gd name="T33" fmla="*/ 6 h 14"/>
                  <a:gd name="T34" fmla="*/ 16 w 18"/>
                  <a:gd name="T35" fmla="*/ 6 h 14"/>
                  <a:gd name="T36" fmla="*/ 16 w 18"/>
                  <a:gd name="T37" fmla="*/ 4 h 14"/>
                  <a:gd name="T38" fmla="*/ 16 w 18"/>
                  <a:gd name="T39" fmla="*/ 4 h 14"/>
                  <a:gd name="T40" fmla="*/ 15 w 18"/>
                  <a:gd name="T41" fmla="*/ 2 h 14"/>
                  <a:gd name="T42" fmla="*/ 14 w 18"/>
                  <a:gd name="T43" fmla="*/ 1 h 14"/>
                  <a:gd name="T44" fmla="*/ 12 w 18"/>
                  <a:gd name="T45" fmla="*/ 2 h 14"/>
                  <a:gd name="T46" fmla="*/ 11 w 18"/>
                  <a:gd name="T47" fmla="*/ 2 h 14"/>
                  <a:gd name="T48" fmla="*/ 9 w 18"/>
                  <a:gd name="T49" fmla="*/ 2 h 14"/>
                  <a:gd name="T50" fmla="*/ 9 w 18"/>
                  <a:gd name="T51" fmla="*/ 1 h 14"/>
                  <a:gd name="T52" fmla="*/ 9 w 18"/>
                  <a:gd name="T53" fmla="*/ 1 h 14"/>
                  <a:gd name="T54" fmla="*/ 9 w 18"/>
                  <a:gd name="T55" fmla="*/ 1 h 14"/>
                  <a:gd name="T56" fmla="*/ 5 w 18"/>
                  <a:gd name="T57" fmla="*/ 1 h 14"/>
                  <a:gd name="T58" fmla="*/ 4 w 18"/>
                  <a:gd name="T59" fmla="*/ 0 h 14"/>
                  <a:gd name="T60" fmla="*/ 3 w 18"/>
                  <a:gd name="T61" fmla="*/ 1 h 14"/>
                  <a:gd name="T62" fmla="*/ 3 w 18"/>
                  <a:gd name="T63" fmla="*/ 2 h 14"/>
                  <a:gd name="T64" fmla="*/ 2 w 18"/>
                  <a:gd name="T65" fmla="*/ 3 h 14"/>
                  <a:gd name="T66" fmla="*/ 0 w 18"/>
                  <a:gd name="T67" fmla="*/ 4 h 14"/>
                  <a:gd name="T68" fmla="*/ 0 w 18"/>
                  <a:gd name="T69" fmla="*/ 4 h 14"/>
                  <a:gd name="T70" fmla="*/ 2 w 18"/>
                  <a:gd name="T71" fmla="*/ 6 h 14"/>
                  <a:gd name="T72" fmla="*/ 4 w 18"/>
                  <a:gd name="T73" fmla="*/ 9 h 14"/>
                  <a:gd name="T74" fmla="*/ 6 w 18"/>
                  <a:gd name="T7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" h="14">
                    <a:moveTo>
                      <a:pt x="6" y="7"/>
                    </a:move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9" y="7"/>
                      <a:pt x="11" y="8"/>
                      <a:pt x="11" y="9"/>
                    </a:cubicBezTo>
                    <a:cubicBezTo>
                      <a:pt x="11" y="9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10"/>
                      <a:pt x="13" y="10"/>
                      <a:pt x="13" y="10"/>
                    </a:cubicBezTo>
                    <a:cubicBezTo>
                      <a:pt x="13" y="10"/>
                      <a:pt x="14" y="11"/>
                      <a:pt x="13" y="12"/>
                    </a:cubicBezTo>
                    <a:cubicBezTo>
                      <a:pt x="13" y="13"/>
                      <a:pt x="14" y="14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6" y="12"/>
                      <a:pt x="16" y="13"/>
                      <a:pt x="16" y="13"/>
                    </a:cubicBezTo>
                    <a:cubicBezTo>
                      <a:pt x="16" y="12"/>
                      <a:pt x="16" y="12"/>
                      <a:pt x="17" y="12"/>
                    </a:cubicBezTo>
                    <a:cubicBezTo>
                      <a:pt x="17" y="12"/>
                      <a:pt x="16" y="11"/>
                      <a:pt x="16" y="11"/>
                    </a:cubicBezTo>
                    <a:cubicBezTo>
                      <a:pt x="17" y="10"/>
                      <a:pt x="17" y="11"/>
                      <a:pt x="17" y="10"/>
                    </a:cubicBezTo>
                    <a:cubicBezTo>
                      <a:pt x="18" y="10"/>
                      <a:pt x="17" y="9"/>
                      <a:pt x="17" y="9"/>
                    </a:cubicBezTo>
                    <a:cubicBezTo>
                      <a:pt x="17" y="9"/>
                      <a:pt x="17" y="8"/>
                      <a:pt x="17" y="8"/>
                    </a:cubicBezTo>
                    <a:cubicBezTo>
                      <a:pt x="16" y="8"/>
                      <a:pt x="16" y="7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5"/>
                      <a:pt x="16" y="4"/>
                      <a:pt x="16" y="4"/>
                    </a:cubicBezTo>
                    <a:cubicBezTo>
                      <a:pt x="15" y="4"/>
                      <a:pt x="15" y="4"/>
                      <a:pt x="16" y="4"/>
                    </a:cubicBezTo>
                    <a:cubicBezTo>
                      <a:pt x="16" y="3"/>
                      <a:pt x="15" y="3"/>
                      <a:pt x="15" y="2"/>
                    </a:cubicBezTo>
                    <a:cubicBezTo>
                      <a:pt x="15" y="2"/>
                      <a:pt x="14" y="1"/>
                      <a:pt x="14" y="1"/>
                    </a:cubicBezTo>
                    <a:cubicBezTo>
                      <a:pt x="14" y="1"/>
                      <a:pt x="13" y="2"/>
                      <a:pt x="12" y="2"/>
                    </a:cubicBezTo>
                    <a:cubicBezTo>
                      <a:pt x="12" y="2"/>
                      <a:pt x="11" y="1"/>
                      <a:pt x="11" y="2"/>
                    </a:cubicBezTo>
                    <a:cubicBezTo>
                      <a:pt x="11" y="2"/>
                      <a:pt x="10" y="1"/>
                      <a:pt x="9" y="2"/>
                    </a:cubicBezTo>
                    <a:cubicBezTo>
                      <a:pt x="9" y="3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1"/>
                      <a:pt x="5" y="1"/>
                      <a:pt x="5" y="1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3" y="3"/>
                      <a:pt x="3" y="3"/>
                      <a:pt x="2" y="3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1" y="5"/>
                      <a:pt x="2" y="6"/>
                    </a:cubicBezTo>
                    <a:cubicBezTo>
                      <a:pt x="3" y="7"/>
                      <a:pt x="4" y="8"/>
                      <a:pt x="4" y="9"/>
                    </a:cubicBezTo>
                    <a:cubicBezTo>
                      <a:pt x="5" y="8"/>
                      <a:pt x="6" y="8"/>
                      <a:pt x="6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208">
                <a:extLst>
                  <a:ext uri="{FF2B5EF4-FFF2-40B4-BE49-F238E27FC236}">
                    <a16:creationId xmlns:a16="http://schemas.microsoft.com/office/drawing/2014/main" id="{E8D1EC11-FEA4-4B7E-91B2-855AED8B6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22675" y="2159000"/>
                <a:ext cx="36512" cy="36513"/>
              </a:xfrm>
              <a:custGeom>
                <a:avLst/>
                <a:gdLst>
                  <a:gd name="T0" fmla="*/ 8 w 10"/>
                  <a:gd name="T1" fmla="*/ 6 h 10"/>
                  <a:gd name="T2" fmla="*/ 8 w 10"/>
                  <a:gd name="T3" fmla="*/ 5 h 10"/>
                  <a:gd name="T4" fmla="*/ 8 w 10"/>
                  <a:gd name="T5" fmla="*/ 3 h 10"/>
                  <a:gd name="T6" fmla="*/ 8 w 10"/>
                  <a:gd name="T7" fmla="*/ 3 h 10"/>
                  <a:gd name="T8" fmla="*/ 7 w 10"/>
                  <a:gd name="T9" fmla="*/ 2 h 10"/>
                  <a:gd name="T10" fmla="*/ 7 w 10"/>
                  <a:gd name="T11" fmla="*/ 3 h 10"/>
                  <a:gd name="T12" fmla="*/ 5 w 10"/>
                  <a:gd name="T13" fmla="*/ 2 h 10"/>
                  <a:gd name="T14" fmla="*/ 5 w 10"/>
                  <a:gd name="T15" fmla="*/ 0 h 10"/>
                  <a:gd name="T16" fmla="*/ 3 w 10"/>
                  <a:gd name="T17" fmla="*/ 0 h 10"/>
                  <a:gd name="T18" fmla="*/ 3 w 10"/>
                  <a:gd name="T19" fmla="*/ 2 h 10"/>
                  <a:gd name="T20" fmla="*/ 1 w 10"/>
                  <a:gd name="T21" fmla="*/ 3 h 10"/>
                  <a:gd name="T22" fmla="*/ 0 w 10"/>
                  <a:gd name="T23" fmla="*/ 4 h 10"/>
                  <a:gd name="T24" fmla="*/ 4 w 10"/>
                  <a:gd name="T25" fmla="*/ 6 h 10"/>
                  <a:gd name="T26" fmla="*/ 9 w 10"/>
                  <a:gd name="T27" fmla="*/ 9 h 10"/>
                  <a:gd name="T28" fmla="*/ 10 w 10"/>
                  <a:gd name="T29" fmla="*/ 10 h 10"/>
                  <a:gd name="T30" fmla="*/ 10 w 10"/>
                  <a:gd name="T31" fmla="*/ 7 h 10"/>
                  <a:gd name="T32" fmla="*/ 8 w 10"/>
                  <a:gd name="T3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" h="10">
                    <a:moveTo>
                      <a:pt x="8" y="6"/>
                    </a:moveTo>
                    <a:cubicBezTo>
                      <a:pt x="8" y="5"/>
                      <a:pt x="7" y="5"/>
                      <a:pt x="8" y="5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3"/>
                    </a:cubicBezTo>
                    <a:cubicBezTo>
                      <a:pt x="6" y="4"/>
                      <a:pt x="5" y="3"/>
                      <a:pt x="5" y="2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3" y="2"/>
                      <a:pt x="2" y="3"/>
                      <a:pt x="1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1" y="5"/>
                      <a:pt x="3" y="5"/>
                      <a:pt x="4" y="6"/>
                    </a:cubicBezTo>
                    <a:cubicBezTo>
                      <a:pt x="5" y="7"/>
                      <a:pt x="8" y="9"/>
                      <a:pt x="9" y="9"/>
                    </a:cubicBezTo>
                    <a:cubicBezTo>
                      <a:pt x="9" y="9"/>
                      <a:pt x="9" y="10"/>
                      <a:pt x="10" y="10"/>
                    </a:cubicBezTo>
                    <a:cubicBezTo>
                      <a:pt x="10" y="8"/>
                      <a:pt x="10" y="8"/>
                      <a:pt x="10" y="7"/>
                    </a:cubicBezTo>
                    <a:cubicBezTo>
                      <a:pt x="10" y="7"/>
                      <a:pt x="9" y="6"/>
                      <a:pt x="8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209">
                <a:extLst>
                  <a:ext uri="{FF2B5EF4-FFF2-40B4-BE49-F238E27FC236}">
                    <a16:creationId xmlns:a16="http://schemas.microsoft.com/office/drawing/2014/main" id="{047AB4A7-512C-4A69-8F20-24DB962BA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36963" y="2147888"/>
                <a:ext cx="25400" cy="25400"/>
              </a:xfrm>
              <a:custGeom>
                <a:avLst/>
                <a:gdLst>
                  <a:gd name="T0" fmla="*/ 7 w 7"/>
                  <a:gd name="T1" fmla="*/ 5 h 7"/>
                  <a:gd name="T2" fmla="*/ 7 w 7"/>
                  <a:gd name="T3" fmla="*/ 3 h 7"/>
                  <a:gd name="T4" fmla="*/ 7 w 7"/>
                  <a:gd name="T5" fmla="*/ 2 h 7"/>
                  <a:gd name="T6" fmla="*/ 5 w 7"/>
                  <a:gd name="T7" fmla="*/ 0 h 7"/>
                  <a:gd name="T8" fmla="*/ 3 w 7"/>
                  <a:gd name="T9" fmla="*/ 0 h 7"/>
                  <a:gd name="T10" fmla="*/ 2 w 7"/>
                  <a:gd name="T11" fmla="*/ 0 h 7"/>
                  <a:gd name="T12" fmla="*/ 0 w 7"/>
                  <a:gd name="T13" fmla="*/ 2 h 7"/>
                  <a:gd name="T14" fmla="*/ 1 w 7"/>
                  <a:gd name="T15" fmla="*/ 3 h 7"/>
                  <a:gd name="T16" fmla="*/ 3 w 7"/>
                  <a:gd name="T17" fmla="*/ 6 h 7"/>
                  <a:gd name="T18" fmla="*/ 4 w 7"/>
                  <a:gd name="T19" fmla="*/ 7 h 7"/>
                  <a:gd name="T20" fmla="*/ 5 w 7"/>
                  <a:gd name="T21" fmla="*/ 6 h 7"/>
                  <a:gd name="T22" fmla="*/ 7 w 7"/>
                  <a:gd name="T2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7">
                    <a:moveTo>
                      <a:pt x="7" y="5"/>
                    </a:move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ubicBezTo>
                      <a:pt x="7" y="1"/>
                      <a:pt x="5" y="0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5"/>
                      <a:pt x="2" y="5"/>
                      <a:pt x="3" y="6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6" y="6"/>
                      <a:pt x="7" y="5"/>
                      <a:pt x="7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210">
                <a:extLst>
                  <a:ext uri="{FF2B5EF4-FFF2-40B4-BE49-F238E27FC236}">
                    <a16:creationId xmlns:a16="http://schemas.microsoft.com/office/drawing/2014/main" id="{32B4A8F9-1098-4A0D-9BF8-65323E5A2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5538" y="1993900"/>
                <a:ext cx="68262" cy="53975"/>
              </a:xfrm>
              <a:custGeom>
                <a:avLst/>
                <a:gdLst>
                  <a:gd name="T0" fmla="*/ 9 w 19"/>
                  <a:gd name="T1" fmla="*/ 12 h 15"/>
                  <a:gd name="T2" fmla="*/ 11 w 19"/>
                  <a:gd name="T3" fmla="*/ 10 h 15"/>
                  <a:gd name="T4" fmla="*/ 11 w 19"/>
                  <a:gd name="T5" fmla="*/ 4 h 15"/>
                  <a:gd name="T6" fmla="*/ 19 w 19"/>
                  <a:gd name="T7" fmla="*/ 4 h 15"/>
                  <a:gd name="T8" fmla="*/ 19 w 19"/>
                  <a:gd name="T9" fmla="*/ 0 h 15"/>
                  <a:gd name="T10" fmla="*/ 17 w 19"/>
                  <a:gd name="T11" fmla="*/ 0 h 15"/>
                  <a:gd name="T12" fmla="*/ 9 w 19"/>
                  <a:gd name="T13" fmla="*/ 0 h 15"/>
                  <a:gd name="T14" fmla="*/ 8 w 19"/>
                  <a:gd name="T15" fmla="*/ 2 h 15"/>
                  <a:gd name="T16" fmla="*/ 4 w 19"/>
                  <a:gd name="T17" fmla="*/ 6 h 15"/>
                  <a:gd name="T18" fmla="*/ 0 w 19"/>
                  <a:gd name="T19" fmla="*/ 13 h 15"/>
                  <a:gd name="T20" fmla="*/ 0 w 19"/>
                  <a:gd name="T21" fmla="*/ 15 h 15"/>
                  <a:gd name="T22" fmla="*/ 9 w 19"/>
                  <a:gd name="T23" fmla="*/ 15 h 15"/>
                  <a:gd name="T24" fmla="*/ 9 w 19"/>
                  <a:gd name="T25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15">
                    <a:moveTo>
                      <a:pt x="9" y="12"/>
                    </a:moveTo>
                    <a:cubicBezTo>
                      <a:pt x="9" y="11"/>
                      <a:pt x="11" y="11"/>
                      <a:pt x="11" y="10"/>
                    </a:cubicBezTo>
                    <a:cubicBezTo>
                      <a:pt x="11" y="9"/>
                      <a:pt x="11" y="4"/>
                      <a:pt x="11" y="4"/>
                    </a:cubicBezTo>
                    <a:cubicBezTo>
                      <a:pt x="11" y="4"/>
                      <a:pt x="19" y="4"/>
                      <a:pt x="19" y="4"/>
                    </a:cubicBezTo>
                    <a:cubicBezTo>
                      <a:pt x="19" y="4"/>
                      <a:pt x="19" y="2"/>
                      <a:pt x="19" y="0"/>
                    </a:cubicBezTo>
                    <a:cubicBezTo>
                      <a:pt x="19" y="0"/>
                      <a:pt x="19" y="0"/>
                      <a:pt x="17" y="0"/>
                    </a:cubicBezTo>
                    <a:cubicBezTo>
                      <a:pt x="16" y="0"/>
                      <a:pt x="12" y="0"/>
                      <a:pt x="9" y="0"/>
                    </a:cubicBezTo>
                    <a:cubicBezTo>
                      <a:pt x="8" y="0"/>
                      <a:pt x="8" y="1"/>
                      <a:pt x="8" y="2"/>
                    </a:cubicBezTo>
                    <a:cubicBezTo>
                      <a:pt x="7" y="3"/>
                      <a:pt x="5" y="4"/>
                      <a:pt x="4" y="6"/>
                    </a:cubicBezTo>
                    <a:cubicBezTo>
                      <a:pt x="4" y="7"/>
                      <a:pt x="2" y="10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2"/>
                      <a:pt x="9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211">
                <a:extLst>
                  <a:ext uri="{FF2B5EF4-FFF2-40B4-BE49-F238E27FC236}">
                    <a16:creationId xmlns:a16="http://schemas.microsoft.com/office/drawing/2014/main" id="{D654B062-8800-49AB-A89E-59A2CEE3F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65538" y="1993900"/>
                <a:ext cx="101600" cy="111125"/>
              </a:xfrm>
              <a:custGeom>
                <a:avLst/>
                <a:gdLst>
                  <a:gd name="T0" fmla="*/ 2 w 28"/>
                  <a:gd name="T1" fmla="*/ 27 h 31"/>
                  <a:gd name="T2" fmla="*/ 4 w 28"/>
                  <a:gd name="T3" fmla="*/ 27 h 31"/>
                  <a:gd name="T4" fmla="*/ 6 w 28"/>
                  <a:gd name="T5" fmla="*/ 27 h 31"/>
                  <a:gd name="T6" fmla="*/ 7 w 28"/>
                  <a:gd name="T7" fmla="*/ 28 h 31"/>
                  <a:gd name="T8" fmla="*/ 8 w 28"/>
                  <a:gd name="T9" fmla="*/ 28 h 31"/>
                  <a:gd name="T10" fmla="*/ 9 w 28"/>
                  <a:gd name="T11" fmla="*/ 30 h 31"/>
                  <a:gd name="T12" fmla="*/ 11 w 28"/>
                  <a:gd name="T13" fmla="*/ 31 h 31"/>
                  <a:gd name="T14" fmla="*/ 12 w 28"/>
                  <a:gd name="T15" fmla="*/ 31 h 31"/>
                  <a:gd name="T16" fmla="*/ 13 w 28"/>
                  <a:gd name="T17" fmla="*/ 30 h 31"/>
                  <a:gd name="T18" fmla="*/ 14 w 28"/>
                  <a:gd name="T19" fmla="*/ 30 h 31"/>
                  <a:gd name="T20" fmla="*/ 16 w 28"/>
                  <a:gd name="T21" fmla="*/ 30 h 31"/>
                  <a:gd name="T22" fmla="*/ 17 w 28"/>
                  <a:gd name="T23" fmla="*/ 30 h 31"/>
                  <a:gd name="T24" fmla="*/ 27 w 28"/>
                  <a:gd name="T25" fmla="*/ 29 h 31"/>
                  <a:gd name="T26" fmla="*/ 27 w 28"/>
                  <a:gd name="T27" fmla="*/ 27 h 31"/>
                  <a:gd name="T28" fmla="*/ 26 w 28"/>
                  <a:gd name="T29" fmla="*/ 27 h 31"/>
                  <a:gd name="T30" fmla="*/ 24 w 28"/>
                  <a:gd name="T31" fmla="*/ 6 h 31"/>
                  <a:gd name="T32" fmla="*/ 28 w 28"/>
                  <a:gd name="T33" fmla="*/ 6 h 31"/>
                  <a:gd name="T34" fmla="*/ 20 w 28"/>
                  <a:gd name="T35" fmla="*/ 1 h 31"/>
                  <a:gd name="T36" fmla="*/ 19 w 28"/>
                  <a:gd name="T37" fmla="*/ 0 h 31"/>
                  <a:gd name="T38" fmla="*/ 19 w 28"/>
                  <a:gd name="T39" fmla="*/ 4 h 31"/>
                  <a:gd name="T40" fmla="*/ 11 w 28"/>
                  <a:gd name="T41" fmla="*/ 4 h 31"/>
                  <a:gd name="T42" fmla="*/ 11 w 28"/>
                  <a:gd name="T43" fmla="*/ 10 h 31"/>
                  <a:gd name="T44" fmla="*/ 9 w 28"/>
                  <a:gd name="T45" fmla="*/ 12 h 31"/>
                  <a:gd name="T46" fmla="*/ 9 w 28"/>
                  <a:gd name="T47" fmla="*/ 15 h 31"/>
                  <a:gd name="T48" fmla="*/ 0 w 28"/>
                  <a:gd name="T49" fmla="*/ 15 h 31"/>
                  <a:gd name="T50" fmla="*/ 1 w 28"/>
                  <a:gd name="T51" fmla="*/ 18 h 31"/>
                  <a:gd name="T52" fmla="*/ 2 w 28"/>
                  <a:gd name="T53" fmla="*/ 22 h 31"/>
                  <a:gd name="T54" fmla="*/ 1 w 28"/>
                  <a:gd name="T55" fmla="*/ 26 h 31"/>
                  <a:gd name="T56" fmla="*/ 0 w 28"/>
                  <a:gd name="T57" fmla="*/ 28 h 31"/>
                  <a:gd name="T58" fmla="*/ 0 w 28"/>
                  <a:gd name="T59" fmla="*/ 28 h 31"/>
                  <a:gd name="T60" fmla="*/ 2 w 28"/>
                  <a:gd name="T61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31">
                    <a:moveTo>
                      <a:pt x="2" y="27"/>
                    </a:moveTo>
                    <a:cubicBezTo>
                      <a:pt x="3" y="27"/>
                      <a:pt x="4" y="27"/>
                      <a:pt x="4" y="27"/>
                    </a:cubicBezTo>
                    <a:cubicBezTo>
                      <a:pt x="4" y="27"/>
                      <a:pt x="5" y="27"/>
                      <a:pt x="6" y="27"/>
                    </a:cubicBezTo>
                    <a:cubicBezTo>
                      <a:pt x="6" y="27"/>
                      <a:pt x="7" y="28"/>
                      <a:pt x="7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30"/>
                      <a:pt x="9" y="30"/>
                    </a:cubicBezTo>
                    <a:cubicBezTo>
                      <a:pt x="10" y="30"/>
                      <a:pt x="10" y="31"/>
                      <a:pt x="11" y="31"/>
                    </a:cubicBezTo>
                    <a:cubicBezTo>
                      <a:pt x="11" y="31"/>
                      <a:pt x="12" y="31"/>
                      <a:pt x="12" y="31"/>
                    </a:cubicBezTo>
                    <a:cubicBezTo>
                      <a:pt x="12" y="30"/>
                      <a:pt x="12" y="29"/>
                      <a:pt x="13" y="30"/>
                    </a:cubicBezTo>
                    <a:cubicBezTo>
                      <a:pt x="14" y="31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26" y="30"/>
                      <a:pt x="27" y="29"/>
                    </a:cubicBezTo>
                    <a:cubicBezTo>
                      <a:pt x="27" y="29"/>
                      <a:pt x="27" y="27"/>
                      <a:pt x="27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4" y="3"/>
                      <a:pt x="20" y="1"/>
                      <a:pt x="20" y="1"/>
                    </a:cubicBezTo>
                    <a:cubicBezTo>
                      <a:pt x="19" y="1"/>
                      <a:pt x="19" y="1"/>
                      <a:pt x="19" y="0"/>
                    </a:cubicBezTo>
                    <a:cubicBezTo>
                      <a:pt x="19" y="2"/>
                      <a:pt x="19" y="4"/>
                      <a:pt x="19" y="4"/>
                    </a:cubicBezTo>
                    <a:cubicBezTo>
                      <a:pt x="19" y="4"/>
                      <a:pt x="11" y="4"/>
                      <a:pt x="11" y="4"/>
                    </a:cubicBezTo>
                    <a:cubicBezTo>
                      <a:pt x="11" y="4"/>
                      <a:pt x="11" y="9"/>
                      <a:pt x="11" y="10"/>
                    </a:cubicBezTo>
                    <a:cubicBezTo>
                      <a:pt x="11" y="11"/>
                      <a:pt x="9" y="11"/>
                      <a:pt x="9" y="12"/>
                    </a:cubicBezTo>
                    <a:cubicBezTo>
                      <a:pt x="9" y="12"/>
                      <a:pt x="9" y="15"/>
                      <a:pt x="9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2" y="19"/>
                      <a:pt x="0" y="20"/>
                      <a:pt x="2" y="22"/>
                    </a:cubicBezTo>
                    <a:cubicBezTo>
                      <a:pt x="3" y="23"/>
                      <a:pt x="1" y="25"/>
                      <a:pt x="1" y="26"/>
                    </a:cubicBezTo>
                    <a:cubicBezTo>
                      <a:pt x="0" y="27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28"/>
                      <a:pt x="1" y="27"/>
                      <a:pt x="2" y="2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212">
                <a:extLst>
                  <a:ext uri="{FF2B5EF4-FFF2-40B4-BE49-F238E27FC236}">
                    <a16:creationId xmlns:a16="http://schemas.microsoft.com/office/drawing/2014/main" id="{8DA73A67-665F-46AD-939C-2C0128C9E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25850" y="2014538"/>
                <a:ext cx="138112" cy="133350"/>
              </a:xfrm>
              <a:custGeom>
                <a:avLst/>
                <a:gdLst>
                  <a:gd name="T0" fmla="*/ 36 w 38"/>
                  <a:gd name="T1" fmla="*/ 15 h 37"/>
                  <a:gd name="T2" fmla="*/ 35 w 38"/>
                  <a:gd name="T3" fmla="*/ 13 h 37"/>
                  <a:gd name="T4" fmla="*/ 33 w 38"/>
                  <a:gd name="T5" fmla="*/ 12 h 37"/>
                  <a:gd name="T6" fmla="*/ 31 w 38"/>
                  <a:gd name="T7" fmla="*/ 10 h 37"/>
                  <a:gd name="T8" fmla="*/ 17 w 38"/>
                  <a:gd name="T9" fmla="*/ 0 h 37"/>
                  <a:gd name="T10" fmla="*/ 13 w 38"/>
                  <a:gd name="T11" fmla="*/ 0 h 37"/>
                  <a:gd name="T12" fmla="*/ 15 w 38"/>
                  <a:gd name="T13" fmla="*/ 21 h 37"/>
                  <a:gd name="T14" fmla="*/ 16 w 38"/>
                  <a:gd name="T15" fmla="*/ 21 h 37"/>
                  <a:gd name="T16" fmla="*/ 16 w 38"/>
                  <a:gd name="T17" fmla="*/ 23 h 37"/>
                  <a:gd name="T18" fmla="*/ 6 w 38"/>
                  <a:gd name="T19" fmla="*/ 24 h 37"/>
                  <a:gd name="T20" fmla="*/ 5 w 38"/>
                  <a:gd name="T21" fmla="*/ 24 h 37"/>
                  <a:gd name="T22" fmla="*/ 3 w 38"/>
                  <a:gd name="T23" fmla="*/ 24 h 37"/>
                  <a:gd name="T24" fmla="*/ 2 w 38"/>
                  <a:gd name="T25" fmla="*/ 24 h 37"/>
                  <a:gd name="T26" fmla="*/ 1 w 38"/>
                  <a:gd name="T27" fmla="*/ 25 h 37"/>
                  <a:gd name="T28" fmla="*/ 0 w 38"/>
                  <a:gd name="T29" fmla="*/ 25 h 37"/>
                  <a:gd name="T30" fmla="*/ 0 w 38"/>
                  <a:gd name="T31" fmla="*/ 26 h 37"/>
                  <a:gd name="T32" fmla="*/ 0 w 38"/>
                  <a:gd name="T33" fmla="*/ 27 h 37"/>
                  <a:gd name="T34" fmla="*/ 1 w 38"/>
                  <a:gd name="T35" fmla="*/ 28 h 37"/>
                  <a:gd name="T36" fmla="*/ 2 w 38"/>
                  <a:gd name="T37" fmla="*/ 29 h 37"/>
                  <a:gd name="T38" fmla="*/ 2 w 38"/>
                  <a:gd name="T39" fmla="*/ 31 h 37"/>
                  <a:gd name="T40" fmla="*/ 2 w 38"/>
                  <a:gd name="T41" fmla="*/ 32 h 37"/>
                  <a:gd name="T42" fmla="*/ 4 w 38"/>
                  <a:gd name="T43" fmla="*/ 32 h 37"/>
                  <a:gd name="T44" fmla="*/ 5 w 38"/>
                  <a:gd name="T45" fmla="*/ 32 h 37"/>
                  <a:gd name="T46" fmla="*/ 7 w 38"/>
                  <a:gd name="T47" fmla="*/ 31 h 37"/>
                  <a:gd name="T48" fmla="*/ 8 w 38"/>
                  <a:gd name="T49" fmla="*/ 32 h 37"/>
                  <a:gd name="T50" fmla="*/ 9 w 38"/>
                  <a:gd name="T51" fmla="*/ 34 h 37"/>
                  <a:gd name="T52" fmla="*/ 9 w 38"/>
                  <a:gd name="T53" fmla="*/ 34 h 37"/>
                  <a:gd name="T54" fmla="*/ 9 w 38"/>
                  <a:gd name="T55" fmla="*/ 36 h 37"/>
                  <a:gd name="T56" fmla="*/ 10 w 38"/>
                  <a:gd name="T57" fmla="*/ 36 h 37"/>
                  <a:gd name="T58" fmla="*/ 12 w 38"/>
                  <a:gd name="T59" fmla="*/ 36 h 37"/>
                  <a:gd name="T60" fmla="*/ 13 w 38"/>
                  <a:gd name="T61" fmla="*/ 36 h 37"/>
                  <a:gd name="T62" fmla="*/ 14 w 38"/>
                  <a:gd name="T63" fmla="*/ 35 h 37"/>
                  <a:gd name="T64" fmla="*/ 15 w 38"/>
                  <a:gd name="T65" fmla="*/ 36 h 37"/>
                  <a:gd name="T66" fmla="*/ 16 w 38"/>
                  <a:gd name="T67" fmla="*/ 36 h 37"/>
                  <a:gd name="T68" fmla="*/ 16 w 38"/>
                  <a:gd name="T69" fmla="*/ 34 h 37"/>
                  <a:gd name="T70" fmla="*/ 16 w 38"/>
                  <a:gd name="T71" fmla="*/ 32 h 37"/>
                  <a:gd name="T72" fmla="*/ 18 w 38"/>
                  <a:gd name="T73" fmla="*/ 31 h 37"/>
                  <a:gd name="T74" fmla="*/ 19 w 38"/>
                  <a:gd name="T75" fmla="*/ 30 h 37"/>
                  <a:gd name="T76" fmla="*/ 19 w 38"/>
                  <a:gd name="T77" fmla="*/ 28 h 37"/>
                  <a:gd name="T78" fmla="*/ 21 w 38"/>
                  <a:gd name="T79" fmla="*/ 28 h 37"/>
                  <a:gd name="T80" fmla="*/ 22 w 38"/>
                  <a:gd name="T81" fmla="*/ 27 h 37"/>
                  <a:gd name="T82" fmla="*/ 23 w 38"/>
                  <a:gd name="T83" fmla="*/ 27 h 37"/>
                  <a:gd name="T84" fmla="*/ 24 w 38"/>
                  <a:gd name="T85" fmla="*/ 26 h 37"/>
                  <a:gd name="T86" fmla="*/ 26 w 38"/>
                  <a:gd name="T87" fmla="*/ 25 h 37"/>
                  <a:gd name="T88" fmla="*/ 28 w 38"/>
                  <a:gd name="T89" fmla="*/ 25 h 37"/>
                  <a:gd name="T90" fmla="*/ 31 w 38"/>
                  <a:gd name="T91" fmla="*/ 25 h 37"/>
                  <a:gd name="T92" fmla="*/ 32 w 38"/>
                  <a:gd name="T93" fmla="*/ 24 h 37"/>
                  <a:gd name="T94" fmla="*/ 36 w 38"/>
                  <a:gd name="T95" fmla="*/ 24 h 37"/>
                  <a:gd name="T96" fmla="*/ 37 w 38"/>
                  <a:gd name="T97" fmla="*/ 23 h 37"/>
                  <a:gd name="T98" fmla="*/ 38 w 38"/>
                  <a:gd name="T99" fmla="*/ 21 h 37"/>
                  <a:gd name="T100" fmla="*/ 38 w 38"/>
                  <a:gd name="T101" fmla="*/ 15 h 37"/>
                  <a:gd name="T102" fmla="*/ 36 w 38"/>
                  <a:gd name="T103" fmla="*/ 1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8" h="37">
                    <a:moveTo>
                      <a:pt x="36" y="15"/>
                    </a:moveTo>
                    <a:cubicBezTo>
                      <a:pt x="36" y="15"/>
                      <a:pt x="36" y="13"/>
                      <a:pt x="35" y="13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3" y="12"/>
                      <a:pt x="32" y="11"/>
                      <a:pt x="31" y="10"/>
                    </a:cubicBezTo>
                    <a:cubicBezTo>
                      <a:pt x="31" y="10"/>
                      <a:pt x="23" y="4"/>
                      <a:pt x="1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3"/>
                      <a:pt x="16" y="23"/>
                    </a:cubicBezTo>
                    <a:cubicBezTo>
                      <a:pt x="15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5" y="24"/>
                    </a:cubicBezTo>
                    <a:cubicBezTo>
                      <a:pt x="4" y="24"/>
                      <a:pt x="4" y="24"/>
                      <a:pt x="3" y="24"/>
                    </a:cubicBezTo>
                    <a:cubicBezTo>
                      <a:pt x="3" y="24"/>
                      <a:pt x="3" y="25"/>
                      <a:pt x="2" y="24"/>
                    </a:cubicBezTo>
                    <a:cubicBezTo>
                      <a:pt x="1" y="23"/>
                      <a:pt x="1" y="24"/>
                      <a:pt x="1" y="25"/>
                    </a:cubicBezTo>
                    <a:cubicBezTo>
                      <a:pt x="1" y="25"/>
                      <a:pt x="0" y="25"/>
                      <a:pt x="0" y="2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8"/>
                      <a:pt x="1" y="28"/>
                    </a:cubicBezTo>
                    <a:cubicBezTo>
                      <a:pt x="1" y="28"/>
                      <a:pt x="2" y="29"/>
                      <a:pt x="2" y="29"/>
                    </a:cubicBezTo>
                    <a:cubicBezTo>
                      <a:pt x="2" y="30"/>
                      <a:pt x="2" y="31"/>
                      <a:pt x="2" y="31"/>
                    </a:cubicBezTo>
                    <a:cubicBezTo>
                      <a:pt x="2" y="31"/>
                      <a:pt x="2" y="33"/>
                      <a:pt x="2" y="32"/>
                    </a:cubicBezTo>
                    <a:cubicBezTo>
                      <a:pt x="3" y="31"/>
                      <a:pt x="4" y="32"/>
                      <a:pt x="4" y="32"/>
                    </a:cubicBezTo>
                    <a:cubicBezTo>
                      <a:pt x="4" y="31"/>
                      <a:pt x="5" y="32"/>
                      <a:pt x="5" y="32"/>
                    </a:cubicBezTo>
                    <a:cubicBezTo>
                      <a:pt x="6" y="32"/>
                      <a:pt x="7" y="31"/>
                      <a:pt x="7" y="31"/>
                    </a:cubicBezTo>
                    <a:cubicBezTo>
                      <a:pt x="7" y="31"/>
                      <a:pt x="8" y="32"/>
                      <a:pt x="8" y="32"/>
                    </a:cubicBezTo>
                    <a:cubicBezTo>
                      <a:pt x="8" y="33"/>
                      <a:pt x="9" y="33"/>
                      <a:pt x="9" y="34"/>
                    </a:cubicBezTo>
                    <a:cubicBezTo>
                      <a:pt x="8" y="34"/>
                      <a:pt x="8" y="34"/>
                      <a:pt x="9" y="34"/>
                    </a:cubicBezTo>
                    <a:cubicBezTo>
                      <a:pt x="9" y="34"/>
                      <a:pt x="9" y="35"/>
                      <a:pt x="9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1" y="35"/>
                      <a:pt x="11" y="36"/>
                      <a:pt x="12" y="36"/>
                    </a:cubicBezTo>
                    <a:cubicBezTo>
                      <a:pt x="12" y="37"/>
                      <a:pt x="13" y="36"/>
                      <a:pt x="13" y="36"/>
                    </a:cubicBezTo>
                    <a:cubicBezTo>
                      <a:pt x="13" y="35"/>
                      <a:pt x="14" y="35"/>
                      <a:pt x="14" y="35"/>
                    </a:cubicBezTo>
                    <a:cubicBezTo>
                      <a:pt x="14" y="36"/>
                      <a:pt x="14" y="36"/>
                      <a:pt x="15" y="36"/>
                    </a:cubicBezTo>
                    <a:cubicBezTo>
                      <a:pt x="15" y="36"/>
                      <a:pt x="15" y="36"/>
                      <a:pt x="16" y="36"/>
                    </a:cubicBezTo>
                    <a:cubicBezTo>
                      <a:pt x="16" y="35"/>
                      <a:pt x="16" y="34"/>
                      <a:pt x="16" y="34"/>
                    </a:cubicBezTo>
                    <a:cubicBezTo>
                      <a:pt x="16" y="33"/>
                      <a:pt x="16" y="32"/>
                      <a:pt x="16" y="32"/>
                    </a:cubicBezTo>
                    <a:cubicBezTo>
                      <a:pt x="16" y="32"/>
                      <a:pt x="18" y="32"/>
                      <a:pt x="18" y="31"/>
                    </a:cubicBezTo>
                    <a:cubicBezTo>
                      <a:pt x="18" y="30"/>
                      <a:pt x="19" y="30"/>
                      <a:pt x="19" y="30"/>
                    </a:cubicBezTo>
                    <a:cubicBezTo>
                      <a:pt x="19" y="30"/>
                      <a:pt x="19" y="28"/>
                      <a:pt x="19" y="28"/>
                    </a:cubicBezTo>
                    <a:cubicBezTo>
                      <a:pt x="20" y="29"/>
                      <a:pt x="21" y="29"/>
                      <a:pt x="21" y="28"/>
                    </a:cubicBezTo>
                    <a:cubicBezTo>
                      <a:pt x="21" y="28"/>
                      <a:pt x="22" y="28"/>
                      <a:pt x="22" y="27"/>
                    </a:cubicBezTo>
                    <a:cubicBezTo>
                      <a:pt x="22" y="26"/>
                      <a:pt x="22" y="27"/>
                      <a:pt x="23" y="27"/>
                    </a:cubicBezTo>
                    <a:cubicBezTo>
                      <a:pt x="23" y="27"/>
                      <a:pt x="24" y="27"/>
                      <a:pt x="24" y="26"/>
                    </a:cubicBezTo>
                    <a:cubicBezTo>
                      <a:pt x="24" y="26"/>
                      <a:pt x="25" y="26"/>
                      <a:pt x="26" y="25"/>
                    </a:cubicBezTo>
                    <a:cubicBezTo>
                      <a:pt x="27" y="25"/>
                      <a:pt x="27" y="24"/>
                      <a:pt x="28" y="25"/>
                    </a:cubicBezTo>
                    <a:cubicBezTo>
                      <a:pt x="28" y="25"/>
                      <a:pt x="30" y="25"/>
                      <a:pt x="31" y="25"/>
                    </a:cubicBezTo>
                    <a:cubicBezTo>
                      <a:pt x="31" y="25"/>
                      <a:pt x="32" y="24"/>
                      <a:pt x="32" y="24"/>
                    </a:cubicBezTo>
                    <a:cubicBezTo>
                      <a:pt x="33" y="24"/>
                      <a:pt x="35" y="24"/>
                      <a:pt x="36" y="24"/>
                    </a:cubicBezTo>
                    <a:cubicBezTo>
                      <a:pt x="37" y="24"/>
                      <a:pt x="37" y="23"/>
                      <a:pt x="37" y="23"/>
                    </a:cubicBezTo>
                    <a:cubicBezTo>
                      <a:pt x="38" y="22"/>
                      <a:pt x="38" y="21"/>
                      <a:pt x="38" y="21"/>
                    </a:cubicBezTo>
                    <a:cubicBezTo>
                      <a:pt x="38" y="21"/>
                      <a:pt x="38" y="17"/>
                      <a:pt x="38" y="15"/>
                    </a:cubicBezTo>
                    <a:cubicBezTo>
                      <a:pt x="38" y="15"/>
                      <a:pt x="36" y="15"/>
                      <a:pt x="36" y="1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213">
                <a:extLst>
                  <a:ext uri="{FF2B5EF4-FFF2-40B4-BE49-F238E27FC236}">
                    <a16:creationId xmlns:a16="http://schemas.microsoft.com/office/drawing/2014/main" id="{0E0B83D4-F848-4DBA-BCB3-2C0B4D8C1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67113" y="2101850"/>
                <a:ext cx="68262" cy="50800"/>
              </a:xfrm>
              <a:custGeom>
                <a:avLst/>
                <a:gdLst>
                  <a:gd name="T0" fmla="*/ 19 w 19"/>
                  <a:gd name="T1" fmla="*/ 8 h 14"/>
                  <a:gd name="T2" fmla="*/ 18 w 19"/>
                  <a:gd name="T3" fmla="*/ 8 h 14"/>
                  <a:gd name="T4" fmla="*/ 17 w 19"/>
                  <a:gd name="T5" fmla="*/ 6 h 14"/>
                  <a:gd name="T6" fmla="*/ 16 w 19"/>
                  <a:gd name="T7" fmla="*/ 6 h 14"/>
                  <a:gd name="T8" fmla="*/ 15 w 19"/>
                  <a:gd name="T9" fmla="*/ 6 h 14"/>
                  <a:gd name="T10" fmla="*/ 15 w 19"/>
                  <a:gd name="T11" fmla="*/ 5 h 14"/>
                  <a:gd name="T12" fmla="*/ 14 w 19"/>
                  <a:gd name="T13" fmla="*/ 3 h 14"/>
                  <a:gd name="T14" fmla="*/ 13 w 19"/>
                  <a:gd name="T15" fmla="*/ 2 h 14"/>
                  <a:gd name="T16" fmla="*/ 13 w 19"/>
                  <a:gd name="T17" fmla="*/ 1 h 14"/>
                  <a:gd name="T18" fmla="*/ 12 w 19"/>
                  <a:gd name="T19" fmla="*/ 1 h 14"/>
                  <a:gd name="T20" fmla="*/ 10 w 19"/>
                  <a:gd name="T21" fmla="*/ 1 h 14"/>
                  <a:gd name="T22" fmla="*/ 8 w 19"/>
                  <a:gd name="T23" fmla="*/ 2 h 14"/>
                  <a:gd name="T24" fmla="*/ 7 w 19"/>
                  <a:gd name="T25" fmla="*/ 3 h 14"/>
                  <a:gd name="T26" fmla="*/ 6 w 19"/>
                  <a:gd name="T27" fmla="*/ 3 h 14"/>
                  <a:gd name="T28" fmla="*/ 5 w 19"/>
                  <a:gd name="T29" fmla="*/ 4 h 14"/>
                  <a:gd name="T30" fmla="*/ 3 w 19"/>
                  <a:gd name="T31" fmla="*/ 4 h 14"/>
                  <a:gd name="T32" fmla="*/ 3 w 19"/>
                  <a:gd name="T33" fmla="*/ 6 h 14"/>
                  <a:gd name="T34" fmla="*/ 2 w 19"/>
                  <a:gd name="T35" fmla="*/ 7 h 14"/>
                  <a:gd name="T36" fmla="*/ 0 w 19"/>
                  <a:gd name="T37" fmla="*/ 8 h 14"/>
                  <a:gd name="T38" fmla="*/ 0 w 19"/>
                  <a:gd name="T39" fmla="*/ 10 h 14"/>
                  <a:gd name="T40" fmla="*/ 0 w 19"/>
                  <a:gd name="T41" fmla="*/ 12 h 14"/>
                  <a:gd name="T42" fmla="*/ 1 w 19"/>
                  <a:gd name="T43" fmla="*/ 12 h 14"/>
                  <a:gd name="T44" fmla="*/ 3 w 19"/>
                  <a:gd name="T45" fmla="*/ 13 h 14"/>
                  <a:gd name="T46" fmla="*/ 5 w 19"/>
                  <a:gd name="T47" fmla="*/ 13 h 14"/>
                  <a:gd name="T48" fmla="*/ 6 w 19"/>
                  <a:gd name="T49" fmla="*/ 13 h 14"/>
                  <a:gd name="T50" fmla="*/ 6 w 19"/>
                  <a:gd name="T51" fmla="*/ 10 h 14"/>
                  <a:gd name="T52" fmla="*/ 12 w 19"/>
                  <a:gd name="T53" fmla="*/ 11 h 14"/>
                  <a:gd name="T54" fmla="*/ 13 w 19"/>
                  <a:gd name="T55" fmla="*/ 10 h 14"/>
                  <a:gd name="T56" fmla="*/ 15 w 19"/>
                  <a:gd name="T57" fmla="*/ 10 h 14"/>
                  <a:gd name="T58" fmla="*/ 16 w 19"/>
                  <a:gd name="T59" fmla="*/ 9 h 14"/>
                  <a:gd name="T60" fmla="*/ 18 w 19"/>
                  <a:gd name="T61" fmla="*/ 9 h 14"/>
                  <a:gd name="T62" fmla="*/ 19 w 19"/>
                  <a:gd name="T63" fmla="*/ 8 h 14"/>
                  <a:gd name="T64" fmla="*/ 19 w 19"/>
                  <a:gd name="T6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" h="14">
                    <a:moveTo>
                      <a:pt x="19" y="8"/>
                    </a:moveTo>
                    <a:cubicBezTo>
                      <a:pt x="18" y="8"/>
                      <a:pt x="18" y="8"/>
                      <a:pt x="18" y="8"/>
                    </a:cubicBezTo>
                    <a:cubicBezTo>
                      <a:pt x="17" y="8"/>
                      <a:pt x="18" y="6"/>
                      <a:pt x="17" y="6"/>
                    </a:cubicBezTo>
                    <a:cubicBezTo>
                      <a:pt x="17" y="6"/>
                      <a:pt x="17" y="7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5" y="4"/>
                      <a:pt x="14" y="4"/>
                      <a:pt x="14" y="3"/>
                    </a:cubicBezTo>
                    <a:cubicBezTo>
                      <a:pt x="13" y="3"/>
                      <a:pt x="13" y="2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1" y="1"/>
                      <a:pt x="10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6" y="3"/>
                      <a:pt x="6" y="2"/>
                      <a:pt x="6" y="3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5" y="5"/>
                      <a:pt x="4" y="5"/>
                      <a:pt x="3" y="4"/>
                    </a:cubicBezTo>
                    <a:cubicBezTo>
                      <a:pt x="3" y="4"/>
                      <a:pt x="3" y="6"/>
                      <a:pt x="3" y="6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2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1" y="13"/>
                      <a:pt x="2" y="14"/>
                      <a:pt x="3" y="13"/>
                    </a:cubicBezTo>
                    <a:cubicBezTo>
                      <a:pt x="3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2"/>
                      <a:pt x="6" y="11"/>
                      <a:pt x="6" y="10"/>
                    </a:cubicBezTo>
                    <a:cubicBezTo>
                      <a:pt x="6" y="10"/>
                      <a:pt x="11" y="10"/>
                      <a:pt x="12" y="11"/>
                    </a:cubicBezTo>
                    <a:cubicBezTo>
                      <a:pt x="12" y="11"/>
                      <a:pt x="12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ubicBezTo>
                      <a:pt x="15" y="10"/>
                      <a:pt x="16" y="9"/>
                      <a:pt x="16" y="9"/>
                    </a:cubicBezTo>
                    <a:cubicBezTo>
                      <a:pt x="16" y="9"/>
                      <a:pt x="18" y="9"/>
                      <a:pt x="18" y="9"/>
                    </a:cubicBezTo>
                    <a:cubicBezTo>
                      <a:pt x="18" y="9"/>
                      <a:pt x="19" y="9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214">
                <a:extLst>
                  <a:ext uri="{FF2B5EF4-FFF2-40B4-BE49-F238E27FC236}">
                    <a16:creationId xmlns:a16="http://schemas.microsoft.com/office/drawing/2014/main" id="{903BCD9E-B5DE-4201-95D5-F56C1D8F1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21075" y="2030413"/>
                <a:ext cx="130175" cy="100013"/>
              </a:xfrm>
              <a:custGeom>
                <a:avLst/>
                <a:gdLst>
                  <a:gd name="T0" fmla="*/ 34 w 36"/>
                  <a:gd name="T1" fmla="*/ 4 h 28"/>
                  <a:gd name="T2" fmla="*/ 34 w 36"/>
                  <a:gd name="T3" fmla="*/ 1 h 28"/>
                  <a:gd name="T4" fmla="*/ 32 w 36"/>
                  <a:gd name="T5" fmla="*/ 2 h 28"/>
                  <a:gd name="T6" fmla="*/ 31 w 36"/>
                  <a:gd name="T7" fmla="*/ 1 h 28"/>
                  <a:gd name="T8" fmla="*/ 27 w 36"/>
                  <a:gd name="T9" fmla="*/ 0 h 28"/>
                  <a:gd name="T10" fmla="*/ 18 w 36"/>
                  <a:gd name="T11" fmla="*/ 6 h 28"/>
                  <a:gd name="T12" fmla="*/ 13 w 36"/>
                  <a:gd name="T13" fmla="*/ 10 h 28"/>
                  <a:gd name="T14" fmla="*/ 10 w 36"/>
                  <a:gd name="T15" fmla="*/ 11 h 28"/>
                  <a:gd name="T16" fmla="*/ 9 w 36"/>
                  <a:gd name="T17" fmla="*/ 11 h 28"/>
                  <a:gd name="T18" fmla="*/ 9 w 36"/>
                  <a:gd name="T19" fmla="*/ 17 h 28"/>
                  <a:gd name="T20" fmla="*/ 8 w 36"/>
                  <a:gd name="T21" fmla="*/ 19 h 28"/>
                  <a:gd name="T22" fmla="*/ 7 w 36"/>
                  <a:gd name="T23" fmla="*/ 20 h 28"/>
                  <a:gd name="T24" fmla="*/ 3 w 36"/>
                  <a:gd name="T25" fmla="*/ 20 h 28"/>
                  <a:gd name="T26" fmla="*/ 2 w 36"/>
                  <a:gd name="T27" fmla="*/ 21 h 28"/>
                  <a:gd name="T28" fmla="*/ 0 w 36"/>
                  <a:gd name="T29" fmla="*/ 21 h 28"/>
                  <a:gd name="T30" fmla="*/ 0 w 36"/>
                  <a:gd name="T31" fmla="*/ 22 h 28"/>
                  <a:gd name="T32" fmla="*/ 1 w 36"/>
                  <a:gd name="T33" fmla="*/ 23 h 28"/>
                  <a:gd name="T34" fmla="*/ 2 w 36"/>
                  <a:gd name="T35" fmla="*/ 25 h 28"/>
                  <a:gd name="T36" fmla="*/ 2 w 36"/>
                  <a:gd name="T37" fmla="*/ 26 h 28"/>
                  <a:gd name="T38" fmla="*/ 3 w 36"/>
                  <a:gd name="T39" fmla="*/ 26 h 28"/>
                  <a:gd name="T40" fmla="*/ 4 w 36"/>
                  <a:gd name="T41" fmla="*/ 26 h 28"/>
                  <a:gd name="T42" fmla="*/ 5 w 36"/>
                  <a:gd name="T43" fmla="*/ 28 h 28"/>
                  <a:gd name="T44" fmla="*/ 6 w 36"/>
                  <a:gd name="T45" fmla="*/ 28 h 28"/>
                  <a:gd name="T46" fmla="*/ 6 w 36"/>
                  <a:gd name="T47" fmla="*/ 27 h 28"/>
                  <a:gd name="T48" fmla="*/ 7 w 36"/>
                  <a:gd name="T49" fmla="*/ 28 h 28"/>
                  <a:gd name="T50" fmla="*/ 8 w 36"/>
                  <a:gd name="T51" fmla="*/ 28 h 28"/>
                  <a:gd name="T52" fmla="*/ 9 w 36"/>
                  <a:gd name="T53" fmla="*/ 26 h 28"/>
                  <a:gd name="T54" fmla="*/ 10 w 36"/>
                  <a:gd name="T55" fmla="*/ 24 h 28"/>
                  <a:gd name="T56" fmla="*/ 12 w 36"/>
                  <a:gd name="T57" fmla="*/ 24 h 28"/>
                  <a:gd name="T58" fmla="*/ 13 w 36"/>
                  <a:gd name="T59" fmla="*/ 24 h 28"/>
                  <a:gd name="T60" fmla="*/ 15 w 36"/>
                  <a:gd name="T61" fmla="*/ 24 h 28"/>
                  <a:gd name="T62" fmla="*/ 16 w 36"/>
                  <a:gd name="T63" fmla="*/ 25 h 28"/>
                  <a:gd name="T64" fmla="*/ 18 w 36"/>
                  <a:gd name="T65" fmla="*/ 25 h 28"/>
                  <a:gd name="T66" fmla="*/ 20 w 36"/>
                  <a:gd name="T67" fmla="*/ 26 h 28"/>
                  <a:gd name="T68" fmla="*/ 22 w 36"/>
                  <a:gd name="T69" fmla="*/ 26 h 28"/>
                  <a:gd name="T70" fmla="*/ 24 w 36"/>
                  <a:gd name="T71" fmla="*/ 25 h 28"/>
                  <a:gd name="T72" fmla="*/ 27 w 36"/>
                  <a:gd name="T73" fmla="*/ 25 h 28"/>
                  <a:gd name="T74" fmla="*/ 29 w 36"/>
                  <a:gd name="T75" fmla="*/ 25 h 28"/>
                  <a:gd name="T76" fmla="*/ 31 w 36"/>
                  <a:gd name="T77" fmla="*/ 24 h 28"/>
                  <a:gd name="T78" fmla="*/ 31 w 36"/>
                  <a:gd name="T79" fmla="*/ 24 h 28"/>
                  <a:gd name="T80" fmla="*/ 31 w 36"/>
                  <a:gd name="T81" fmla="*/ 23 h 28"/>
                  <a:gd name="T82" fmla="*/ 31 w 36"/>
                  <a:gd name="T83" fmla="*/ 21 h 28"/>
                  <a:gd name="T84" fmla="*/ 35 w 36"/>
                  <a:gd name="T85" fmla="*/ 16 h 28"/>
                  <a:gd name="T86" fmla="*/ 35 w 36"/>
                  <a:gd name="T87" fmla="*/ 11 h 28"/>
                  <a:gd name="T88" fmla="*/ 36 w 36"/>
                  <a:gd name="T89" fmla="*/ 8 h 28"/>
                  <a:gd name="T90" fmla="*/ 35 w 36"/>
                  <a:gd name="T91" fmla="*/ 6 h 28"/>
                  <a:gd name="T92" fmla="*/ 34 w 36"/>
                  <a:gd name="T93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" h="28">
                    <a:moveTo>
                      <a:pt x="34" y="4"/>
                    </a:moveTo>
                    <a:cubicBezTo>
                      <a:pt x="34" y="4"/>
                      <a:pt x="34" y="2"/>
                      <a:pt x="34" y="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1"/>
                      <a:pt x="31" y="1"/>
                    </a:cubicBezTo>
                    <a:cubicBezTo>
                      <a:pt x="30" y="0"/>
                      <a:pt x="27" y="0"/>
                      <a:pt x="27" y="0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0" y="11"/>
                      <a:pt x="10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9" y="13"/>
                      <a:pt x="9" y="17"/>
                      <a:pt x="9" y="17"/>
                    </a:cubicBezTo>
                    <a:cubicBezTo>
                      <a:pt x="9" y="17"/>
                      <a:pt x="9" y="18"/>
                      <a:pt x="8" y="19"/>
                    </a:cubicBezTo>
                    <a:cubicBezTo>
                      <a:pt x="8" y="19"/>
                      <a:pt x="8" y="20"/>
                      <a:pt x="7" y="20"/>
                    </a:cubicBezTo>
                    <a:cubicBezTo>
                      <a:pt x="6" y="20"/>
                      <a:pt x="4" y="20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1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3"/>
                      <a:pt x="1" y="23"/>
                    </a:cubicBezTo>
                    <a:cubicBezTo>
                      <a:pt x="1" y="24"/>
                      <a:pt x="2" y="24"/>
                      <a:pt x="2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4" y="27"/>
                      <a:pt x="4" y="26"/>
                      <a:pt x="4" y="26"/>
                    </a:cubicBezTo>
                    <a:cubicBezTo>
                      <a:pt x="5" y="26"/>
                      <a:pt x="4" y="28"/>
                      <a:pt x="5" y="28"/>
                    </a:cubicBezTo>
                    <a:cubicBezTo>
                      <a:pt x="5" y="28"/>
                      <a:pt x="5" y="28"/>
                      <a:pt x="6" y="28"/>
                    </a:cubicBezTo>
                    <a:cubicBezTo>
                      <a:pt x="5" y="27"/>
                      <a:pt x="6" y="27"/>
                      <a:pt x="6" y="27"/>
                    </a:cubicBezTo>
                    <a:cubicBezTo>
                      <a:pt x="7" y="27"/>
                      <a:pt x="6" y="28"/>
                      <a:pt x="7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7"/>
                      <a:pt x="9" y="26"/>
                      <a:pt x="9" y="26"/>
                    </a:cubicBezTo>
                    <a:cubicBezTo>
                      <a:pt x="9" y="26"/>
                      <a:pt x="9" y="24"/>
                      <a:pt x="10" y="24"/>
                    </a:cubicBezTo>
                    <a:cubicBezTo>
                      <a:pt x="10" y="24"/>
                      <a:pt x="11" y="24"/>
                      <a:pt x="12" y="24"/>
                    </a:cubicBezTo>
                    <a:cubicBezTo>
                      <a:pt x="12" y="24"/>
                      <a:pt x="13" y="23"/>
                      <a:pt x="13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15" y="25"/>
                      <a:pt x="16" y="26"/>
                      <a:pt x="16" y="25"/>
                    </a:cubicBezTo>
                    <a:cubicBezTo>
                      <a:pt x="17" y="25"/>
                      <a:pt x="18" y="25"/>
                      <a:pt x="18" y="25"/>
                    </a:cubicBezTo>
                    <a:cubicBezTo>
                      <a:pt x="19" y="25"/>
                      <a:pt x="20" y="26"/>
                      <a:pt x="20" y="26"/>
                    </a:cubicBezTo>
                    <a:cubicBezTo>
                      <a:pt x="20" y="26"/>
                      <a:pt x="22" y="26"/>
                      <a:pt x="22" y="26"/>
                    </a:cubicBezTo>
                    <a:cubicBezTo>
                      <a:pt x="23" y="25"/>
                      <a:pt x="23" y="25"/>
                      <a:pt x="24" y="25"/>
                    </a:cubicBezTo>
                    <a:cubicBezTo>
                      <a:pt x="25" y="25"/>
                      <a:pt x="27" y="25"/>
                      <a:pt x="27" y="25"/>
                    </a:cubicBezTo>
                    <a:cubicBezTo>
                      <a:pt x="27" y="25"/>
                      <a:pt x="28" y="25"/>
                      <a:pt x="29" y="25"/>
                    </a:cubicBezTo>
                    <a:cubicBezTo>
                      <a:pt x="29" y="25"/>
                      <a:pt x="30" y="24"/>
                      <a:pt x="31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1" y="22"/>
                      <a:pt x="31" y="21"/>
                    </a:cubicBezTo>
                    <a:cubicBezTo>
                      <a:pt x="32" y="20"/>
                      <a:pt x="35" y="16"/>
                      <a:pt x="35" y="16"/>
                    </a:cubicBezTo>
                    <a:cubicBezTo>
                      <a:pt x="35" y="16"/>
                      <a:pt x="35" y="11"/>
                      <a:pt x="35" y="11"/>
                    </a:cubicBezTo>
                    <a:cubicBezTo>
                      <a:pt x="35" y="10"/>
                      <a:pt x="35" y="9"/>
                      <a:pt x="36" y="8"/>
                    </a:cubicBezTo>
                    <a:cubicBezTo>
                      <a:pt x="36" y="7"/>
                      <a:pt x="35" y="7"/>
                      <a:pt x="35" y="6"/>
                    </a:cubicBezTo>
                    <a:cubicBezTo>
                      <a:pt x="35" y="5"/>
                      <a:pt x="34" y="5"/>
                      <a:pt x="34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215">
                <a:extLst>
                  <a:ext uri="{FF2B5EF4-FFF2-40B4-BE49-F238E27FC236}">
                    <a16:creationId xmlns:a16="http://schemas.microsoft.com/office/drawing/2014/main" id="{2F4AE247-DF5E-40FD-A124-CB8A2D3F7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8363" y="2030413"/>
                <a:ext cx="82550" cy="139700"/>
              </a:xfrm>
              <a:custGeom>
                <a:avLst/>
                <a:gdLst>
                  <a:gd name="T0" fmla="*/ 23 w 23"/>
                  <a:gd name="T1" fmla="*/ 10 h 39"/>
                  <a:gd name="T2" fmla="*/ 5 w 23"/>
                  <a:gd name="T3" fmla="*/ 0 h 39"/>
                  <a:gd name="T4" fmla="*/ 3 w 23"/>
                  <a:gd name="T5" fmla="*/ 1 h 39"/>
                  <a:gd name="T6" fmla="*/ 3 w 23"/>
                  <a:gd name="T7" fmla="*/ 4 h 39"/>
                  <a:gd name="T8" fmla="*/ 4 w 23"/>
                  <a:gd name="T9" fmla="*/ 6 h 39"/>
                  <a:gd name="T10" fmla="*/ 5 w 23"/>
                  <a:gd name="T11" fmla="*/ 8 h 39"/>
                  <a:gd name="T12" fmla="*/ 4 w 23"/>
                  <a:gd name="T13" fmla="*/ 11 h 39"/>
                  <a:gd name="T14" fmla="*/ 4 w 23"/>
                  <a:gd name="T15" fmla="*/ 16 h 39"/>
                  <a:gd name="T16" fmla="*/ 0 w 23"/>
                  <a:gd name="T17" fmla="*/ 21 h 39"/>
                  <a:gd name="T18" fmla="*/ 0 w 23"/>
                  <a:gd name="T19" fmla="*/ 23 h 39"/>
                  <a:gd name="T20" fmla="*/ 0 w 23"/>
                  <a:gd name="T21" fmla="*/ 24 h 39"/>
                  <a:gd name="T22" fmla="*/ 0 w 23"/>
                  <a:gd name="T23" fmla="*/ 24 h 39"/>
                  <a:gd name="T24" fmla="*/ 1 w 23"/>
                  <a:gd name="T25" fmla="*/ 25 h 39"/>
                  <a:gd name="T26" fmla="*/ 3 w 23"/>
                  <a:gd name="T27" fmla="*/ 27 h 39"/>
                  <a:gd name="T28" fmla="*/ 3 w 23"/>
                  <a:gd name="T29" fmla="*/ 29 h 39"/>
                  <a:gd name="T30" fmla="*/ 4 w 23"/>
                  <a:gd name="T31" fmla="*/ 32 h 39"/>
                  <a:gd name="T32" fmla="*/ 3 w 23"/>
                  <a:gd name="T33" fmla="*/ 33 h 39"/>
                  <a:gd name="T34" fmla="*/ 1 w 23"/>
                  <a:gd name="T35" fmla="*/ 33 h 39"/>
                  <a:gd name="T36" fmla="*/ 2 w 23"/>
                  <a:gd name="T37" fmla="*/ 35 h 39"/>
                  <a:gd name="T38" fmla="*/ 4 w 23"/>
                  <a:gd name="T39" fmla="*/ 37 h 39"/>
                  <a:gd name="T40" fmla="*/ 4 w 23"/>
                  <a:gd name="T41" fmla="*/ 38 h 39"/>
                  <a:gd name="T42" fmla="*/ 6 w 23"/>
                  <a:gd name="T43" fmla="*/ 38 h 39"/>
                  <a:gd name="T44" fmla="*/ 7 w 23"/>
                  <a:gd name="T45" fmla="*/ 38 h 39"/>
                  <a:gd name="T46" fmla="*/ 10 w 23"/>
                  <a:gd name="T47" fmla="*/ 37 h 39"/>
                  <a:gd name="T48" fmla="*/ 12 w 23"/>
                  <a:gd name="T49" fmla="*/ 36 h 39"/>
                  <a:gd name="T50" fmla="*/ 12 w 23"/>
                  <a:gd name="T51" fmla="*/ 35 h 39"/>
                  <a:gd name="T52" fmla="*/ 15 w 23"/>
                  <a:gd name="T53" fmla="*/ 34 h 39"/>
                  <a:gd name="T54" fmla="*/ 18 w 23"/>
                  <a:gd name="T55" fmla="*/ 32 h 39"/>
                  <a:gd name="T56" fmla="*/ 18 w 23"/>
                  <a:gd name="T57" fmla="*/ 31 h 39"/>
                  <a:gd name="T58" fmla="*/ 20 w 23"/>
                  <a:gd name="T59" fmla="*/ 30 h 39"/>
                  <a:gd name="T60" fmla="*/ 20 w 23"/>
                  <a:gd name="T61" fmla="*/ 30 h 39"/>
                  <a:gd name="T62" fmla="*/ 20 w 23"/>
                  <a:gd name="T63" fmla="*/ 30 h 39"/>
                  <a:gd name="T64" fmla="*/ 21 w 23"/>
                  <a:gd name="T65" fmla="*/ 29 h 39"/>
                  <a:gd name="T66" fmla="*/ 19 w 23"/>
                  <a:gd name="T67" fmla="*/ 28 h 39"/>
                  <a:gd name="T68" fmla="*/ 19 w 23"/>
                  <a:gd name="T69" fmla="*/ 26 h 39"/>
                  <a:gd name="T70" fmla="*/ 19 w 23"/>
                  <a:gd name="T71" fmla="*/ 25 h 39"/>
                  <a:gd name="T72" fmla="*/ 19 w 23"/>
                  <a:gd name="T73" fmla="*/ 23 h 39"/>
                  <a:gd name="T74" fmla="*/ 20 w 23"/>
                  <a:gd name="T75" fmla="*/ 21 h 39"/>
                  <a:gd name="T76" fmla="*/ 21 w 23"/>
                  <a:gd name="T77" fmla="*/ 20 h 39"/>
                  <a:gd name="T78" fmla="*/ 23 w 23"/>
                  <a:gd name="T79" fmla="*/ 18 h 39"/>
                  <a:gd name="T80" fmla="*/ 23 w 23"/>
                  <a:gd name="T81" fmla="*/ 16 h 39"/>
                  <a:gd name="T82" fmla="*/ 23 w 23"/>
                  <a:gd name="T83" fmla="*/ 1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" h="39">
                    <a:moveTo>
                      <a:pt x="23" y="1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4"/>
                      <a:pt x="3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4" y="7"/>
                      <a:pt x="5" y="7"/>
                      <a:pt x="5" y="8"/>
                    </a:cubicBezTo>
                    <a:cubicBezTo>
                      <a:pt x="4" y="9"/>
                      <a:pt x="4" y="10"/>
                      <a:pt x="4" y="11"/>
                    </a:cubicBezTo>
                    <a:cubicBezTo>
                      <a:pt x="4" y="11"/>
                      <a:pt x="4" y="16"/>
                      <a:pt x="4" y="16"/>
                    </a:cubicBezTo>
                    <a:cubicBezTo>
                      <a:pt x="4" y="16"/>
                      <a:pt x="1" y="20"/>
                      <a:pt x="0" y="21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2" y="25"/>
                      <a:pt x="3" y="27"/>
                      <a:pt x="3" y="27"/>
                    </a:cubicBezTo>
                    <a:cubicBezTo>
                      <a:pt x="3" y="28"/>
                      <a:pt x="3" y="28"/>
                      <a:pt x="3" y="29"/>
                    </a:cubicBezTo>
                    <a:cubicBezTo>
                      <a:pt x="3" y="31"/>
                      <a:pt x="4" y="32"/>
                      <a:pt x="4" y="32"/>
                    </a:cubicBezTo>
                    <a:cubicBezTo>
                      <a:pt x="4" y="33"/>
                      <a:pt x="4" y="33"/>
                      <a:pt x="3" y="33"/>
                    </a:cubicBezTo>
                    <a:cubicBezTo>
                      <a:pt x="2" y="33"/>
                      <a:pt x="1" y="33"/>
                      <a:pt x="1" y="33"/>
                    </a:cubicBezTo>
                    <a:cubicBezTo>
                      <a:pt x="1" y="33"/>
                      <a:pt x="1" y="34"/>
                      <a:pt x="2" y="35"/>
                    </a:cubicBezTo>
                    <a:cubicBezTo>
                      <a:pt x="3" y="35"/>
                      <a:pt x="3" y="36"/>
                      <a:pt x="4" y="37"/>
                    </a:cubicBezTo>
                    <a:cubicBezTo>
                      <a:pt x="4" y="37"/>
                      <a:pt x="4" y="38"/>
                      <a:pt x="4" y="38"/>
                    </a:cubicBezTo>
                    <a:cubicBezTo>
                      <a:pt x="5" y="39"/>
                      <a:pt x="5" y="39"/>
                      <a:pt x="6" y="38"/>
                    </a:cubicBezTo>
                    <a:cubicBezTo>
                      <a:pt x="6" y="37"/>
                      <a:pt x="7" y="39"/>
                      <a:pt x="7" y="38"/>
                    </a:cubicBezTo>
                    <a:cubicBezTo>
                      <a:pt x="8" y="37"/>
                      <a:pt x="9" y="37"/>
                      <a:pt x="10" y="37"/>
                    </a:cubicBezTo>
                    <a:cubicBezTo>
                      <a:pt x="10" y="37"/>
                      <a:pt x="11" y="36"/>
                      <a:pt x="12" y="36"/>
                    </a:cubicBezTo>
                    <a:cubicBezTo>
                      <a:pt x="12" y="36"/>
                      <a:pt x="11" y="35"/>
                      <a:pt x="12" y="35"/>
                    </a:cubicBezTo>
                    <a:cubicBezTo>
                      <a:pt x="13" y="34"/>
                      <a:pt x="15" y="35"/>
                      <a:pt x="15" y="34"/>
                    </a:cubicBezTo>
                    <a:cubicBezTo>
                      <a:pt x="16" y="33"/>
                      <a:pt x="17" y="32"/>
                      <a:pt x="18" y="32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9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19" y="28"/>
                      <a:pt x="19" y="28"/>
                    </a:cubicBezTo>
                    <a:cubicBezTo>
                      <a:pt x="19" y="27"/>
                      <a:pt x="20" y="26"/>
                      <a:pt x="19" y="26"/>
                    </a:cubicBezTo>
                    <a:cubicBezTo>
                      <a:pt x="18" y="26"/>
                      <a:pt x="18" y="25"/>
                      <a:pt x="19" y="25"/>
                    </a:cubicBezTo>
                    <a:cubicBezTo>
                      <a:pt x="19" y="24"/>
                      <a:pt x="18" y="23"/>
                      <a:pt x="19" y="23"/>
                    </a:cubicBezTo>
                    <a:cubicBezTo>
                      <a:pt x="20" y="23"/>
                      <a:pt x="19" y="21"/>
                      <a:pt x="20" y="21"/>
                    </a:cubicBezTo>
                    <a:cubicBezTo>
                      <a:pt x="21" y="21"/>
                      <a:pt x="21" y="20"/>
                      <a:pt x="21" y="20"/>
                    </a:cubicBezTo>
                    <a:cubicBezTo>
                      <a:pt x="21" y="19"/>
                      <a:pt x="22" y="18"/>
                      <a:pt x="23" y="18"/>
                    </a:cubicBezTo>
                    <a:cubicBezTo>
                      <a:pt x="23" y="18"/>
                      <a:pt x="23" y="16"/>
                      <a:pt x="23" y="16"/>
                    </a:cubicBezTo>
                    <a:lnTo>
                      <a:pt x="23" y="10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216">
                <a:extLst>
                  <a:ext uri="{FF2B5EF4-FFF2-40B4-BE49-F238E27FC236}">
                    <a16:creationId xmlns:a16="http://schemas.microsoft.com/office/drawing/2014/main" id="{9DCFC2E1-2B2C-4654-B5EA-E4D3C64E7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22638" y="1954213"/>
                <a:ext cx="95250" cy="90488"/>
              </a:xfrm>
              <a:custGeom>
                <a:avLst/>
                <a:gdLst>
                  <a:gd name="T0" fmla="*/ 24 w 26"/>
                  <a:gd name="T1" fmla="*/ 5 h 25"/>
                  <a:gd name="T2" fmla="*/ 23 w 26"/>
                  <a:gd name="T3" fmla="*/ 1 h 25"/>
                  <a:gd name="T4" fmla="*/ 22 w 26"/>
                  <a:gd name="T5" fmla="*/ 1 h 25"/>
                  <a:gd name="T6" fmla="*/ 20 w 26"/>
                  <a:gd name="T7" fmla="*/ 1 h 25"/>
                  <a:gd name="T8" fmla="*/ 17 w 26"/>
                  <a:gd name="T9" fmla="*/ 1 h 25"/>
                  <a:gd name="T10" fmla="*/ 12 w 26"/>
                  <a:gd name="T11" fmla="*/ 1 h 25"/>
                  <a:gd name="T12" fmla="*/ 9 w 26"/>
                  <a:gd name="T13" fmla="*/ 2 h 25"/>
                  <a:gd name="T14" fmla="*/ 5 w 26"/>
                  <a:gd name="T15" fmla="*/ 0 h 25"/>
                  <a:gd name="T16" fmla="*/ 2 w 26"/>
                  <a:gd name="T17" fmla="*/ 0 h 25"/>
                  <a:gd name="T18" fmla="*/ 1 w 26"/>
                  <a:gd name="T19" fmla="*/ 0 h 25"/>
                  <a:gd name="T20" fmla="*/ 1 w 26"/>
                  <a:gd name="T21" fmla="*/ 3 h 25"/>
                  <a:gd name="T22" fmla="*/ 1 w 26"/>
                  <a:gd name="T23" fmla="*/ 7 h 25"/>
                  <a:gd name="T24" fmla="*/ 1 w 26"/>
                  <a:gd name="T25" fmla="*/ 24 h 25"/>
                  <a:gd name="T26" fmla="*/ 15 w 26"/>
                  <a:gd name="T27" fmla="*/ 24 h 25"/>
                  <a:gd name="T28" fmla="*/ 16 w 26"/>
                  <a:gd name="T29" fmla="*/ 24 h 25"/>
                  <a:gd name="T30" fmla="*/ 17 w 26"/>
                  <a:gd name="T31" fmla="*/ 24 h 25"/>
                  <a:gd name="T32" fmla="*/ 20 w 26"/>
                  <a:gd name="T33" fmla="*/ 24 h 25"/>
                  <a:gd name="T34" fmla="*/ 22 w 26"/>
                  <a:gd name="T35" fmla="*/ 25 h 25"/>
                  <a:gd name="T36" fmla="*/ 23 w 26"/>
                  <a:gd name="T37" fmla="*/ 24 h 25"/>
                  <a:gd name="T38" fmla="*/ 24 w 26"/>
                  <a:gd name="T39" fmla="*/ 22 h 25"/>
                  <a:gd name="T40" fmla="*/ 26 w 26"/>
                  <a:gd name="T41" fmla="*/ 21 h 25"/>
                  <a:gd name="T42" fmla="*/ 26 w 26"/>
                  <a:gd name="T43" fmla="*/ 21 h 25"/>
                  <a:gd name="T44" fmla="*/ 26 w 26"/>
                  <a:gd name="T45" fmla="*/ 20 h 25"/>
                  <a:gd name="T46" fmla="*/ 25 w 26"/>
                  <a:gd name="T47" fmla="*/ 18 h 25"/>
                  <a:gd name="T48" fmla="*/ 22 w 26"/>
                  <a:gd name="T49" fmla="*/ 13 h 25"/>
                  <a:gd name="T50" fmla="*/ 21 w 26"/>
                  <a:gd name="T51" fmla="*/ 11 h 25"/>
                  <a:gd name="T52" fmla="*/ 20 w 26"/>
                  <a:gd name="T53" fmla="*/ 8 h 25"/>
                  <a:gd name="T54" fmla="*/ 18 w 26"/>
                  <a:gd name="T55" fmla="*/ 4 h 25"/>
                  <a:gd name="T56" fmla="*/ 20 w 26"/>
                  <a:gd name="T57" fmla="*/ 7 h 25"/>
                  <a:gd name="T58" fmla="*/ 22 w 26"/>
                  <a:gd name="T59" fmla="*/ 10 h 25"/>
                  <a:gd name="T60" fmla="*/ 24 w 26"/>
                  <a:gd name="T61" fmla="*/ 7 h 25"/>
                  <a:gd name="T62" fmla="*/ 24 w 26"/>
                  <a:gd name="T63" fmla="*/ 7 h 25"/>
                  <a:gd name="T64" fmla="*/ 24 w 26"/>
                  <a:gd name="T65" fmla="*/ 6 h 25"/>
                  <a:gd name="T66" fmla="*/ 24 w 26"/>
                  <a:gd name="T67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" h="25">
                    <a:moveTo>
                      <a:pt x="24" y="5"/>
                    </a:moveTo>
                    <a:cubicBezTo>
                      <a:pt x="23" y="1"/>
                      <a:pt x="23" y="1"/>
                      <a:pt x="23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2"/>
                      <a:pt x="21" y="1"/>
                      <a:pt x="20" y="1"/>
                    </a:cubicBezTo>
                    <a:cubicBezTo>
                      <a:pt x="19" y="2"/>
                      <a:pt x="18" y="1"/>
                      <a:pt x="17" y="1"/>
                    </a:cubicBezTo>
                    <a:cubicBezTo>
                      <a:pt x="16" y="0"/>
                      <a:pt x="13" y="1"/>
                      <a:pt x="12" y="1"/>
                    </a:cubicBezTo>
                    <a:cubicBezTo>
                      <a:pt x="12" y="2"/>
                      <a:pt x="10" y="2"/>
                      <a:pt x="9" y="2"/>
                    </a:cubicBezTo>
                    <a:cubicBezTo>
                      <a:pt x="8" y="1"/>
                      <a:pt x="7" y="1"/>
                      <a:pt x="5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2"/>
                      <a:pt x="2" y="2"/>
                      <a:pt x="1" y="3"/>
                    </a:cubicBezTo>
                    <a:cubicBezTo>
                      <a:pt x="0" y="4"/>
                      <a:pt x="1" y="5"/>
                      <a:pt x="1" y="7"/>
                    </a:cubicBezTo>
                    <a:cubicBezTo>
                      <a:pt x="1" y="8"/>
                      <a:pt x="1" y="18"/>
                      <a:pt x="1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6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1" y="25"/>
                      <a:pt x="22" y="25"/>
                    </a:cubicBezTo>
                    <a:cubicBezTo>
                      <a:pt x="22" y="25"/>
                      <a:pt x="22" y="24"/>
                      <a:pt x="23" y="24"/>
                    </a:cubicBezTo>
                    <a:cubicBezTo>
                      <a:pt x="24" y="24"/>
                      <a:pt x="24" y="22"/>
                      <a:pt x="24" y="22"/>
                    </a:cubicBezTo>
                    <a:cubicBezTo>
                      <a:pt x="25" y="22"/>
                      <a:pt x="25" y="22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0"/>
                    </a:cubicBezTo>
                    <a:cubicBezTo>
                      <a:pt x="26" y="19"/>
                      <a:pt x="25" y="19"/>
                      <a:pt x="25" y="18"/>
                    </a:cubicBezTo>
                    <a:cubicBezTo>
                      <a:pt x="24" y="16"/>
                      <a:pt x="22" y="14"/>
                      <a:pt x="22" y="13"/>
                    </a:cubicBezTo>
                    <a:cubicBezTo>
                      <a:pt x="22" y="12"/>
                      <a:pt x="21" y="12"/>
                      <a:pt x="21" y="11"/>
                    </a:cubicBezTo>
                    <a:cubicBezTo>
                      <a:pt x="21" y="10"/>
                      <a:pt x="21" y="10"/>
                      <a:pt x="20" y="8"/>
                    </a:cubicBezTo>
                    <a:cubicBezTo>
                      <a:pt x="18" y="7"/>
                      <a:pt x="18" y="4"/>
                      <a:pt x="18" y="4"/>
                    </a:cubicBezTo>
                    <a:cubicBezTo>
                      <a:pt x="19" y="4"/>
                      <a:pt x="20" y="6"/>
                      <a:pt x="20" y="7"/>
                    </a:cubicBezTo>
                    <a:cubicBezTo>
                      <a:pt x="20" y="8"/>
                      <a:pt x="22" y="10"/>
                      <a:pt x="22" y="10"/>
                    </a:cubicBezTo>
                    <a:cubicBezTo>
                      <a:pt x="23" y="10"/>
                      <a:pt x="23" y="6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6"/>
                      <a:pt x="24" y="6"/>
                      <a:pt x="24" y="6"/>
                    </a:cubicBezTo>
                    <a:lnTo>
                      <a:pt x="24" y="5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217">
                <a:extLst>
                  <a:ext uri="{FF2B5EF4-FFF2-40B4-BE49-F238E27FC236}">
                    <a16:creationId xmlns:a16="http://schemas.microsoft.com/office/drawing/2014/main" id="{8C807B8B-1C9C-451F-9670-CDAF45F67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48050" y="2212975"/>
                <a:ext cx="46037" cy="50800"/>
              </a:xfrm>
              <a:custGeom>
                <a:avLst/>
                <a:gdLst>
                  <a:gd name="T0" fmla="*/ 6 w 13"/>
                  <a:gd name="T1" fmla="*/ 13 h 14"/>
                  <a:gd name="T2" fmla="*/ 7 w 13"/>
                  <a:gd name="T3" fmla="*/ 12 h 14"/>
                  <a:gd name="T4" fmla="*/ 8 w 13"/>
                  <a:gd name="T5" fmla="*/ 11 h 14"/>
                  <a:gd name="T6" fmla="*/ 9 w 13"/>
                  <a:gd name="T7" fmla="*/ 9 h 14"/>
                  <a:gd name="T8" fmla="*/ 10 w 13"/>
                  <a:gd name="T9" fmla="*/ 11 h 14"/>
                  <a:gd name="T10" fmla="*/ 12 w 13"/>
                  <a:gd name="T11" fmla="*/ 11 h 14"/>
                  <a:gd name="T12" fmla="*/ 13 w 13"/>
                  <a:gd name="T13" fmla="*/ 8 h 14"/>
                  <a:gd name="T14" fmla="*/ 12 w 13"/>
                  <a:gd name="T15" fmla="*/ 6 h 14"/>
                  <a:gd name="T16" fmla="*/ 12 w 13"/>
                  <a:gd name="T17" fmla="*/ 4 h 14"/>
                  <a:gd name="T18" fmla="*/ 12 w 13"/>
                  <a:gd name="T19" fmla="*/ 2 h 14"/>
                  <a:gd name="T20" fmla="*/ 10 w 13"/>
                  <a:gd name="T21" fmla="*/ 2 h 14"/>
                  <a:gd name="T22" fmla="*/ 10 w 13"/>
                  <a:gd name="T23" fmla="*/ 0 h 14"/>
                  <a:gd name="T24" fmla="*/ 7 w 13"/>
                  <a:gd name="T25" fmla="*/ 0 h 14"/>
                  <a:gd name="T26" fmla="*/ 6 w 13"/>
                  <a:gd name="T27" fmla="*/ 0 h 14"/>
                  <a:gd name="T28" fmla="*/ 6 w 13"/>
                  <a:gd name="T29" fmla="*/ 3 h 14"/>
                  <a:gd name="T30" fmla="*/ 3 w 13"/>
                  <a:gd name="T31" fmla="*/ 3 h 14"/>
                  <a:gd name="T32" fmla="*/ 2 w 13"/>
                  <a:gd name="T33" fmla="*/ 3 h 14"/>
                  <a:gd name="T34" fmla="*/ 2 w 13"/>
                  <a:gd name="T35" fmla="*/ 3 h 14"/>
                  <a:gd name="T36" fmla="*/ 2 w 13"/>
                  <a:gd name="T37" fmla="*/ 5 h 14"/>
                  <a:gd name="T38" fmla="*/ 1 w 13"/>
                  <a:gd name="T39" fmla="*/ 6 h 14"/>
                  <a:gd name="T40" fmla="*/ 0 w 13"/>
                  <a:gd name="T41" fmla="*/ 7 h 14"/>
                  <a:gd name="T42" fmla="*/ 1 w 13"/>
                  <a:gd name="T43" fmla="*/ 9 h 14"/>
                  <a:gd name="T44" fmla="*/ 3 w 13"/>
                  <a:gd name="T45" fmla="*/ 11 h 14"/>
                  <a:gd name="T46" fmla="*/ 5 w 13"/>
                  <a:gd name="T47" fmla="*/ 14 h 14"/>
                  <a:gd name="T48" fmla="*/ 6 w 13"/>
                  <a:gd name="T4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" h="14">
                    <a:moveTo>
                      <a:pt x="6" y="13"/>
                    </a:moveTo>
                    <a:cubicBezTo>
                      <a:pt x="8" y="13"/>
                      <a:pt x="7" y="13"/>
                      <a:pt x="7" y="12"/>
                    </a:cubicBezTo>
                    <a:cubicBezTo>
                      <a:pt x="6" y="10"/>
                      <a:pt x="7" y="11"/>
                      <a:pt x="8" y="11"/>
                    </a:cubicBezTo>
                    <a:cubicBezTo>
                      <a:pt x="9" y="11"/>
                      <a:pt x="9" y="9"/>
                      <a:pt x="9" y="9"/>
                    </a:cubicBezTo>
                    <a:cubicBezTo>
                      <a:pt x="10" y="9"/>
                      <a:pt x="10" y="11"/>
                      <a:pt x="10" y="11"/>
                    </a:cubicBezTo>
                    <a:cubicBezTo>
                      <a:pt x="11" y="11"/>
                      <a:pt x="11" y="11"/>
                      <a:pt x="12" y="11"/>
                    </a:cubicBezTo>
                    <a:cubicBezTo>
                      <a:pt x="13" y="11"/>
                      <a:pt x="13" y="9"/>
                      <a:pt x="13" y="8"/>
                    </a:cubicBezTo>
                    <a:cubicBezTo>
                      <a:pt x="13" y="7"/>
                      <a:pt x="13" y="6"/>
                      <a:pt x="12" y="6"/>
                    </a:cubicBezTo>
                    <a:cubicBezTo>
                      <a:pt x="12" y="5"/>
                      <a:pt x="11" y="4"/>
                      <a:pt x="12" y="4"/>
                    </a:cubicBezTo>
                    <a:cubicBezTo>
                      <a:pt x="13" y="4"/>
                      <a:pt x="13" y="3"/>
                      <a:pt x="12" y="2"/>
                    </a:cubicBezTo>
                    <a:cubicBezTo>
                      <a:pt x="11" y="2"/>
                      <a:pt x="10" y="3"/>
                      <a:pt x="10" y="2"/>
                    </a:cubicBezTo>
                    <a:cubicBezTo>
                      <a:pt x="10" y="2"/>
                      <a:pt x="10" y="1"/>
                      <a:pt x="10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3"/>
                      <a:pt x="6" y="3"/>
                    </a:cubicBezTo>
                    <a:cubicBezTo>
                      <a:pt x="6" y="3"/>
                      <a:pt x="4" y="3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3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0" y="7"/>
                    </a:cubicBezTo>
                    <a:cubicBezTo>
                      <a:pt x="0" y="7"/>
                      <a:pt x="1" y="9"/>
                      <a:pt x="1" y="9"/>
                    </a:cubicBezTo>
                    <a:cubicBezTo>
                      <a:pt x="1" y="10"/>
                      <a:pt x="2" y="10"/>
                      <a:pt x="3" y="11"/>
                    </a:cubicBezTo>
                    <a:cubicBezTo>
                      <a:pt x="4" y="13"/>
                      <a:pt x="4" y="13"/>
                      <a:pt x="5" y="14"/>
                    </a:cubicBezTo>
                    <a:cubicBezTo>
                      <a:pt x="6" y="14"/>
                      <a:pt x="6" y="13"/>
                      <a:pt x="6" y="1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218">
                <a:extLst>
                  <a:ext uri="{FF2B5EF4-FFF2-40B4-BE49-F238E27FC236}">
                    <a16:creationId xmlns:a16="http://schemas.microsoft.com/office/drawing/2014/main" id="{FE069EB4-9D74-4395-B4D7-8D3F7A31E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44875" y="2212975"/>
                <a:ext cx="17462" cy="11113"/>
              </a:xfrm>
              <a:custGeom>
                <a:avLst/>
                <a:gdLst>
                  <a:gd name="T0" fmla="*/ 5 w 5"/>
                  <a:gd name="T1" fmla="*/ 3 h 3"/>
                  <a:gd name="T2" fmla="*/ 5 w 5"/>
                  <a:gd name="T3" fmla="*/ 0 h 3"/>
                  <a:gd name="T4" fmla="*/ 5 w 5"/>
                  <a:gd name="T5" fmla="*/ 0 h 3"/>
                  <a:gd name="T6" fmla="*/ 1 w 5"/>
                  <a:gd name="T7" fmla="*/ 0 h 3"/>
                  <a:gd name="T8" fmla="*/ 1 w 5"/>
                  <a:gd name="T9" fmla="*/ 0 h 3"/>
                  <a:gd name="T10" fmla="*/ 1 w 5"/>
                  <a:gd name="T11" fmla="*/ 1 h 3"/>
                  <a:gd name="T12" fmla="*/ 1 w 5"/>
                  <a:gd name="T13" fmla="*/ 2 h 3"/>
                  <a:gd name="T14" fmla="*/ 1 w 5"/>
                  <a:gd name="T15" fmla="*/ 3 h 3"/>
                  <a:gd name="T16" fmla="*/ 2 w 5"/>
                  <a:gd name="T17" fmla="*/ 3 h 3"/>
                  <a:gd name="T18" fmla="*/ 5 w 5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cubicBezTo>
                      <a:pt x="5" y="3"/>
                      <a:pt x="5" y="1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3" y="3"/>
                      <a:pt x="5" y="3"/>
                      <a:pt x="5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219">
                <a:extLst>
                  <a:ext uri="{FF2B5EF4-FFF2-40B4-BE49-F238E27FC236}">
                    <a16:creationId xmlns:a16="http://schemas.microsoft.com/office/drawing/2014/main" id="{2FEA779C-58A1-44D1-A6C9-9299F57A0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30588" y="2198688"/>
                <a:ext cx="61912" cy="76200"/>
              </a:xfrm>
              <a:custGeom>
                <a:avLst/>
                <a:gdLst>
                  <a:gd name="T0" fmla="*/ 5 w 17"/>
                  <a:gd name="T1" fmla="*/ 20 h 21"/>
                  <a:gd name="T2" fmla="*/ 6 w 17"/>
                  <a:gd name="T3" fmla="*/ 20 h 21"/>
                  <a:gd name="T4" fmla="*/ 8 w 17"/>
                  <a:gd name="T5" fmla="*/ 20 h 21"/>
                  <a:gd name="T6" fmla="*/ 9 w 17"/>
                  <a:gd name="T7" fmla="*/ 20 h 21"/>
                  <a:gd name="T8" fmla="*/ 11 w 17"/>
                  <a:gd name="T9" fmla="*/ 18 h 21"/>
                  <a:gd name="T10" fmla="*/ 11 w 17"/>
                  <a:gd name="T11" fmla="*/ 17 h 21"/>
                  <a:gd name="T12" fmla="*/ 12 w 17"/>
                  <a:gd name="T13" fmla="*/ 13 h 21"/>
                  <a:gd name="T14" fmla="*/ 14 w 17"/>
                  <a:gd name="T15" fmla="*/ 10 h 21"/>
                  <a:gd name="T16" fmla="*/ 15 w 17"/>
                  <a:gd name="T17" fmla="*/ 5 h 21"/>
                  <a:gd name="T18" fmla="*/ 16 w 17"/>
                  <a:gd name="T19" fmla="*/ 3 h 21"/>
                  <a:gd name="T20" fmla="*/ 17 w 17"/>
                  <a:gd name="T21" fmla="*/ 1 h 21"/>
                  <a:gd name="T22" fmla="*/ 17 w 17"/>
                  <a:gd name="T23" fmla="*/ 1 h 21"/>
                  <a:gd name="T24" fmla="*/ 15 w 17"/>
                  <a:gd name="T25" fmla="*/ 0 h 21"/>
                  <a:gd name="T26" fmla="*/ 14 w 17"/>
                  <a:gd name="T27" fmla="*/ 1 h 21"/>
                  <a:gd name="T28" fmla="*/ 12 w 17"/>
                  <a:gd name="T29" fmla="*/ 1 h 21"/>
                  <a:gd name="T30" fmla="*/ 12 w 17"/>
                  <a:gd name="T31" fmla="*/ 3 h 21"/>
                  <a:gd name="T32" fmla="*/ 11 w 17"/>
                  <a:gd name="T33" fmla="*/ 5 h 21"/>
                  <a:gd name="T34" fmla="*/ 8 w 17"/>
                  <a:gd name="T35" fmla="*/ 4 h 21"/>
                  <a:gd name="T36" fmla="*/ 5 w 17"/>
                  <a:gd name="T37" fmla="*/ 4 h 21"/>
                  <a:gd name="T38" fmla="*/ 5 w 17"/>
                  <a:gd name="T39" fmla="*/ 6 h 21"/>
                  <a:gd name="T40" fmla="*/ 7 w 17"/>
                  <a:gd name="T41" fmla="*/ 6 h 21"/>
                  <a:gd name="T42" fmla="*/ 7 w 17"/>
                  <a:gd name="T43" fmla="*/ 8 h 21"/>
                  <a:gd name="T44" fmla="*/ 7 w 17"/>
                  <a:gd name="T45" fmla="*/ 10 h 21"/>
                  <a:gd name="T46" fmla="*/ 8 w 17"/>
                  <a:gd name="T47" fmla="*/ 12 h 21"/>
                  <a:gd name="T48" fmla="*/ 7 w 17"/>
                  <a:gd name="T49" fmla="*/ 15 h 21"/>
                  <a:gd name="T50" fmla="*/ 5 w 17"/>
                  <a:gd name="T51" fmla="*/ 15 h 21"/>
                  <a:gd name="T52" fmla="*/ 4 w 17"/>
                  <a:gd name="T53" fmla="*/ 13 h 21"/>
                  <a:gd name="T54" fmla="*/ 3 w 17"/>
                  <a:gd name="T55" fmla="*/ 15 h 21"/>
                  <a:gd name="T56" fmla="*/ 2 w 17"/>
                  <a:gd name="T57" fmla="*/ 16 h 21"/>
                  <a:gd name="T58" fmla="*/ 1 w 17"/>
                  <a:gd name="T59" fmla="*/ 17 h 21"/>
                  <a:gd name="T60" fmla="*/ 0 w 17"/>
                  <a:gd name="T61" fmla="*/ 18 h 21"/>
                  <a:gd name="T62" fmla="*/ 1 w 17"/>
                  <a:gd name="T63" fmla="*/ 18 h 21"/>
                  <a:gd name="T64" fmla="*/ 3 w 17"/>
                  <a:gd name="T65" fmla="*/ 21 h 21"/>
                  <a:gd name="T66" fmla="*/ 5 w 17"/>
                  <a:gd name="T67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21">
                    <a:moveTo>
                      <a:pt x="5" y="20"/>
                    </a:moveTo>
                    <a:cubicBezTo>
                      <a:pt x="5" y="20"/>
                      <a:pt x="5" y="21"/>
                      <a:pt x="6" y="20"/>
                    </a:cubicBezTo>
                    <a:cubicBezTo>
                      <a:pt x="7" y="19"/>
                      <a:pt x="8" y="19"/>
                      <a:pt x="8" y="20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0" y="19"/>
                      <a:pt x="11" y="20"/>
                      <a:pt x="11" y="18"/>
                    </a:cubicBezTo>
                    <a:cubicBezTo>
                      <a:pt x="11" y="17"/>
                      <a:pt x="11" y="18"/>
                      <a:pt x="11" y="17"/>
                    </a:cubicBezTo>
                    <a:cubicBezTo>
                      <a:pt x="11" y="15"/>
                      <a:pt x="12" y="14"/>
                      <a:pt x="12" y="13"/>
                    </a:cubicBezTo>
                    <a:cubicBezTo>
                      <a:pt x="12" y="12"/>
                      <a:pt x="14" y="11"/>
                      <a:pt x="14" y="10"/>
                    </a:cubicBezTo>
                    <a:cubicBezTo>
                      <a:pt x="14" y="9"/>
                      <a:pt x="15" y="7"/>
                      <a:pt x="15" y="5"/>
                    </a:cubicBezTo>
                    <a:cubicBezTo>
                      <a:pt x="15" y="4"/>
                      <a:pt x="16" y="4"/>
                      <a:pt x="16" y="3"/>
                    </a:cubicBezTo>
                    <a:cubicBezTo>
                      <a:pt x="17" y="2"/>
                      <a:pt x="17" y="2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2"/>
                      <a:pt x="12" y="3"/>
                    </a:cubicBezTo>
                    <a:cubicBezTo>
                      <a:pt x="11" y="3"/>
                      <a:pt x="11" y="5"/>
                      <a:pt x="11" y="5"/>
                    </a:cubicBezTo>
                    <a:cubicBezTo>
                      <a:pt x="11" y="5"/>
                      <a:pt x="9" y="4"/>
                      <a:pt x="8" y="4"/>
                    </a:cubicBezTo>
                    <a:cubicBezTo>
                      <a:pt x="8" y="4"/>
                      <a:pt x="6" y="4"/>
                      <a:pt x="5" y="4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5" y="7"/>
                      <a:pt x="6" y="6"/>
                      <a:pt x="7" y="6"/>
                    </a:cubicBezTo>
                    <a:cubicBezTo>
                      <a:pt x="8" y="7"/>
                      <a:pt x="8" y="8"/>
                      <a:pt x="7" y="8"/>
                    </a:cubicBezTo>
                    <a:cubicBezTo>
                      <a:pt x="6" y="8"/>
                      <a:pt x="7" y="9"/>
                      <a:pt x="7" y="10"/>
                    </a:cubicBezTo>
                    <a:cubicBezTo>
                      <a:pt x="8" y="10"/>
                      <a:pt x="8" y="11"/>
                      <a:pt x="8" y="12"/>
                    </a:cubicBezTo>
                    <a:cubicBezTo>
                      <a:pt x="8" y="13"/>
                      <a:pt x="8" y="15"/>
                      <a:pt x="7" y="15"/>
                    </a:cubicBezTo>
                    <a:cubicBezTo>
                      <a:pt x="6" y="15"/>
                      <a:pt x="6" y="15"/>
                      <a:pt x="5" y="15"/>
                    </a:cubicBezTo>
                    <a:cubicBezTo>
                      <a:pt x="5" y="15"/>
                      <a:pt x="5" y="13"/>
                      <a:pt x="4" y="13"/>
                    </a:cubicBezTo>
                    <a:cubicBezTo>
                      <a:pt x="4" y="13"/>
                      <a:pt x="4" y="15"/>
                      <a:pt x="3" y="15"/>
                    </a:cubicBezTo>
                    <a:cubicBezTo>
                      <a:pt x="2" y="15"/>
                      <a:pt x="1" y="14"/>
                      <a:pt x="2" y="16"/>
                    </a:cubicBezTo>
                    <a:cubicBezTo>
                      <a:pt x="2" y="17"/>
                      <a:pt x="3" y="17"/>
                      <a:pt x="1" y="17"/>
                    </a:cubicBezTo>
                    <a:cubicBezTo>
                      <a:pt x="1" y="17"/>
                      <a:pt x="1" y="18"/>
                      <a:pt x="0" y="18"/>
                    </a:cubicBezTo>
                    <a:cubicBezTo>
                      <a:pt x="0" y="18"/>
                      <a:pt x="0" y="18"/>
                      <a:pt x="1" y="18"/>
                    </a:cubicBezTo>
                    <a:cubicBezTo>
                      <a:pt x="2" y="19"/>
                      <a:pt x="2" y="20"/>
                      <a:pt x="3" y="21"/>
                    </a:cubicBezTo>
                    <a:cubicBezTo>
                      <a:pt x="4" y="20"/>
                      <a:pt x="5" y="20"/>
                      <a:pt x="5" y="2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220">
                <a:extLst>
                  <a:ext uri="{FF2B5EF4-FFF2-40B4-BE49-F238E27FC236}">
                    <a16:creationId xmlns:a16="http://schemas.microsoft.com/office/drawing/2014/main" id="{81DAA060-B993-4A34-A393-51E7C790F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3275" y="2030413"/>
                <a:ext cx="136525" cy="171450"/>
              </a:xfrm>
              <a:custGeom>
                <a:avLst/>
                <a:gdLst>
                  <a:gd name="T0" fmla="*/ 29 w 38"/>
                  <a:gd name="T1" fmla="*/ 3 h 48"/>
                  <a:gd name="T2" fmla="*/ 26 w 38"/>
                  <a:gd name="T3" fmla="*/ 3 h 48"/>
                  <a:gd name="T4" fmla="*/ 22 w 38"/>
                  <a:gd name="T5" fmla="*/ 3 h 48"/>
                  <a:gd name="T6" fmla="*/ 7 w 38"/>
                  <a:gd name="T7" fmla="*/ 3 h 48"/>
                  <a:gd name="T8" fmla="*/ 5 w 38"/>
                  <a:gd name="T9" fmla="*/ 8 h 48"/>
                  <a:gd name="T10" fmla="*/ 5 w 38"/>
                  <a:gd name="T11" fmla="*/ 18 h 48"/>
                  <a:gd name="T12" fmla="*/ 2 w 38"/>
                  <a:gd name="T13" fmla="*/ 21 h 48"/>
                  <a:gd name="T14" fmla="*/ 1 w 38"/>
                  <a:gd name="T15" fmla="*/ 25 h 48"/>
                  <a:gd name="T16" fmla="*/ 1 w 38"/>
                  <a:gd name="T17" fmla="*/ 28 h 48"/>
                  <a:gd name="T18" fmla="*/ 2 w 38"/>
                  <a:gd name="T19" fmla="*/ 30 h 48"/>
                  <a:gd name="T20" fmla="*/ 4 w 38"/>
                  <a:gd name="T21" fmla="*/ 34 h 48"/>
                  <a:gd name="T22" fmla="*/ 5 w 38"/>
                  <a:gd name="T23" fmla="*/ 35 h 48"/>
                  <a:gd name="T24" fmla="*/ 7 w 38"/>
                  <a:gd name="T25" fmla="*/ 37 h 48"/>
                  <a:gd name="T26" fmla="*/ 9 w 38"/>
                  <a:gd name="T27" fmla="*/ 40 h 48"/>
                  <a:gd name="T28" fmla="*/ 12 w 38"/>
                  <a:gd name="T29" fmla="*/ 42 h 48"/>
                  <a:gd name="T30" fmla="*/ 13 w 38"/>
                  <a:gd name="T31" fmla="*/ 44 h 48"/>
                  <a:gd name="T32" fmla="*/ 16 w 38"/>
                  <a:gd name="T33" fmla="*/ 45 h 48"/>
                  <a:gd name="T34" fmla="*/ 18 w 38"/>
                  <a:gd name="T35" fmla="*/ 45 h 48"/>
                  <a:gd name="T36" fmla="*/ 22 w 38"/>
                  <a:gd name="T37" fmla="*/ 47 h 48"/>
                  <a:gd name="T38" fmla="*/ 25 w 38"/>
                  <a:gd name="T39" fmla="*/ 47 h 48"/>
                  <a:gd name="T40" fmla="*/ 28 w 38"/>
                  <a:gd name="T41" fmla="*/ 46 h 48"/>
                  <a:gd name="T42" fmla="*/ 30 w 38"/>
                  <a:gd name="T43" fmla="*/ 44 h 48"/>
                  <a:gd name="T44" fmla="*/ 32 w 38"/>
                  <a:gd name="T45" fmla="*/ 45 h 48"/>
                  <a:gd name="T46" fmla="*/ 30 w 38"/>
                  <a:gd name="T47" fmla="*/ 41 h 48"/>
                  <a:gd name="T48" fmla="*/ 26 w 38"/>
                  <a:gd name="T49" fmla="*/ 37 h 48"/>
                  <a:gd name="T50" fmla="*/ 28 w 38"/>
                  <a:gd name="T51" fmla="*/ 36 h 48"/>
                  <a:gd name="T52" fmla="*/ 29 w 38"/>
                  <a:gd name="T53" fmla="*/ 31 h 48"/>
                  <a:gd name="T54" fmla="*/ 31 w 38"/>
                  <a:gd name="T55" fmla="*/ 28 h 48"/>
                  <a:gd name="T56" fmla="*/ 33 w 38"/>
                  <a:gd name="T57" fmla="*/ 25 h 48"/>
                  <a:gd name="T58" fmla="*/ 34 w 38"/>
                  <a:gd name="T59" fmla="*/ 19 h 48"/>
                  <a:gd name="T60" fmla="*/ 36 w 38"/>
                  <a:gd name="T61" fmla="*/ 15 h 48"/>
                  <a:gd name="T62" fmla="*/ 37 w 38"/>
                  <a:gd name="T63" fmla="*/ 12 h 48"/>
                  <a:gd name="T64" fmla="*/ 35 w 38"/>
                  <a:gd name="T65" fmla="*/ 4 h 48"/>
                  <a:gd name="T66" fmla="*/ 32 w 38"/>
                  <a:gd name="T67" fmla="*/ 0 h 48"/>
                  <a:gd name="T68" fmla="*/ 30 w 38"/>
                  <a:gd name="T69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8" h="48">
                    <a:moveTo>
                      <a:pt x="30" y="1"/>
                    </a:moveTo>
                    <a:cubicBezTo>
                      <a:pt x="30" y="1"/>
                      <a:pt x="30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7" y="4"/>
                      <a:pt x="26" y="3"/>
                      <a:pt x="26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3" y="3"/>
                      <a:pt x="22" y="3"/>
                    </a:cubicBezTo>
                    <a:cubicBezTo>
                      <a:pt x="22" y="3"/>
                      <a:pt x="21" y="3"/>
                      <a:pt x="21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6"/>
                      <a:pt x="7" y="8"/>
                      <a:pt x="7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8"/>
                      <a:pt x="5" y="18"/>
                    </a:cubicBezTo>
                    <a:cubicBezTo>
                      <a:pt x="4" y="18"/>
                      <a:pt x="3" y="19"/>
                      <a:pt x="3" y="20"/>
                    </a:cubicBezTo>
                    <a:cubicBezTo>
                      <a:pt x="3" y="20"/>
                      <a:pt x="3" y="21"/>
                      <a:pt x="2" y="21"/>
                    </a:cubicBezTo>
                    <a:cubicBezTo>
                      <a:pt x="1" y="21"/>
                      <a:pt x="2" y="23"/>
                      <a:pt x="1" y="23"/>
                    </a:cubicBezTo>
                    <a:cubicBezTo>
                      <a:pt x="0" y="23"/>
                      <a:pt x="1" y="24"/>
                      <a:pt x="1" y="25"/>
                    </a:cubicBezTo>
                    <a:cubicBezTo>
                      <a:pt x="0" y="25"/>
                      <a:pt x="0" y="26"/>
                      <a:pt x="1" y="26"/>
                    </a:cubicBezTo>
                    <a:cubicBezTo>
                      <a:pt x="2" y="26"/>
                      <a:pt x="1" y="27"/>
                      <a:pt x="1" y="28"/>
                    </a:cubicBezTo>
                    <a:cubicBezTo>
                      <a:pt x="1" y="28"/>
                      <a:pt x="3" y="29"/>
                      <a:pt x="3" y="29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0"/>
                      <a:pt x="4" y="32"/>
                      <a:pt x="4" y="32"/>
                    </a:cubicBezTo>
                    <a:cubicBezTo>
                      <a:pt x="4" y="33"/>
                      <a:pt x="5" y="34"/>
                      <a:pt x="4" y="34"/>
                    </a:cubicBezTo>
                    <a:cubicBezTo>
                      <a:pt x="3" y="35"/>
                      <a:pt x="4" y="35"/>
                      <a:pt x="4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5" y="36"/>
                      <a:pt x="6" y="36"/>
                      <a:pt x="7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9"/>
                      <a:pt x="9" y="39"/>
                      <a:pt x="9" y="40"/>
                    </a:cubicBezTo>
                    <a:cubicBezTo>
                      <a:pt x="10" y="40"/>
                      <a:pt x="10" y="41"/>
                      <a:pt x="10" y="41"/>
                    </a:cubicBezTo>
                    <a:cubicBezTo>
                      <a:pt x="10" y="42"/>
                      <a:pt x="12" y="42"/>
                      <a:pt x="12" y="42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5"/>
                      <a:pt x="14" y="45"/>
                      <a:pt x="14" y="45"/>
                    </a:cubicBezTo>
                    <a:cubicBezTo>
                      <a:pt x="14" y="45"/>
                      <a:pt x="15" y="46"/>
                      <a:pt x="16" y="45"/>
                    </a:cubicBezTo>
                    <a:cubicBezTo>
                      <a:pt x="16" y="45"/>
                      <a:pt x="17" y="46"/>
                      <a:pt x="17" y="46"/>
                    </a:cubicBezTo>
                    <a:cubicBezTo>
                      <a:pt x="17" y="46"/>
                      <a:pt x="18" y="45"/>
                      <a:pt x="18" y="45"/>
                    </a:cubicBezTo>
                    <a:cubicBezTo>
                      <a:pt x="18" y="45"/>
                      <a:pt x="20" y="46"/>
                      <a:pt x="21" y="48"/>
                    </a:cubicBezTo>
                    <a:cubicBezTo>
                      <a:pt x="21" y="47"/>
                      <a:pt x="22" y="47"/>
                      <a:pt x="22" y="47"/>
                    </a:cubicBezTo>
                    <a:cubicBezTo>
                      <a:pt x="23" y="47"/>
                      <a:pt x="24" y="48"/>
                      <a:pt x="24" y="48"/>
                    </a:cubicBezTo>
                    <a:cubicBezTo>
                      <a:pt x="24" y="47"/>
                      <a:pt x="25" y="47"/>
                      <a:pt x="25" y="47"/>
                    </a:cubicBezTo>
                    <a:cubicBezTo>
                      <a:pt x="26" y="47"/>
                      <a:pt x="27" y="47"/>
                      <a:pt x="27" y="47"/>
                    </a:cubicBezTo>
                    <a:cubicBezTo>
                      <a:pt x="27" y="47"/>
                      <a:pt x="27" y="46"/>
                      <a:pt x="28" y="46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28" y="45"/>
                      <a:pt x="29" y="45"/>
                      <a:pt x="30" y="44"/>
                    </a:cubicBezTo>
                    <a:cubicBezTo>
                      <a:pt x="30" y="44"/>
                      <a:pt x="31" y="44"/>
                      <a:pt x="31" y="45"/>
                    </a:cubicBezTo>
                    <a:cubicBezTo>
                      <a:pt x="31" y="45"/>
                      <a:pt x="32" y="45"/>
                      <a:pt x="32" y="45"/>
                    </a:cubicBezTo>
                    <a:cubicBezTo>
                      <a:pt x="32" y="44"/>
                      <a:pt x="32" y="43"/>
                      <a:pt x="32" y="43"/>
                    </a:cubicBezTo>
                    <a:cubicBezTo>
                      <a:pt x="31" y="43"/>
                      <a:pt x="30" y="42"/>
                      <a:pt x="30" y="41"/>
                    </a:cubicBezTo>
                    <a:cubicBezTo>
                      <a:pt x="29" y="40"/>
                      <a:pt x="28" y="39"/>
                      <a:pt x="28" y="39"/>
                    </a:cubicBezTo>
                    <a:cubicBezTo>
                      <a:pt x="27" y="38"/>
                      <a:pt x="26" y="38"/>
                      <a:pt x="26" y="37"/>
                    </a:cubicBezTo>
                    <a:cubicBezTo>
                      <a:pt x="25" y="37"/>
                      <a:pt x="26" y="37"/>
                      <a:pt x="26" y="36"/>
                    </a:cubicBezTo>
                    <a:cubicBezTo>
                      <a:pt x="26" y="35"/>
                      <a:pt x="28" y="36"/>
                      <a:pt x="28" y="36"/>
                    </a:cubicBezTo>
                    <a:cubicBezTo>
                      <a:pt x="28" y="36"/>
                      <a:pt x="28" y="34"/>
                      <a:pt x="28" y="33"/>
                    </a:cubicBezTo>
                    <a:cubicBezTo>
                      <a:pt x="28" y="32"/>
                      <a:pt x="29" y="31"/>
                      <a:pt x="29" y="31"/>
                    </a:cubicBezTo>
                    <a:cubicBezTo>
                      <a:pt x="28" y="31"/>
                      <a:pt x="29" y="30"/>
                      <a:pt x="30" y="30"/>
                    </a:cubicBezTo>
                    <a:cubicBezTo>
                      <a:pt x="30" y="30"/>
                      <a:pt x="30" y="28"/>
                      <a:pt x="31" y="28"/>
                    </a:cubicBezTo>
                    <a:cubicBezTo>
                      <a:pt x="31" y="27"/>
                      <a:pt x="32" y="26"/>
                      <a:pt x="32" y="26"/>
                    </a:cubicBezTo>
                    <a:cubicBezTo>
                      <a:pt x="32" y="26"/>
                      <a:pt x="33" y="25"/>
                      <a:pt x="33" y="25"/>
                    </a:cubicBezTo>
                    <a:cubicBezTo>
                      <a:pt x="33" y="24"/>
                      <a:pt x="34" y="23"/>
                      <a:pt x="34" y="22"/>
                    </a:cubicBezTo>
                    <a:cubicBezTo>
                      <a:pt x="34" y="21"/>
                      <a:pt x="33" y="20"/>
                      <a:pt x="34" y="19"/>
                    </a:cubicBezTo>
                    <a:cubicBezTo>
                      <a:pt x="35" y="18"/>
                      <a:pt x="35" y="17"/>
                      <a:pt x="35" y="17"/>
                    </a:cubicBezTo>
                    <a:cubicBezTo>
                      <a:pt x="35" y="16"/>
                      <a:pt x="36" y="16"/>
                      <a:pt x="36" y="15"/>
                    </a:cubicBezTo>
                    <a:cubicBezTo>
                      <a:pt x="37" y="15"/>
                      <a:pt x="38" y="15"/>
                      <a:pt x="38" y="13"/>
                    </a:cubicBezTo>
                    <a:cubicBezTo>
                      <a:pt x="38" y="13"/>
                      <a:pt x="37" y="12"/>
                      <a:pt x="37" y="12"/>
                    </a:cubicBezTo>
                    <a:cubicBezTo>
                      <a:pt x="36" y="12"/>
                      <a:pt x="36" y="10"/>
                      <a:pt x="36" y="8"/>
                    </a:cubicBezTo>
                    <a:cubicBezTo>
                      <a:pt x="36" y="6"/>
                      <a:pt x="35" y="5"/>
                      <a:pt x="35" y="4"/>
                    </a:cubicBezTo>
                    <a:cubicBezTo>
                      <a:pt x="35" y="4"/>
                      <a:pt x="34" y="3"/>
                      <a:pt x="33" y="2"/>
                    </a:cubicBezTo>
                    <a:cubicBezTo>
                      <a:pt x="32" y="2"/>
                      <a:pt x="32" y="1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1"/>
                      <a:pt x="31" y="1"/>
                      <a:pt x="3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221">
                <a:extLst>
                  <a:ext uri="{FF2B5EF4-FFF2-40B4-BE49-F238E27FC236}">
                    <a16:creationId xmlns:a16="http://schemas.microsoft.com/office/drawing/2014/main" id="{F23BDB3D-021C-478A-8343-808DC5CCEF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78175" y="2124075"/>
                <a:ext cx="14287" cy="14288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0 w 4"/>
                  <a:gd name="T5" fmla="*/ 4 h 4"/>
                  <a:gd name="T6" fmla="*/ 1 w 4"/>
                  <a:gd name="T7" fmla="*/ 4 h 4"/>
                  <a:gd name="T8" fmla="*/ 3 w 4"/>
                  <a:gd name="T9" fmla="*/ 4 h 4"/>
                  <a:gd name="T10" fmla="*/ 3 w 4"/>
                  <a:gd name="T11" fmla="*/ 3 h 4"/>
                  <a:gd name="T12" fmla="*/ 2 w 4"/>
                  <a:gd name="T13" fmla="*/ 3 h 4"/>
                  <a:gd name="T14" fmla="*/ 4 w 4"/>
                  <a:gd name="T15" fmla="*/ 2 h 4"/>
                  <a:gd name="T16" fmla="*/ 3 w 4"/>
                  <a:gd name="T17" fmla="*/ 0 h 4"/>
                  <a:gd name="T18" fmla="*/ 3 w 4"/>
                  <a:gd name="T19" fmla="*/ 0 h 4"/>
                  <a:gd name="T20" fmla="*/ 2 w 4"/>
                  <a:gd name="T21" fmla="*/ 1 h 4"/>
                  <a:gd name="T22" fmla="*/ 1 w 4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222">
                <a:extLst>
                  <a:ext uri="{FF2B5EF4-FFF2-40B4-BE49-F238E27FC236}">
                    <a16:creationId xmlns:a16="http://schemas.microsoft.com/office/drawing/2014/main" id="{EE3762FC-1774-4888-B7D0-1CFE45F69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4213" y="2076450"/>
                <a:ext cx="57150" cy="50800"/>
              </a:xfrm>
              <a:custGeom>
                <a:avLst/>
                <a:gdLst>
                  <a:gd name="T0" fmla="*/ 3 w 16"/>
                  <a:gd name="T1" fmla="*/ 2 h 14"/>
                  <a:gd name="T2" fmla="*/ 2 w 16"/>
                  <a:gd name="T3" fmla="*/ 4 h 14"/>
                  <a:gd name="T4" fmla="*/ 1 w 16"/>
                  <a:gd name="T5" fmla="*/ 6 h 14"/>
                  <a:gd name="T6" fmla="*/ 1 w 16"/>
                  <a:gd name="T7" fmla="*/ 9 h 14"/>
                  <a:gd name="T8" fmla="*/ 3 w 16"/>
                  <a:gd name="T9" fmla="*/ 9 h 14"/>
                  <a:gd name="T10" fmla="*/ 4 w 16"/>
                  <a:gd name="T11" fmla="*/ 8 h 14"/>
                  <a:gd name="T12" fmla="*/ 5 w 16"/>
                  <a:gd name="T13" fmla="*/ 8 h 14"/>
                  <a:gd name="T14" fmla="*/ 6 w 16"/>
                  <a:gd name="T15" fmla="*/ 9 h 14"/>
                  <a:gd name="T16" fmla="*/ 7 w 16"/>
                  <a:gd name="T17" fmla="*/ 9 h 14"/>
                  <a:gd name="T18" fmla="*/ 9 w 16"/>
                  <a:gd name="T19" fmla="*/ 9 h 14"/>
                  <a:gd name="T20" fmla="*/ 14 w 16"/>
                  <a:gd name="T21" fmla="*/ 14 h 14"/>
                  <a:gd name="T22" fmla="*/ 14 w 16"/>
                  <a:gd name="T23" fmla="*/ 14 h 14"/>
                  <a:gd name="T24" fmla="*/ 15 w 16"/>
                  <a:gd name="T25" fmla="*/ 14 h 14"/>
                  <a:gd name="T26" fmla="*/ 16 w 16"/>
                  <a:gd name="T27" fmla="*/ 13 h 14"/>
                  <a:gd name="T28" fmla="*/ 14 w 16"/>
                  <a:gd name="T29" fmla="*/ 10 h 14"/>
                  <a:gd name="T30" fmla="*/ 10 w 16"/>
                  <a:gd name="T31" fmla="*/ 8 h 14"/>
                  <a:gd name="T32" fmla="*/ 8 w 16"/>
                  <a:gd name="T33" fmla="*/ 6 h 14"/>
                  <a:gd name="T34" fmla="*/ 7 w 16"/>
                  <a:gd name="T35" fmla="*/ 3 h 14"/>
                  <a:gd name="T36" fmla="*/ 5 w 16"/>
                  <a:gd name="T37" fmla="*/ 0 h 14"/>
                  <a:gd name="T38" fmla="*/ 3 w 16"/>
                  <a:gd name="T3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" h="14">
                    <a:moveTo>
                      <a:pt x="3" y="2"/>
                    </a:moveTo>
                    <a:cubicBezTo>
                      <a:pt x="3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1" y="6"/>
                    </a:cubicBezTo>
                    <a:cubicBezTo>
                      <a:pt x="0" y="7"/>
                      <a:pt x="1" y="8"/>
                      <a:pt x="1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3" y="10"/>
                      <a:pt x="3" y="9"/>
                      <a:pt x="4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9"/>
                      <a:pt x="5" y="9"/>
                      <a:pt x="6" y="9"/>
                    </a:cubicBezTo>
                    <a:cubicBezTo>
                      <a:pt x="7" y="8"/>
                      <a:pt x="7" y="9"/>
                      <a:pt x="7" y="9"/>
                    </a:cubicBezTo>
                    <a:cubicBezTo>
                      <a:pt x="7" y="9"/>
                      <a:pt x="9" y="9"/>
                      <a:pt x="9" y="9"/>
                    </a:cubicBezTo>
                    <a:cubicBezTo>
                      <a:pt x="10" y="9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4" y="10"/>
                    </a:cubicBezTo>
                    <a:cubicBezTo>
                      <a:pt x="12" y="9"/>
                      <a:pt x="11" y="8"/>
                      <a:pt x="10" y="8"/>
                    </a:cubicBezTo>
                    <a:cubicBezTo>
                      <a:pt x="9" y="8"/>
                      <a:pt x="9" y="6"/>
                      <a:pt x="8" y="6"/>
                    </a:cubicBezTo>
                    <a:cubicBezTo>
                      <a:pt x="8" y="6"/>
                      <a:pt x="7" y="4"/>
                      <a:pt x="7" y="3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5" y="2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223">
                <a:extLst>
                  <a:ext uri="{FF2B5EF4-FFF2-40B4-BE49-F238E27FC236}">
                    <a16:creationId xmlns:a16="http://schemas.microsoft.com/office/drawing/2014/main" id="{E7F2BA1C-F911-4231-9DE0-40EFFA138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2788" y="2105025"/>
                <a:ext cx="125412" cy="96838"/>
              </a:xfrm>
              <a:custGeom>
                <a:avLst/>
                <a:gdLst>
                  <a:gd name="T0" fmla="*/ 3 w 35"/>
                  <a:gd name="T1" fmla="*/ 18 h 27"/>
                  <a:gd name="T2" fmla="*/ 5 w 35"/>
                  <a:gd name="T3" fmla="*/ 20 h 27"/>
                  <a:gd name="T4" fmla="*/ 7 w 35"/>
                  <a:gd name="T5" fmla="*/ 22 h 27"/>
                  <a:gd name="T6" fmla="*/ 7 w 35"/>
                  <a:gd name="T7" fmla="*/ 24 h 27"/>
                  <a:gd name="T8" fmla="*/ 8 w 35"/>
                  <a:gd name="T9" fmla="*/ 24 h 27"/>
                  <a:gd name="T10" fmla="*/ 10 w 35"/>
                  <a:gd name="T11" fmla="*/ 25 h 27"/>
                  <a:gd name="T12" fmla="*/ 13 w 35"/>
                  <a:gd name="T13" fmla="*/ 26 h 27"/>
                  <a:gd name="T14" fmla="*/ 15 w 35"/>
                  <a:gd name="T15" fmla="*/ 27 h 27"/>
                  <a:gd name="T16" fmla="*/ 17 w 35"/>
                  <a:gd name="T17" fmla="*/ 26 h 27"/>
                  <a:gd name="T18" fmla="*/ 19 w 35"/>
                  <a:gd name="T19" fmla="*/ 25 h 27"/>
                  <a:gd name="T20" fmla="*/ 20 w 35"/>
                  <a:gd name="T21" fmla="*/ 26 h 27"/>
                  <a:gd name="T22" fmla="*/ 21 w 35"/>
                  <a:gd name="T23" fmla="*/ 25 h 27"/>
                  <a:gd name="T24" fmla="*/ 23 w 35"/>
                  <a:gd name="T25" fmla="*/ 25 h 27"/>
                  <a:gd name="T26" fmla="*/ 26 w 35"/>
                  <a:gd name="T27" fmla="*/ 23 h 27"/>
                  <a:gd name="T28" fmla="*/ 29 w 35"/>
                  <a:gd name="T29" fmla="*/ 23 h 27"/>
                  <a:gd name="T30" fmla="*/ 35 w 35"/>
                  <a:gd name="T31" fmla="*/ 17 h 27"/>
                  <a:gd name="T32" fmla="*/ 34 w 35"/>
                  <a:gd name="T33" fmla="*/ 16 h 27"/>
                  <a:gd name="T34" fmla="*/ 31 w 35"/>
                  <a:gd name="T35" fmla="*/ 15 h 27"/>
                  <a:gd name="T36" fmla="*/ 26 w 35"/>
                  <a:gd name="T37" fmla="*/ 14 h 27"/>
                  <a:gd name="T38" fmla="*/ 25 w 35"/>
                  <a:gd name="T39" fmla="*/ 12 h 27"/>
                  <a:gd name="T40" fmla="*/ 23 w 35"/>
                  <a:gd name="T41" fmla="*/ 10 h 27"/>
                  <a:gd name="T42" fmla="*/ 24 w 35"/>
                  <a:gd name="T43" fmla="*/ 9 h 27"/>
                  <a:gd name="T44" fmla="*/ 22 w 35"/>
                  <a:gd name="T45" fmla="*/ 9 h 27"/>
                  <a:gd name="T46" fmla="*/ 21 w 35"/>
                  <a:gd name="T47" fmla="*/ 9 h 27"/>
                  <a:gd name="T48" fmla="*/ 21 w 35"/>
                  <a:gd name="T49" fmla="*/ 7 h 27"/>
                  <a:gd name="T50" fmla="*/ 22 w 35"/>
                  <a:gd name="T51" fmla="*/ 6 h 27"/>
                  <a:gd name="T52" fmla="*/ 17 w 35"/>
                  <a:gd name="T53" fmla="*/ 1 h 27"/>
                  <a:gd name="T54" fmla="*/ 15 w 35"/>
                  <a:gd name="T55" fmla="*/ 1 h 27"/>
                  <a:gd name="T56" fmla="*/ 14 w 35"/>
                  <a:gd name="T57" fmla="*/ 1 h 27"/>
                  <a:gd name="T58" fmla="*/ 13 w 35"/>
                  <a:gd name="T59" fmla="*/ 0 h 27"/>
                  <a:gd name="T60" fmla="*/ 12 w 35"/>
                  <a:gd name="T61" fmla="*/ 0 h 27"/>
                  <a:gd name="T62" fmla="*/ 11 w 35"/>
                  <a:gd name="T63" fmla="*/ 1 h 27"/>
                  <a:gd name="T64" fmla="*/ 9 w 35"/>
                  <a:gd name="T65" fmla="*/ 1 h 27"/>
                  <a:gd name="T66" fmla="*/ 9 w 35"/>
                  <a:gd name="T67" fmla="*/ 1 h 27"/>
                  <a:gd name="T68" fmla="*/ 8 w 35"/>
                  <a:gd name="T69" fmla="*/ 4 h 27"/>
                  <a:gd name="T70" fmla="*/ 7 w 35"/>
                  <a:gd name="T71" fmla="*/ 5 h 27"/>
                  <a:gd name="T72" fmla="*/ 6 w 35"/>
                  <a:gd name="T73" fmla="*/ 7 h 27"/>
                  <a:gd name="T74" fmla="*/ 5 w 35"/>
                  <a:gd name="T75" fmla="*/ 9 h 27"/>
                  <a:gd name="T76" fmla="*/ 4 w 35"/>
                  <a:gd name="T77" fmla="*/ 10 h 27"/>
                  <a:gd name="T78" fmla="*/ 3 w 35"/>
                  <a:gd name="T79" fmla="*/ 12 h 27"/>
                  <a:gd name="T80" fmla="*/ 3 w 35"/>
                  <a:gd name="T81" fmla="*/ 15 h 27"/>
                  <a:gd name="T82" fmla="*/ 1 w 35"/>
                  <a:gd name="T83" fmla="*/ 15 h 27"/>
                  <a:gd name="T84" fmla="*/ 1 w 35"/>
                  <a:gd name="T85" fmla="*/ 16 h 27"/>
                  <a:gd name="T86" fmla="*/ 3 w 35"/>
                  <a:gd name="T8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5" h="27">
                    <a:moveTo>
                      <a:pt x="3" y="18"/>
                    </a:moveTo>
                    <a:cubicBezTo>
                      <a:pt x="3" y="18"/>
                      <a:pt x="4" y="19"/>
                      <a:pt x="5" y="20"/>
                    </a:cubicBezTo>
                    <a:cubicBezTo>
                      <a:pt x="5" y="21"/>
                      <a:pt x="6" y="22"/>
                      <a:pt x="7" y="22"/>
                    </a:cubicBezTo>
                    <a:cubicBezTo>
                      <a:pt x="7" y="22"/>
                      <a:pt x="7" y="23"/>
                      <a:pt x="7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8" y="25"/>
                      <a:pt x="9" y="24"/>
                      <a:pt x="10" y="25"/>
                    </a:cubicBezTo>
                    <a:cubicBezTo>
                      <a:pt x="10" y="25"/>
                      <a:pt x="12" y="26"/>
                      <a:pt x="13" y="26"/>
                    </a:cubicBezTo>
                    <a:cubicBezTo>
                      <a:pt x="13" y="26"/>
                      <a:pt x="15" y="27"/>
                      <a:pt x="15" y="27"/>
                    </a:cubicBezTo>
                    <a:cubicBezTo>
                      <a:pt x="16" y="27"/>
                      <a:pt x="16" y="26"/>
                      <a:pt x="17" y="26"/>
                    </a:cubicBezTo>
                    <a:cubicBezTo>
                      <a:pt x="18" y="25"/>
                      <a:pt x="19" y="25"/>
                      <a:pt x="19" y="25"/>
                    </a:cubicBezTo>
                    <a:cubicBezTo>
                      <a:pt x="19" y="25"/>
                      <a:pt x="20" y="26"/>
                      <a:pt x="20" y="26"/>
                    </a:cubicBezTo>
                    <a:cubicBezTo>
                      <a:pt x="20" y="26"/>
                      <a:pt x="21" y="25"/>
                      <a:pt x="21" y="25"/>
                    </a:cubicBezTo>
                    <a:cubicBezTo>
                      <a:pt x="22" y="25"/>
                      <a:pt x="23" y="25"/>
                      <a:pt x="23" y="25"/>
                    </a:cubicBezTo>
                    <a:cubicBezTo>
                      <a:pt x="23" y="25"/>
                      <a:pt x="25" y="23"/>
                      <a:pt x="26" y="23"/>
                    </a:cubicBezTo>
                    <a:cubicBezTo>
                      <a:pt x="28" y="23"/>
                      <a:pt x="28" y="24"/>
                      <a:pt x="29" y="23"/>
                    </a:cubicBezTo>
                    <a:cubicBezTo>
                      <a:pt x="29" y="22"/>
                      <a:pt x="34" y="17"/>
                      <a:pt x="35" y="17"/>
                    </a:cubicBezTo>
                    <a:cubicBezTo>
                      <a:pt x="35" y="16"/>
                      <a:pt x="35" y="16"/>
                      <a:pt x="34" y="16"/>
                    </a:cubicBezTo>
                    <a:cubicBezTo>
                      <a:pt x="34" y="16"/>
                      <a:pt x="33" y="16"/>
                      <a:pt x="31" y="15"/>
                    </a:cubicBezTo>
                    <a:cubicBezTo>
                      <a:pt x="29" y="15"/>
                      <a:pt x="27" y="14"/>
                      <a:pt x="26" y="14"/>
                    </a:cubicBezTo>
                    <a:cubicBezTo>
                      <a:pt x="26" y="14"/>
                      <a:pt x="25" y="13"/>
                      <a:pt x="25" y="12"/>
                    </a:cubicBezTo>
                    <a:cubicBezTo>
                      <a:pt x="24" y="12"/>
                      <a:pt x="23" y="11"/>
                      <a:pt x="23" y="10"/>
                    </a:cubicBezTo>
                    <a:cubicBezTo>
                      <a:pt x="23" y="10"/>
                      <a:pt x="23" y="10"/>
                      <a:pt x="24" y="9"/>
                    </a:cubicBezTo>
                    <a:cubicBezTo>
                      <a:pt x="23" y="9"/>
                      <a:pt x="23" y="9"/>
                      <a:pt x="22" y="9"/>
                    </a:cubicBezTo>
                    <a:cubicBezTo>
                      <a:pt x="22" y="9"/>
                      <a:pt x="21" y="9"/>
                      <a:pt x="21" y="9"/>
                    </a:cubicBezTo>
                    <a:cubicBezTo>
                      <a:pt x="21" y="9"/>
                      <a:pt x="21" y="8"/>
                      <a:pt x="21" y="7"/>
                    </a:cubicBezTo>
                    <a:cubicBezTo>
                      <a:pt x="22" y="7"/>
                      <a:pt x="22" y="6"/>
                      <a:pt x="22" y="6"/>
                    </a:cubicBezTo>
                    <a:cubicBezTo>
                      <a:pt x="22" y="6"/>
                      <a:pt x="18" y="1"/>
                      <a:pt x="17" y="1"/>
                    </a:cubicBezTo>
                    <a:cubicBezTo>
                      <a:pt x="17" y="1"/>
                      <a:pt x="15" y="1"/>
                      <a:pt x="15" y="1"/>
                    </a:cubicBezTo>
                    <a:cubicBezTo>
                      <a:pt x="15" y="1"/>
                      <a:pt x="15" y="0"/>
                      <a:pt x="14" y="1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1"/>
                      <a:pt x="11" y="2"/>
                      <a:pt x="11" y="1"/>
                    </a:cubicBezTo>
                    <a:cubicBezTo>
                      <a:pt x="11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3"/>
                      <a:pt x="8" y="4"/>
                    </a:cubicBezTo>
                    <a:cubicBezTo>
                      <a:pt x="8" y="4"/>
                      <a:pt x="7" y="5"/>
                      <a:pt x="7" y="5"/>
                    </a:cubicBezTo>
                    <a:cubicBezTo>
                      <a:pt x="7" y="5"/>
                      <a:pt x="6" y="6"/>
                      <a:pt x="6" y="7"/>
                    </a:cubicBezTo>
                    <a:cubicBezTo>
                      <a:pt x="5" y="7"/>
                      <a:pt x="5" y="9"/>
                      <a:pt x="5" y="9"/>
                    </a:cubicBezTo>
                    <a:cubicBezTo>
                      <a:pt x="4" y="9"/>
                      <a:pt x="3" y="10"/>
                      <a:pt x="4" y="10"/>
                    </a:cubicBezTo>
                    <a:cubicBezTo>
                      <a:pt x="4" y="10"/>
                      <a:pt x="3" y="11"/>
                      <a:pt x="3" y="12"/>
                    </a:cubicBezTo>
                    <a:cubicBezTo>
                      <a:pt x="3" y="13"/>
                      <a:pt x="3" y="15"/>
                      <a:pt x="3" y="15"/>
                    </a:cubicBezTo>
                    <a:cubicBezTo>
                      <a:pt x="3" y="15"/>
                      <a:pt x="1" y="14"/>
                      <a:pt x="1" y="15"/>
                    </a:cubicBezTo>
                    <a:cubicBezTo>
                      <a:pt x="1" y="16"/>
                      <a:pt x="0" y="16"/>
                      <a:pt x="1" y="16"/>
                    </a:cubicBezTo>
                    <a:cubicBezTo>
                      <a:pt x="1" y="17"/>
                      <a:pt x="2" y="17"/>
                      <a:pt x="3" y="1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224">
                <a:extLst>
                  <a:ext uri="{FF2B5EF4-FFF2-40B4-BE49-F238E27FC236}">
                    <a16:creationId xmlns:a16="http://schemas.microsoft.com/office/drawing/2014/main" id="{E9D2E92D-F3BE-4B25-A7BB-8E0A05A72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2150" y="1925638"/>
                <a:ext cx="11112" cy="14288"/>
              </a:xfrm>
              <a:custGeom>
                <a:avLst/>
                <a:gdLst>
                  <a:gd name="T0" fmla="*/ 3 w 3"/>
                  <a:gd name="T1" fmla="*/ 2 h 4"/>
                  <a:gd name="T2" fmla="*/ 2 w 3"/>
                  <a:gd name="T3" fmla="*/ 0 h 4"/>
                  <a:gd name="T4" fmla="*/ 2 w 3"/>
                  <a:gd name="T5" fmla="*/ 0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2" y="2"/>
                      <a:pt x="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225">
                <a:extLst>
                  <a:ext uri="{FF2B5EF4-FFF2-40B4-BE49-F238E27FC236}">
                    <a16:creationId xmlns:a16="http://schemas.microsoft.com/office/drawing/2014/main" id="{D1F88DEC-B1E7-439D-84F3-F3DB44D19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27388" y="1903413"/>
                <a:ext cx="57150" cy="42863"/>
              </a:xfrm>
              <a:custGeom>
                <a:avLst/>
                <a:gdLst>
                  <a:gd name="T0" fmla="*/ 2 w 16"/>
                  <a:gd name="T1" fmla="*/ 8 h 12"/>
                  <a:gd name="T2" fmla="*/ 0 w 16"/>
                  <a:gd name="T3" fmla="*/ 10 h 12"/>
                  <a:gd name="T4" fmla="*/ 0 w 16"/>
                  <a:gd name="T5" fmla="*/ 10 h 12"/>
                  <a:gd name="T6" fmla="*/ 0 w 16"/>
                  <a:gd name="T7" fmla="*/ 11 h 12"/>
                  <a:gd name="T8" fmla="*/ 2 w 16"/>
                  <a:gd name="T9" fmla="*/ 12 h 12"/>
                  <a:gd name="T10" fmla="*/ 4 w 16"/>
                  <a:gd name="T11" fmla="*/ 11 h 12"/>
                  <a:gd name="T12" fmla="*/ 12 w 16"/>
                  <a:gd name="T13" fmla="*/ 7 h 12"/>
                  <a:gd name="T14" fmla="*/ 13 w 16"/>
                  <a:gd name="T15" fmla="*/ 6 h 12"/>
                  <a:gd name="T16" fmla="*/ 13 w 16"/>
                  <a:gd name="T17" fmla="*/ 4 h 12"/>
                  <a:gd name="T18" fmla="*/ 13 w 16"/>
                  <a:gd name="T19" fmla="*/ 2 h 12"/>
                  <a:gd name="T20" fmla="*/ 14 w 16"/>
                  <a:gd name="T21" fmla="*/ 1 h 12"/>
                  <a:gd name="T22" fmla="*/ 16 w 16"/>
                  <a:gd name="T23" fmla="*/ 0 h 12"/>
                  <a:gd name="T24" fmla="*/ 15 w 16"/>
                  <a:gd name="T25" fmla="*/ 0 h 12"/>
                  <a:gd name="T26" fmla="*/ 12 w 16"/>
                  <a:gd name="T27" fmla="*/ 0 h 12"/>
                  <a:gd name="T28" fmla="*/ 9 w 16"/>
                  <a:gd name="T29" fmla="*/ 1 h 12"/>
                  <a:gd name="T30" fmla="*/ 7 w 16"/>
                  <a:gd name="T31" fmla="*/ 1 h 12"/>
                  <a:gd name="T32" fmla="*/ 5 w 16"/>
                  <a:gd name="T33" fmla="*/ 1 h 12"/>
                  <a:gd name="T34" fmla="*/ 3 w 16"/>
                  <a:gd name="T35" fmla="*/ 1 h 12"/>
                  <a:gd name="T36" fmla="*/ 2 w 16"/>
                  <a:gd name="T37" fmla="*/ 2 h 12"/>
                  <a:gd name="T38" fmla="*/ 1 w 16"/>
                  <a:gd name="T39" fmla="*/ 3 h 12"/>
                  <a:gd name="T40" fmla="*/ 1 w 16"/>
                  <a:gd name="T41" fmla="*/ 4 h 12"/>
                  <a:gd name="T42" fmla="*/ 1 w 16"/>
                  <a:gd name="T43" fmla="*/ 6 h 12"/>
                  <a:gd name="T44" fmla="*/ 2 w 16"/>
                  <a:gd name="T4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12">
                    <a:moveTo>
                      <a:pt x="2" y="8"/>
                    </a:moveTo>
                    <a:cubicBezTo>
                      <a:pt x="1" y="8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4" y="11"/>
                      <a:pt x="4" y="11"/>
                    </a:cubicBezTo>
                    <a:cubicBezTo>
                      <a:pt x="5" y="11"/>
                      <a:pt x="12" y="7"/>
                      <a:pt x="12" y="7"/>
                    </a:cubicBezTo>
                    <a:cubicBezTo>
                      <a:pt x="12" y="7"/>
                      <a:pt x="13" y="6"/>
                      <a:pt x="13" y="6"/>
                    </a:cubicBezTo>
                    <a:cubicBezTo>
                      <a:pt x="13" y="5"/>
                      <a:pt x="13" y="4"/>
                      <a:pt x="13" y="4"/>
                    </a:cubicBezTo>
                    <a:cubicBezTo>
                      <a:pt x="14" y="3"/>
                      <a:pt x="13" y="3"/>
                      <a:pt x="13" y="2"/>
                    </a:cubicBezTo>
                    <a:cubicBezTo>
                      <a:pt x="13" y="1"/>
                      <a:pt x="14" y="1"/>
                      <a:pt x="14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0"/>
                      <a:pt x="12" y="0"/>
                    </a:cubicBezTo>
                    <a:cubicBezTo>
                      <a:pt x="11" y="0"/>
                      <a:pt x="11" y="1"/>
                      <a:pt x="9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6" y="1"/>
                      <a:pt x="5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2" y="2"/>
                      <a:pt x="2" y="3"/>
                      <a:pt x="1" y="3"/>
                    </a:cubicBezTo>
                    <a:cubicBezTo>
                      <a:pt x="1" y="4"/>
                      <a:pt x="0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7"/>
                      <a:pt x="2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226">
                <a:extLst>
                  <a:ext uri="{FF2B5EF4-FFF2-40B4-BE49-F238E27FC236}">
                    <a16:creationId xmlns:a16="http://schemas.microsoft.com/office/drawing/2014/main" id="{6D5EABB9-2CCF-4BBA-968D-EF61713C3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73325" y="1892300"/>
                <a:ext cx="33337" cy="39688"/>
              </a:xfrm>
              <a:custGeom>
                <a:avLst/>
                <a:gdLst>
                  <a:gd name="T0" fmla="*/ 2 w 9"/>
                  <a:gd name="T1" fmla="*/ 1 h 11"/>
                  <a:gd name="T2" fmla="*/ 1 w 9"/>
                  <a:gd name="T3" fmla="*/ 2 h 11"/>
                  <a:gd name="T4" fmla="*/ 2 w 9"/>
                  <a:gd name="T5" fmla="*/ 3 h 11"/>
                  <a:gd name="T6" fmla="*/ 1 w 9"/>
                  <a:gd name="T7" fmla="*/ 4 h 11"/>
                  <a:gd name="T8" fmla="*/ 1 w 9"/>
                  <a:gd name="T9" fmla="*/ 6 h 11"/>
                  <a:gd name="T10" fmla="*/ 1 w 9"/>
                  <a:gd name="T11" fmla="*/ 9 h 11"/>
                  <a:gd name="T12" fmla="*/ 1 w 9"/>
                  <a:gd name="T13" fmla="*/ 10 h 11"/>
                  <a:gd name="T14" fmla="*/ 5 w 9"/>
                  <a:gd name="T15" fmla="*/ 9 h 11"/>
                  <a:gd name="T16" fmla="*/ 8 w 9"/>
                  <a:gd name="T17" fmla="*/ 8 h 11"/>
                  <a:gd name="T18" fmla="*/ 9 w 9"/>
                  <a:gd name="T19" fmla="*/ 7 h 11"/>
                  <a:gd name="T20" fmla="*/ 8 w 9"/>
                  <a:gd name="T21" fmla="*/ 4 h 11"/>
                  <a:gd name="T22" fmla="*/ 6 w 9"/>
                  <a:gd name="T23" fmla="*/ 0 h 11"/>
                  <a:gd name="T24" fmla="*/ 4 w 9"/>
                  <a:gd name="T25" fmla="*/ 0 h 11"/>
                  <a:gd name="T26" fmla="*/ 2 w 9"/>
                  <a:gd name="T2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11">
                    <a:moveTo>
                      <a:pt x="2" y="1"/>
                    </a:move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2" y="3"/>
                    </a:cubicBezTo>
                    <a:cubicBezTo>
                      <a:pt x="2" y="3"/>
                      <a:pt x="2" y="4"/>
                      <a:pt x="1" y="4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0" y="8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1"/>
                      <a:pt x="4" y="10"/>
                      <a:pt x="5" y="9"/>
                    </a:cubicBezTo>
                    <a:cubicBezTo>
                      <a:pt x="7" y="8"/>
                      <a:pt x="7" y="8"/>
                      <a:pt x="8" y="8"/>
                    </a:cubicBezTo>
                    <a:cubicBezTo>
                      <a:pt x="8" y="8"/>
                      <a:pt x="9" y="7"/>
                      <a:pt x="9" y="7"/>
                    </a:cubicBezTo>
                    <a:cubicBezTo>
                      <a:pt x="8" y="6"/>
                      <a:pt x="8" y="5"/>
                      <a:pt x="8" y="4"/>
                    </a:cubicBezTo>
                    <a:cubicBezTo>
                      <a:pt x="8" y="3"/>
                      <a:pt x="7" y="1"/>
                      <a:pt x="6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227">
                <a:extLst>
                  <a:ext uri="{FF2B5EF4-FFF2-40B4-BE49-F238E27FC236}">
                    <a16:creationId xmlns:a16="http://schemas.microsoft.com/office/drawing/2014/main" id="{33A4DC47-66AE-4976-9135-67474303D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87650" y="2005013"/>
                <a:ext cx="36512" cy="46038"/>
              </a:xfrm>
              <a:custGeom>
                <a:avLst/>
                <a:gdLst>
                  <a:gd name="T0" fmla="*/ 10 w 10"/>
                  <a:gd name="T1" fmla="*/ 11 h 13"/>
                  <a:gd name="T2" fmla="*/ 9 w 10"/>
                  <a:gd name="T3" fmla="*/ 7 h 13"/>
                  <a:gd name="T4" fmla="*/ 7 w 10"/>
                  <a:gd name="T5" fmla="*/ 9 h 13"/>
                  <a:gd name="T6" fmla="*/ 7 w 10"/>
                  <a:gd name="T7" fmla="*/ 6 h 13"/>
                  <a:gd name="T8" fmla="*/ 9 w 10"/>
                  <a:gd name="T9" fmla="*/ 4 h 13"/>
                  <a:gd name="T10" fmla="*/ 8 w 10"/>
                  <a:gd name="T11" fmla="*/ 3 h 13"/>
                  <a:gd name="T12" fmla="*/ 5 w 10"/>
                  <a:gd name="T13" fmla="*/ 3 h 13"/>
                  <a:gd name="T14" fmla="*/ 4 w 10"/>
                  <a:gd name="T15" fmla="*/ 2 h 13"/>
                  <a:gd name="T16" fmla="*/ 2 w 10"/>
                  <a:gd name="T17" fmla="*/ 1 h 13"/>
                  <a:gd name="T18" fmla="*/ 0 w 10"/>
                  <a:gd name="T19" fmla="*/ 1 h 13"/>
                  <a:gd name="T20" fmla="*/ 2 w 10"/>
                  <a:gd name="T21" fmla="*/ 3 h 13"/>
                  <a:gd name="T22" fmla="*/ 1 w 10"/>
                  <a:gd name="T23" fmla="*/ 4 h 13"/>
                  <a:gd name="T24" fmla="*/ 1 w 10"/>
                  <a:gd name="T25" fmla="*/ 7 h 13"/>
                  <a:gd name="T26" fmla="*/ 2 w 10"/>
                  <a:gd name="T27" fmla="*/ 12 h 13"/>
                  <a:gd name="T28" fmla="*/ 4 w 10"/>
                  <a:gd name="T29" fmla="*/ 11 h 13"/>
                  <a:gd name="T30" fmla="*/ 5 w 10"/>
                  <a:gd name="T31" fmla="*/ 10 h 13"/>
                  <a:gd name="T32" fmla="*/ 7 w 10"/>
                  <a:gd name="T33" fmla="*/ 9 h 13"/>
                  <a:gd name="T34" fmla="*/ 8 w 10"/>
                  <a:gd name="T35" fmla="*/ 12 h 13"/>
                  <a:gd name="T36" fmla="*/ 8 w 10"/>
                  <a:gd name="T37" fmla="*/ 13 h 13"/>
                  <a:gd name="T38" fmla="*/ 9 w 10"/>
                  <a:gd name="T39" fmla="*/ 13 h 13"/>
                  <a:gd name="T40" fmla="*/ 10 w 10"/>
                  <a:gd name="T4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" h="13">
                    <a:moveTo>
                      <a:pt x="10" y="11"/>
                    </a:moveTo>
                    <a:cubicBezTo>
                      <a:pt x="10" y="9"/>
                      <a:pt x="9" y="7"/>
                      <a:pt x="9" y="7"/>
                    </a:cubicBezTo>
                    <a:cubicBezTo>
                      <a:pt x="9" y="7"/>
                      <a:pt x="8" y="9"/>
                      <a:pt x="7" y="9"/>
                    </a:cubicBezTo>
                    <a:cubicBezTo>
                      <a:pt x="7" y="8"/>
                      <a:pt x="7" y="6"/>
                      <a:pt x="7" y="6"/>
                    </a:cubicBezTo>
                    <a:cubicBezTo>
                      <a:pt x="8" y="6"/>
                      <a:pt x="9" y="4"/>
                      <a:pt x="9" y="4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7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1" y="1"/>
                      <a:pt x="1" y="0"/>
                      <a:pt x="0" y="1"/>
                    </a:cubicBezTo>
                    <a:cubicBezTo>
                      <a:pt x="0" y="2"/>
                      <a:pt x="2" y="2"/>
                      <a:pt x="2" y="3"/>
                    </a:cubicBezTo>
                    <a:cubicBezTo>
                      <a:pt x="2" y="4"/>
                      <a:pt x="1" y="3"/>
                      <a:pt x="1" y="4"/>
                    </a:cubicBezTo>
                    <a:cubicBezTo>
                      <a:pt x="1" y="4"/>
                      <a:pt x="1" y="6"/>
                      <a:pt x="1" y="7"/>
                    </a:cubicBezTo>
                    <a:cubicBezTo>
                      <a:pt x="2" y="8"/>
                      <a:pt x="2" y="10"/>
                      <a:pt x="2" y="12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4" y="11"/>
                      <a:pt x="5" y="11"/>
                      <a:pt x="5" y="10"/>
                    </a:cubicBezTo>
                    <a:cubicBezTo>
                      <a:pt x="6" y="9"/>
                      <a:pt x="6" y="9"/>
                      <a:pt x="7" y="9"/>
                    </a:cubicBezTo>
                    <a:cubicBezTo>
                      <a:pt x="7" y="9"/>
                      <a:pt x="8" y="11"/>
                      <a:pt x="8" y="1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10" y="12"/>
                      <a:pt x="10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228">
                <a:extLst>
                  <a:ext uri="{FF2B5EF4-FFF2-40B4-BE49-F238E27FC236}">
                    <a16:creationId xmlns:a16="http://schemas.microsoft.com/office/drawing/2014/main" id="{44AA3182-24B1-41B5-84C8-3EC3D11A6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9575" y="1917700"/>
                <a:ext cx="234950" cy="249238"/>
              </a:xfrm>
              <a:custGeom>
                <a:avLst/>
                <a:gdLst>
                  <a:gd name="T0" fmla="*/ 46 w 65"/>
                  <a:gd name="T1" fmla="*/ 28 h 69"/>
                  <a:gd name="T2" fmla="*/ 45 w 65"/>
                  <a:gd name="T3" fmla="*/ 25 h 69"/>
                  <a:gd name="T4" fmla="*/ 49 w 65"/>
                  <a:gd name="T5" fmla="*/ 26 h 69"/>
                  <a:gd name="T6" fmla="*/ 53 w 65"/>
                  <a:gd name="T7" fmla="*/ 27 h 69"/>
                  <a:gd name="T8" fmla="*/ 52 w 65"/>
                  <a:gd name="T9" fmla="*/ 30 h 69"/>
                  <a:gd name="T10" fmla="*/ 54 w 65"/>
                  <a:gd name="T11" fmla="*/ 31 h 69"/>
                  <a:gd name="T12" fmla="*/ 55 w 65"/>
                  <a:gd name="T13" fmla="*/ 35 h 69"/>
                  <a:gd name="T14" fmla="*/ 56 w 65"/>
                  <a:gd name="T15" fmla="*/ 30 h 69"/>
                  <a:gd name="T16" fmla="*/ 59 w 65"/>
                  <a:gd name="T17" fmla="*/ 27 h 69"/>
                  <a:gd name="T18" fmla="*/ 61 w 65"/>
                  <a:gd name="T19" fmla="*/ 23 h 69"/>
                  <a:gd name="T20" fmla="*/ 64 w 65"/>
                  <a:gd name="T21" fmla="*/ 22 h 69"/>
                  <a:gd name="T22" fmla="*/ 65 w 65"/>
                  <a:gd name="T23" fmla="*/ 19 h 69"/>
                  <a:gd name="T24" fmla="*/ 62 w 65"/>
                  <a:gd name="T25" fmla="*/ 17 h 69"/>
                  <a:gd name="T26" fmla="*/ 58 w 65"/>
                  <a:gd name="T27" fmla="*/ 17 h 69"/>
                  <a:gd name="T28" fmla="*/ 55 w 65"/>
                  <a:gd name="T29" fmla="*/ 19 h 69"/>
                  <a:gd name="T30" fmla="*/ 53 w 65"/>
                  <a:gd name="T31" fmla="*/ 21 h 69"/>
                  <a:gd name="T32" fmla="*/ 51 w 65"/>
                  <a:gd name="T33" fmla="*/ 23 h 69"/>
                  <a:gd name="T34" fmla="*/ 47 w 65"/>
                  <a:gd name="T35" fmla="*/ 23 h 69"/>
                  <a:gd name="T36" fmla="*/ 46 w 65"/>
                  <a:gd name="T37" fmla="*/ 20 h 69"/>
                  <a:gd name="T38" fmla="*/ 45 w 65"/>
                  <a:gd name="T39" fmla="*/ 23 h 69"/>
                  <a:gd name="T40" fmla="*/ 38 w 65"/>
                  <a:gd name="T41" fmla="*/ 23 h 69"/>
                  <a:gd name="T42" fmla="*/ 34 w 65"/>
                  <a:gd name="T43" fmla="*/ 22 h 69"/>
                  <a:gd name="T44" fmla="*/ 31 w 65"/>
                  <a:gd name="T45" fmla="*/ 20 h 69"/>
                  <a:gd name="T46" fmla="*/ 28 w 65"/>
                  <a:gd name="T47" fmla="*/ 18 h 69"/>
                  <a:gd name="T48" fmla="*/ 29 w 65"/>
                  <a:gd name="T49" fmla="*/ 15 h 69"/>
                  <a:gd name="T50" fmla="*/ 27 w 65"/>
                  <a:gd name="T51" fmla="*/ 12 h 69"/>
                  <a:gd name="T52" fmla="*/ 24 w 65"/>
                  <a:gd name="T53" fmla="*/ 9 h 69"/>
                  <a:gd name="T54" fmla="*/ 26 w 65"/>
                  <a:gd name="T55" fmla="*/ 7 h 69"/>
                  <a:gd name="T56" fmla="*/ 24 w 65"/>
                  <a:gd name="T57" fmla="*/ 3 h 69"/>
                  <a:gd name="T58" fmla="*/ 22 w 65"/>
                  <a:gd name="T59" fmla="*/ 0 h 69"/>
                  <a:gd name="T60" fmla="*/ 20 w 65"/>
                  <a:gd name="T61" fmla="*/ 2 h 69"/>
                  <a:gd name="T62" fmla="*/ 15 w 65"/>
                  <a:gd name="T63" fmla="*/ 2 h 69"/>
                  <a:gd name="T64" fmla="*/ 14 w 65"/>
                  <a:gd name="T65" fmla="*/ 6 h 69"/>
                  <a:gd name="T66" fmla="*/ 16 w 65"/>
                  <a:gd name="T67" fmla="*/ 9 h 69"/>
                  <a:gd name="T68" fmla="*/ 15 w 65"/>
                  <a:gd name="T69" fmla="*/ 13 h 69"/>
                  <a:gd name="T70" fmla="*/ 12 w 65"/>
                  <a:gd name="T71" fmla="*/ 15 h 69"/>
                  <a:gd name="T72" fmla="*/ 9 w 65"/>
                  <a:gd name="T73" fmla="*/ 19 h 69"/>
                  <a:gd name="T74" fmla="*/ 6 w 65"/>
                  <a:gd name="T75" fmla="*/ 21 h 69"/>
                  <a:gd name="T76" fmla="*/ 3 w 65"/>
                  <a:gd name="T77" fmla="*/ 23 h 69"/>
                  <a:gd name="T78" fmla="*/ 5 w 65"/>
                  <a:gd name="T79" fmla="*/ 27 h 69"/>
                  <a:gd name="T80" fmla="*/ 4 w 65"/>
                  <a:gd name="T81" fmla="*/ 29 h 69"/>
                  <a:gd name="T82" fmla="*/ 0 w 65"/>
                  <a:gd name="T83" fmla="*/ 31 h 69"/>
                  <a:gd name="T84" fmla="*/ 2 w 65"/>
                  <a:gd name="T85" fmla="*/ 33 h 69"/>
                  <a:gd name="T86" fmla="*/ 1 w 65"/>
                  <a:gd name="T87" fmla="*/ 34 h 69"/>
                  <a:gd name="T88" fmla="*/ 9 w 65"/>
                  <a:gd name="T89" fmla="*/ 36 h 69"/>
                  <a:gd name="T90" fmla="*/ 10 w 65"/>
                  <a:gd name="T91" fmla="*/ 37 h 69"/>
                  <a:gd name="T92" fmla="*/ 11 w 65"/>
                  <a:gd name="T93" fmla="*/ 43 h 69"/>
                  <a:gd name="T94" fmla="*/ 14 w 65"/>
                  <a:gd name="T95" fmla="*/ 53 h 69"/>
                  <a:gd name="T96" fmla="*/ 18 w 65"/>
                  <a:gd name="T97" fmla="*/ 64 h 69"/>
                  <a:gd name="T98" fmla="*/ 23 w 65"/>
                  <a:gd name="T99" fmla="*/ 67 h 69"/>
                  <a:gd name="T100" fmla="*/ 26 w 65"/>
                  <a:gd name="T101" fmla="*/ 63 h 69"/>
                  <a:gd name="T102" fmla="*/ 27 w 65"/>
                  <a:gd name="T103" fmla="*/ 59 h 69"/>
                  <a:gd name="T104" fmla="*/ 28 w 65"/>
                  <a:gd name="T105" fmla="*/ 52 h 69"/>
                  <a:gd name="T106" fmla="*/ 31 w 65"/>
                  <a:gd name="T107" fmla="*/ 48 h 69"/>
                  <a:gd name="T108" fmla="*/ 38 w 65"/>
                  <a:gd name="T109" fmla="*/ 42 h 69"/>
                  <a:gd name="T110" fmla="*/ 42 w 65"/>
                  <a:gd name="T111" fmla="*/ 37 h 69"/>
                  <a:gd name="T112" fmla="*/ 47 w 65"/>
                  <a:gd name="T113" fmla="*/ 3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" h="69">
                    <a:moveTo>
                      <a:pt x="46" y="31"/>
                    </a:moveTo>
                    <a:cubicBezTo>
                      <a:pt x="46" y="30"/>
                      <a:pt x="46" y="28"/>
                      <a:pt x="46" y="28"/>
                    </a:cubicBezTo>
                    <a:cubicBezTo>
                      <a:pt x="46" y="27"/>
                      <a:pt x="47" y="28"/>
                      <a:pt x="47" y="27"/>
                    </a:cubicBezTo>
                    <a:cubicBezTo>
                      <a:pt x="47" y="26"/>
                      <a:pt x="45" y="26"/>
                      <a:pt x="45" y="25"/>
                    </a:cubicBezTo>
                    <a:cubicBezTo>
                      <a:pt x="46" y="24"/>
                      <a:pt x="46" y="25"/>
                      <a:pt x="47" y="25"/>
                    </a:cubicBezTo>
                    <a:cubicBezTo>
                      <a:pt x="48" y="25"/>
                      <a:pt x="49" y="25"/>
                      <a:pt x="49" y="26"/>
                    </a:cubicBezTo>
                    <a:cubicBezTo>
                      <a:pt x="49" y="27"/>
                      <a:pt x="50" y="27"/>
                      <a:pt x="50" y="27"/>
                    </a:cubicBezTo>
                    <a:cubicBezTo>
                      <a:pt x="50" y="27"/>
                      <a:pt x="52" y="27"/>
                      <a:pt x="53" y="27"/>
                    </a:cubicBezTo>
                    <a:cubicBezTo>
                      <a:pt x="53" y="27"/>
                      <a:pt x="54" y="27"/>
                      <a:pt x="54" y="28"/>
                    </a:cubicBezTo>
                    <a:cubicBezTo>
                      <a:pt x="54" y="28"/>
                      <a:pt x="53" y="30"/>
                      <a:pt x="52" y="30"/>
                    </a:cubicBezTo>
                    <a:cubicBezTo>
                      <a:pt x="52" y="30"/>
                      <a:pt x="52" y="32"/>
                      <a:pt x="52" y="33"/>
                    </a:cubicBezTo>
                    <a:cubicBezTo>
                      <a:pt x="53" y="33"/>
                      <a:pt x="54" y="31"/>
                      <a:pt x="54" y="31"/>
                    </a:cubicBezTo>
                    <a:cubicBezTo>
                      <a:pt x="54" y="31"/>
                      <a:pt x="55" y="33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6" y="35"/>
                      <a:pt x="56" y="33"/>
                      <a:pt x="56" y="32"/>
                    </a:cubicBezTo>
                    <a:cubicBezTo>
                      <a:pt x="56" y="32"/>
                      <a:pt x="56" y="30"/>
                      <a:pt x="56" y="30"/>
                    </a:cubicBezTo>
                    <a:cubicBezTo>
                      <a:pt x="57" y="30"/>
                      <a:pt x="58" y="31"/>
                      <a:pt x="58" y="30"/>
                    </a:cubicBezTo>
                    <a:cubicBezTo>
                      <a:pt x="58" y="30"/>
                      <a:pt x="59" y="28"/>
                      <a:pt x="59" y="27"/>
                    </a:cubicBezTo>
                    <a:cubicBezTo>
                      <a:pt x="59" y="27"/>
                      <a:pt x="60" y="26"/>
                      <a:pt x="60" y="25"/>
                    </a:cubicBezTo>
                    <a:cubicBezTo>
                      <a:pt x="60" y="24"/>
                      <a:pt x="61" y="23"/>
                      <a:pt x="61" y="23"/>
                    </a:cubicBezTo>
                    <a:cubicBezTo>
                      <a:pt x="62" y="22"/>
                      <a:pt x="63" y="21"/>
                      <a:pt x="63" y="22"/>
                    </a:cubicBezTo>
                    <a:cubicBezTo>
                      <a:pt x="63" y="22"/>
                      <a:pt x="65" y="23"/>
                      <a:pt x="64" y="22"/>
                    </a:cubicBezTo>
                    <a:cubicBezTo>
                      <a:pt x="64" y="21"/>
                      <a:pt x="64" y="21"/>
                      <a:pt x="64" y="20"/>
                    </a:cubicBezTo>
                    <a:cubicBezTo>
                      <a:pt x="64" y="20"/>
                      <a:pt x="65" y="19"/>
                      <a:pt x="65" y="19"/>
                    </a:cubicBezTo>
                    <a:cubicBezTo>
                      <a:pt x="65" y="19"/>
                      <a:pt x="63" y="19"/>
                      <a:pt x="63" y="19"/>
                    </a:cubicBezTo>
                    <a:cubicBezTo>
                      <a:pt x="63" y="18"/>
                      <a:pt x="62" y="17"/>
                      <a:pt x="62" y="17"/>
                    </a:cubicBezTo>
                    <a:cubicBezTo>
                      <a:pt x="62" y="17"/>
                      <a:pt x="62" y="17"/>
                      <a:pt x="61" y="17"/>
                    </a:cubicBezTo>
                    <a:cubicBezTo>
                      <a:pt x="61" y="18"/>
                      <a:pt x="60" y="17"/>
                      <a:pt x="58" y="17"/>
                    </a:cubicBezTo>
                    <a:cubicBezTo>
                      <a:pt x="57" y="18"/>
                      <a:pt x="57" y="19"/>
                      <a:pt x="56" y="19"/>
                    </a:cubicBezTo>
                    <a:cubicBezTo>
                      <a:pt x="56" y="18"/>
                      <a:pt x="56" y="19"/>
                      <a:pt x="55" y="19"/>
                    </a:cubicBezTo>
                    <a:cubicBezTo>
                      <a:pt x="55" y="20"/>
                      <a:pt x="55" y="20"/>
                      <a:pt x="54" y="20"/>
                    </a:cubicBezTo>
                    <a:cubicBezTo>
                      <a:pt x="54" y="20"/>
                      <a:pt x="53" y="21"/>
                      <a:pt x="53" y="21"/>
                    </a:cubicBezTo>
                    <a:cubicBezTo>
                      <a:pt x="53" y="21"/>
                      <a:pt x="54" y="22"/>
                      <a:pt x="53" y="23"/>
                    </a:cubicBezTo>
                    <a:cubicBezTo>
                      <a:pt x="53" y="24"/>
                      <a:pt x="52" y="23"/>
                      <a:pt x="51" y="23"/>
                    </a:cubicBezTo>
                    <a:cubicBezTo>
                      <a:pt x="50" y="24"/>
                      <a:pt x="50" y="23"/>
                      <a:pt x="49" y="23"/>
                    </a:cubicBezTo>
                    <a:cubicBezTo>
                      <a:pt x="48" y="23"/>
                      <a:pt x="48" y="23"/>
                      <a:pt x="47" y="23"/>
                    </a:cubicBezTo>
                    <a:cubicBezTo>
                      <a:pt x="47" y="23"/>
                      <a:pt x="46" y="22"/>
                      <a:pt x="47" y="21"/>
                    </a:cubicBezTo>
                    <a:cubicBezTo>
                      <a:pt x="47" y="20"/>
                      <a:pt x="46" y="19"/>
                      <a:pt x="46" y="20"/>
                    </a:cubicBezTo>
                    <a:cubicBezTo>
                      <a:pt x="45" y="20"/>
                      <a:pt x="45" y="20"/>
                      <a:pt x="45" y="21"/>
                    </a:cubicBezTo>
                    <a:cubicBezTo>
                      <a:pt x="45" y="22"/>
                      <a:pt x="45" y="23"/>
                      <a:pt x="45" y="23"/>
                    </a:cubicBezTo>
                    <a:cubicBezTo>
                      <a:pt x="44" y="24"/>
                      <a:pt x="41" y="24"/>
                      <a:pt x="41" y="24"/>
                    </a:cubicBezTo>
                    <a:cubicBezTo>
                      <a:pt x="40" y="23"/>
                      <a:pt x="38" y="23"/>
                      <a:pt x="38" y="23"/>
                    </a:cubicBezTo>
                    <a:cubicBezTo>
                      <a:pt x="38" y="22"/>
                      <a:pt x="37" y="21"/>
                      <a:pt x="36" y="21"/>
                    </a:cubicBezTo>
                    <a:cubicBezTo>
                      <a:pt x="36" y="21"/>
                      <a:pt x="35" y="22"/>
                      <a:pt x="34" y="22"/>
                    </a:cubicBezTo>
                    <a:cubicBezTo>
                      <a:pt x="34" y="21"/>
                      <a:pt x="33" y="21"/>
                      <a:pt x="32" y="21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31" y="19"/>
                      <a:pt x="29" y="19"/>
                      <a:pt x="29" y="19"/>
                    </a:cubicBezTo>
                    <a:cubicBezTo>
                      <a:pt x="29" y="18"/>
                      <a:pt x="28" y="18"/>
                      <a:pt x="28" y="18"/>
                    </a:cubicBezTo>
                    <a:cubicBezTo>
                      <a:pt x="28" y="17"/>
                      <a:pt x="28" y="17"/>
                      <a:pt x="28" y="16"/>
                    </a:cubicBezTo>
                    <a:cubicBezTo>
                      <a:pt x="28" y="16"/>
                      <a:pt x="29" y="15"/>
                      <a:pt x="29" y="15"/>
                    </a:cubicBezTo>
                    <a:cubicBezTo>
                      <a:pt x="29" y="14"/>
                      <a:pt x="28" y="14"/>
                      <a:pt x="28" y="14"/>
                    </a:cubicBezTo>
                    <a:cubicBezTo>
                      <a:pt x="28" y="14"/>
                      <a:pt x="27" y="12"/>
                      <a:pt x="27" y="12"/>
                    </a:cubicBezTo>
                    <a:cubicBezTo>
                      <a:pt x="26" y="12"/>
                      <a:pt x="25" y="11"/>
                      <a:pt x="25" y="11"/>
                    </a:cubicBezTo>
                    <a:cubicBezTo>
                      <a:pt x="24" y="11"/>
                      <a:pt x="24" y="10"/>
                      <a:pt x="24" y="9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5" y="9"/>
                      <a:pt x="26" y="8"/>
                      <a:pt x="26" y="7"/>
                    </a:cubicBezTo>
                    <a:cubicBezTo>
                      <a:pt x="25" y="7"/>
                      <a:pt x="25" y="6"/>
                      <a:pt x="25" y="5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4" y="3"/>
                      <a:pt x="23" y="2"/>
                      <a:pt x="23" y="2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1" y="2"/>
                      <a:pt x="20" y="2"/>
                    </a:cubicBezTo>
                    <a:cubicBezTo>
                      <a:pt x="20" y="2"/>
                      <a:pt x="19" y="3"/>
                      <a:pt x="18" y="3"/>
                    </a:cubicBezTo>
                    <a:cubicBezTo>
                      <a:pt x="17" y="4"/>
                      <a:pt x="16" y="2"/>
                      <a:pt x="15" y="2"/>
                    </a:cubicBezTo>
                    <a:cubicBezTo>
                      <a:pt x="14" y="2"/>
                      <a:pt x="13" y="4"/>
                      <a:pt x="13" y="4"/>
                    </a:cubicBezTo>
                    <a:cubicBezTo>
                      <a:pt x="14" y="4"/>
                      <a:pt x="14" y="6"/>
                      <a:pt x="14" y="6"/>
                    </a:cubicBezTo>
                    <a:cubicBezTo>
                      <a:pt x="14" y="6"/>
                      <a:pt x="14" y="8"/>
                      <a:pt x="15" y="8"/>
                    </a:cubicBezTo>
                    <a:cubicBezTo>
                      <a:pt x="16" y="8"/>
                      <a:pt x="17" y="9"/>
                      <a:pt x="16" y="9"/>
                    </a:cubicBezTo>
                    <a:cubicBezTo>
                      <a:pt x="15" y="9"/>
                      <a:pt x="15" y="10"/>
                      <a:pt x="15" y="11"/>
                    </a:cubicBezTo>
                    <a:cubicBezTo>
                      <a:pt x="15" y="12"/>
                      <a:pt x="15" y="13"/>
                      <a:pt x="15" y="13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5"/>
                      <a:pt x="12" y="15"/>
                      <a:pt x="12" y="15"/>
                    </a:cubicBezTo>
                    <a:cubicBezTo>
                      <a:pt x="12" y="15"/>
                      <a:pt x="11" y="17"/>
                      <a:pt x="11" y="18"/>
                    </a:cubicBezTo>
                    <a:cubicBezTo>
                      <a:pt x="11" y="18"/>
                      <a:pt x="9" y="18"/>
                      <a:pt x="9" y="19"/>
                    </a:cubicBezTo>
                    <a:cubicBezTo>
                      <a:pt x="9" y="20"/>
                      <a:pt x="8" y="21"/>
                      <a:pt x="8" y="20"/>
                    </a:cubicBezTo>
                    <a:cubicBezTo>
                      <a:pt x="8" y="20"/>
                      <a:pt x="7" y="20"/>
                      <a:pt x="6" y="21"/>
                    </a:cubicBezTo>
                    <a:cubicBezTo>
                      <a:pt x="6" y="21"/>
                      <a:pt x="5" y="20"/>
                      <a:pt x="5" y="20"/>
                    </a:cubicBezTo>
                    <a:cubicBezTo>
                      <a:pt x="4" y="21"/>
                      <a:pt x="3" y="22"/>
                      <a:pt x="3" y="23"/>
                    </a:cubicBezTo>
                    <a:cubicBezTo>
                      <a:pt x="3" y="23"/>
                      <a:pt x="4" y="23"/>
                      <a:pt x="4" y="24"/>
                    </a:cubicBezTo>
                    <a:cubicBezTo>
                      <a:pt x="4" y="25"/>
                      <a:pt x="5" y="26"/>
                      <a:pt x="5" y="27"/>
                    </a:cubicBezTo>
                    <a:cubicBezTo>
                      <a:pt x="6" y="27"/>
                      <a:pt x="7" y="28"/>
                      <a:pt x="6" y="29"/>
                    </a:cubicBezTo>
                    <a:cubicBezTo>
                      <a:pt x="6" y="29"/>
                      <a:pt x="5" y="29"/>
                      <a:pt x="4" y="29"/>
                    </a:cubicBezTo>
                    <a:cubicBezTo>
                      <a:pt x="4" y="29"/>
                      <a:pt x="4" y="30"/>
                      <a:pt x="2" y="29"/>
                    </a:cubicBezTo>
                    <a:cubicBezTo>
                      <a:pt x="1" y="29"/>
                      <a:pt x="1" y="30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3" y="33"/>
                      <a:pt x="5" y="32"/>
                      <a:pt x="5" y="33"/>
                    </a:cubicBezTo>
                    <a:cubicBezTo>
                      <a:pt x="5" y="34"/>
                      <a:pt x="2" y="34"/>
                      <a:pt x="1" y="34"/>
                    </a:cubicBezTo>
                    <a:cubicBezTo>
                      <a:pt x="1" y="34"/>
                      <a:pt x="5" y="38"/>
                      <a:pt x="6" y="38"/>
                    </a:cubicBezTo>
                    <a:cubicBezTo>
                      <a:pt x="8" y="38"/>
                      <a:pt x="9" y="36"/>
                      <a:pt x="9" y="36"/>
                    </a:cubicBezTo>
                    <a:cubicBezTo>
                      <a:pt x="8" y="35"/>
                      <a:pt x="9" y="34"/>
                      <a:pt x="10" y="35"/>
                    </a:cubicBezTo>
                    <a:cubicBezTo>
                      <a:pt x="10" y="35"/>
                      <a:pt x="10" y="37"/>
                      <a:pt x="10" y="37"/>
                    </a:cubicBezTo>
                    <a:cubicBezTo>
                      <a:pt x="11" y="37"/>
                      <a:pt x="11" y="38"/>
                      <a:pt x="10" y="39"/>
                    </a:cubicBezTo>
                    <a:cubicBezTo>
                      <a:pt x="10" y="40"/>
                      <a:pt x="11" y="42"/>
                      <a:pt x="11" y="43"/>
                    </a:cubicBezTo>
                    <a:cubicBezTo>
                      <a:pt x="11" y="44"/>
                      <a:pt x="11" y="46"/>
                      <a:pt x="12" y="47"/>
                    </a:cubicBezTo>
                    <a:cubicBezTo>
                      <a:pt x="12" y="49"/>
                      <a:pt x="13" y="52"/>
                      <a:pt x="14" y="53"/>
                    </a:cubicBezTo>
                    <a:cubicBezTo>
                      <a:pt x="15" y="55"/>
                      <a:pt x="15" y="59"/>
                      <a:pt x="16" y="59"/>
                    </a:cubicBezTo>
                    <a:cubicBezTo>
                      <a:pt x="17" y="60"/>
                      <a:pt x="18" y="63"/>
                      <a:pt x="18" y="64"/>
                    </a:cubicBezTo>
                    <a:cubicBezTo>
                      <a:pt x="18" y="66"/>
                      <a:pt x="20" y="68"/>
                      <a:pt x="21" y="68"/>
                    </a:cubicBezTo>
                    <a:cubicBezTo>
                      <a:pt x="21" y="69"/>
                      <a:pt x="22" y="68"/>
                      <a:pt x="23" y="67"/>
                    </a:cubicBezTo>
                    <a:cubicBezTo>
                      <a:pt x="23" y="66"/>
                      <a:pt x="25" y="66"/>
                      <a:pt x="25" y="65"/>
                    </a:cubicBezTo>
                    <a:cubicBezTo>
                      <a:pt x="25" y="64"/>
                      <a:pt x="25" y="63"/>
                      <a:pt x="26" y="63"/>
                    </a:cubicBezTo>
                    <a:cubicBezTo>
                      <a:pt x="26" y="63"/>
                      <a:pt x="26" y="62"/>
                      <a:pt x="26" y="62"/>
                    </a:cubicBezTo>
                    <a:cubicBezTo>
                      <a:pt x="26" y="61"/>
                      <a:pt x="26" y="59"/>
                      <a:pt x="27" y="59"/>
                    </a:cubicBezTo>
                    <a:cubicBezTo>
                      <a:pt x="28" y="58"/>
                      <a:pt x="28" y="56"/>
                      <a:pt x="27" y="55"/>
                    </a:cubicBezTo>
                    <a:cubicBezTo>
                      <a:pt x="27" y="54"/>
                      <a:pt x="27" y="53"/>
                      <a:pt x="28" y="52"/>
                    </a:cubicBezTo>
                    <a:cubicBezTo>
                      <a:pt x="28" y="51"/>
                      <a:pt x="28" y="50"/>
                      <a:pt x="28" y="50"/>
                    </a:cubicBezTo>
                    <a:cubicBezTo>
                      <a:pt x="29" y="50"/>
                      <a:pt x="30" y="49"/>
                      <a:pt x="31" y="48"/>
                    </a:cubicBezTo>
                    <a:cubicBezTo>
                      <a:pt x="31" y="47"/>
                      <a:pt x="34" y="46"/>
                      <a:pt x="34" y="46"/>
                    </a:cubicBezTo>
                    <a:cubicBezTo>
                      <a:pt x="35" y="45"/>
                      <a:pt x="37" y="43"/>
                      <a:pt x="38" y="42"/>
                    </a:cubicBezTo>
                    <a:cubicBezTo>
                      <a:pt x="39" y="41"/>
                      <a:pt x="41" y="40"/>
                      <a:pt x="42" y="39"/>
                    </a:cubicBezTo>
                    <a:cubicBezTo>
                      <a:pt x="42" y="38"/>
                      <a:pt x="42" y="38"/>
                      <a:pt x="42" y="37"/>
                    </a:cubicBezTo>
                    <a:cubicBezTo>
                      <a:pt x="42" y="36"/>
                      <a:pt x="45" y="36"/>
                      <a:pt x="46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4"/>
                      <a:pt x="47" y="32"/>
                      <a:pt x="46" y="3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229">
                <a:extLst>
                  <a:ext uri="{FF2B5EF4-FFF2-40B4-BE49-F238E27FC236}">
                    <a16:creationId xmlns:a16="http://schemas.microsoft.com/office/drawing/2014/main" id="{6407F6E1-8A3A-49D1-9616-EDE6F54DF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87650" y="1747838"/>
                <a:ext cx="263525" cy="112713"/>
              </a:xfrm>
              <a:custGeom>
                <a:avLst/>
                <a:gdLst>
                  <a:gd name="T0" fmla="*/ 67 w 73"/>
                  <a:gd name="T1" fmla="*/ 13 h 31"/>
                  <a:gd name="T2" fmla="*/ 63 w 73"/>
                  <a:gd name="T3" fmla="*/ 13 h 31"/>
                  <a:gd name="T4" fmla="*/ 63 w 73"/>
                  <a:gd name="T5" fmla="*/ 10 h 31"/>
                  <a:gd name="T6" fmla="*/ 63 w 73"/>
                  <a:gd name="T7" fmla="*/ 7 h 31"/>
                  <a:gd name="T8" fmla="*/ 59 w 73"/>
                  <a:gd name="T9" fmla="*/ 6 h 31"/>
                  <a:gd name="T10" fmla="*/ 55 w 73"/>
                  <a:gd name="T11" fmla="*/ 8 h 31"/>
                  <a:gd name="T12" fmla="*/ 49 w 73"/>
                  <a:gd name="T13" fmla="*/ 9 h 31"/>
                  <a:gd name="T14" fmla="*/ 45 w 73"/>
                  <a:gd name="T15" fmla="*/ 7 h 31"/>
                  <a:gd name="T16" fmla="*/ 41 w 73"/>
                  <a:gd name="T17" fmla="*/ 5 h 31"/>
                  <a:gd name="T18" fmla="*/ 37 w 73"/>
                  <a:gd name="T19" fmla="*/ 5 h 31"/>
                  <a:gd name="T20" fmla="*/ 33 w 73"/>
                  <a:gd name="T21" fmla="*/ 5 h 31"/>
                  <a:gd name="T22" fmla="*/ 31 w 73"/>
                  <a:gd name="T23" fmla="*/ 2 h 31"/>
                  <a:gd name="T24" fmla="*/ 27 w 73"/>
                  <a:gd name="T25" fmla="*/ 1 h 31"/>
                  <a:gd name="T26" fmla="*/ 24 w 73"/>
                  <a:gd name="T27" fmla="*/ 0 h 31"/>
                  <a:gd name="T28" fmla="*/ 22 w 73"/>
                  <a:gd name="T29" fmla="*/ 2 h 31"/>
                  <a:gd name="T30" fmla="*/ 22 w 73"/>
                  <a:gd name="T31" fmla="*/ 5 h 31"/>
                  <a:gd name="T32" fmla="*/ 20 w 73"/>
                  <a:gd name="T33" fmla="*/ 7 h 31"/>
                  <a:gd name="T34" fmla="*/ 16 w 73"/>
                  <a:gd name="T35" fmla="*/ 7 h 31"/>
                  <a:gd name="T36" fmla="*/ 14 w 73"/>
                  <a:gd name="T37" fmla="*/ 5 h 31"/>
                  <a:gd name="T38" fmla="*/ 9 w 73"/>
                  <a:gd name="T39" fmla="*/ 4 h 31"/>
                  <a:gd name="T40" fmla="*/ 6 w 73"/>
                  <a:gd name="T41" fmla="*/ 6 h 31"/>
                  <a:gd name="T42" fmla="*/ 2 w 73"/>
                  <a:gd name="T43" fmla="*/ 8 h 31"/>
                  <a:gd name="T44" fmla="*/ 0 w 73"/>
                  <a:gd name="T45" fmla="*/ 9 h 31"/>
                  <a:gd name="T46" fmla="*/ 1 w 73"/>
                  <a:gd name="T47" fmla="*/ 11 h 31"/>
                  <a:gd name="T48" fmla="*/ 6 w 73"/>
                  <a:gd name="T49" fmla="*/ 14 h 31"/>
                  <a:gd name="T50" fmla="*/ 7 w 73"/>
                  <a:gd name="T51" fmla="*/ 18 h 31"/>
                  <a:gd name="T52" fmla="*/ 11 w 73"/>
                  <a:gd name="T53" fmla="*/ 21 h 31"/>
                  <a:gd name="T54" fmla="*/ 15 w 73"/>
                  <a:gd name="T55" fmla="*/ 23 h 31"/>
                  <a:gd name="T56" fmla="*/ 18 w 73"/>
                  <a:gd name="T57" fmla="*/ 28 h 31"/>
                  <a:gd name="T58" fmla="*/ 26 w 73"/>
                  <a:gd name="T59" fmla="*/ 28 h 31"/>
                  <a:gd name="T60" fmla="*/ 33 w 73"/>
                  <a:gd name="T61" fmla="*/ 30 h 31"/>
                  <a:gd name="T62" fmla="*/ 37 w 73"/>
                  <a:gd name="T63" fmla="*/ 31 h 31"/>
                  <a:gd name="T64" fmla="*/ 46 w 73"/>
                  <a:gd name="T65" fmla="*/ 29 h 31"/>
                  <a:gd name="T66" fmla="*/ 54 w 73"/>
                  <a:gd name="T67" fmla="*/ 25 h 31"/>
                  <a:gd name="T68" fmla="*/ 55 w 73"/>
                  <a:gd name="T69" fmla="*/ 21 h 31"/>
                  <a:gd name="T70" fmla="*/ 62 w 73"/>
                  <a:gd name="T71" fmla="*/ 20 h 31"/>
                  <a:gd name="T72" fmla="*/ 67 w 73"/>
                  <a:gd name="T73" fmla="*/ 17 h 31"/>
                  <a:gd name="T74" fmla="*/ 73 w 73"/>
                  <a:gd name="T75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" h="31">
                    <a:moveTo>
                      <a:pt x="70" y="13"/>
                    </a:moveTo>
                    <a:cubicBezTo>
                      <a:pt x="69" y="12"/>
                      <a:pt x="68" y="13"/>
                      <a:pt x="67" y="13"/>
                    </a:cubicBezTo>
                    <a:cubicBezTo>
                      <a:pt x="67" y="14"/>
                      <a:pt x="67" y="13"/>
                      <a:pt x="65" y="13"/>
                    </a:cubicBezTo>
                    <a:cubicBezTo>
                      <a:pt x="64" y="13"/>
                      <a:pt x="64" y="14"/>
                      <a:pt x="63" y="13"/>
                    </a:cubicBezTo>
                    <a:cubicBezTo>
                      <a:pt x="62" y="12"/>
                      <a:pt x="63" y="12"/>
                      <a:pt x="63" y="12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6"/>
                      <a:pt x="64" y="6"/>
                      <a:pt x="63" y="7"/>
                    </a:cubicBezTo>
                    <a:cubicBezTo>
                      <a:pt x="63" y="7"/>
                      <a:pt x="62" y="7"/>
                      <a:pt x="61" y="6"/>
                    </a:cubicBezTo>
                    <a:cubicBezTo>
                      <a:pt x="61" y="6"/>
                      <a:pt x="59" y="6"/>
                      <a:pt x="59" y="6"/>
                    </a:cubicBezTo>
                    <a:cubicBezTo>
                      <a:pt x="58" y="6"/>
                      <a:pt x="57" y="7"/>
                      <a:pt x="57" y="7"/>
                    </a:cubicBezTo>
                    <a:cubicBezTo>
                      <a:pt x="57" y="8"/>
                      <a:pt x="55" y="8"/>
                      <a:pt x="55" y="8"/>
                    </a:cubicBezTo>
                    <a:cubicBezTo>
                      <a:pt x="54" y="8"/>
                      <a:pt x="52" y="8"/>
                      <a:pt x="52" y="9"/>
                    </a:cubicBezTo>
                    <a:cubicBezTo>
                      <a:pt x="52" y="9"/>
                      <a:pt x="49" y="9"/>
                      <a:pt x="49" y="9"/>
                    </a:cubicBezTo>
                    <a:cubicBezTo>
                      <a:pt x="48" y="8"/>
                      <a:pt x="46" y="9"/>
                      <a:pt x="46" y="8"/>
                    </a:cubicBezTo>
                    <a:cubicBezTo>
                      <a:pt x="45" y="8"/>
                      <a:pt x="45" y="7"/>
                      <a:pt x="45" y="7"/>
                    </a:cubicBezTo>
                    <a:cubicBezTo>
                      <a:pt x="45" y="6"/>
                      <a:pt x="43" y="6"/>
                      <a:pt x="43" y="6"/>
                    </a:cubicBezTo>
                    <a:cubicBezTo>
                      <a:pt x="42" y="6"/>
                      <a:pt x="41" y="5"/>
                      <a:pt x="41" y="5"/>
                    </a:cubicBezTo>
                    <a:cubicBezTo>
                      <a:pt x="41" y="6"/>
                      <a:pt x="39" y="5"/>
                      <a:pt x="39" y="5"/>
                    </a:cubicBezTo>
                    <a:cubicBezTo>
                      <a:pt x="38" y="5"/>
                      <a:pt x="37" y="5"/>
                      <a:pt x="37" y="5"/>
                    </a:cubicBezTo>
                    <a:cubicBezTo>
                      <a:pt x="36" y="5"/>
                      <a:pt x="35" y="6"/>
                      <a:pt x="35" y="6"/>
                    </a:cubicBezTo>
                    <a:cubicBezTo>
                      <a:pt x="34" y="6"/>
                      <a:pt x="33" y="5"/>
                      <a:pt x="33" y="5"/>
                    </a:cubicBezTo>
                    <a:cubicBezTo>
                      <a:pt x="33" y="6"/>
                      <a:pt x="32" y="5"/>
                      <a:pt x="31" y="4"/>
                    </a:cubicBezTo>
                    <a:cubicBezTo>
                      <a:pt x="31" y="4"/>
                      <a:pt x="31" y="3"/>
                      <a:pt x="31" y="2"/>
                    </a:cubicBezTo>
                    <a:cubicBezTo>
                      <a:pt x="31" y="2"/>
                      <a:pt x="29" y="2"/>
                      <a:pt x="29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27" y="1"/>
                      <a:pt x="26" y="1"/>
                      <a:pt x="26" y="1"/>
                    </a:cubicBezTo>
                    <a:cubicBezTo>
                      <a:pt x="25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1"/>
                    </a:cubicBezTo>
                    <a:cubicBezTo>
                      <a:pt x="23" y="1"/>
                      <a:pt x="22" y="1"/>
                      <a:pt x="22" y="2"/>
                    </a:cubicBezTo>
                    <a:cubicBezTo>
                      <a:pt x="22" y="2"/>
                      <a:pt x="21" y="2"/>
                      <a:pt x="21" y="3"/>
                    </a:cubicBezTo>
                    <a:cubicBezTo>
                      <a:pt x="21" y="3"/>
                      <a:pt x="21" y="4"/>
                      <a:pt x="22" y="5"/>
                    </a:cubicBezTo>
                    <a:cubicBezTo>
                      <a:pt x="22" y="5"/>
                      <a:pt x="22" y="6"/>
                      <a:pt x="22" y="6"/>
                    </a:cubicBezTo>
                    <a:cubicBezTo>
                      <a:pt x="22" y="6"/>
                      <a:pt x="20" y="6"/>
                      <a:pt x="20" y="7"/>
                    </a:cubicBezTo>
                    <a:cubicBezTo>
                      <a:pt x="20" y="7"/>
                      <a:pt x="19" y="7"/>
                      <a:pt x="18" y="6"/>
                    </a:cubicBezTo>
                    <a:cubicBezTo>
                      <a:pt x="17" y="6"/>
                      <a:pt x="17" y="6"/>
                      <a:pt x="16" y="7"/>
                    </a:cubicBezTo>
                    <a:cubicBezTo>
                      <a:pt x="16" y="7"/>
                      <a:pt x="15" y="6"/>
                      <a:pt x="14" y="6"/>
                    </a:cubicBezTo>
                    <a:cubicBezTo>
                      <a:pt x="14" y="6"/>
                      <a:pt x="14" y="4"/>
                      <a:pt x="14" y="5"/>
                    </a:cubicBezTo>
                    <a:cubicBezTo>
                      <a:pt x="13" y="5"/>
                      <a:pt x="11" y="4"/>
                      <a:pt x="10" y="4"/>
                    </a:cubicBezTo>
                    <a:cubicBezTo>
                      <a:pt x="10" y="4"/>
                      <a:pt x="9" y="4"/>
                      <a:pt x="9" y="4"/>
                    </a:cubicBezTo>
                    <a:cubicBezTo>
                      <a:pt x="9" y="5"/>
                      <a:pt x="7" y="5"/>
                      <a:pt x="7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2" y="12"/>
                      <a:pt x="3" y="12"/>
                      <a:pt x="4" y="12"/>
                    </a:cubicBezTo>
                    <a:cubicBezTo>
                      <a:pt x="4" y="12"/>
                      <a:pt x="5" y="13"/>
                      <a:pt x="6" y="14"/>
                    </a:cubicBezTo>
                    <a:cubicBezTo>
                      <a:pt x="6" y="15"/>
                      <a:pt x="6" y="15"/>
                      <a:pt x="7" y="16"/>
                    </a:cubicBezTo>
                    <a:cubicBezTo>
                      <a:pt x="7" y="16"/>
                      <a:pt x="7" y="17"/>
                      <a:pt x="7" y="18"/>
                    </a:cubicBezTo>
                    <a:cubicBezTo>
                      <a:pt x="7" y="19"/>
                      <a:pt x="6" y="19"/>
                      <a:pt x="6" y="20"/>
                    </a:cubicBezTo>
                    <a:cubicBezTo>
                      <a:pt x="7" y="21"/>
                      <a:pt x="10" y="21"/>
                      <a:pt x="11" y="21"/>
                    </a:cubicBezTo>
                    <a:cubicBezTo>
                      <a:pt x="12" y="21"/>
                      <a:pt x="13" y="22"/>
                      <a:pt x="13" y="22"/>
                    </a:cubicBezTo>
                    <a:cubicBezTo>
                      <a:pt x="14" y="22"/>
                      <a:pt x="14" y="23"/>
                      <a:pt x="15" y="23"/>
                    </a:cubicBezTo>
                    <a:cubicBezTo>
                      <a:pt x="15" y="23"/>
                      <a:pt x="16" y="24"/>
                      <a:pt x="16" y="25"/>
                    </a:cubicBezTo>
                    <a:cubicBezTo>
                      <a:pt x="17" y="27"/>
                      <a:pt x="18" y="27"/>
                      <a:pt x="18" y="28"/>
                    </a:cubicBezTo>
                    <a:cubicBezTo>
                      <a:pt x="18" y="28"/>
                      <a:pt x="20" y="28"/>
                      <a:pt x="21" y="28"/>
                    </a:cubicBezTo>
                    <a:cubicBezTo>
                      <a:pt x="22" y="28"/>
                      <a:pt x="25" y="28"/>
                      <a:pt x="26" y="28"/>
                    </a:cubicBezTo>
                    <a:cubicBezTo>
                      <a:pt x="27" y="28"/>
                      <a:pt x="29" y="28"/>
                      <a:pt x="30" y="29"/>
                    </a:cubicBezTo>
                    <a:cubicBezTo>
                      <a:pt x="32" y="30"/>
                      <a:pt x="32" y="29"/>
                      <a:pt x="33" y="30"/>
                    </a:cubicBezTo>
                    <a:cubicBezTo>
                      <a:pt x="34" y="30"/>
                      <a:pt x="34" y="30"/>
                      <a:pt x="35" y="30"/>
                    </a:cubicBezTo>
                    <a:cubicBezTo>
                      <a:pt x="36" y="30"/>
                      <a:pt x="36" y="31"/>
                      <a:pt x="37" y="31"/>
                    </a:cubicBezTo>
                    <a:cubicBezTo>
                      <a:pt x="38" y="31"/>
                      <a:pt x="39" y="30"/>
                      <a:pt x="41" y="29"/>
                    </a:cubicBezTo>
                    <a:cubicBezTo>
                      <a:pt x="43" y="28"/>
                      <a:pt x="45" y="29"/>
                      <a:pt x="46" y="29"/>
                    </a:cubicBezTo>
                    <a:cubicBezTo>
                      <a:pt x="48" y="29"/>
                      <a:pt x="49" y="28"/>
                      <a:pt x="51" y="27"/>
                    </a:cubicBezTo>
                    <a:cubicBezTo>
                      <a:pt x="52" y="26"/>
                      <a:pt x="53" y="26"/>
                      <a:pt x="54" y="25"/>
                    </a:cubicBezTo>
                    <a:cubicBezTo>
                      <a:pt x="54" y="24"/>
                      <a:pt x="52" y="23"/>
                      <a:pt x="53" y="22"/>
                    </a:cubicBezTo>
                    <a:cubicBezTo>
                      <a:pt x="54" y="21"/>
                      <a:pt x="55" y="21"/>
                      <a:pt x="55" y="21"/>
                    </a:cubicBezTo>
                    <a:cubicBezTo>
                      <a:pt x="56" y="22"/>
                      <a:pt x="57" y="22"/>
                      <a:pt x="59" y="21"/>
                    </a:cubicBezTo>
                    <a:cubicBezTo>
                      <a:pt x="60" y="20"/>
                      <a:pt x="61" y="20"/>
                      <a:pt x="62" y="20"/>
                    </a:cubicBezTo>
                    <a:cubicBezTo>
                      <a:pt x="64" y="20"/>
                      <a:pt x="64" y="19"/>
                      <a:pt x="64" y="18"/>
                    </a:cubicBezTo>
                    <a:cubicBezTo>
                      <a:pt x="65" y="17"/>
                      <a:pt x="66" y="17"/>
                      <a:pt x="67" y="17"/>
                    </a:cubicBezTo>
                    <a:cubicBezTo>
                      <a:pt x="68" y="17"/>
                      <a:pt x="69" y="16"/>
                      <a:pt x="70" y="16"/>
                    </a:cubicBezTo>
                    <a:cubicBezTo>
                      <a:pt x="71" y="17"/>
                      <a:pt x="73" y="17"/>
                      <a:pt x="73" y="16"/>
                    </a:cubicBezTo>
                    <a:cubicBezTo>
                      <a:pt x="73" y="15"/>
                      <a:pt x="70" y="14"/>
                      <a:pt x="70" y="1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230">
                <a:extLst>
                  <a:ext uri="{FF2B5EF4-FFF2-40B4-BE49-F238E27FC236}">
                    <a16:creationId xmlns:a16="http://schemas.microsoft.com/office/drawing/2014/main" id="{8740AC8A-21B7-4283-A5C4-815FC6879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2150" y="1946275"/>
                <a:ext cx="4762" cy="1111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3 h 3"/>
                  <a:gd name="T6" fmla="*/ 1 w 1"/>
                  <a:gd name="T7" fmla="*/ 0 h 3"/>
                  <a:gd name="T8" fmla="*/ 1 w 1"/>
                  <a:gd name="T9" fmla="*/ 0 h 3"/>
                  <a:gd name="T10" fmla="*/ 0 w 1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231">
                <a:extLst>
                  <a:ext uri="{FF2B5EF4-FFF2-40B4-BE49-F238E27FC236}">
                    <a16:creationId xmlns:a16="http://schemas.microsoft.com/office/drawing/2014/main" id="{07EAD847-A12D-441B-902E-D35849B41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8500" y="1939925"/>
                <a:ext cx="11112" cy="34925"/>
              </a:xfrm>
              <a:custGeom>
                <a:avLst/>
                <a:gdLst>
                  <a:gd name="T0" fmla="*/ 1 w 3"/>
                  <a:gd name="T1" fmla="*/ 9 h 10"/>
                  <a:gd name="T2" fmla="*/ 1 w 3"/>
                  <a:gd name="T3" fmla="*/ 10 h 10"/>
                  <a:gd name="T4" fmla="*/ 2 w 3"/>
                  <a:gd name="T5" fmla="*/ 6 h 10"/>
                  <a:gd name="T6" fmla="*/ 2 w 3"/>
                  <a:gd name="T7" fmla="*/ 5 h 10"/>
                  <a:gd name="T8" fmla="*/ 2 w 3"/>
                  <a:gd name="T9" fmla="*/ 4 h 10"/>
                  <a:gd name="T10" fmla="*/ 2 w 3"/>
                  <a:gd name="T11" fmla="*/ 2 h 10"/>
                  <a:gd name="T12" fmla="*/ 3 w 3"/>
                  <a:gd name="T13" fmla="*/ 2 h 10"/>
                  <a:gd name="T14" fmla="*/ 3 w 3"/>
                  <a:gd name="T15" fmla="*/ 0 h 10"/>
                  <a:gd name="T16" fmla="*/ 2 w 3"/>
                  <a:gd name="T17" fmla="*/ 0 h 10"/>
                  <a:gd name="T18" fmla="*/ 1 w 3"/>
                  <a:gd name="T19" fmla="*/ 1 h 10"/>
                  <a:gd name="T20" fmla="*/ 0 w 3"/>
                  <a:gd name="T21" fmla="*/ 5 h 10"/>
                  <a:gd name="T22" fmla="*/ 1 w 3"/>
                  <a:gd name="T23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10">
                    <a:moveTo>
                      <a:pt x="1" y="9"/>
                    </a:moveTo>
                    <a:cubicBezTo>
                      <a:pt x="1" y="9"/>
                      <a:pt x="1" y="9"/>
                      <a:pt x="1" y="10"/>
                    </a:cubicBezTo>
                    <a:cubicBezTo>
                      <a:pt x="2" y="8"/>
                      <a:pt x="2" y="7"/>
                      <a:pt x="2" y="6"/>
                    </a:cubicBezTo>
                    <a:cubicBezTo>
                      <a:pt x="2" y="6"/>
                      <a:pt x="2" y="6"/>
                      <a:pt x="2" y="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0" y="4"/>
                      <a:pt x="0" y="5"/>
                    </a:cubicBezTo>
                    <a:cubicBezTo>
                      <a:pt x="1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232">
                <a:extLst>
                  <a:ext uri="{FF2B5EF4-FFF2-40B4-BE49-F238E27FC236}">
                    <a16:creationId xmlns:a16="http://schemas.microsoft.com/office/drawing/2014/main" id="{C25713C6-922E-4D0E-8226-D09A56B6C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5325" y="1939925"/>
                <a:ext cx="36512" cy="39688"/>
              </a:xfrm>
              <a:custGeom>
                <a:avLst/>
                <a:gdLst>
                  <a:gd name="T0" fmla="*/ 9 w 10"/>
                  <a:gd name="T1" fmla="*/ 0 h 11"/>
                  <a:gd name="T2" fmla="*/ 6 w 10"/>
                  <a:gd name="T3" fmla="*/ 1 h 11"/>
                  <a:gd name="T4" fmla="*/ 4 w 10"/>
                  <a:gd name="T5" fmla="*/ 2 h 11"/>
                  <a:gd name="T6" fmla="*/ 2 w 10"/>
                  <a:gd name="T7" fmla="*/ 1 h 11"/>
                  <a:gd name="T8" fmla="*/ 2 w 10"/>
                  <a:gd name="T9" fmla="*/ 0 h 11"/>
                  <a:gd name="T10" fmla="*/ 2 w 10"/>
                  <a:gd name="T11" fmla="*/ 0 h 11"/>
                  <a:gd name="T12" fmla="*/ 2 w 10"/>
                  <a:gd name="T13" fmla="*/ 2 h 11"/>
                  <a:gd name="T14" fmla="*/ 1 w 10"/>
                  <a:gd name="T15" fmla="*/ 6 h 11"/>
                  <a:gd name="T16" fmla="*/ 0 w 10"/>
                  <a:gd name="T17" fmla="*/ 10 h 11"/>
                  <a:gd name="T18" fmla="*/ 2 w 10"/>
                  <a:gd name="T19" fmla="*/ 10 h 11"/>
                  <a:gd name="T20" fmla="*/ 4 w 10"/>
                  <a:gd name="T21" fmla="*/ 9 h 11"/>
                  <a:gd name="T22" fmla="*/ 6 w 10"/>
                  <a:gd name="T23" fmla="*/ 8 h 11"/>
                  <a:gd name="T24" fmla="*/ 7 w 10"/>
                  <a:gd name="T25" fmla="*/ 7 h 11"/>
                  <a:gd name="T26" fmla="*/ 5 w 10"/>
                  <a:gd name="T27" fmla="*/ 5 h 11"/>
                  <a:gd name="T28" fmla="*/ 8 w 10"/>
                  <a:gd name="T29" fmla="*/ 4 h 11"/>
                  <a:gd name="T30" fmla="*/ 10 w 10"/>
                  <a:gd name="T31" fmla="*/ 3 h 11"/>
                  <a:gd name="T32" fmla="*/ 10 w 10"/>
                  <a:gd name="T33" fmla="*/ 3 h 11"/>
                  <a:gd name="T34" fmla="*/ 10 w 10"/>
                  <a:gd name="T35" fmla="*/ 1 h 11"/>
                  <a:gd name="T36" fmla="*/ 9 w 10"/>
                  <a:gd name="T3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" h="11">
                    <a:moveTo>
                      <a:pt x="9" y="0"/>
                    </a:moveTo>
                    <a:cubicBezTo>
                      <a:pt x="8" y="0"/>
                      <a:pt x="7" y="1"/>
                      <a:pt x="6" y="1"/>
                    </a:cubicBezTo>
                    <a:cubicBezTo>
                      <a:pt x="6" y="1"/>
                      <a:pt x="4" y="2"/>
                      <a:pt x="4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2" y="6"/>
                      <a:pt x="1" y="6"/>
                    </a:cubicBezTo>
                    <a:cubicBezTo>
                      <a:pt x="1" y="7"/>
                      <a:pt x="1" y="8"/>
                      <a:pt x="0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3" y="11"/>
                      <a:pt x="4" y="10"/>
                      <a:pt x="4" y="9"/>
                    </a:cubicBezTo>
                    <a:cubicBezTo>
                      <a:pt x="4" y="9"/>
                      <a:pt x="5" y="8"/>
                      <a:pt x="6" y="8"/>
                    </a:cubicBezTo>
                    <a:cubicBezTo>
                      <a:pt x="6" y="8"/>
                      <a:pt x="7" y="8"/>
                      <a:pt x="7" y="7"/>
                    </a:cubicBezTo>
                    <a:cubicBezTo>
                      <a:pt x="8" y="7"/>
                      <a:pt x="6" y="5"/>
                      <a:pt x="5" y="5"/>
                    </a:cubicBezTo>
                    <a:cubicBezTo>
                      <a:pt x="5" y="5"/>
                      <a:pt x="6" y="4"/>
                      <a:pt x="8" y="4"/>
                    </a:cubicBezTo>
                    <a:cubicBezTo>
                      <a:pt x="10" y="4"/>
                      <a:pt x="9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1"/>
                      <a:pt x="10" y="0"/>
                      <a:pt x="9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233">
                <a:extLst>
                  <a:ext uri="{FF2B5EF4-FFF2-40B4-BE49-F238E27FC236}">
                    <a16:creationId xmlns:a16="http://schemas.microsoft.com/office/drawing/2014/main" id="{4BB55F02-2A1D-4D71-A6DE-C71ECD150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8463" y="1843088"/>
                <a:ext cx="90487" cy="38100"/>
              </a:xfrm>
              <a:custGeom>
                <a:avLst/>
                <a:gdLst>
                  <a:gd name="T0" fmla="*/ 23 w 25"/>
                  <a:gd name="T1" fmla="*/ 2 h 11"/>
                  <a:gd name="T2" fmla="*/ 21 w 25"/>
                  <a:gd name="T3" fmla="*/ 2 h 11"/>
                  <a:gd name="T4" fmla="*/ 15 w 25"/>
                  <a:gd name="T5" fmla="*/ 1 h 11"/>
                  <a:gd name="T6" fmla="*/ 12 w 25"/>
                  <a:gd name="T7" fmla="*/ 0 h 11"/>
                  <a:gd name="T8" fmla="*/ 9 w 25"/>
                  <a:gd name="T9" fmla="*/ 1 h 11"/>
                  <a:gd name="T10" fmla="*/ 7 w 25"/>
                  <a:gd name="T11" fmla="*/ 2 h 11"/>
                  <a:gd name="T12" fmla="*/ 4 w 25"/>
                  <a:gd name="T13" fmla="*/ 2 h 11"/>
                  <a:gd name="T14" fmla="*/ 3 w 25"/>
                  <a:gd name="T15" fmla="*/ 3 h 11"/>
                  <a:gd name="T16" fmla="*/ 2 w 25"/>
                  <a:gd name="T17" fmla="*/ 5 h 11"/>
                  <a:gd name="T18" fmla="*/ 3 w 25"/>
                  <a:gd name="T19" fmla="*/ 5 h 11"/>
                  <a:gd name="T20" fmla="*/ 5 w 25"/>
                  <a:gd name="T21" fmla="*/ 5 h 11"/>
                  <a:gd name="T22" fmla="*/ 8 w 25"/>
                  <a:gd name="T23" fmla="*/ 7 h 11"/>
                  <a:gd name="T24" fmla="*/ 7 w 25"/>
                  <a:gd name="T25" fmla="*/ 8 h 11"/>
                  <a:gd name="T26" fmla="*/ 5 w 25"/>
                  <a:gd name="T27" fmla="*/ 8 h 11"/>
                  <a:gd name="T28" fmla="*/ 1 w 25"/>
                  <a:gd name="T29" fmla="*/ 9 h 11"/>
                  <a:gd name="T30" fmla="*/ 0 w 25"/>
                  <a:gd name="T31" fmla="*/ 10 h 11"/>
                  <a:gd name="T32" fmla="*/ 3 w 25"/>
                  <a:gd name="T33" fmla="*/ 10 h 11"/>
                  <a:gd name="T34" fmla="*/ 5 w 25"/>
                  <a:gd name="T35" fmla="*/ 11 h 11"/>
                  <a:gd name="T36" fmla="*/ 7 w 25"/>
                  <a:gd name="T37" fmla="*/ 11 h 11"/>
                  <a:gd name="T38" fmla="*/ 10 w 25"/>
                  <a:gd name="T39" fmla="*/ 11 h 11"/>
                  <a:gd name="T40" fmla="*/ 10 w 25"/>
                  <a:gd name="T41" fmla="*/ 10 h 11"/>
                  <a:gd name="T42" fmla="*/ 11 w 25"/>
                  <a:gd name="T43" fmla="*/ 9 h 11"/>
                  <a:gd name="T44" fmla="*/ 13 w 25"/>
                  <a:gd name="T45" fmla="*/ 8 h 11"/>
                  <a:gd name="T46" fmla="*/ 14 w 25"/>
                  <a:gd name="T47" fmla="*/ 8 h 11"/>
                  <a:gd name="T48" fmla="*/ 16 w 25"/>
                  <a:gd name="T49" fmla="*/ 8 h 11"/>
                  <a:gd name="T50" fmla="*/ 17 w 25"/>
                  <a:gd name="T51" fmla="*/ 7 h 11"/>
                  <a:gd name="T52" fmla="*/ 19 w 25"/>
                  <a:gd name="T53" fmla="*/ 7 h 11"/>
                  <a:gd name="T54" fmla="*/ 21 w 25"/>
                  <a:gd name="T55" fmla="*/ 6 h 11"/>
                  <a:gd name="T56" fmla="*/ 23 w 25"/>
                  <a:gd name="T57" fmla="*/ 5 h 11"/>
                  <a:gd name="T58" fmla="*/ 25 w 25"/>
                  <a:gd name="T59" fmla="*/ 4 h 11"/>
                  <a:gd name="T60" fmla="*/ 25 w 25"/>
                  <a:gd name="T61" fmla="*/ 3 h 11"/>
                  <a:gd name="T62" fmla="*/ 23 w 25"/>
                  <a:gd name="T6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" h="11">
                    <a:moveTo>
                      <a:pt x="23" y="2"/>
                    </a:moveTo>
                    <a:cubicBezTo>
                      <a:pt x="22" y="1"/>
                      <a:pt x="22" y="2"/>
                      <a:pt x="21" y="2"/>
                    </a:cubicBezTo>
                    <a:cubicBezTo>
                      <a:pt x="20" y="1"/>
                      <a:pt x="16" y="1"/>
                      <a:pt x="15" y="1"/>
                    </a:cubicBezTo>
                    <a:cubicBezTo>
                      <a:pt x="14" y="2"/>
                      <a:pt x="12" y="1"/>
                      <a:pt x="12" y="0"/>
                    </a:cubicBezTo>
                    <a:cubicBezTo>
                      <a:pt x="11" y="0"/>
                      <a:pt x="9" y="0"/>
                      <a:pt x="9" y="1"/>
                    </a:cubicBezTo>
                    <a:cubicBezTo>
                      <a:pt x="9" y="2"/>
                      <a:pt x="9" y="2"/>
                      <a:pt x="7" y="2"/>
                    </a:cubicBezTo>
                    <a:cubicBezTo>
                      <a:pt x="6" y="1"/>
                      <a:pt x="4" y="1"/>
                      <a:pt x="4" y="2"/>
                    </a:cubicBezTo>
                    <a:cubicBezTo>
                      <a:pt x="4" y="2"/>
                      <a:pt x="3" y="3"/>
                      <a:pt x="3" y="3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6"/>
                      <a:pt x="5" y="6"/>
                      <a:pt x="5" y="5"/>
                    </a:cubicBezTo>
                    <a:cubicBezTo>
                      <a:pt x="5" y="5"/>
                      <a:pt x="7" y="6"/>
                      <a:pt x="8" y="7"/>
                    </a:cubicBezTo>
                    <a:cubicBezTo>
                      <a:pt x="9" y="8"/>
                      <a:pt x="7" y="7"/>
                      <a:pt x="7" y="8"/>
                    </a:cubicBezTo>
                    <a:cubicBezTo>
                      <a:pt x="6" y="9"/>
                      <a:pt x="5" y="8"/>
                      <a:pt x="5" y="8"/>
                    </a:cubicBezTo>
                    <a:cubicBezTo>
                      <a:pt x="4" y="9"/>
                      <a:pt x="2" y="9"/>
                      <a:pt x="1" y="9"/>
                    </a:cubicBezTo>
                    <a:cubicBezTo>
                      <a:pt x="1" y="9"/>
                      <a:pt x="0" y="10"/>
                      <a:pt x="0" y="10"/>
                    </a:cubicBezTo>
                    <a:cubicBezTo>
                      <a:pt x="0" y="11"/>
                      <a:pt x="2" y="10"/>
                      <a:pt x="3" y="10"/>
                    </a:cubicBezTo>
                    <a:cubicBezTo>
                      <a:pt x="4" y="11"/>
                      <a:pt x="5" y="10"/>
                      <a:pt x="5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10" y="11"/>
                      <a:pt x="10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2" y="9"/>
                      <a:pt x="12" y="8"/>
                      <a:pt x="13" y="8"/>
                    </a:cubicBezTo>
                    <a:cubicBezTo>
                      <a:pt x="13" y="8"/>
                      <a:pt x="14" y="8"/>
                      <a:pt x="14" y="8"/>
                    </a:cubicBezTo>
                    <a:cubicBezTo>
                      <a:pt x="15" y="8"/>
                      <a:pt x="15" y="9"/>
                      <a:pt x="16" y="8"/>
                    </a:cubicBezTo>
                    <a:cubicBezTo>
                      <a:pt x="16" y="8"/>
                      <a:pt x="16" y="8"/>
                      <a:pt x="17" y="7"/>
                    </a:cubicBezTo>
                    <a:cubicBezTo>
                      <a:pt x="18" y="6"/>
                      <a:pt x="18" y="6"/>
                      <a:pt x="19" y="7"/>
                    </a:cubicBezTo>
                    <a:cubicBezTo>
                      <a:pt x="20" y="7"/>
                      <a:pt x="21" y="6"/>
                      <a:pt x="21" y="6"/>
                    </a:cubicBezTo>
                    <a:cubicBezTo>
                      <a:pt x="21" y="5"/>
                      <a:pt x="22" y="5"/>
                      <a:pt x="23" y="5"/>
                    </a:cubicBezTo>
                    <a:cubicBezTo>
                      <a:pt x="23" y="4"/>
                      <a:pt x="24" y="4"/>
                      <a:pt x="25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4" y="2"/>
                      <a:pt x="24" y="3"/>
                      <a:pt x="2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234">
                <a:extLst>
                  <a:ext uri="{FF2B5EF4-FFF2-40B4-BE49-F238E27FC236}">
                    <a16:creationId xmlns:a16="http://schemas.microsoft.com/office/drawing/2014/main" id="{4FB5DD69-EA52-4169-BF48-A002845DF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92463" y="1838325"/>
                <a:ext cx="58737" cy="25400"/>
              </a:xfrm>
              <a:custGeom>
                <a:avLst/>
                <a:gdLst>
                  <a:gd name="T0" fmla="*/ 6 w 16"/>
                  <a:gd name="T1" fmla="*/ 5 h 7"/>
                  <a:gd name="T2" fmla="*/ 8 w 16"/>
                  <a:gd name="T3" fmla="*/ 7 h 7"/>
                  <a:gd name="T4" fmla="*/ 8 w 16"/>
                  <a:gd name="T5" fmla="*/ 7 h 7"/>
                  <a:gd name="T6" fmla="*/ 10 w 16"/>
                  <a:gd name="T7" fmla="*/ 6 h 7"/>
                  <a:gd name="T8" fmla="*/ 12 w 16"/>
                  <a:gd name="T9" fmla="*/ 7 h 7"/>
                  <a:gd name="T10" fmla="*/ 12 w 16"/>
                  <a:gd name="T11" fmla="*/ 6 h 7"/>
                  <a:gd name="T12" fmla="*/ 14 w 16"/>
                  <a:gd name="T13" fmla="*/ 7 h 7"/>
                  <a:gd name="T14" fmla="*/ 16 w 16"/>
                  <a:gd name="T15" fmla="*/ 7 h 7"/>
                  <a:gd name="T16" fmla="*/ 15 w 16"/>
                  <a:gd name="T17" fmla="*/ 6 h 7"/>
                  <a:gd name="T18" fmla="*/ 15 w 16"/>
                  <a:gd name="T19" fmla="*/ 5 h 7"/>
                  <a:gd name="T20" fmla="*/ 14 w 16"/>
                  <a:gd name="T21" fmla="*/ 4 h 7"/>
                  <a:gd name="T22" fmla="*/ 13 w 16"/>
                  <a:gd name="T23" fmla="*/ 3 h 7"/>
                  <a:gd name="T24" fmla="*/ 12 w 16"/>
                  <a:gd name="T25" fmla="*/ 2 h 7"/>
                  <a:gd name="T26" fmla="*/ 10 w 16"/>
                  <a:gd name="T27" fmla="*/ 3 h 7"/>
                  <a:gd name="T28" fmla="*/ 9 w 16"/>
                  <a:gd name="T29" fmla="*/ 2 h 7"/>
                  <a:gd name="T30" fmla="*/ 7 w 16"/>
                  <a:gd name="T31" fmla="*/ 1 h 7"/>
                  <a:gd name="T32" fmla="*/ 4 w 16"/>
                  <a:gd name="T33" fmla="*/ 1 h 7"/>
                  <a:gd name="T34" fmla="*/ 1 w 16"/>
                  <a:gd name="T35" fmla="*/ 0 h 7"/>
                  <a:gd name="T36" fmla="*/ 0 w 16"/>
                  <a:gd name="T37" fmla="*/ 0 h 7"/>
                  <a:gd name="T38" fmla="*/ 4 w 16"/>
                  <a:gd name="T39" fmla="*/ 2 h 7"/>
                  <a:gd name="T40" fmla="*/ 4 w 16"/>
                  <a:gd name="T41" fmla="*/ 5 h 7"/>
                  <a:gd name="T42" fmla="*/ 4 w 16"/>
                  <a:gd name="T43" fmla="*/ 6 h 7"/>
                  <a:gd name="T44" fmla="*/ 6 w 16"/>
                  <a:gd name="T4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7">
                    <a:moveTo>
                      <a:pt x="6" y="5"/>
                    </a:moveTo>
                    <a:cubicBezTo>
                      <a:pt x="7" y="5"/>
                      <a:pt x="7" y="6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7"/>
                      <a:pt x="10" y="7"/>
                      <a:pt x="10" y="6"/>
                    </a:cubicBezTo>
                    <a:cubicBezTo>
                      <a:pt x="11" y="6"/>
                      <a:pt x="12" y="6"/>
                      <a:pt x="12" y="7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6"/>
                      <a:pt x="14" y="6"/>
                      <a:pt x="14" y="7"/>
                    </a:cubicBezTo>
                    <a:cubicBezTo>
                      <a:pt x="14" y="7"/>
                      <a:pt x="15" y="7"/>
                      <a:pt x="16" y="7"/>
                    </a:cubicBezTo>
                    <a:cubicBezTo>
                      <a:pt x="16" y="6"/>
                      <a:pt x="15" y="6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5" y="5"/>
                      <a:pt x="14" y="4"/>
                      <a:pt x="14" y="4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8" y="2"/>
                      <a:pt x="8" y="1"/>
                      <a:pt x="7" y="1"/>
                    </a:cubicBezTo>
                    <a:cubicBezTo>
                      <a:pt x="7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3" y="1"/>
                      <a:pt x="4" y="2"/>
                    </a:cubicBezTo>
                    <a:cubicBezTo>
                      <a:pt x="4" y="4"/>
                      <a:pt x="5" y="3"/>
                      <a:pt x="4" y="5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6"/>
                      <a:pt x="6" y="6"/>
                      <a:pt x="6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235">
                <a:extLst>
                  <a:ext uri="{FF2B5EF4-FFF2-40B4-BE49-F238E27FC236}">
                    <a16:creationId xmlns:a16="http://schemas.microsoft.com/office/drawing/2014/main" id="{B2F07FBC-FCBB-46EB-8A72-7B8E771F5A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08350" y="1852613"/>
                <a:ext cx="155575" cy="61913"/>
              </a:xfrm>
              <a:custGeom>
                <a:avLst/>
                <a:gdLst>
                  <a:gd name="T0" fmla="*/ 42 w 43"/>
                  <a:gd name="T1" fmla="*/ 12 h 17"/>
                  <a:gd name="T2" fmla="*/ 42 w 43"/>
                  <a:gd name="T3" fmla="*/ 9 h 17"/>
                  <a:gd name="T4" fmla="*/ 42 w 43"/>
                  <a:gd name="T5" fmla="*/ 8 h 17"/>
                  <a:gd name="T6" fmla="*/ 43 w 43"/>
                  <a:gd name="T7" fmla="*/ 6 h 17"/>
                  <a:gd name="T8" fmla="*/ 42 w 43"/>
                  <a:gd name="T9" fmla="*/ 6 h 17"/>
                  <a:gd name="T10" fmla="*/ 41 w 43"/>
                  <a:gd name="T11" fmla="*/ 5 h 17"/>
                  <a:gd name="T12" fmla="*/ 40 w 43"/>
                  <a:gd name="T13" fmla="*/ 3 h 17"/>
                  <a:gd name="T14" fmla="*/ 38 w 43"/>
                  <a:gd name="T15" fmla="*/ 1 h 17"/>
                  <a:gd name="T16" fmla="*/ 36 w 43"/>
                  <a:gd name="T17" fmla="*/ 2 h 17"/>
                  <a:gd name="T18" fmla="*/ 32 w 43"/>
                  <a:gd name="T19" fmla="*/ 3 h 17"/>
                  <a:gd name="T20" fmla="*/ 28 w 43"/>
                  <a:gd name="T21" fmla="*/ 3 h 17"/>
                  <a:gd name="T22" fmla="*/ 25 w 43"/>
                  <a:gd name="T23" fmla="*/ 2 h 17"/>
                  <a:gd name="T24" fmla="*/ 23 w 43"/>
                  <a:gd name="T25" fmla="*/ 1 h 17"/>
                  <a:gd name="T26" fmla="*/ 19 w 43"/>
                  <a:gd name="T27" fmla="*/ 0 h 17"/>
                  <a:gd name="T28" fmla="*/ 12 w 43"/>
                  <a:gd name="T29" fmla="*/ 2 h 17"/>
                  <a:gd name="T30" fmla="*/ 7 w 43"/>
                  <a:gd name="T31" fmla="*/ 3 h 17"/>
                  <a:gd name="T32" fmla="*/ 6 w 43"/>
                  <a:gd name="T33" fmla="*/ 5 h 17"/>
                  <a:gd name="T34" fmla="*/ 1 w 43"/>
                  <a:gd name="T35" fmla="*/ 5 h 17"/>
                  <a:gd name="T36" fmla="*/ 1 w 43"/>
                  <a:gd name="T37" fmla="*/ 7 h 17"/>
                  <a:gd name="T38" fmla="*/ 2 w 43"/>
                  <a:gd name="T39" fmla="*/ 7 h 17"/>
                  <a:gd name="T40" fmla="*/ 2 w 43"/>
                  <a:gd name="T41" fmla="*/ 9 h 17"/>
                  <a:gd name="T42" fmla="*/ 2 w 43"/>
                  <a:gd name="T43" fmla="*/ 11 h 17"/>
                  <a:gd name="T44" fmla="*/ 2 w 43"/>
                  <a:gd name="T45" fmla="*/ 12 h 17"/>
                  <a:gd name="T46" fmla="*/ 3 w 43"/>
                  <a:gd name="T47" fmla="*/ 13 h 17"/>
                  <a:gd name="T48" fmla="*/ 5 w 43"/>
                  <a:gd name="T49" fmla="*/ 14 h 17"/>
                  <a:gd name="T50" fmla="*/ 6 w 43"/>
                  <a:gd name="T51" fmla="*/ 14 h 17"/>
                  <a:gd name="T52" fmla="*/ 7 w 43"/>
                  <a:gd name="T53" fmla="*/ 16 h 17"/>
                  <a:gd name="T54" fmla="*/ 10 w 43"/>
                  <a:gd name="T55" fmla="*/ 15 h 17"/>
                  <a:gd name="T56" fmla="*/ 12 w 43"/>
                  <a:gd name="T57" fmla="*/ 14 h 17"/>
                  <a:gd name="T58" fmla="*/ 15 w 43"/>
                  <a:gd name="T59" fmla="*/ 16 h 17"/>
                  <a:gd name="T60" fmla="*/ 18 w 43"/>
                  <a:gd name="T61" fmla="*/ 16 h 17"/>
                  <a:gd name="T62" fmla="*/ 20 w 43"/>
                  <a:gd name="T63" fmla="*/ 15 h 17"/>
                  <a:gd name="T64" fmla="*/ 22 w 43"/>
                  <a:gd name="T65" fmla="*/ 15 h 17"/>
                  <a:gd name="T66" fmla="*/ 23 w 43"/>
                  <a:gd name="T67" fmla="*/ 15 h 17"/>
                  <a:gd name="T68" fmla="*/ 23 w 43"/>
                  <a:gd name="T69" fmla="*/ 16 h 17"/>
                  <a:gd name="T70" fmla="*/ 23 w 43"/>
                  <a:gd name="T71" fmla="*/ 17 h 17"/>
                  <a:gd name="T72" fmla="*/ 24 w 43"/>
                  <a:gd name="T73" fmla="*/ 16 h 17"/>
                  <a:gd name="T74" fmla="*/ 25 w 43"/>
                  <a:gd name="T75" fmla="*/ 15 h 17"/>
                  <a:gd name="T76" fmla="*/ 27 w 43"/>
                  <a:gd name="T77" fmla="*/ 15 h 17"/>
                  <a:gd name="T78" fmla="*/ 29 w 43"/>
                  <a:gd name="T79" fmla="*/ 15 h 17"/>
                  <a:gd name="T80" fmla="*/ 31 w 43"/>
                  <a:gd name="T81" fmla="*/ 15 h 17"/>
                  <a:gd name="T82" fmla="*/ 34 w 43"/>
                  <a:gd name="T83" fmla="*/ 14 h 17"/>
                  <a:gd name="T84" fmla="*/ 37 w 43"/>
                  <a:gd name="T85" fmla="*/ 14 h 17"/>
                  <a:gd name="T86" fmla="*/ 38 w 43"/>
                  <a:gd name="T87" fmla="*/ 14 h 17"/>
                  <a:gd name="T88" fmla="*/ 39 w 43"/>
                  <a:gd name="T89" fmla="*/ 13 h 17"/>
                  <a:gd name="T90" fmla="*/ 41 w 43"/>
                  <a:gd name="T91" fmla="*/ 13 h 17"/>
                  <a:gd name="T92" fmla="*/ 43 w 43"/>
                  <a:gd name="T93" fmla="*/ 14 h 17"/>
                  <a:gd name="T94" fmla="*/ 42 w 43"/>
                  <a:gd name="T95" fmla="*/ 12 h 17"/>
                  <a:gd name="T96" fmla="*/ 4 w 43"/>
                  <a:gd name="T97" fmla="*/ 3 h 17"/>
                  <a:gd name="T98" fmla="*/ 7 w 43"/>
                  <a:gd name="T99" fmla="*/ 3 h 17"/>
                  <a:gd name="T100" fmla="*/ 5 w 43"/>
                  <a:gd name="T101" fmla="*/ 1 h 17"/>
                  <a:gd name="T102" fmla="*/ 4 w 43"/>
                  <a:gd name="T103" fmla="*/ 0 h 17"/>
                  <a:gd name="T104" fmla="*/ 3 w 43"/>
                  <a:gd name="T105" fmla="*/ 0 h 17"/>
                  <a:gd name="T106" fmla="*/ 1 w 43"/>
                  <a:gd name="T107" fmla="*/ 0 h 17"/>
                  <a:gd name="T108" fmla="*/ 1 w 43"/>
                  <a:gd name="T109" fmla="*/ 2 h 17"/>
                  <a:gd name="T110" fmla="*/ 1 w 43"/>
                  <a:gd name="T111" fmla="*/ 3 h 17"/>
                  <a:gd name="T112" fmla="*/ 0 w 43"/>
                  <a:gd name="T113" fmla="*/ 4 h 17"/>
                  <a:gd name="T114" fmla="*/ 1 w 43"/>
                  <a:gd name="T115" fmla="*/ 4 h 17"/>
                  <a:gd name="T116" fmla="*/ 4 w 43"/>
                  <a:gd name="T117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3" h="17">
                    <a:moveTo>
                      <a:pt x="42" y="12"/>
                    </a:moveTo>
                    <a:cubicBezTo>
                      <a:pt x="42" y="12"/>
                      <a:pt x="42" y="10"/>
                      <a:pt x="42" y="9"/>
                    </a:cubicBezTo>
                    <a:cubicBezTo>
                      <a:pt x="42" y="9"/>
                      <a:pt x="42" y="8"/>
                      <a:pt x="42" y="8"/>
                    </a:cubicBezTo>
                    <a:cubicBezTo>
                      <a:pt x="43" y="8"/>
                      <a:pt x="42" y="6"/>
                      <a:pt x="43" y="6"/>
                    </a:cubicBezTo>
                    <a:cubicBezTo>
                      <a:pt x="43" y="6"/>
                      <a:pt x="42" y="6"/>
                      <a:pt x="42" y="6"/>
                    </a:cubicBezTo>
                    <a:cubicBezTo>
                      <a:pt x="42" y="5"/>
                      <a:pt x="41" y="6"/>
                      <a:pt x="41" y="5"/>
                    </a:cubicBezTo>
                    <a:cubicBezTo>
                      <a:pt x="40" y="4"/>
                      <a:pt x="41" y="4"/>
                      <a:pt x="40" y="3"/>
                    </a:cubicBezTo>
                    <a:cubicBezTo>
                      <a:pt x="39" y="2"/>
                      <a:pt x="39" y="1"/>
                      <a:pt x="38" y="1"/>
                    </a:cubicBezTo>
                    <a:cubicBezTo>
                      <a:pt x="38" y="2"/>
                      <a:pt x="37" y="2"/>
                      <a:pt x="36" y="2"/>
                    </a:cubicBezTo>
                    <a:cubicBezTo>
                      <a:pt x="35" y="3"/>
                      <a:pt x="32" y="3"/>
                      <a:pt x="32" y="3"/>
                    </a:cubicBezTo>
                    <a:cubicBezTo>
                      <a:pt x="31" y="3"/>
                      <a:pt x="29" y="3"/>
                      <a:pt x="28" y="3"/>
                    </a:cubicBezTo>
                    <a:cubicBezTo>
                      <a:pt x="26" y="3"/>
                      <a:pt x="26" y="2"/>
                      <a:pt x="25" y="2"/>
                    </a:cubicBezTo>
                    <a:cubicBezTo>
                      <a:pt x="24" y="2"/>
                      <a:pt x="24" y="1"/>
                      <a:pt x="23" y="1"/>
                    </a:cubicBezTo>
                    <a:cubicBezTo>
                      <a:pt x="22" y="1"/>
                      <a:pt x="22" y="1"/>
                      <a:pt x="19" y="0"/>
                    </a:cubicBezTo>
                    <a:cubicBezTo>
                      <a:pt x="16" y="0"/>
                      <a:pt x="13" y="2"/>
                      <a:pt x="12" y="2"/>
                    </a:cubicBezTo>
                    <a:cubicBezTo>
                      <a:pt x="11" y="3"/>
                      <a:pt x="7" y="3"/>
                      <a:pt x="7" y="3"/>
                    </a:cubicBezTo>
                    <a:cubicBezTo>
                      <a:pt x="7" y="3"/>
                      <a:pt x="7" y="4"/>
                      <a:pt x="6" y="5"/>
                    </a:cubicBezTo>
                    <a:cubicBezTo>
                      <a:pt x="5" y="5"/>
                      <a:pt x="2" y="5"/>
                      <a:pt x="1" y="5"/>
                    </a:cubicBezTo>
                    <a:cubicBezTo>
                      <a:pt x="0" y="5"/>
                      <a:pt x="0" y="7"/>
                      <a:pt x="1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1" y="8"/>
                      <a:pt x="2" y="9"/>
                      <a:pt x="2" y="9"/>
                    </a:cubicBezTo>
                    <a:cubicBezTo>
                      <a:pt x="1" y="9"/>
                      <a:pt x="1" y="10"/>
                      <a:pt x="2" y="11"/>
                    </a:cubicBezTo>
                    <a:cubicBezTo>
                      <a:pt x="2" y="11"/>
                      <a:pt x="2" y="12"/>
                      <a:pt x="2" y="12"/>
                    </a:cubicBezTo>
                    <a:cubicBezTo>
                      <a:pt x="1" y="12"/>
                      <a:pt x="3" y="13"/>
                      <a:pt x="3" y="13"/>
                    </a:cubicBezTo>
                    <a:cubicBezTo>
                      <a:pt x="3" y="13"/>
                      <a:pt x="5" y="14"/>
                      <a:pt x="5" y="14"/>
                    </a:cubicBezTo>
                    <a:cubicBezTo>
                      <a:pt x="5" y="14"/>
                      <a:pt x="5" y="15"/>
                      <a:pt x="6" y="14"/>
                    </a:cubicBezTo>
                    <a:cubicBezTo>
                      <a:pt x="6" y="14"/>
                      <a:pt x="7" y="15"/>
                      <a:pt x="7" y="16"/>
                    </a:cubicBezTo>
                    <a:cubicBezTo>
                      <a:pt x="8" y="17"/>
                      <a:pt x="10" y="16"/>
                      <a:pt x="10" y="15"/>
                    </a:cubicBezTo>
                    <a:cubicBezTo>
                      <a:pt x="10" y="15"/>
                      <a:pt x="11" y="14"/>
                      <a:pt x="12" y="14"/>
                    </a:cubicBezTo>
                    <a:cubicBezTo>
                      <a:pt x="13" y="15"/>
                      <a:pt x="15" y="16"/>
                      <a:pt x="15" y="16"/>
                    </a:cubicBezTo>
                    <a:cubicBezTo>
                      <a:pt x="16" y="17"/>
                      <a:pt x="17" y="16"/>
                      <a:pt x="18" y="16"/>
                    </a:cubicBezTo>
                    <a:cubicBezTo>
                      <a:pt x="18" y="16"/>
                      <a:pt x="19" y="15"/>
                      <a:pt x="20" y="15"/>
                    </a:cubicBezTo>
                    <a:cubicBezTo>
                      <a:pt x="20" y="14"/>
                      <a:pt x="21" y="15"/>
                      <a:pt x="22" y="15"/>
                    </a:cubicBezTo>
                    <a:cubicBezTo>
                      <a:pt x="22" y="15"/>
                      <a:pt x="23" y="14"/>
                      <a:pt x="23" y="15"/>
                    </a:cubicBezTo>
                    <a:cubicBezTo>
                      <a:pt x="24" y="15"/>
                      <a:pt x="22" y="16"/>
                      <a:pt x="23" y="16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4" y="17"/>
                      <a:pt x="24" y="16"/>
                      <a:pt x="24" y="16"/>
                    </a:cubicBezTo>
                    <a:cubicBezTo>
                      <a:pt x="24" y="15"/>
                      <a:pt x="25" y="15"/>
                      <a:pt x="25" y="15"/>
                    </a:cubicBezTo>
                    <a:cubicBezTo>
                      <a:pt x="25" y="15"/>
                      <a:pt x="26" y="15"/>
                      <a:pt x="27" y="15"/>
                    </a:cubicBezTo>
                    <a:cubicBezTo>
                      <a:pt x="28" y="15"/>
                      <a:pt x="28" y="14"/>
                      <a:pt x="29" y="15"/>
                    </a:cubicBezTo>
                    <a:cubicBezTo>
                      <a:pt x="29" y="15"/>
                      <a:pt x="30" y="15"/>
                      <a:pt x="31" y="15"/>
                    </a:cubicBezTo>
                    <a:cubicBezTo>
                      <a:pt x="33" y="15"/>
                      <a:pt x="33" y="14"/>
                      <a:pt x="34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8" y="13"/>
                      <a:pt x="39" y="13"/>
                    </a:cubicBezTo>
                    <a:cubicBezTo>
                      <a:pt x="40" y="13"/>
                      <a:pt x="40" y="14"/>
                      <a:pt x="41" y="13"/>
                    </a:cubicBezTo>
                    <a:cubicBezTo>
                      <a:pt x="41" y="13"/>
                      <a:pt x="43" y="15"/>
                      <a:pt x="43" y="14"/>
                    </a:cubicBezTo>
                    <a:cubicBezTo>
                      <a:pt x="43" y="14"/>
                      <a:pt x="43" y="12"/>
                      <a:pt x="42" y="12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6" y="3"/>
                      <a:pt x="7" y="3"/>
                    </a:cubicBezTo>
                    <a:cubicBezTo>
                      <a:pt x="7" y="2"/>
                      <a:pt x="6" y="2"/>
                      <a:pt x="5" y="1"/>
                    </a:cubicBezTo>
                    <a:cubicBezTo>
                      <a:pt x="5" y="1"/>
                      <a:pt x="4" y="1"/>
                      <a:pt x="4" y="0"/>
                    </a:cubicBezTo>
                    <a:cubicBezTo>
                      <a:pt x="4" y="0"/>
                      <a:pt x="4" y="1"/>
                      <a:pt x="3" y="0"/>
                    </a:cubicBezTo>
                    <a:cubicBezTo>
                      <a:pt x="3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3"/>
                      <a:pt x="4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236">
                <a:extLst>
                  <a:ext uri="{FF2B5EF4-FFF2-40B4-BE49-F238E27FC236}">
                    <a16:creationId xmlns:a16="http://schemas.microsoft.com/office/drawing/2014/main" id="{556B12DA-0B88-4D64-978A-D1E5016DB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67025" y="1914525"/>
                <a:ext cx="19050" cy="22225"/>
              </a:xfrm>
              <a:custGeom>
                <a:avLst/>
                <a:gdLst>
                  <a:gd name="T0" fmla="*/ 2 w 5"/>
                  <a:gd name="T1" fmla="*/ 0 h 6"/>
                  <a:gd name="T2" fmla="*/ 0 w 5"/>
                  <a:gd name="T3" fmla="*/ 2 h 6"/>
                  <a:gd name="T4" fmla="*/ 0 w 5"/>
                  <a:gd name="T5" fmla="*/ 3 h 6"/>
                  <a:gd name="T6" fmla="*/ 1 w 5"/>
                  <a:gd name="T7" fmla="*/ 4 h 6"/>
                  <a:gd name="T8" fmla="*/ 2 w 5"/>
                  <a:gd name="T9" fmla="*/ 6 h 6"/>
                  <a:gd name="T10" fmla="*/ 3 w 5"/>
                  <a:gd name="T11" fmla="*/ 5 h 6"/>
                  <a:gd name="T12" fmla="*/ 5 w 5"/>
                  <a:gd name="T13" fmla="*/ 3 h 6"/>
                  <a:gd name="T14" fmla="*/ 2 w 5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3" y="5"/>
                      <a:pt x="5" y="3"/>
                      <a:pt x="5" y="3"/>
                    </a:cubicBezTo>
                    <a:cubicBezTo>
                      <a:pt x="5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237">
                <a:extLst>
                  <a:ext uri="{FF2B5EF4-FFF2-40B4-BE49-F238E27FC236}">
                    <a16:creationId xmlns:a16="http://schemas.microsoft.com/office/drawing/2014/main" id="{40C51B56-A658-4816-BF60-C7507A89C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87613" y="1846263"/>
                <a:ext cx="58737" cy="53975"/>
              </a:xfrm>
              <a:custGeom>
                <a:avLst/>
                <a:gdLst>
                  <a:gd name="T0" fmla="*/ 15 w 16"/>
                  <a:gd name="T1" fmla="*/ 1 h 15"/>
                  <a:gd name="T2" fmla="*/ 13 w 16"/>
                  <a:gd name="T3" fmla="*/ 0 h 15"/>
                  <a:gd name="T4" fmla="*/ 12 w 16"/>
                  <a:gd name="T5" fmla="*/ 2 h 15"/>
                  <a:gd name="T6" fmla="*/ 10 w 16"/>
                  <a:gd name="T7" fmla="*/ 3 h 15"/>
                  <a:gd name="T8" fmla="*/ 9 w 16"/>
                  <a:gd name="T9" fmla="*/ 4 h 15"/>
                  <a:gd name="T10" fmla="*/ 8 w 16"/>
                  <a:gd name="T11" fmla="*/ 4 h 15"/>
                  <a:gd name="T12" fmla="*/ 6 w 16"/>
                  <a:gd name="T13" fmla="*/ 4 h 15"/>
                  <a:gd name="T14" fmla="*/ 5 w 16"/>
                  <a:gd name="T15" fmla="*/ 5 h 15"/>
                  <a:gd name="T16" fmla="*/ 0 w 16"/>
                  <a:gd name="T17" fmla="*/ 8 h 15"/>
                  <a:gd name="T18" fmla="*/ 0 w 16"/>
                  <a:gd name="T19" fmla="*/ 9 h 15"/>
                  <a:gd name="T20" fmla="*/ 2 w 16"/>
                  <a:gd name="T21" fmla="*/ 10 h 15"/>
                  <a:gd name="T22" fmla="*/ 1 w 16"/>
                  <a:gd name="T23" fmla="*/ 13 h 15"/>
                  <a:gd name="T24" fmla="*/ 1 w 16"/>
                  <a:gd name="T25" fmla="*/ 14 h 15"/>
                  <a:gd name="T26" fmla="*/ 3 w 16"/>
                  <a:gd name="T27" fmla="*/ 15 h 15"/>
                  <a:gd name="T28" fmla="*/ 4 w 16"/>
                  <a:gd name="T29" fmla="*/ 14 h 15"/>
                  <a:gd name="T30" fmla="*/ 5 w 16"/>
                  <a:gd name="T31" fmla="*/ 15 h 15"/>
                  <a:gd name="T32" fmla="*/ 6 w 16"/>
                  <a:gd name="T33" fmla="*/ 14 h 15"/>
                  <a:gd name="T34" fmla="*/ 8 w 16"/>
                  <a:gd name="T35" fmla="*/ 13 h 15"/>
                  <a:gd name="T36" fmla="*/ 10 w 16"/>
                  <a:gd name="T37" fmla="*/ 13 h 15"/>
                  <a:gd name="T38" fmla="*/ 7 w 16"/>
                  <a:gd name="T39" fmla="*/ 11 h 15"/>
                  <a:gd name="T40" fmla="*/ 8 w 16"/>
                  <a:gd name="T41" fmla="*/ 9 h 15"/>
                  <a:gd name="T42" fmla="*/ 12 w 16"/>
                  <a:gd name="T43" fmla="*/ 6 h 15"/>
                  <a:gd name="T44" fmla="*/ 13 w 16"/>
                  <a:gd name="T45" fmla="*/ 3 h 15"/>
                  <a:gd name="T46" fmla="*/ 16 w 16"/>
                  <a:gd name="T47" fmla="*/ 1 h 15"/>
                  <a:gd name="T48" fmla="*/ 15 w 16"/>
                  <a:gd name="T49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" h="15">
                    <a:moveTo>
                      <a:pt x="15" y="1"/>
                    </a:moveTo>
                    <a:cubicBezTo>
                      <a:pt x="14" y="1"/>
                      <a:pt x="14" y="0"/>
                      <a:pt x="13" y="0"/>
                    </a:cubicBezTo>
                    <a:cubicBezTo>
                      <a:pt x="12" y="0"/>
                      <a:pt x="12" y="2"/>
                      <a:pt x="12" y="2"/>
                    </a:cubicBezTo>
                    <a:cubicBezTo>
                      <a:pt x="11" y="2"/>
                      <a:pt x="11" y="3"/>
                      <a:pt x="10" y="3"/>
                    </a:cubicBezTo>
                    <a:cubicBezTo>
                      <a:pt x="9" y="3"/>
                      <a:pt x="9" y="3"/>
                      <a:pt x="9" y="4"/>
                    </a:cubicBezTo>
                    <a:cubicBezTo>
                      <a:pt x="10" y="5"/>
                      <a:pt x="9" y="4"/>
                      <a:pt x="8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4" y="6"/>
                      <a:pt x="1" y="7"/>
                      <a:pt x="0" y="8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1" y="9"/>
                      <a:pt x="2" y="10"/>
                      <a:pt x="2" y="10"/>
                    </a:cubicBezTo>
                    <a:cubicBezTo>
                      <a:pt x="3" y="11"/>
                      <a:pt x="2" y="12"/>
                      <a:pt x="1" y="13"/>
                    </a:cubicBezTo>
                    <a:cubicBezTo>
                      <a:pt x="0" y="13"/>
                      <a:pt x="1" y="13"/>
                      <a:pt x="1" y="14"/>
                    </a:cubicBezTo>
                    <a:cubicBezTo>
                      <a:pt x="1" y="15"/>
                      <a:pt x="2" y="15"/>
                      <a:pt x="3" y="15"/>
                    </a:cubicBezTo>
                    <a:cubicBezTo>
                      <a:pt x="3" y="14"/>
                      <a:pt x="3" y="14"/>
                      <a:pt x="4" y="14"/>
                    </a:cubicBezTo>
                    <a:cubicBezTo>
                      <a:pt x="5" y="14"/>
                      <a:pt x="5" y="14"/>
                      <a:pt x="5" y="15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10" y="13"/>
                    </a:cubicBezTo>
                    <a:cubicBezTo>
                      <a:pt x="9" y="12"/>
                      <a:pt x="8" y="11"/>
                      <a:pt x="7" y="11"/>
                    </a:cubicBezTo>
                    <a:cubicBezTo>
                      <a:pt x="7" y="10"/>
                      <a:pt x="7" y="9"/>
                      <a:pt x="8" y="9"/>
                    </a:cubicBezTo>
                    <a:cubicBezTo>
                      <a:pt x="9" y="8"/>
                      <a:pt x="11" y="7"/>
                      <a:pt x="12" y="6"/>
                    </a:cubicBezTo>
                    <a:cubicBezTo>
                      <a:pt x="13" y="6"/>
                      <a:pt x="12" y="4"/>
                      <a:pt x="13" y="3"/>
                    </a:cubicBezTo>
                    <a:cubicBezTo>
                      <a:pt x="13" y="3"/>
                      <a:pt x="14" y="2"/>
                      <a:pt x="16" y="1"/>
                    </a:cubicBezTo>
                    <a:cubicBezTo>
                      <a:pt x="15" y="1"/>
                      <a:pt x="15" y="1"/>
                      <a:pt x="15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238">
                <a:extLst>
                  <a:ext uri="{FF2B5EF4-FFF2-40B4-BE49-F238E27FC236}">
                    <a16:creationId xmlns:a16="http://schemas.microsoft.com/office/drawing/2014/main" id="{7DA0CC29-487E-40D7-9C8F-6AE45FC58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47975" y="1968500"/>
                <a:ext cx="60325" cy="36513"/>
              </a:xfrm>
              <a:custGeom>
                <a:avLst/>
                <a:gdLst>
                  <a:gd name="T0" fmla="*/ 17 w 17"/>
                  <a:gd name="T1" fmla="*/ 7 h 10"/>
                  <a:gd name="T2" fmla="*/ 17 w 17"/>
                  <a:gd name="T3" fmla="*/ 6 h 10"/>
                  <a:gd name="T4" fmla="*/ 14 w 17"/>
                  <a:gd name="T5" fmla="*/ 6 h 10"/>
                  <a:gd name="T6" fmla="*/ 9 w 17"/>
                  <a:gd name="T7" fmla="*/ 4 h 10"/>
                  <a:gd name="T8" fmla="*/ 4 w 17"/>
                  <a:gd name="T9" fmla="*/ 1 h 10"/>
                  <a:gd name="T10" fmla="*/ 2 w 17"/>
                  <a:gd name="T11" fmla="*/ 0 h 10"/>
                  <a:gd name="T12" fmla="*/ 1 w 17"/>
                  <a:gd name="T13" fmla="*/ 1 h 10"/>
                  <a:gd name="T14" fmla="*/ 0 w 17"/>
                  <a:gd name="T15" fmla="*/ 2 h 10"/>
                  <a:gd name="T16" fmla="*/ 0 w 17"/>
                  <a:gd name="T17" fmla="*/ 4 h 10"/>
                  <a:gd name="T18" fmla="*/ 1 w 17"/>
                  <a:gd name="T19" fmla="*/ 5 h 10"/>
                  <a:gd name="T20" fmla="*/ 3 w 17"/>
                  <a:gd name="T21" fmla="*/ 6 h 10"/>
                  <a:gd name="T22" fmla="*/ 4 w 17"/>
                  <a:gd name="T23" fmla="*/ 7 h 10"/>
                  <a:gd name="T24" fmla="*/ 6 w 17"/>
                  <a:gd name="T25" fmla="*/ 8 h 10"/>
                  <a:gd name="T26" fmla="*/ 8 w 17"/>
                  <a:gd name="T27" fmla="*/ 7 h 10"/>
                  <a:gd name="T28" fmla="*/ 10 w 17"/>
                  <a:gd name="T29" fmla="*/ 9 h 10"/>
                  <a:gd name="T30" fmla="*/ 13 w 17"/>
                  <a:gd name="T31" fmla="*/ 10 h 10"/>
                  <a:gd name="T32" fmla="*/ 17 w 17"/>
                  <a:gd name="T33" fmla="*/ 9 h 10"/>
                  <a:gd name="T34" fmla="*/ 17 w 17"/>
                  <a:gd name="T35" fmla="*/ 7 h 10"/>
                  <a:gd name="T36" fmla="*/ 17 w 17"/>
                  <a:gd name="T37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10">
                    <a:moveTo>
                      <a:pt x="17" y="7"/>
                    </a:moveTo>
                    <a:cubicBezTo>
                      <a:pt x="17" y="6"/>
                      <a:pt x="17" y="6"/>
                      <a:pt x="17" y="6"/>
                    </a:cubicBezTo>
                    <a:cubicBezTo>
                      <a:pt x="15" y="7"/>
                      <a:pt x="14" y="6"/>
                      <a:pt x="14" y="6"/>
                    </a:cubicBezTo>
                    <a:cubicBezTo>
                      <a:pt x="13" y="6"/>
                      <a:pt x="10" y="5"/>
                      <a:pt x="9" y="4"/>
                    </a:cubicBezTo>
                    <a:cubicBezTo>
                      <a:pt x="8" y="3"/>
                      <a:pt x="5" y="1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5"/>
                    </a:cubicBezTo>
                    <a:cubicBezTo>
                      <a:pt x="1" y="5"/>
                      <a:pt x="3" y="5"/>
                      <a:pt x="3" y="6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5" y="7"/>
                      <a:pt x="6" y="7"/>
                      <a:pt x="6" y="8"/>
                    </a:cubicBezTo>
                    <a:cubicBezTo>
                      <a:pt x="7" y="8"/>
                      <a:pt x="8" y="7"/>
                      <a:pt x="8" y="7"/>
                    </a:cubicBezTo>
                    <a:cubicBezTo>
                      <a:pt x="9" y="7"/>
                      <a:pt x="10" y="8"/>
                      <a:pt x="10" y="9"/>
                    </a:cubicBezTo>
                    <a:cubicBezTo>
                      <a:pt x="10" y="9"/>
                      <a:pt x="12" y="9"/>
                      <a:pt x="13" y="10"/>
                    </a:cubicBezTo>
                    <a:cubicBezTo>
                      <a:pt x="13" y="10"/>
                      <a:pt x="16" y="10"/>
                      <a:pt x="17" y="9"/>
                    </a:cubicBezTo>
                    <a:cubicBezTo>
                      <a:pt x="17" y="9"/>
                      <a:pt x="17" y="8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239">
                <a:extLst>
                  <a:ext uri="{FF2B5EF4-FFF2-40B4-BE49-F238E27FC236}">
                    <a16:creationId xmlns:a16="http://schemas.microsoft.com/office/drawing/2014/main" id="{762A2D9F-87DC-471C-AA1D-C481C8FD3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59075" y="1985963"/>
                <a:ext cx="73025" cy="158750"/>
              </a:xfrm>
              <a:custGeom>
                <a:avLst/>
                <a:gdLst>
                  <a:gd name="T0" fmla="*/ 17 w 20"/>
                  <a:gd name="T1" fmla="*/ 40 h 44"/>
                  <a:gd name="T2" fmla="*/ 16 w 20"/>
                  <a:gd name="T3" fmla="*/ 38 h 44"/>
                  <a:gd name="T4" fmla="*/ 15 w 20"/>
                  <a:gd name="T5" fmla="*/ 35 h 44"/>
                  <a:gd name="T6" fmla="*/ 14 w 20"/>
                  <a:gd name="T7" fmla="*/ 32 h 44"/>
                  <a:gd name="T8" fmla="*/ 14 w 20"/>
                  <a:gd name="T9" fmla="*/ 31 h 44"/>
                  <a:gd name="T10" fmla="*/ 15 w 20"/>
                  <a:gd name="T11" fmla="*/ 30 h 44"/>
                  <a:gd name="T12" fmla="*/ 14 w 20"/>
                  <a:gd name="T13" fmla="*/ 28 h 44"/>
                  <a:gd name="T14" fmla="*/ 12 w 20"/>
                  <a:gd name="T15" fmla="*/ 26 h 44"/>
                  <a:gd name="T16" fmla="*/ 13 w 20"/>
                  <a:gd name="T17" fmla="*/ 22 h 44"/>
                  <a:gd name="T18" fmla="*/ 14 w 20"/>
                  <a:gd name="T19" fmla="*/ 22 h 44"/>
                  <a:gd name="T20" fmla="*/ 16 w 20"/>
                  <a:gd name="T21" fmla="*/ 21 h 44"/>
                  <a:gd name="T22" fmla="*/ 18 w 20"/>
                  <a:gd name="T23" fmla="*/ 20 h 44"/>
                  <a:gd name="T24" fmla="*/ 19 w 20"/>
                  <a:gd name="T25" fmla="*/ 19 h 44"/>
                  <a:gd name="T26" fmla="*/ 20 w 20"/>
                  <a:gd name="T27" fmla="*/ 17 h 44"/>
                  <a:gd name="T28" fmla="*/ 20 w 20"/>
                  <a:gd name="T29" fmla="*/ 17 h 44"/>
                  <a:gd name="T30" fmla="*/ 19 w 20"/>
                  <a:gd name="T31" fmla="*/ 17 h 44"/>
                  <a:gd name="T32" fmla="*/ 18 w 20"/>
                  <a:gd name="T33" fmla="*/ 16 h 44"/>
                  <a:gd name="T34" fmla="*/ 17 w 20"/>
                  <a:gd name="T35" fmla="*/ 16 h 44"/>
                  <a:gd name="T36" fmla="*/ 17 w 20"/>
                  <a:gd name="T37" fmla="*/ 14 h 44"/>
                  <a:gd name="T38" fmla="*/ 16 w 20"/>
                  <a:gd name="T39" fmla="*/ 13 h 44"/>
                  <a:gd name="T40" fmla="*/ 15 w 20"/>
                  <a:gd name="T41" fmla="*/ 11 h 44"/>
                  <a:gd name="T42" fmla="*/ 13 w 20"/>
                  <a:gd name="T43" fmla="*/ 11 h 44"/>
                  <a:gd name="T44" fmla="*/ 12 w 20"/>
                  <a:gd name="T45" fmla="*/ 10 h 44"/>
                  <a:gd name="T46" fmla="*/ 14 w 20"/>
                  <a:gd name="T47" fmla="*/ 7 h 44"/>
                  <a:gd name="T48" fmla="*/ 15 w 20"/>
                  <a:gd name="T49" fmla="*/ 3 h 44"/>
                  <a:gd name="T50" fmla="*/ 14 w 20"/>
                  <a:gd name="T51" fmla="*/ 2 h 44"/>
                  <a:gd name="T52" fmla="*/ 13 w 20"/>
                  <a:gd name="T53" fmla="*/ 1 h 44"/>
                  <a:gd name="T54" fmla="*/ 12 w 20"/>
                  <a:gd name="T55" fmla="*/ 0 h 44"/>
                  <a:gd name="T56" fmla="*/ 12 w 20"/>
                  <a:gd name="T57" fmla="*/ 0 h 44"/>
                  <a:gd name="T58" fmla="*/ 12 w 20"/>
                  <a:gd name="T59" fmla="*/ 0 h 44"/>
                  <a:gd name="T60" fmla="*/ 11 w 20"/>
                  <a:gd name="T61" fmla="*/ 1 h 44"/>
                  <a:gd name="T62" fmla="*/ 11 w 20"/>
                  <a:gd name="T63" fmla="*/ 3 h 44"/>
                  <a:gd name="T64" fmla="*/ 10 w 20"/>
                  <a:gd name="T65" fmla="*/ 3 h 44"/>
                  <a:gd name="T66" fmla="*/ 8 w 20"/>
                  <a:gd name="T67" fmla="*/ 4 h 44"/>
                  <a:gd name="T68" fmla="*/ 7 w 20"/>
                  <a:gd name="T69" fmla="*/ 6 h 44"/>
                  <a:gd name="T70" fmla="*/ 6 w 20"/>
                  <a:gd name="T71" fmla="*/ 8 h 44"/>
                  <a:gd name="T72" fmla="*/ 5 w 20"/>
                  <a:gd name="T73" fmla="*/ 11 h 44"/>
                  <a:gd name="T74" fmla="*/ 3 w 20"/>
                  <a:gd name="T75" fmla="*/ 11 h 44"/>
                  <a:gd name="T76" fmla="*/ 3 w 20"/>
                  <a:gd name="T77" fmla="*/ 13 h 44"/>
                  <a:gd name="T78" fmla="*/ 2 w 20"/>
                  <a:gd name="T79" fmla="*/ 16 h 44"/>
                  <a:gd name="T80" fmla="*/ 1 w 20"/>
                  <a:gd name="T81" fmla="*/ 18 h 44"/>
                  <a:gd name="T82" fmla="*/ 0 w 20"/>
                  <a:gd name="T83" fmla="*/ 18 h 44"/>
                  <a:gd name="T84" fmla="*/ 3 w 20"/>
                  <a:gd name="T85" fmla="*/ 21 h 44"/>
                  <a:gd name="T86" fmla="*/ 5 w 20"/>
                  <a:gd name="T87" fmla="*/ 25 h 44"/>
                  <a:gd name="T88" fmla="*/ 5 w 20"/>
                  <a:gd name="T89" fmla="*/ 29 h 44"/>
                  <a:gd name="T90" fmla="*/ 6 w 20"/>
                  <a:gd name="T91" fmla="*/ 30 h 44"/>
                  <a:gd name="T92" fmla="*/ 8 w 20"/>
                  <a:gd name="T93" fmla="*/ 30 h 44"/>
                  <a:gd name="T94" fmla="*/ 10 w 20"/>
                  <a:gd name="T95" fmla="*/ 28 h 44"/>
                  <a:gd name="T96" fmla="*/ 11 w 20"/>
                  <a:gd name="T97" fmla="*/ 29 h 44"/>
                  <a:gd name="T98" fmla="*/ 12 w 20"/>
                  <a:gd name="T99" fmla="*/ 31 h 44"/>
                  <a:gd name="T100" fmla="*/ 13 w 20"/>
                  <a:gd name="T101" fmla="*/ 36 h 44"/>
                  <a:gd name="T102" fmla="*/ 14 w 20"/>
                  <a:gd name="T103" fmla="*/ 40 h 44"/>
                  <a:gd name="T104" fmla="*/ 15 w 20"/>
                  <a:gd name="T105" fmla="*/ 43 h 44"/>
                  <a:gd name="T106" fmla="*/ 15 w 20"/>
                  <a:gd name="T107" fmla="*/ 43 h 44"/>
                  <a:gd name="T108" fmla="*/ 17 w 20"/>
                  <a:gd name="T109" fmla="*/ 4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" h="44">
                    <a:moveTo>
                      <a:pt x="17" y="40"/>
                    </a:moveTo>
                    <a:cubicBezTo>
                      <a:pt x="17" y="39"/>
                      <a:pt x="16" y="39"/>
                      <a:pt x="16" y="38"/>
                    </a:cubicBezTo>
                    <a:cubicBezTo>
                      <a:pt x="16" y="37"/>
                      <a:pt x="16" y="36"/>
                      <a:pt x="15" y="35"/>
                    </a:cubicBezTo>
                    <a:cubicBezTo>
                      <a:pt x="14" y="34"/>
                      <a:pt x="14" y="33"/>
                      <a:pt x="14" y="32"/>
                    </a:cubicBezTo>
                    <a:cubicBezTo>
                      <a:pt x="15" y="32"/>
                      <a:pt x="14" y="31"/>
                      <a:pt x="14" y="31"/>
                    </a:cubicBezTo>
                    <a:cubicBezTo>
                      <a:pt x="15" y="31"/>
                      <a:pt x="15" y="30"/>
                      <a:pt x="15" y="30"/>
                    </a:cubicBezTo>
                    <a:cubicBezTo>
                      <a:pt x="14" y="29"/>
                      <a:pt x="15" y="28"/>
                      <a:pt x="14" y="28"/>
                    </a:cubicBezTo>
                    <a:cubicBezTo>
                      <a:pt x="14" y="28"/>
                      <a:pt x="12" y="27"/>
                      <a:pt x="12" y="26"/>
                    </a:cubicBezTo>
                    <a:cubicBezTo>
                      <a:pt x="12" y="26"/>
                      <a:pt x="13" y="23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5" y="22"/>
                      <a:pt x="16" y="21"/>
                    </a:cubicBezTo>
                    <a:cubicBezTo>
                      <a:pt x="16" y="20"/>
                      <a:pt x="18" y="20"/>
                      <a:pt x="18" y="20"/>
                    </a:cubicBezTo>
                    <a:cubicBezTo>
                      <a:pt x="18" y="19"/>
                      <a:pt x="19" y="19"/>
                      <a:pt x="19" y="19"/>
                    </a:cubicBezTo>
                    <a:cubicBezTo>
                      <a:pt x="19" y="18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19" y="17"/>
                    </a:cubicBezTo>
                    <a:cubicBezTo>
                      <a:pt x="18" y="18"/>
                      <a:pt x="18" y="17"/>
                      <a:pt x="18" y="16"/>
                    </a:cubicBezTo>
                    <a:cubicBezTo>
                      <a:pt x="18" y="16"/>
                      <a:pt x="17" y="16"/>
                      <a:pt x="17" y="16"/>
                    </a:cubicBezTo>
                    <a:cubicBezTo>
                      <a:pt x="16" y="16"/>
                      <a:pt x="16" y="15"/>
                      <a:pt x="17" y="14"/>
                    </a:cubicBezTo>
                    <a:cubicBezTo>
                      <a:pt x="17" y="14"/>
                      <a:pt x="16" y="13"/>
                      <a:pt x="16" y="13"/>
                    </a:cubicBezTo>
                    <a:cubicBezTo>
                      <a:pt x="15" y="13"/>
                      <a:pt x="15" y="12"/>
                      <a:pt x="15" y="11"/>
                    </a:cubicBezTo>
                    <a:cubicBezTo>
                      <a:pt x="15" y="11"/>
                      <a:pt x="14" y="11"/>
                      <a:pt x="13" y="11"/>
                    </a:cubicBezTo>
                    <a:cubicBezTo>
                      <a:pt x="12" y="11"/>
                      <a:pt x="13" y="10"/>
                      <a:pt x="12" y="10"/>
                    </a:cubicBezTo>
                    <a:cubicBezTo>
                      <a:pt x="12" y="9"/>
                      <a:pt x="13" y="8"/>
                      <a:pt x="14" y="7"/>
                    </a:cubicBezTo>
                    <a:cubicBezTo>
                      <a:pt x="15" y="6"/>
                      <a:pt x="15" y="4"/>
                      <a:pt x="15" y="3"/>
                    </a:cubicBezTo>
                    <a:cubicBezTo>
                      <a:pt x="15" y="2"/>
                      <a:pt x="14" y="2"/>
                      <a:pt x="14" y="2"/>
                    </a:cubicBezTo>
                    <a:cubicBezTo>
                      <a:pt x="14" y="2"/>
                      <a:pt x="13" y="1"/>
                      <a:pt x="13" y="1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1" y="1"/>
                      <a:pt x="11" y="1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2" y="4"/>
                      <a:pt x="10" y="3"/>
                      <a:pt x="10" y="3"/>
                    </a:cubicBezTo>
                    <a:cubicBezTo>
                      <a:pt x="10" y="2"/>
                      <a:pt x="9" y="3"/>
                      <a:pt x="8" y="4"/>
                    </a:cubicBezTo>
                    <a:cubicBezTo>
                      <a:pt x="8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6" y="8"/>
                    </a:cubicBezTo>
                    <a:cubicBezTo>
                      <a:pt x="6" y="9"/>
                      <a:pt x="5" y="11"/>
                      <a:pt x="5" y="11"/>
                    </a:cubicBezTo>
                    <a:cubicBezTo>
                      <a:pt x="5" y="12"/>
                      <a:pt x="4" y="11"/>
                      <a:pt x="3" y="11"/>
                    </a:cubicBezTo>
                    <a:cubicBezTo>
                      <a:pt x="3" y="11"/>
                      <a:pt x="3" y="13"/>
                      <a:pt x="3" y="13"/>
                    </a:cubicBezTo>
                    <a:cubicBezTo>
                      <a:pt x="3" y="14"/>
                      <a:pt x="3" y="16"/>
                      <a:pt x="2" y="16"/>
                    </a:cubicBezTo>
                    <a:cubicBezTo>
                      <a:pt x="2" y="16"/>
                      <a:pt x="1" y="18"/>
                      <a:pt x="1" y="18"/>
                    </a:cubicBezTo>
                    <a:cubicBezTo>
                      <a:pt x="1" y="18"/>
                      <a:pt x="1" y="18"/>
                      <a:pt x="0" y="18"/>
                    </a:cubicBezTo>
                    <a:cubicBezTo>
                      <a:pt x="1" y="19"/>
                      <a:pt x="2" y="20"/>
                      <a:pt x="3" y="21"/>
                    </a:cubicBezTo>
                    <a:cubicBezTo>
                      <a:pt x="4" y="21"/>
                      <a:pt x="5" y="24"/>
                      <a:pt x="5" y="25"/>
                    </a:cubicBezTo>
                    <a:cubicBezTo>
                      <a:pt x="6" y="27"/>
                      <a:pt x="5" y="28"/>
                      <a:pt x="5" y="29"/>
                    </a:cubicBezTo>
                    <a:cubicBezTo>
                      <a:pt x="4" y="30"/>
                      <a:pt x="5" y="30"/>
                      <a:pt x="6" y="30"/>
                    </a:cubicBezTo>
                    <a:cubicBezTo>
                      <a:pt x="7" y="31"/>
                      <a:pt x="8" y="31"/>
                      <a:pt x="8" y="30"/>
                    </a:cubicBezTo>
                    <a:cubicBezTo>
                      <a:pt x="9" y="29"/>
                      <a:pt x="10" y="29"/>
                      <a:pt x="10" y="28"/>
                    </a:cubicBezTo>
                    <a:cubicBezTo>
                      <a:pt x="10" y="27"/>
                      <a:pt x="11" y="28"/>
                      <a:pt x="11" y="29"/>
                    </a:cubicBezTo>
                    <a:cubicBezTo>
                      <a:pt x="12" y="29"/>
                      <a:pt x="12" y="30"/>
                      <a:pt x="12" y="31"/>
                    </a:cubicBezTo>
                    <a:cubicBezTo>
                      <a:pt x="12" y="32"/>
                      <a:pt x="12" y="35"/>
                      <a:pt x="13" y="36"/>
                    </a:cubicBezTo>
                    <a:cubicBezTo>
                      <a:pt x="14" y="37"/>
                      <a:pt x="15" y="39"/>
                      <a:pt x="14" y="40"/>
                    </a:cubicBezTo>
                    <a:cubicBezTo>
                      <a:pt x="14" y="41"/>
                      <a:pt x="15" y="42"/>
                      <a:pt x="15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4"/>
                      <a:pt x="17" y="40"/>
                      <a:pt x="17" y="4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240">
                <a:extLst>
                  <a:ext uri="{FF2B5EF4-FFF2-40B4-BE49-F238E27FC236}">
                    <a16:creationId xmlns:a16="http://schemas.microsoft.com/office/drawing/2014/main" id="{D1B3C12B-24AB-4A0E-B1B7-C4196B90D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79713" y="1985963"/>
                <a:ext cx="25400" cy="19050"/>
              </a:xfrm>
              <a:custGeom>
                <a:avLst/>
                <a:gdLst>
                  <a:gd name="T0" fmla="*/ 6 w 7"/>
                  <a:gd name="T1" fmla="*/ 2 h 5"/>
                  <a:gd name="T2" fmla="*/ 4 w 7"/>
                  <a:gd name="T3" fmla="*/ 1 h 5"/>
                  <a:gd name="T4" fmla="*/ 2 w 7"/>
                  <a:gd name="T5" fmla="*/ 1 h 5"/>
                  <a:gd name="T6" fmla="*/ 0 w 7"/>
                  <a:gd name="T7" fmla="*/ 2 h 5"/>
                  <a:gd name="T8" fmla="*/ 0 w 7"/>
                  <a:gd name="T9" fmla="*/ 3 h 5"/>
                  <a:gd name="T10" fmla="*/ 0 w 7"/>
                  <a:gd name="T11" fmla="*/ 4 h 5"/>
                  <a:gd name="T12" fmla="*/ 2 w 7"/>
                  <a:gd name="T13" fmla="*/ 4 h 5"/>
                  <a:gd name="T14" fmla="*/ 4 w 7"/>
                  <a:gd name="T15" fmla="*/ 4 h 5"/>
                  <a:gd name="T16" fmla="*/ 6 w 7"/>
                  <a:gd name="T17" fmla="*/ 4 h 5"/>
                  <a:gd name="T18" fmla="*/ 6 w 7"/>
                  <a:gd name="T19" fmla="*/ 2 h 5"/>
                  <a:gd name="T20" fmla="*/ 6 w 7"/>
                  <a:gd name="T2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5">
                    <a:moveTo>
                      <a:pt x="6" y="2"/>
                    </a:moveTo>
                    <a:cubicBezTo>
                      <a:pt x="5" y="0"/>
                      <a:pt x="5" y="2"/>
                      <a:pt x="4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3" y="4"/>
                      <a:pt x="3" y="5"/>
                      <a:pt x="4" y="4"/>
                    </a:cubicBezTo>
                    <a:cubicBezTo>
                      <a:pt x="5" y="4"/>
                      <a:pt x="6" y="5"/>
                      <a:pt x="6" y="4"/>
                    </a:cubicBezTo>
                    <a:cubicBezTo>
                      <a:pt x="7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241">
                <a:extLst>
                  <a:ext uri="{FF2B5EF4-FFF2-40B4-BE49-F238E27FC236}">
                    <a16:creationId xmlns:a16="http://schemas.microsoft.com/office/drawing/2014/main" id="{0EAC2412-FFD0-4472-ADA5-6132C376C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4938" y="2033588"/>
                <a:ext cx="60325" cy="125413"/>
              </a:xfrm>
              <a:custGeom>
                <a:avLst/>
                <a:gdLst>
                  <a:gd name="T0" fmla="*/ 13 w 17"/>
                  <a:gd name="T1" fmla="*/ 4 h 35"/>
                  <a:gd name="T2" fmla="*/ 10 w 17"/>
                  <a:gd name="T3" fmla="*/ 2 h 35"/>
                  <a:gd name="T4" fmla="*/ 10 w 17"/>
                  <a:gd name="T5" fmla="*/ 1 h 35"/>
                  <a:gd name="T6" fmla="*/ 8 w 17"/>
                  <a:gd name="T7" fmla="*/ 0 h 35"/>
                  <a:gd name="T8" fmla="*/ 6 w 17"/>
                  <a:gd name="T9" fmla="*/ 1 h 35"/>
                  <a:gd name="T10" fmla="*/ 4 w 17"/>
                  <a:gd name="T11" fmla="*/ 1 h 35"/>
                  <a:gd name="T12" fmla="*/ 2 w 17"/>
                  <a:gd name="T13" fmla="*/ 1 h 35"/>
                  <a:gd name="T14" fmla="*/ 1 w 17"/>
                  <a:gd name="T15" fmla="*/ 2 h 35"/>
                  <a:gd name="T16" fmla="*/ 0 w 17"/>
                  <a:gd name="T17" fmla="*/ 2 h 35"/>
                  <a:gd name="T18" fmla="*/ 1 w 17"/>
                  <a:gd name="T19" fmla="*/ 3 h 35"/>
                  <a:gd name="T20" fmla="*/ 2 w 17"/>
                  <a:gd name="T21" fmla="*/ 5 h 35"/>
                  <a:gd name="T22" fmla="*/ 4 w 17"/>
                  <a:gd name="T23" fmla="*/ 6 h 35"/>
                  <a:gd name="T24" fmla="*/ 5 w 17"/>
                  <a:gd name="T25" fmla="*/ 6 h 35"/>
                  <a:gd name="T26" fmla="*/ 6 w 17"/>
                  <a:gd name="T27" fmla="*/ 8 h 35"/>
                  <a:gd name="T28" fmla="*/ 4 w 17"/>
                  <a:gd name="T29" fmla="*/ 9 h 35"/>
                  <a:gd name="T30" fmla="*/ 7 w 17"/>
                  <a:gd name="T31" fmla="*/ 11 h 35"/>
                  <a:gd name="T32" fmla="*/ 8 w 17"/>
                  <a:gd name="T33" fmla="*/ 14 h 35"/>
                  <a:gd name="T34" fmla="*/ 10 w 17"/>
                  <a:gd name="T35" fmla="*/ 16 h 35"/>
                  <a:gd name="T36" fmla="*/ 12 w 17"/>
                  <a:gd name="T37" fmla="*/ 18 h 35"/>
                  <a:gd name="T38" fmla="*/ 12 w 17"/>
                  <a:gd name="T39" fmla="*/ 20 h 35"/>
                  <a:gd name="T40" fmla="*/ 13 w 17"/>
                  <a:gd name="T41" fmla="*/ 24 h 35"/>
                  <a:gd name="T42" fmla="*/ 11 w 17"/>
                  <a:gd name="T43" fmla="*/ 27 h 35"/>
                  <a:gd name="T44" fmla="*/ 9 w 17"/>
                  <a:gd name="T45" fmla="*/ 28 h 35"/>
                  <a:gd name="T46" fmla="*/ 9 w 17"/>
                  <a:gd name="T47" fmla="*/ 30 h 35"/>
                  <a:gd name="T48" fmla="*/ 7 w 17"/>
                  <a:gd name="T49" fmla="*/ 30 h 35"/>
                  <a:gd name="T50" fmla="*/ 5 w 17"/>
                  <a:gd name="T51" fmla="*/ 31 h 35"/>
                  <a:gd name="T52" fmla="*/ 6 w 17"/>
                  <a:gd name="T53" fmla="*/ 32 h 35"/>
                  <a:gd name="T54" fmla="*/ 6 w 17"/>
                  <a:gd name="T55" fmla="*/ 34 h 35"/>
                  <a:gd name="T56" fmla="*/ 7 w 17"/>
                  <a:gd name="T57" fmla="*/ 35 h 35"/>
                  <a:gd name="T58" fmla="*/ 9 w 17"/>
                  <a:gd name="T59" fmla="*/ 33 h 35"/>
                  <a:gd name="T60" fmla="*/ 10 w 17"/>
                  <a:gd name="T61" fmla="*/ 32 h 35"/>
                  <a:gd name="T62" fmla="*/ 10 w 17"/>
                  <a:gd name="T63" fmla="*/ 31 h 35"/>
                  <a:gd name="T64" fmla="*/ 12 w 17"/>
                  <a:gd name="T65" fmla="*/ 31 h 35"/>
                  <a:gd name="T66" fmla="*/ 15 w 17"/>
                  <a:gd name="T67" fmla="*/ 29 h 35"/>
                  <a:gd name="T68" fmla="*/ 17 w 17"/>
                  <a:gd name="T69" fmla="*/ 26 h 35"/>
                  <a:gd name="T70" fmla="*/ 16 w 17"/>
                  <a:gd name="T71" fmla="*/ 21 h 35"/>
                  <a:gd name="T72" fmla="*/ 14 w 17"/>
                  <a:gd name="T73" fmla="*/ 17 h 35"/>
                  <a:gd name="T74" fmla="*/ 10 w 17"/>
                  <a:gd name="T75" fmla="*/ 14 h 35"/>
                  <a:gd name="T76" fmla="*/ 9 w 17"/>
                  <a:gd name="T77" fmla="*/ 12 h 35"/>
                  <a:gd name="T78" fmla="*/ 8 w 17"/>
                  <a:gd name="T79" fmla="*/ 9 h 35"/>
                  <a:gd name="T80" fmla="*/ 10 w 17"/>
                  <a:gd name="T81" fmla="*/ 7 h 35"/>
                  <a:gd name="T82" fmla="*/ 11 w 17"/>
                  <a:gd name="T83" fmla="*/ 6 h 35"/>
                  <a:gd name="T84" fmla="*/ 13 w 17"/>
                  <a:gd name="T85" fmla="*/ 5 h 35"/>
                  <a:gd name="T86" fmla="*/ 13 w 17"/>
                  <a:gd name="T87" fmla="*/ 4 h 35"/>
                  <a:gd name="T88" fmla="*/ 13 w 17"/>
                  <a:gd name="T89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" h="35">
                    <a:moveTo>
                      <a:pt x="13" y="4"/>
                    </a:moveTo>
                    <a:cubicBezTo>
                      <a:pt x="12" y="4"/>
                      <a:pt x="10" y="3"/>
                      <a:pt x="10" y="2"/>
                    </a:cubicBezTo>
                    <a:cubicBezTo>
                      <a:pt x="10" y="2"/>
                      <a:pt x="11" y="1"/>
                      <a:pt x="10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7" y="0"/>
                      <a:pt x="6" y="0"/>
                      <a:pt x="6" y="1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2"/>
                      <a:pt x="1" y="1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3" y="6"/>
                      <a:pt x="4" y="6"/>
                    </a:cubicBezTo>
                    <a:cubicBezTo>
                      <a:pt x="4" y="6"/>
                      <a:pt x="5" y="5"/>
                      <a:pt x="5" y="6"/>
                    </a:cubicBezTo>
                    <a:cubicBezTo>
                      <a:pt x="6" y="7"/>
                      <a:pt x="6" y="7"/>
                      <a:pt x="6" y="8"/>
                    </a:cubicBezTo>
                    <a:cubicBezTo>
                      <a:pt x="6" y="9"/>
                      <a:pt x="5" y="9"/>
                      <a:pt x="4" y="9"/>
                    </a:cubicBezTo>
                    <a:cubicBezTo>
                      <a:pt x="4" y="10"/>
                      <a:pt x="7" y="11"/>
                      <a:pt x="7" y="11"/>
                    </a:cubicBezTo>
                    <a:cubicBezTo>
                      <a:pt x="7" y="12"/>
                      <a:pt x="8" y="13"/>
                      <a:pt x="8" y="14"/>
                    </a:cubicBezTo>
                    <a:cubicBezTo>
                      <a:pt x="8" y="14"/>
                      <a:pt x="10" y="15"/>
                      <a:pt x="10" y="16"/>
                    </a:cubicBezTo>
                    <a:cubicBezTo>
                      <a:pt x="10" y="17"/>
                      <a:pt x="11" y="17"/>
                      <a:pt x="12" y="18"/>
                    </a:cubicBezTo>
                    <a:cubicBezTo>
                      <a:pt x="12" y="18"/>
                      <a:pt x="12" y="19"/>
                      <a:pt x="12" y="20"/>
                    </a:cubicBezTo>
                    <a:cubicBezTo>
                      <a:pt x="12" y="21"/>
                      <a:pt x="12" y="23"/>
                      <a:pt x="13" y="24"/>
                    </a:cubicBezTo>
                    <a:cubicBezTo>
                      <a:pt x="14" y="25"/>
                      <a:pt x="12" y="26"/>
                      <a:pt x="11" y="27"/>
                    </a:cubicBezTo>
                    <a:cubicBezTo>
                      <a:pt x="11" y="27"/>
                      <a:pt x="11" y="28"/>
                      <a:pt x="9" y="28"/>
                    </a:cubicBezTo>
                    <a:cubicBezTo>
                      <a:pt x="8" y="28"/>
                      <a:pt x="10" y="29"/>
                      <a:pt x="9" y="30"/>
                    </a:cubicBezTo>
                    <a:cubicBezTo>
                      <a:pt x="9" y="31"/>
                      <a:pt x="7" y="29"/>
                      <a:pt x="7" y="30"/>
                    </a:cubicBezTo>
                    <a:cubicBezTo>
                      <a:pt x="7" y="30"/>
                      <a:pt x="6" y="31"/>
                      <a:pt x="5" y="31"/>
                    </a:cubicBezTo>
                    <a:cubicBezTo>
                      <a:pt x="6" y="31"/>
                      <a:pt x="6" y="32"/>
                      <a:pt x="6" y="32"/>
                    </a:cubicBezTo>
                    <a:cubicBezTo>
                      <a:pt x="7" y="32"/>
                      <a:pt x="6" y="33"/>
                      <a:pt x="6" y="34"/>
                    </a:cubicBezTo>
                    <a:cubicBezTo>
                      <a:pt x="6" y="35"/>
                      <a:pt x="7" y="35"/>
                      <a:pt x="7" y="35"/>
                    </a:cubicBezTo>
                    <a:cubicBezTo>
                      <a:pt x="7" y="34"/>
                      <a:pt x="8" y="33"/>
                      <a:pt x="9" y="33"/>
                    </a:cubicBezTo>
                    <a:cubicBezTo>
                      <a:pt x="9" y="33"/>
                      <a:pt x="9" y="32"/>
                      <a:pt x="10" y="32"/>
                    </a:cubicBezTo>
                    <a:cubicBezTo>
                      <a:pt x="10" y="32"/>
                      <a:pt x="10" y="32"/>
                      <a:pt x="10" y="31"/>
                    </a:cubicBezTo>
                    <a:cubicBezTo>
                      <a:pt x="10" y="31"/>
                      <a:pt x="11" y="31"/>
                      <a:pt x="12" y="31"/>
                    </a:cubicBezTo>
                    <a:cubicBezTo>
                      <a:pt x="12" y="31"/>
                      <a:pt x="14" y="30"/>
                      <a:pt x="15" y="29"/>
                    </a:cubicBezTo>
                    <a:cubicBezTo>
                      <a:pt x="16" y="29"/>
                      <a:pt x="16" y="28"/>
                      <a:pt x="17" y="26"/>
                    </a:cubicBezTo>
                    <a:cubicBezTo>
                      <a:pt x="17" y="24"/>
                      <a:pt x="16" y="22"/>
                      <a:pt x="16" y="21"/>
                    </a:cubicBezTo>
                    <a:cubicBezTo>
                      <a:pt x="16" y="20"/>
                      <a:pt x="14" y="17"/>
                      <a:pt x="14" y="17"/>
                    </a:cubicBezTo>
                    <a:cubicBezTo>
                      <a:pt x="13" y="17"/>
                      <a:pt x="11" y="15"/>
                      <a:pt x="10" y="14"/>
                    </a:cubicBezTo>
                    <a:cubicBezTo>
                      <a:pt x="10" y="14"/>
                      <a:pt x="10" y="13"/>
                      <a:pt x="9" y="12"/>
                    </a:cubicBezTo>
                    <a:cubicBezTo>
                      <a:pt x="8" y="12"/>
                      <a:pt x="8" y="10"/>
                      <a:pt x="8" y="9"/>
                    </a:cubicBezTo>
                    <a:cubicBezTo>
                      <a:pt x="9" y="8"/>
                      <a:pt x="10" y="8"/>
                      <a:pt x="10" y="7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2" y="6"/>
                      <a:pt x="12" y="5"/>
                      <a:pt x="13" y="5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242">
                <a:extLst>
                  <a:ext uri="{FF2B5EF4-FFF2-40B4-BE49-F238E27FC236}">
                    <a16:creationId xmlns:a16="http://schemas.microsoft.com/office/drawing/2014/main" id="{208C48E9-09CD-4A96-AD55-057F352B8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4938" y="2108200"/>
                <a:ext cx="50800" cy="36513"/>
              </a:xfrm>
              <a:custGeom>
                <a:avLst/>
                <a:gdLst>
                  <a:gd name="T0" fmla="*/ 7 w 14"/>
                  <a:gd name="T1" fmla="*/ 9 h 10"/>
                  <a:gd name="T2" fmla="*/ 9 w 14"/>
                  <a:gd name="T3" fmla="*/ 9 h 10"/>
                  <a:gd name="T4" fmla="*/ 9 w 14"/>
                  <a:gd name="T5" fmla="*/ 7 h 10"/>
                  <a:gd name="T6" fmla="*/ 11 w 14"/>
                  <a:gd name="T7" fmla="*/ 6 h 10"/>
                  <a:gd name="T8" fmla="*/ 13 w 14"/>
                  <a:gd name="T9" fmla="*/ 3 h 10"/>
                  <a:gd name="T10" fmla="*/ 12 w 14"/>
                  <a:gd name="T11" fmla="*/ 0 h 10"/>
                  <a:gd name="T12" fmla="*/ 11 w 14"/>
                  <a:gd name="T13" fmla="*/ 0 h 10"/>
                  <a:gd name="T14" fmla="*/ 9 w 14"/>
                  <a:gd name="T15" fmla="*/ 1 h 10"/>
                  <a:gd name="T16" fmla="*/ 8 w 14"/>
                  <a:gd name="T17" fmla="*/ 2 h 10"/>
                  <a:gd name="T18" fmla="*/ 7 w 14"/>
                  <a:gd name="T19" fmla="*/ 1 h 10"/>
                  <a:gd name="T20" fmla="*/ 4 w 14"/>
                  <a:gd name="T21" fmla="*/ 1 h 10"/>
                  <a:gd name="T22" fmla="*/ 1 w 14"/>
                  <a:gd name="T23" fmla="*/ 2 h 10"/>
                  <a:gd name="T24" fmla="*/ 1 w 14"/>
                  <a:gd name="T25" fmla="*/ 4 h 10"/>
                  <a:gd name="T26" fmla="*/ 1 w 14"/>
                  <a:gd name="T27" fmla="*/ 6 h 10"/>
                  <a:gd name="T28" fmla="*/ 1 w 14"/>
                  <a:gd name="T29" fmla="*/ 6 h 10"/>
                  <a:gd name="T30" fmla="*/ 2 w 14"/>
                  <a:gd name="T31" fmla="*/ 8 h 10"/>
                  <a:gd name="T32" fmla="*/ 3 w 14"/>
                  <a:gd name="T33" fmla="*/ 8 h 10"/>
                  <a:gd name="T34" fmla="*/ 3 w 14"/>
                  <a:gd name="T35" fmla="*/ 10 h 10"/>
                  <a:gd name="T36" fmla="*/ 5 w 14"/>
                  <a:gd name="T37" fmla="*/ 10 h 10"/>
                  <a:gd name="T38" fmla="*/ 5 w 14"/>
                  <a:gd name="T39" fmla="*/ 10 h 10"/>
                  <a:gd name="T40" fmla="*/ 7 w 14"/>
                  <a:gd name="T41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" h="10">
                    <a:moveTo>
                      <a:pt x="7" y="9"/>
                    </a:moveTo>
                    <a:cubicBezTo>
                      <a:pt x="7" y="8"/>
                      <a:pt x="9" y="10"/>
                      <a:pt x="9" y="9"/>
                    </a:cubicBezTo>
                    <a:cubicBezTo>
                      <a:pt x="10" y="8"/>
                      <a:pt x="8" y="7"/>
                      <a:pt x="9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2" y="5"/>
                      <a:pt x="14" y="4"/>
                      <a:pt x="13" y="3"/>
                    </a:cubicBezTo>
                    <a:cubicBezTo>
                      <a:pt x="12" y="2"/>
                      <a:pt x="12" y="1"/>
                      <a:pt x="12" y="0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9" y="0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0"/>
                      <a:pt x="5" y="1"/>
                      <a:pt x="4" y="1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8"/>
                      <a:pt x="2" y="8"/>
                    </a:cubicBezTo>
                    <a:cubicBezTo>
                      <a:pt x="2" y="9"/>
                      <a:pt x="3" y="8"/>
                      <a:pt x="3" y="8"/>
                    </a:cubicBezTo>
                    <a:cubicBezTo>
                      <a:pt x="4" y="8"/>
                      <a:pt x="3" y="9"/>
                      <a:pt x="3" y="10"/>
                    </a:cubicBezTo>
                    <a:cubicBezTo>
                      <a:pt x="4" y="10"/>
                      <a:pt x="5" y="9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7" y="9"/>
                      <a:pt x="7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243">
                <a:extLst>
                  <a:ext uri="{FF2B5EF4-FFF2-40B4-BE49-F238E27FC236}">
                    <a16:creationId xmlns:a16="http://schemas.microsoft.com/office/drawing/2014/main" id="{D2AC4D43-7B90-4157-85F3-DFE0BFFDD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3988" y="2039938"/>
                <a:ext cx="61912" cy="76200"/>
              </a:xfrm>
              <a:custGeom>
                <a:avLst/>
                <a:gdLst>
                  <a:gd name="T0" fmla="*/ 12 w 17"/>
                  <a:gd name="T1" fmla="*/ 9 h 21"/>
                  <a:gd name="T2" fmla="*/ 9 w 17"/>
                  <a:gd name="T3" fmla="*/ 7 h 21"/>
                  <a:gd name="T4" fmla="*/ 11 w 17"/>
                  <a:gd name="T5" fmla="*/ 6 h 21"/>
                  <a:gd name="T6" fmla="*/ 10 w 17"/>
                  <a:gd name="T7" fmla="*/ 4 h 21"/>
                  <a:gd name="T8" fmla="*/ 9 w 17"/>
                  <a:gd name="T9" fmla="*/ 4 h 21"/>
                  <a:gd name="T10" fmla="*/ 7 w 17"/>
                  <a:gd name="T11" fmla="*/ 3 h 21"/>
                  <a:gd name="T12" fmla="*/ 6 w 17"/>
                  <a:gd name="T13" fmla="*/ 1 h 21"/>
                  <a:gd name="T14" fmla="*/ 5 w 17"/>
                  <a:gd name="T15" fmla="*/ 0 h 21"/>
                  <a:gd name="T16" fmla="*/ 4 w 17"/>
                  <a:gd name="T17" fmla="*/ 0 h 21"/>
                  <a:gd name="T18" fmla="*/ 4 w 17"/>
                  <a:gd name="T19" fmla="*/ 1 h 21"/>
                  <a:gd name="T20" fmla="*/ 3 w 17"/>
                  <a:gd name="T21" fmla="*/ 3 h 21"/>
                  <a:gd name="T22" fmla="*/ 2 w 17"/>
                  <a:gd name="T23" fmla="*/ 2 h 21"/>
                  <a:gd name="T24" fmla="*/ 1 w 17"/>
                  <a:gd name="T25" fmla="*/ 4 h 21"/>
                  <a:gd name="T26" fmla="*/ 0 w 17"/>
                  <a:gd name="T27" fmla="*/ 5 h 21"/>
                  <a:gd name="T28" fmla="*/ 1 w 17"/>
                  <a:gd name="T29" fmla="*/ 5 h 21"/>
                  <a:gd name="T30" fmla="*/ 1 w 17"/>
                  <a:gd name="T31" fmla="*/ 7 h 21"/>
                  <a:gd name="T32" fmla="*/ 3 w 17"/>
                  <a:gd name="T33" fmla="*/ 7 h 21"/>
                  <a:gd name="T34" fmla="*/ 2 w 17"/>
                  <a:gd name="T35" fmla="*/ 10 h 21"/>
                  <a:gd name="T36" fmla="*/ 2 w 17"/>
                  <a:gd name="T37" fmla="*/ 12 h 21"/>
                  <a:gd name="T38" fmla="*/ 4 w 17"/>
                  <a:gd name="T39" fmla="*/ 11 h 21"/>
                  <a:gd name="T40" fmla="*/ 6 w 17"/>
                  <a:gd name="T41" fmla="*/ 11 h 21"/>
                  <a:gd name="T42" fmla="*/ 7 w 17"/>
                  <a:gd name="T43" fmla="*/ 10 h 21"/>
                  <a:gd name="T44" fmla="*/ 9 w 17"/>
                  <a:gd name="T45" fmla="*/ 10 h 21"/>
                  <a:gd name="T46" fmla="*/ 11 w 17"/>
                  <a:gd name="T47" fmla="*/ 12 h 21"/>
                  <a:gd name="T48" fmla="*/ 11 w 17"/>
                  <a:gd name="T49" fmla="*/ 15 h 21"/>
                  <a:gd name="T50" fmla="*/ 13 w 17"/>
                  <a:gd name="T51" fmla="*/ 17 h 21"/>
                  <a:gd name="T52" fmla="*/ 12 w 17"/>
                  <a:gd name="T53" fmla="*/ 20 h 21"/>
                  <a:gd name="T54" fmla="*/ 13 w 17"/>
                  <a:gd name="T55" fmla="*/ 21 h 21"/>
                  <a:gd name="T56" fmla="*/ 14 w 17"/>
                  <a:gd name="T57" fmla="*/ 20 h 21"/>
                  <a:gd name="T58" fmla="*/ 16 w 17"/>
                  <a:gd name="T59" fmla="*/ 19 h 21"/>
                  <a:gd name="T60" fmla="*/ 17 w 17"/>
                  <a:gd name="T61" fmla="*/ 19 h 21"/>
                  <a:gd name="T62" fmla="*/ 17 w 17"/>
                  <a:gd name="T63" fmla="*/ 18 h 21"/>
                  <a:gd name="T64" fmla="*/ 17 w 17"/>
                  <a:gd name="T65" fmla="*/ 16 h 21"/>
                  <a:gd name="T66" fmla="*/ 15 w 17"/>
                  <a:gd name="T67" fmla="*/ 14 h 21"/>
                  <a:gd name="T68" fmla="*/ 13 w 17"/>
                  <a:gd name="T69" fmla="*/ 12 h 21"/>
                  <a:gd name="T70" fmla="*/ 12 w 17"/>
                  <a:gd name="T71" fmla="*/ 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" h="21">
                    <a:moveTo>
                      <a:pt x="12" y="9"/>
                    </a:moveTo>
                    <a:cubicBezTo>
                      <a:pt x="12" y="9"/>
                      <a:pt x="9" y="8"/>
                      <a:pt x="9" y="7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1" y="5"/>
                      <a:pt x="11" y="5"/>
                      <a:pt x="10" y="4"/>
                    </a:cubicBezTo>
                    <a:cubicBezTo>
                      <a:pt x="10" y="3"/>
                      <a:pt x="9" y="4"/>
                      <a:pt x="9" y="4"/>
                    </a:cubicBezTo>
                    <a:cubicBezTo>
                      <a:pt x="8" y="4"/>
                      <a:pt x="7" y="4"/>
                      <a:pt x="7" y="3"/>
                    </a:cubicBezTo>
                    <a:cubicBezTo>
                      <a:pt x="7" y="2"/>
                      <a:pt x="6" y="2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1"/>
                      <a:pt x="4" y="1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3"/>
                      <a:pt x="3" y="2"/>
                      <a:pt x="2" y="2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8"/>
                      <a:pt x="2" y="6"/>
                      <a:pt x="3" y="7"/>
                    </a:cubicBezTo>
                    <a:cubicBezTo>
                      <a:pt x="3" y="8"/>
                      <a:pt x="2" y="9"/>
                      <a:pt x="2" y="10"/>
                    </a:cubicBezTo>
                    <a:cubicBezTo>
                      <a:pt x="2" y="11"/>
                      <a:pt x="2" y="11"/>
                      <a:pt x="2" y="12"/>
                    </a:cubicBezTo>
                    <a:cubicBezTo>
                      <a:pt x="2" y="13"/>
                      <a:pt x="3" y="11"/>
                      <a:pt x="4" y="11"/>
                    </a:cubicBezTo>
                    <a:cubicBezTo>
                      <a:pt x="5" y="10"/>
                      <a:pt x="5" y="10"/>
                      <a:pt x="6" y="11"/>
                    </a:cubicBezTo>
                    <a:cubicBezTo>
                      <a:pt x="6" y="11"/>
                      <a:pt x="7" y="11"/>
                      <a:pt x="7" y="10"/>
                    </a:cubicBezTo>
                    <a:cubicBezTo>
                      <a:pt x="7" y="10"/>
                      <a:pt x="9" y="10"/>
                      <a:pt x="9" y="10"/>
                    </a:cubicBezTo>
                    <a:cubicBezTo>
                      <a:pt x="10" y="11"/>
                      <a:pt x="10" y="12"/>
                      <a:pt x="11" y="12"/>
                    </a:cubicBezTo>
                    <a:cubicBezTo>
                      <a:pt x="12" y="12"/>
                      <a:pt x="10" y="15"/>
                      <a:pt x="11" y="15"/>
                    </a:cubicBezTo>
                    <a:cubicBezTo>
                      <a:pt x="12" y="15"/>
                      <a:pt x="13" y="16"/>
                      <a:pt x="13" y="17"/>
                    </a:cubicBezTo>
                    <a:cubicBezTo>
                      <a:pt x="13" y="18"/>
                      <a:pt x="13" y="19"/>
                      <a:pt x="12" y="20"/>
                    </a:cubicBezTo>
                    <a:cubicBezTo>
                      <a:pt x="13" y="20"/>
                      <a:pt x="13" y="20"/>
                      <a:pt x="13" y="21"/>
                    </a:cubicBezTo>
                    <a:cubicBezTo>
                      <a:pt x="13" y="21"/>
                      <a:pt x="14" y="21"/>
                      <a:pt x="14" y="20"/>
                    </a:cubicBezTo>
                    <a:cubicBezTo>
                      <a:pt x="14" y="19"/>
                      <a:pt x="15" y="19"/>
                      <a:pt x="16" y="19"/>
                    </a:cubicBezTo>
                    <a:cubicBezTo>
                      <a:pt x="16" y="20"/>
                      <a:pt x="17" y="20"/>
                      <a:pt x="17" y="19"/>
                    </a:cubicBezTo>
                    <a:cubicBezTo>
                      <a:pt x="17" y="19"/>
                      <a:pt x="17" y="18"/>
                      <a:pt x="17" y="18"/>
                    </a:cubicBezTo>
                    <a:cubicBezTo>
                      <a:pt x="17" y="17"/>
                      <a:pt x="17" y="16"/>
                      <a:pt x="17" y="16"/>
                    </a:cubicBezTo>
                    <a:cubicBezTo>
                      <a:pt x="16" y="15"/>
                      <a:pt x="15" y="15"/>
                      <a:pt x="15" y="14"/>
                    </a:cubicBezTo>
                    <a:cubicBezTo>
                      <a:pt x="15" y="13"/>
                      <a:pt x="13" y="12"/>
                      <a:pt x="13" y="12"/>
                    </a:cubicBezTo>
                    <a:cubicBezTo>
                      <a:pt x="13" y="11"/>
                      <a:pt x="12" y="10"/>
                      <a:pt x="12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244">
                <a:extLst>
                  <a:ext uri="{FF2B5EF4-FFF2-40B4-BE49-F238E27FC236}">
                    <a16:creationId xmlns:a16="http://schemas.microsoft.com/office/drawing/2014/main" id="{D4507FD4-8313-4574-9ADF-271C88DCB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714625" y="2058988"/>
                <a:ext cx="68262" cy="125413"/>
              </a:xfrm>
              <a:custGeom>
                <a:avLst/>
                <a:gdLst>
                  <a:gd name="T0" fmla="*/ 12 w 19"/>
                  <a:gd name="T1" fmla="*/ 18 h 35"/>
                  <a:gd name="T2" fmla="*/ 12 w 19"/>
                  <a:gd name="T3" fmla="*/ 16 h 35"/>
                  <a:gd name="T4" fmla="*/ 15 w 19"/>
                  <a:gd name="T5" fmla="*/ 15 h 35"/>
                  <a:gd name="T6" fmla="*/ 18 w 19"/>
                  <a:gd name="T7" fmla="*/ 15 h 35"/>
                  <a:gd name="T8" fmla="*/ 18 w 19"/>
                  <a:gd name="T9" fmla="*/ 15 h 35"/>
                  <a:gd name="T10" fmla="*/ 19 w 19"/>
                  <a:gd name="T11" fmla="*/ 12 h 35"/>
                  <a:gd name="T12" fmla="*/ 17 w 19"/>
                  <a:gd name="T13" fmla="*/ 10 h 35"/>
                  <a:gd name="T14" fmla="*/ 17 w 19"/>
                  <a:gd name="T15" fmla="*/ 7 h 35"/>
                  <a:gd name="T16" fmla="*/ 15 w 19"/>
                  <a:gd name="T17" fmla="*/ 5 h 35"/>
                  <a:gd name="T18" fmla="*/ 13 w 19"/>
                  <a:gd name="T19" fmla="*/ 5 h 35"/>
                  <a:gd name="T20" fmla="*/ 12 w 19"/>
                  <a:gd name="T21" fmla="*/ 6 h 35"/>
                  <a:gd name="T22" fmla="*/ 10 w 19"/>
                  <a:gd name="T23" fmla="*/ 6 h 35"/>
                  <a:gd name="T24" fmla="*/ 8 w 19"/>
                  <a:gd name="T25" fmla="*/ 7 h 35"/>
                  <a:gd name="T26" fmla="*/ 8 w 19"/>
                  <a:gd name="T27" fmla="*/ 5 h 35"/>
                  <a:gd name="T28" fmla="*/ 9 w 19"/>
                  <a:gd name="T29" fmla="*/ 2 h 35"/>
                  <a:gd name="T30" fmla="*/ 7 w 19"/>
                  <a:gd name="T31" fmla="*/ 2 h 35"/>
                  <a:gd name="T32" fmla="*/ 7 w 19"/>
                  <a:gd name="T33" fmla="*/ 0 h 35"/>
                  <a:gd name="T34" fmla="*/ 6 w 19"/>
                  <a:gd name="T35" fmla="*/ 0 h 35"/>
                  <a:gd name="T36" fmla="*/ 6 w 19"/>
                  <a:gd name="T37" fmla="*/ 0 h 35"/>
                  <a:gd name="T38" fmla="*/ 4 w 19"/>
                  <a:gd name="T39" fmla="*/ 1 h 35"/>
                  <a:gd name="T40" fmla="*/ 2 w 19"/>
                  <a:gd name="T41" fmla="*/ 2 h 35"/>
                  <a:gd name="T42" fmla="*/ 1 w 19"/>
                  <a:gd name="T43" fmla="*/ 2 h 35"/>
                  <a:gd name="T44" fmla="*/ 0 w 19"/>
                  <a:gd name="T45" fmla="*/ 6 h 35"/>
                  <a:gd name="T46" fmla="*/ 2 w 19"/>
                  <a:gd name="T47" fmla="*/ 8 h 35"/>
                  <a:gd name="T48" fmla="*/ 3 w 19"/>
                  <a:gd name="T49" fmla="*/ 10 h 35"/>
                  <a:gd name="T50" fmla="*/ 2 w 19"/>
                  <a:gd name="T51" fmla="*/ 11 h 35"/>
                  <a:gd name="T52" fmla="*/ 2 w 19"/>
                  <a:gd name="T53" fmla="*/ 12 h 35"/>
                  <a:gd name="T54" fmla="*/ 3 w 19"/>
                  <a:gd name="T55" fmla="*/ 15 h 35"/>
                  <a:gd name="T56" fmla="*/ 4 w 19"/>
                  <a:gd name="T57" fmla="*/ 18 h 35"/>
                  <a:gd name="T58" fmla="*/ 5 w 19"/>
                  <a:gd name="T59" fmla="*/ 20 h 35"/>
                  <a:gd name="T60" fmla="*/ 3 w 19"/>
                  <a:gd name="T61" fmla="*/ 23 h 35"/>
                  <a:gd name="T62" fmla="*/ 2 w 19"/>
                  <a:gd name="T63" fmla="*/ 27 h 35"/>
                  <a:gd name="T64" fmla="*/ 2 w 19"/>
                  <a:gd name="T65" fmla="*/ 29 h 35"/>
                  <a:gd name="T66" fmla="*/ 5 w 19"/>
                  <a:gd name="T67" fmla="*/ 32 h 35"/>
                  <a:gd name="T68" fmla="*/ 6 w 19"/>
                  <a:gd name="T69" fmla="*/ 33 h 35"/>
                  <a:gd name="T70" fmla="*/ 7 w 19"/>
                  <a:gd name="T71" fmla="*/ 33 h 35"/>
                  <a:gd name="T72" fmla="*/ 8 w 19"/>
                  <a:gd name="T73" fmla="*/ 34 h 35"/>
                  <a:gd name="T74" fmla="*/ 10 w 19"/>
                  <a:gd name="T75" fmla="*/ 35 h 35"/>
                  <a:gd name="T76" fmla="*/ 11 w 19"/>
                  <a:gd name="T77" fmla="*/ 34 h 35"/>
                  <a:gd name="T78" fmla="*/ 8 w 19"/>
                  <a:gd name="T79" fmla="*/ 32 h 35"/>
                  <a:gd name="T80" fmla="*/ 7 w 19"/>
                  <a:gd name="T81" fmla="*/ 30 h 35"/>
                  <a:gd name="T82" fmla="*/ 6 w 19"/>
                  <a:gd name="T83" fmla="*/ 27 h 35"/>
                  <a:gd name="T84" fmla="*/ 4 w 19"/>
                  <a:gd name="T85" fmla="*/ 26 h 35"/>
                  <a:gd name="T86" fmla="*/ 4 w 19"/>
                  <a:gd name="T87" fmla="*/ 23 h 35"/>
                  <a:gd name="T88" fmla="*/ 6 w 19"/>
                  <a:gd name="T89" fmla="*/ 18 h 35"/>
                  <a:gd name="T90" fmla="*/ 8 w 19"/>
                  <a:gd name="T91" fmla="*/ 17 h 35"/>
                  <a:gd name="T92" fmla="*/ 9 w 19"/>
                  <a:gd name="T93" fmla="*/ 19 h 35"/>
                  <a:gd name="T94" fmla="*/ 12 w 19"/>
                  <a:gd name="T95" fmla="*/ 20 h 35"/>
                  <a:gd name="T96" fmla="*/ 12 w 19"/>
                  <a:gd name="T97" fmla="*/ 20 h 35"/>
                  <a:gd name="T98" fmla="*/ 12 w 19"/>
                  <a:gd name="T99" fmla="*/ 20 h 35"/>
                  <a:gd name="T100" fmla="*/ 12 w 19"/>
                  <a:gd name="T101" fmla="*/ 1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" h="35">
                    <a:moveTo>
                      <a:pt x="12" y="18"/>
                    </a:moveTo>
                    <a:cubicBezTo>
                      <a:pt x="12" y="17"/>
                      <a:pt x="11" y="17"/>
                      <a:pt x="12" y="16"/>
                    </a:cubicBezTo>
                    <a:cubicBezTo>
                      <a:pt x="13" y="15"/>
                      <a:pt x="14" y="14"/>
                      <a:pt x="15" y="15"/>
                    </a:cubicBezTo>
                    <a:cubicBezTo>
                      <a:pt x="16" y="15"/>
                      <a:pt x="18" y="14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  <a:cubicBezTo>
                      <a:pt x="19" y="11"/>
                      <a:pt x="18" y="10"/>
                      <a:pt x="17" y="10"/>
                    </a:cubicBezTo>
                    <a:cubicBezTo>
                      <a:pt x="16" y="10"/>
                      <a:pt x="18" y="7"/>
                      <a:pt x="17" y="7"/>
                    </a:cubicBezTo>
                    <a:cubicBezTo>
                      <a:pt x="16" y="7"/>
                      <a:pt x="16" y="6"/>
                      <a:pt x="15" y="5"/>
                    </a:cubicBezTo>
                    <a:cubicBezTo>
                      <a:pt x="15" y="5"/>
                      <a:pt x="13" y="5"/>
                      <a:pt x="13" y="5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11" y="5"/>
                      <a:pt x="11" y="5"/>
                      <a:pt x="10" y="6"/>
                    </a:cubicBezTo>
                    <a:cubicBezTo>
                      <a:pt x="9" y="6"/>
                      <a:pt x="8" y="8"/>
                      <a:pt x="8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4"/>
                      <a:pt x="9" y="3"/>
                      <a:pt x="9" y="2"/>
                    </a:cubicBezTo>
                    <a:cubicBezTo>
                      <a:pt x="8" y="1"/>
                      <a:pt x="7" y="3"/>
                      <a:pt x="7" y="2"/>
                    </a:cubicBezTo>
                    <a:cubicBezTo>
                      <a:pt x="7" y="1"/>
                      <a:pt x="7" y="0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4" y="0"/>
                      <a:pt x="4" y="1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3"/>
                      <a:pt x="0" y="6"/>
                      <a:pt x="0" y="6"/>
                    </a:cubicBezTo>
                    <a:cubicBezTo>
                      <a:pt x="0" y="7"/>
                      <a:pt x="2" y="8"/>
                      <a:pt x="2" y="8"/>
                    </a:cubicBezTo>
                    <a:cubicBezTo>
                      <a:pt x="3" y="8"/>
                      <a:pt x="2" y="9"/>
                      <a:pt x="3" y="10"/>
                    </a:cubicBezTo>
                    <a:cubicBezTo>
                      <a:pt x="3" y="10"/>
                      <a:pt x="3" y="11"/>
                      <a:pt x="2" y="11"/>
                    </a:cubicBezTo>
                    <a:cubicBezTo>
                      <a:pt x="2" y="11"/>
                      <a:pt x="3" y="12"/>
                      <a:pt x="2" y="12"/>
                    </a:cubicBezTo>
                    <a:cubicBezTo>
                      <a:pt x="2" y="13"/>
                      <a:pt x="2" y="14"/>
                      <a:pt x="3" y="15"/>
                    </a:cubicBezTo>
                    <a:cubicBezTo>
                      <a:pt x="4" y="16"/>
                      <a:pt x="4" y="17"/>
                      <a:pt x="4" y="18"/>
                    </a:cubicBezTo>
                    <a:cubicBezTo>
                      <a:pt x="4" y="19"/>
                      <a:pt x="5" y="19"/>
                      <a:pt x="5" y="20"/>
                    </a:cubicBezTo>
                    <a:cubicBezTo>
                      <a:pt x="5" y="20"/>
                      <a:pt x="3" y="24"/>
                      <a:pt x="3" y="23"/>
                    </a:cubicBezTo>
                    <a:cubicBezTo>
                      <a:pt x="2" y="24"/>
                      <a:pt x="2" y="26"/>
                      <a:pt x="2" y="27"/>
                    </a:cubicBezTo>
                    <a:cubicBezTo>
                      <a:pt x="2" y="28"/>
                      <a:pt x="1" y="29"/>
                      <a:pt x="2" y="29"/>
                    </a:cubicBezTo>
                    <a:cubicBezTo>
                      <a:pt x="3" y="29"/>
                      <a:pt x="4" y="30"/>
                      <a:pt x="5" y="32"/>
                    </a:cubicBezTo>
                    <a:cubicBezTo>
                      <a:pt x="5" y="32"/>
                      <a:pt x="6" y="33"/>
                      <a:pt x="6" y="33"/>
                    </a:cubicBezTo>
                    <a:cubicBezTo>
                      <a:pt x="6" y="33"/>
                      <a:pt x="7" y="33"/>
                      <a:pt x="7" y="33"/>
                    </a:cubicBezTo>
                    <a:cubicBezTo>
                      <a:pt x="8" y="33"/>
                      <a:pt x="8" y="34"/>
                      <a:pt x="8" y="34"/>
                    </a:cubicBezTo>
                    <a:cubicBezTo>
                      <a:pt x="8" y="35"/>
                      <a:pt x="10" y="35"/>
                      <a:pt x="10" y="35"/>
                    </a:cubicBezTo>
                    <a:cubicBezTo>
                      <a:pt x="10" y="35"/>
                      <a:pt x="10" y="34"/>
                      <a:pt x="11" y="34"/>
                    </a:cubicBezTo>
                    <a:cubicBezTo>
                      <a:pt x="10" y="33"/>
                      <a:pt x="9" y="32"/>
                      <a:pt x="8" y="32"/>
                    </a:cubicBezTo>
                    <a:cubicBezTo>
                      <a:pt x="7" y="32"/>
                      <a:pt x="6" y="30"/>
                      <a:pt x="7" y="30"/>
                    </a:cubicBezTo>
                    <a:cubicBezTo>
                      <a:pt x="7" y="29"/>
                      <a:pt x="6" y="28"/>
                      <a:pt x="6" y="27"/>
                    </a:cubicBezTo>
                    <a:cubicBezTo>
                      <a:pt x="6" y="27"/>
                      <a:pt x="5" y="27"/>
                      <a:pt x="4" y="26"/>
                    </a:cubicBezTo>
                    <a:cubicBezTo>
                      <a:pt x="3" y="26"/>
                      <a:pt x="4" y="24"/>
                      <a:pt x="4" y="23"/>
                    </a:cubicBezTo>
                    <a:cubicBezTo>
                      <a:pt x="5" y="22"/>
                      <a:pt x="6" y="19"/>
                      <a:pt x="6" y="18"/>
                    </a:cubicBezTo>
                    <a:cubicBezTo>
                      <a:pt x="5" y="17"/>
                      <a:pt x="7" y="16"/>
                      <a:pt x="8" y="17"/>
                    </a:cubicBezTo>
                    <a:cubicBezTo>
                      <a:pt x="8" y="18"/>
                      <a:pt x="8" y="19"/>
                      <a:pt x="9" y="19"/>
                    </a:cubicBezTo>
                    <a:cubicBezTo>
                      <a:pt x="11" y="19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19"/>
                      <a:pt x="12" y="19"/>
                      <a:pt x="12" y="1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245">
                <a:extLst>
                  <a:ext uri="{FF2B5EF4-FFF2-40B4-BE49-F238E27FC236}">
                    <a16:creationId xmlns:a16="http://schemas.microsoft.com/office/drawing/2014/main" id="{992475DB-D5AB-4976-AC18-A865B7826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5188" y="1712913"/>
                <a:ext cx="82550" cy="65088"/>
              </a:xfrm>
              <a:custGeom>
                <a:avLst/>
                <a:gdLst>
                  <a:gd name="T0" fmla="*/ 1 w 23"/>
                  <a:gd name="T1" fmla="*/ 4 h 18"/>
                  <a:gd name="T2" fmla="*/ 1 w 23"/>
                  <a:gd name="T3" fmla="*/ 6 h 18"/>
                  <a:gd name="T4" fmla="*/ 1 w 23"/>
                  <a:gd name="T5" fmla="*/ 7 h 18"/>
                  <a:gd name="T6" fmla="*/ 1 w 23"/>
                  <a:gd name="T7" fmla="*/ 9 h 18"/>
                  <a:gd name="T8" fmla="*/ 2 w 23"/>
                  <a:gd name="T9" fmla="*/ 10 h 18"/>
                  <a:gd name="T10" fmla="*/ 2 w 23"/>
                  <a:gd name="T11" fmla="*/ 12 h 18"/>
                  <a:gd name="T12" fmla="*/ 2 w 23"/>
                  <a:gd name="T13" fmla="*/ 13 h 18"/>
                  <a:gd name="T14" fmla="*/ 4 w 23"/>
                  <a:gd name="T15" fmla="*/ 13 h 18"/>
                  <a:gd name="T16" fmla="*/ 5 w 23"/>
                  <a:gd name="T17" fmla="*/ 15 h 18"/>
                  <a:gd name="T18" fmla="*/ 6 w 23"/>
                  <a:gd name="T19" fmla="*/ 15 h 18"/>
                  <a:gd name="T20" fmla="*/ 8 w 23"/>
                  <a:gd name="T21" fmla="*/ 15 h 18"/>
                  <a:gd name="T22" fmla="*/ 8 w 23"/>
                  <a:gd name="T23" fmla="*/ 16 h 18"/>
                  <a:gd name="T24" fmla="*/ 10 w 23"/>
                  <a:gd name="T25" fmla="*/ 16 h 18"/>
                  <a:gd name="T26" fmla="*/ 11 w 23"/>
                  <a:gd name="T27" fmla="*/ 17 h 18"/>
                  <a:gd name="T28" fmla="*/ 12 w 23"/>
                  <a:gd name="T29" fmla="*/ 17 h 18"/>
                  <a:gd name="T30" fmla="*/ 14 w 23"/>
                  <a:gd name="T31" fmla="*/ 18 h 18"/>
                  <a:gd name="T32" fmla="*/ 16 w 23"/>
                  <a:gd name="T33" fmla="*/ 18 h 18"/>
                  <a:gd name="T34" fmla="*/ 18 w 23"/>
                  <a:gd name="T35" fmla="*/ 18 h 18"/>
                  <a:gd name="T36" fmla="*/ 19 w 23"/>
                  <a:gd name="T37" fmla="*/ 18 h 18"/>
                  <a:gd name="T38" fmla="*/ 19 w 23"/>
                  <a:gd name="T39" fmla="*/ 17 h 18"/>
                  <a:gd name="T40" fmla="*/ 21 w 23"/>
                  <a:gd name="T41" fmla="*/ 15 h 18"/>
                  <a:gd name="T42" fmla="*/ 22 w 23"/>
                  <a:gd name="T43" fmla="*/ 14 h 18"/>
                  <a:gd name="T44" fmla="*/ 22 w 23"/>
                  <a:gd name="T45" fmla="*/ 12 h 18"/>
                  <a:gd name="T46" fmla="*/ 21 w 23"/>
                  <a:gd name="T47" fmla="*/ 10 h 18"/>
                  <a:gd name="T48" fmla="*/ 21 w 23"/>
                  <a:gd name="T49" fmla="*/ 8 h 18"/>
                  <a:gd name="T50" fmla="*/ 22 w 23"/>
                  <a:gd name="T51" fmla="*/ 7 h 18"/>
                  <a:gd name="T52" fmla="*/ 22 w 23"/>
                  <a:gd name="T53" fmla="*/ 5 h 18"/>
                  <a:gd name="T54" fmla="*/ 21 w 23"/>
                  <a:gd name="T55" fmla="*/ 3 h 18"/>
                  <a:gd name="T56" fmla="*/ 20 w 23"/>
                  <a:gd name="T57" fmla="*/ 2 h 18"/>
                  <a:gd name="T58" fmla="*/ 20 w 23"/>
                  <a:gd name="T59" fmla="*/ 2 h 18"/>
                  <a:gd name="T60" fmla="*/ 14 w 23"/>
                  <a:gd name="T61" fmla="*/ 2 h 18"/>
                  <a:gd name="T62" fmla="*/ 12 w 23"/>
                  <a:gd name="T63" fmla="*/ 1 h 18"/>
                  <a:gd name="T64" fmla="*/ 11 w 23"/>
                  <a:gd name="T65" fmla="*/ 2 h 18"/>
                  <a:gd name="T66" fmla="*/ 10 w 23"/>
                  <a:gd name="T67" fmla="*/ 1 h 18"/>
                  <a:gd name="T68" fmla="*/ 5 w 23"/>
                  <a:gd name="T69" fmla="*/ 2 h 18"/>
                  <a:gd name="T70" fmla="*/ 1 w 23"/>
                  <a:gd name="T71" fmla="*/ 3 h 18"/>
                  <a:gd name="T72" fmla="*/ 1 w 23"/>
                  <a:gd name="T73" fmla="*/ 4 h 18"/>
                  <a:gd name="T74" fmla="*/ 1 w 23"/>
                  <a:gd name="T7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" h="18">
                    <a:moveTo>
                      <a:pt x="1" y="4"/>
                    </a:moveTo>
                    <a:cubicBezTo>
                      <a:pt x="1" y="4"/>
                      <a:pt x="1" y="6"/>
                      <a:pt x="1" y="6"/>
                    </a:cubicBezTo>
                    <a:cubicBezTo>
                      <a:pt x="0" y="7"/>
                      <a:pt x="0" y="7"/>
                      <a:pt x="1" y="7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9"/>
                      <a:pt x="2" y="9"/>
                      <a:pt x="2" y="10"/>
                    </a:cubicBezTo>
                    <a:cubicBezTo>
                      <a:pt x="2" y="11"/>
                      <a:pt x="2" y="11"/>
                      <a:pt x="2" y="12"/>
                    </a:cubicBezTo>
                    <a:cubicBezTo>
                      <a:pt x="2" y="12"/>
                      <a:pt x="2" y="12"/>
                      <a:pt x="2" y="13"/>
                    </a:cubicBezTo>
                    <a:cubicBezTo>
                      <a:pt x="3" y="13"/>
                      <a:pt x="3" y="13"/>
                      <a:pt x="4" y="13"/>
                    </a:cubicBezTo>
                    <a:cubicBezTo>
                      <a:pt x="5" y="14"/>
                      <a:pt x="5" y="14"/>
                      <a:pt x="5" y="15"/>
                    </a:cubicBezTo>
                    <a:cubicBezTo>
                      <a:pt x="5" y="15"/>
                      <a:pt x="6" y="16"/>
                      <a:pt x="6" y="15"/>
                    </a:cubicBezTo>
                    <a:cubicBezTo>
                      <a:pt x="7" y="15"/>
                      <a:pt x="7" y="15"/>
                      <a:pt x="8" y="15"/>
                    </a:cubicBezTo>
                    <a:cubicBezTo>
                      <a:pt x="8" y="15"/>
                      <a:pt x="8" y="15"/>
                      <a:pt x="8" y="16"/>
                    </a:cubicBezTo>
                    <a:cubicBezTo>
                      <a:pt x="8" y="16"/>
                      <a:pt x="9" y="16"/>
                      <a:pt x="10" y="16"/>
                    </a:cubicBezTo>
                    <a:cubicBezTo>
                      <a:pt x="10" y="16"/>
                      <a:pt x="10" y="17"/>
                      <a:pt x="11" y="17"/>
                    </a:cubicBezTo>
                    <a:cubicBezTo>
                      <a:pt x="11" y="18"/>
                      <a:pt x="12" y="17"/>
                      <a:pt x="12" y="17"/>
                    </a:cubicBezTo>
                    <a:cubicBezTo>
                      <a:pt x="13" y="18"/>
                      <a:pt x="14" y="18"/>
                      <a:pt x="14" y="18"/>
                    </a:cubicBezTo>
                    <a:cubicBezTo>
                      <a:pt x="15" y="17"/>
                      <a:pt x="15" y="18"/>
                      <a:pt x="16" y="18"/>
                    </a:cubicBezTo>
                    <a:cubicBezTo>
                      <a:pt x="17" y="18"/>
                      <a:pt x="18" y="18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ubicBezTo>
                      <a:pt x="20" y="18"/>
                      <a:pt x="19" y="17"/>
                      <a:pt x="19" y="17"/>
                    </a:cubicBezTo>
                    <a:cubicBezTo>
                      <a:pt x="19" y="17"/>
                      <a:pt x="21" y="15"/>
                      <a:pt x="21" y="1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13"/>
                      <a:pt x="22" y="12"/>
                      <a:pt x="22" y="12"/>
                    </a:cubicBezTo>
                    <a:cubicBezTo>
                      <a:pt x="21" y="11"/>
                      <a:pt x="21" y="10"/>
                      <a:pt x="21" y="10"/>
                    </a:cubicBezTo>
                    <a:cubicBezTo>
                      <a:pt x="22" y="9"/>
                      <a:pt x="21" y="9"/>
                      <a:pt x="21" y="8"/>
                    </a:cubicBezTo>
                    <a:cubicBezTo>
                      <a:pt x="21" y="8"/>
                      <a:pt x="21" y="7"/>
                      <a:pt x="22" y="7"/>
                    </a:cubicBezTo>
                    <a:cubicBezTo>
                      <a:pt x="22" y="7"/>
                      <a:pt x="22" y="6"/>
                      <a:pt x="22" y="5"/>
                    </a:cubicBezTo>
                    <a:cubicBezTo>
                      <a:pt x="21" y="5"/>
                      <a:pt x="21" y="4"/>
                      <a:pt x="21" y="3"/>
                    </a:cubicBezTo>
                    <a:cubicBezTo>
                      <a:pt x="22" y="3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2" y="1"/>
                    </a:cubicBezTo>
                    <a:cubicBezTo>
                      <a:pt x="12" y="2"/>
                      <a:pt x="12" y="2"/>
                      <a:pt x="11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0"/>
                      <a:pt x="6" y="1"/>
                      <a:pt x="5" y="2"/>
                    </a:cubicBezTo>
                    <a:cubicBezTo>
                      <a:pt x="4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246">
                <a:extLst>
                  <a:ext uri="{FF2B5EF4-FFF2-40B4-BE49-F238E27FC236}">
                    <a16:creationId xmlns:a16="http://schemas.microsoft.com/office/drawing/2014/main" id="{50482CAF-5380-40FD-A94B-B173B73F3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94075" y="1820863"/>
                <a:ext cx="31750" cy="28575"/>
              </a:xfrm>
              <a:custGeom>
                <a:avLst/>
                <a:gdLst>
                  <a:gd name="T0" fmla="*/ 7 w 9"/>
                  <a:gd name="T1" fmla="*/ 7 h 8"/>
                  <a:gd name="T2" fmla="*/ 9 w 9"/>
                  <a:gd name="T3" fmla="*/ 5 h 8"/>
                  <a:gd name="T4" fmla="*/ 9 w 9"/>
                  <a:gd name="T5" fmla="*/ 2 h 8"/>
                  <a:gd name="T6" fmla="*/ 7 w 9"/>
                  <a:gd name="T7" fmla="*/ 0 h 8"/>
                  <a:gd name="T8" fmla="*/ 3 w 9"/>
                  <a:gd name="T9" fmla="*/ 0 h 8"/>
                  <a:gd name="T10" fmla="*/ 2 w 9"/>
                  <a:gd name="T11" fmla="*/ 0 h 8"/>
                  <a:gd name="T12" fmla="*/ 1 w 9"/>
                  <a:gd name="T13" fmla="*/ 1 h 8"/>
                  <a:gd name="T14" fmla="*/ 2 w 9"/>
                  <a:gd name="T15" fmla="*/ 3 h 8"/>
                  <a:gd name="T16" fmla="*/ 4 w 9"/>
                  <a:gd name="T17" fmla="*/ 5 h 8"/>
                  <a:gd name="T18" fmla="*/ 5 w 9"/>
                  <a:gd name="T19" fmla="*/ 7 h 8"/>
                  <a:gd name="T20" fmla="*/ 7 w 9"/>
                  <a:gd name="T21" fmla="*/ 8 h 8"/>
                  <a:gd name="T22" fmla="*/ 7 w 9"/>
                  <a:gd name="T2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8">
                    <a:moveTo>
                      <a:pt x="7" y="7"/>
                    </a:moveTo>
                    <a:cubicBezTo>
                      <a:pt x="7" y="7"/>
                      <a:pt x="8" y="5"/>
                      <a:pt x="9" y="5"/>
                    </a:cubicBezTo>
                    <a:cubicBezTo>
                      <a:pt x="9" y="5"/>
                      <a:pt x="9" y="3"/>
                      <a:pt x="9" y="2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7" y="0"/>
                      <a:pt x="4" y="0"/>
                      <a:pt x="3" y="0"/>
                    </a:cubicBezTo>
                    <a:cubicBezTo>
                      <a:pt x="3" y="0"/>
                      <a:pt x="2" y="1"/>
                      <a:pt x="2" y="0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2"/>
                      <a:pt x="2" y="2"/>
                      <a:pt x="2" y="3"/>
                    </a:cubicBezTo>
                    <a:cubicBezTo>
                      <a:pt x="2" y="3"/>
                      <a:pt x="4" y="5"/>
                      <a:pt x="4" y="5"/>
                    </a:cubicBezTo>
                    <a:cubicBezTo>
                      <a:pt x="4" y="5"/>
                      <a:pt x="5" y="6"/>
                      <a:pt x="5" y="7"/>
                    </a:cubicBezTo>
                    <a:cubicBezTo>
                      <a:pt x="6" y="7"/>
                      <a:pt x="6" y="8"/>
                      <a:pt x="7" y="8"/>
                    </a:cubicBezTo>
                    <a:cubicBezTo>
                      <a:pt x="7" y="8"/>
                      <a:pt x="7" y="7"/>
                      <a:pt x="7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247">
                <a:extLst>
                  <a:ext uri="{FF2B5EF4-FFF2-40B4-BE49-F238E27FC236}">
                    <a16:creationId xmlns:a16="http://schemas.microsoft.com/office/drawing/2014/main" id="{5217CE74-27BA-4AD8-A8FD-66FC40CB2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08363" y="1806575"/>
                <a:ext cx="46037" cy="39688"/>
              </a:xfrm>
              <a:custGeom>
                <a:avLst/>
                <a:gdLst>
                  <a:gd name="T0" fmla="*/ 8 w 13"/>
                  <a:gd name="T1" fmla="*/ 9 h 11"/>
                  <a:gd name="T2" fmla="*/ 6 w 13"/>
                  <a:gd name="T3" fmla="*/ 7 h 11"/>
                  <a:gd name="T4" fmla="*/ 5 w 13"/>
                  <a:gd name="T5" fmla="*/ 5 h 11"/>
                  <a:gd name="T6" fmla="*/ 6 w 13"/>
                  <a:gd name="T7" fmla="*/ 4 h 11"/>
                  <a:gd name="T8" fmla="*/ 7 w 13"/>
                  <a:gd name="T9" fmla="*/ 4 h 11"/>
                  <a:gd name="T10" fmla="*/ 11 w 13"/>
                  <a:gd name="T11" fmla="*/ 4 h 11"/>
                  <a:gd name="T12" fmla="*/ 13 w 13"/>
                  <a:gd name="T13" fmla="*/ 6 h 11"/>
                  <a:gd name="T14" fmla="*/ 13 w 13"/>
                  <a:gd name="T15" fmla="*/ 5 h 11"/>
                  <a:gd name="T16" fmla="*/ 12 w 13"/>
                  <a:gd name="T17" fmla="*/ 3 h 11"/>
                  <a:gd name="T18" fmla="*/ 11 w 13"/>
                  <a:gd name="T19" fmla="*/ 2 h 11"/>
                  <a:gd name="T20" fmla="*/ 11 w 13"/>
                  <a:gd name="T21" fmla="*/ 2 h 11"/>
                  <a:gd name="T22" fmla="*/ 8 w 13"/>
                  <a:gd name="T23" fmla="*/ 2 h 11"/>
                  <a:gd name="T24" fmla="*/ 6 w 13"/>
                  <a:gd name="T25" fmla="*/ 0 h 11"/>
                  <a:gd name="T26" fmla="*/ 5 w 13"/>
                  <a:gd name="T27" fmla="*/ 1 h 11"/>
                  <a:gd name="T28" fmla="*/ 4 w 13"/>
                  <a:gd name="T29" fmla="*/ 2 h 11"/>
                  <a:gd name="T30" fmla="*/ 3 w 13"/>
                  <a:gd name="T31" fmla="*/ 3 h 11"/>
                  <a:gd name="T32" fmla="*/ 2 w 13"/>
                  <a:gd name="T33" fmla="*/ 3 h 11"/>
                  <a:gd name="T34" fmla="*/ 0 w 13"/>
                  <a:gd name="T35" fmla="*/ 4 h 11"/>
                  <a:gd name="T36" fmla="*/ 1 w 13"/>
                  <a:gd name="T37" fmla="*/ 5 h 11"/>
                  <a:gd name="T38" fmla="*/ 3 w 13"/>
                  <a:gd name="T39" fmla="*/ 5 h 11"/>
                  <a:gd name="T40" fmla="*/ 5 w 13"/>
                  <a:gd name="T41" fmla="*/ 9 h 11"/>
                  <a:gd name="T42" fmla="*/ 6 w 13"/>
                  <a:gd name="T43" fmla="*/ 10 h 11"/>
                  <a:gd name="T44" fmla="*/ 8 w 13"/>
                  <a:gd name="T45" fmla="*/ 11 h 11"/>
                  <a:gd name="T46" fmla="*/ 9 w 13"/>
                  <a:gd name="T47" fmla="*/ 11 h 11"/>
                  <a:gd name="T48" fmla="*/ 8 w 13"/>
                  <a:gd name="T4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" h="11">
                    <a:moveTo>
                      <a:pt x="8" y="9"/>
                    </a:moveTo>
                    <a:cubicBezTo>
                      <a:pt x="8" y="9"/>
                      <a:pt x="6" y="7"/>
                      <a:pt x="6" y="7"/>
                    </a:cubicBezTo>
                    <a:cubicBezTo>
                      <a:pt x="6" y="6"/>
                      <a:pt x="5" y="6"/>
                      <a:pt x="5" y="5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6" y="5"/>
                      <a:pt x="7" y="4"/>
                      <a:pt x="7" y="4"/>
                    </a:cubicBezTo>
                    <a:cubicBezTo>
                      <a:pt x="8" y="4"/>
                      <a:pt x="11" y="4"/>
                      <a:pt x="11" y="4"/>
                    </a:cubicBezTo>
                    <a:cubicBezTo>
                      <a:pt x="11" y="4"/>
                      <a:pt x="12" y="5"/>
                      <a:pt x="13" y="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4"/>
                      <a:pt x="13" y="4"/>
                      <a:pt x="12" y="3"/>
                    </a:cubicBezTo>
                    <a:cubicBezTo>
                      <a:pt x="12" y="3"/>
                      <a:pt x="11" y="3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6" y="0"/>
                      <a:pt x="5" y="1"/>
                      <a:pt x="5" y="1"/>
                    </a:cubicBezTo>
                    <a:cubicBezTo>
                      <a:pt x="4" y="1"/>
                      <a:pt x="5" y="2"/>
                      <a:pt x="4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4"/>
                      <a:pt x="2" y="3"/>
                      <a:pt x="2" y="3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3" y="4"/>
                      <a:pt x="3" y="5"/>
                    </a:cubicBezTo>
                    <a:cubicBezTo>
                      <a:pt x="3" y="6"/>
                      <a:pt x="4" y="8"/>
                      <a:pt x="5" y="9"/>
                    </a:cubicBezTo>
                    <a:cubicBezTo>
                      <a:pt x="5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0"/>
                      <a:pt x="8" y="9"/>
                      <a:pt x="8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248">
                <a:extLst>
                  <a:ext uri="{FF2B5EF4-FFF2-40B4-BE49-F238E27FC236}">
                    <a16:creationId xmlns:a16="http://schemas.microsoft.com/office/drawing/2014/main" id="{E3074164-23D8-4EC2-881B-BE139D6DF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65500" y="1849438"/>
                <a:ext cx="17462" cy="28575"/>
              </a:xfrm>
              <a:custGeom>
                <a:avLst/>
                <a:gdLst>
                  <a:gd name="T0" fmla="*/ 3 w 5"/>
                  <a:gd name="T1" fmla="*/ 7 h 8"/>
                  <a:gd name="T2" fmla="*/ 4 w 5"/>
                  <a:gd name="T3" fmla="*/ 6 h 8"/>
                  <a:gd name="T4" fmla="*/ 5 w 5"/>
                  <a:gd name="T5" fmla="*/ 5 h 8"/>
                  <a:gd name="T6" fmla="*/ 5 w 5"/>
                  <a:gd name="T7" fmla="*/ 5 h 8"/>
                  <a:gd name="T8" fmla="*/ 3 w 5"/>
                  <a:gd name="T9" fmla="*/ 3 h 8"/>
                  <a:gd name="T10" fmla="*/ 4 w 5"/>
                  <a:gd name="T11" fmla="*/ 1 h 8"/>
                  <a:gd name="T12" fmla="*/ 2 w 5"/>
                  <a:gd name="T13" fmla="*/ 0 h 8"/>
                  <a:gd name="T14" fmla="*/ 0 w 5"/>
                  <a:gd name="T15" fmla="*/ 1 h 8"/>
                  <a:gd name="T16" fmla="*/ 1 w 5"/>
                  <a:gd name="T17" fmla="*/ 3 h 8"/>
                  <a:gd name="T18" fmla="*/ 1 w 5"/>
                  <a:gd name="T19" fmla="*/ 6 h 8"/>
                  <a:gd name="T20" fmla="*/ 3 w 5"/>
                  <a:gd name="T21" fmla="*/ 8 h 8"/>
                  <a:gd name="T22" fmla="*/ 3 w 5"/>
                  <a:gd name="T2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8">
                    <a:moveTo>
                      <a:pt x="3" y="7"/>
                    </a:moveTo>
                    <a:cubicBezTo>
                      <a:pt x="4" y="7"/>
                      <a:pt x="3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4"/>
                      <a:pt x="3" y="4"/>
                      <a:pt x="3" y="3"/>
                    </a:cubicBezTo>
                    <a:cubicBezTo>
                      <a:pt x="3" y="3"/>
                      <a:pt x="3" y="1"/>
                      <a:pt x="4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1" y="2"/>
                      <a:pt x="2" y="2"/>
                      <a:pt x="1" y="3"/>
                    </a:cubicBezTo>
                    <a:cubicBezTo>
                      <a:pt x="0" y="3"/>
                      <a:pt x="0" y="6"/>
                      <a:pt x="1" y="6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3" y="8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249">
                <a:extLst>
                  <a:ext uri="{FF2B5EF4-FFF2-40B4-BE49-F238E27FC236}">
                    <a16:creationId xmlns:a16="http://schemas.microsoft.com/office/drawing/2014/main" id="{354222A0-5119-47FA-B778-8475DB07D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41700" y="1781175"/>
                <a:ext cx="61912" cy="28575"/>
              </a:xfrm>
              <a:custGeom>
                <a:avLst/>
                <a:gdLst>
                  <a:gd name="T0" fmla="*/ 14 w 17"/>
                  <a:gd name="T1" fmla="*/ 0 h 8"/>
                  <a:gd name="T2" fmla="*/ 12 w 17"/>
                  <a:gd name="T3" fmla="*/ 0 h 8"/>
                  <a:gd name="T4" fmla="*/ 12 w 17"/>
                  <a:gd name="T5" fmla="*/ 1 h 8"/>
                  <a:gd name="T6" fmla="*/ 10 w 17"/>
                  <a:gd name="T7" fmla="*/ 1 h 8"/>
                  <a:gd name="T8" fmla="*/ 9 w 17"/>
                  <a:gd name="T9" fmla="*/ 2 h 8"/>
                  <a:gd name="T10" fmla="*/ 8 w 17"/>
                  <a:gd name="T11" fmla="*/ 3 h 8"/>
                  <a:gd name="T12" fmla="*/ 7 w 17"/>
                  <a:gd name="T13" fmla="*/ 4 h 8"/>
                  <a:gd name="T14" fmla="*/ 4 w 17"/>
                  <a:gd name="T15" fmla="*/ 4 h 8"/>
                  <a:gd name="T16" fmla="*/ 3 w 17"/>
                  <a:gd name="T17" fmla="*/ 4 h 8"/>
                  <a:gd name="T18" fmla="*/ 2 w 17"/>
                  <a:gd name="T19" fmla="*/ 5 h 8"/>
                  <a:gd name="T20" fmla="*/ 0 w 17"/>
                  <a:gd name="T21" fmla="*/ 4 h 8"/>
                  <a:gd name="T22" fmla="*/ 0 w 17"/>
                  <a:gd name="T23" fmla="*/ 6 h 8"/>
                  <a:gd name="T24" fmla="*/ 1 w 17"/>
                  <a:gd name="T25" fmla="*/ 6 h 8"/>
                  <a:gd name="T26" fmla="*/ 3 w 17"/>
                  <a:gd name="T27" fmla="*/ 6 h 8"/>
                  <a:gd name="T28" fmla="*/ 4 w 17"/>
                  <a:gd name="T29" fmla="*/ 6 h 8"/>
                  <a:gd name="T30" fmla="*/ 6 w 17"/>
                  <a:gd name="T31" fmla="*/ 6 h 8"/>
                  <a:gd name="T32" fmla="*/ 6 w 17"/>
                  <a:gd name="T33" fmla="*/ 7 h 8"/>
                  <a:gd name="T34" fmla="*/ 9 w 17"/>
                  <a:gd name="T35" fmla="*/ 7 h 8"/>
                  <a:gd name="T36" fmla="*/ 11 w 17"/>
                  <a:gd name="T37" fmla="*/ 8 h 8"/>
                  <a:gd name="T38" fmla="*/ 13 w 17"/>
                  <a:gd name="T39" fmla="*/ 7 h 8"/>
                  <a:gd name="T40" fmla="*/ 15 w 17"/>
                  <a:gd name="T41" fmla="*/ 6 h 8"/>
                  <a:gd name="T42" fmla="*/ 15 w 17"/>
                  <a:gd name="T43" fmla="*/ 6 h 8"/>
                  <a:gd name="T44" fmla="*/ 15 w 17"/>
                  <a:gd name="T45" fmla="*/ 6 h 8"/>
                  <a:gd name="T46" fmla="*/ 15 w 17"/>
                  <a:gd name="T47" fmla="*/ 5 h 8"/>
                  <a:gd name="T48" fmla="*/ 16 w 17"/>
                  <a:gd name="T49" fmla="*/ 4 h 8"/>
                  <a:gd name="T50" fmla="*/ 17 w 17"/>
                  <a:gd name="T51" fmla="*/ 3 h 8"/>
                  <a:gd name="T52" fmla="*/ 17 w 17"/>
                  <a:gd name="T53" fmla="*/ 3 h 8"/>
                  <a:gd name="T54" fmla="*/ 16 w 17"/>
                  <a:gd name="T55" fmla="*/ 1 h 8"/>
                  <a:gd name="T56" fmla="*/ 14 w 17"/>
                  <a:gd name="T5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" h="8">
                    <a:moveTo>
                      <a:pt x="14" y="0"/>
                    </a:moveTo>
                    <a:cubicBezTo>
                      <a:pt x="14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1" y="1"/>
                      <a:pt x="10" y="1"/>
                    </a:cubicBezTo>
                    <a:cubicBezTo>
                      <a:pt x="10" y="1"/>
                      <a:pt x="9" y="1"/>
                      <a:pt x="9" y="2"/>
                    </a:cubicBezTo>
                    <a:cubicBezTo>
                      <a:pt x="8" y="2"/>
                      <a:pt x="7" y="2"/>
                      <a:pt x="8" y="3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6" y="4"/>
                      <a:pt x="5" y="4"/>
                      <a:pt x="4" y="4"/>
                    </a:cubicBezTo>
                    <a:cubicBezTo>
                      <a:pt x="4" y="5"/>
                      <a:pt x="3" y="5"/>
                      <a:pt x="3" y="4"/>
                    </a:cubicBezTo>
                    <a:cubicBezTo>
                      <a:pt x="3" y="4"/>
                      <a:pt x="2" y="4"/>
                      <a:pt x="2" y="5"/>
                    </a:cubicBezTo>
                    <a:cubicBezTo>
                      <a:pt x="1" y="5"/>
                      <a:pt x="1" y="4"/>
                      <a:pt x="0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7"/>
                      <a:pt x="4" y="6"/>
                      <a:pt x="4" y="6"/>
                    </a:cubicBezTo>
                    <a:cubicBezTo>
                      <a:pt x="4" y="6"/>
                      <a:pt x="6" y="6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7" y="7"/>
                      <a:pt x="8" y="7"/>
                      <a:pt x="9" y="7"/>
                    </a:cubicBezTo>
                    <a:cubicBezTo>
                      <a:pt x="9" y="7"/>
                      <a:pt x="11" y="8"/>
                      <a:pt x="11" y="8"/>
                    </a:cubicBezTo>
                    <a:cubicBezTo>
                      <a:pt x="12" y="8"/>
                      <a:pt x="12" y="7"/>
                      <a:pt x="13" y="7"/>
                    </a:cubicBezTo>
                    <a:cubicBezTo>
                      <a:pt x="14" y="7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6" y="4"/>
                      <a:pt x="15" y="4"/>
                      <a:pt x="16" y="4"/>
                    </a:cubicBezTo>
                    <a:cubicBezTo>
                      <a:pt x="16" y="4"/>
                      <a:pt x="17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1"/>
                      <a:pt x="16" y="1"/>
                    </a:cubicBezTo>
                    <a:cubicBezTo>
                      <a:pt x="16" y="1"/>
                      <a:pt x="15" y="1"/>
                      <a:pt x="14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250">
                <a:extLst>
                  <a:ext uri="{FF2B5EF4-FFF2-40B4-BE49-F238E27FC236}">
                    <a16:creationId xmlns:a16="http://schemas.microsoft.com/office/drawing/2014/main" id="{1A9AFC18-FFFB-434E-BEB8-C042800BD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87725" y="1784350"/>
                <a:ext cx="55562" cy="28575"/>
              </a:xfrm>
              <a:custGeom>
                <a:avLst/>
                <a:gdLst>
                  <a:gd name="T0" fmla="*/ 14 w 15"/>
                  <a:gd name="T1" fmla="*/ 1 h 8"/>
                  <a:gd name="T2" fmla="*/ 14 w 15"/>
                  <a:gd name="T3" fmla="*/ 1 h 8"/>
                  <a:gd name="T4" fmla="*/ 12 w 15"/>
                  <a:gd name="T5" fmla="*/ 1 h 8"/>
                  <a:gd name="T6" fmla="*/ 10 w 15"/>
                  <a:gd name="T7" fmla="*/ 0 h 8"/>
                  <a:gd name="T8" fmla="*/ 8 w 15"/>
                  <a:gd name="T9" fmla="*/ 1 h 8"/>
                  <a:gd name="T10" fmla="*/ 6 w 15"/>
                  <a:gd name="T11" fmla="*/ 2 h 8"/>
                  <a:gd name="T12" fmla="*/ 2 w 15"/>
                  <a:gd name="T13" fmla="*/ 2 h 8"/>
                  <a:gd name="T14" fmla="*/ 2 w 15"/>
                  <a:gd name="T15" fmla="*/ 2 h 8"/>
                  <a:gd name="T16" fmla="*/ 2 w 15"/>
                  <a:gd name="T17" fmla="*/ 2 h 8"/>
                  <a:gd name="T18" fmla="*/ 1 w 15"/>
                  <a:gd name="T19" fmla="*/ 3 h 8"/>
                  <a:gd name="T20" fmla="*/ 0 w 15"/>
                  <a:gd name="T21" fmla="*/ 4 h 8"/>
                  <a:gd name="T22" fmla="*/ 0 w 15"/>
                  <a:gd name="T23" fmla="*/ 5 h 8"/>
                  <a:gd name="T24" fmla="*/ 0 w 15"/>
                  <a:gd name="T25" fmla="*/ 5 h 8"/>
                  <a:gd name="T26" fmla="*/ 0 w 15"/>
                  <a:gd name="T27" fmla="*/ 6 h 8"/>
                  <a:gd name="T28" fmla="*/ 0 w 15"/>
                  <a:gd name="T29" fmla="*/ 6 h 8"/>
                  <a:gd name="T30" fmla="*/ 2 w 15"/>
                  <a:gd name="T31" fmla="*/ 8 h 8"/>
                  <a:gd name="T32" fmla="*/ 5 w 15"/>
                  <a:gd name="T33" fmla="*/ 8 h 8"/>
                  <a:gd name="T34" fmla="*/ 8 w 15"/>
                  <a:gd name="T35" fmla="*/ 7 h 8"/>
                  <a:gd name="T36" fmla="*/ 9 w 15"/>
                  <a:gd name="T37" fmla="*/ 7 h 8"/>
                  <a:gd name="T38" fmla="*/ 9 w 15"/>
                  <a:gd name="T39" fmla="*/ 8 h 8"/>
                  <a:gd name="T40" fmla="*/ 11 w 15"/>
                  <a:gd name="T41" fmla="*/ 7 h 8"/>
                  <a:gd name="T42" fmla="*/ 13 w 15"/>
                  <a:gd name="T43" fmla="*/ 3 h 8"/>
                  <a:gd name="T44" fmla="*/ 14 w 15"/>
                  <a:gd name="T45" fmla="*/ 2 h 8"/>
                  <a:gd name="T46" fmla="*/ 14 w 15"/>
                  <a:gd name="T4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" h="8"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0"/>
                      <a:pt x="10" y="0"/>
                      <a:pt x="10" y="0"/>
                    </a:cubicBezTo>
                    <a:cubicBezTo>
                      <a:pt x="10" y="0"/>
                      <a:pt x="8" y="1"/>
                      <a:pt x="8" y="1"/>
                    </a:cubicBezTo>
                    <a:cubicBezTo>
                      <a:pt x="8" y="1"/>
                      <a:pt x="6" y="1"/>
                      <a:pt x="6" y="2"/>
                    </a:cubicBezTo>
                    <a:cubicBezTo>
                      <a:pt x="6" y="3"/>
                      <a:pt x="3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0" y="3"/>
                      <a:pt x="1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2" y="7"/>
                      <a:pt x="2" y="8"/>
                    </a:cubicBezTo>
                    <a:cubicBezTo>
                      <a:pt x="3" y="8"/>
                      <a:pt x="4" y="8"/>
                      <a:pt x="5" y="8"/>
                    </a:cubicBezTo>
                    <a:cubicBezTo>
                      <a:pt x="5" y="8"/>
                      <a:pt x="8" y="7"/>
                      <a:pt x="8" y="7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7"/>
                      <a:pt x="10" y="7"/>
                      <a:pt x="11" y="7"/>
                    </a:cubicBezTo>
                    <a:cubicBezTo>
                      <a:pt x="12" y="6"/>
                      <a:pt x="13" y="3"/>
                      <a:pt x="13" y="3"/>
                    </a:cubicBezTo>
                    <a:cubicBezTo>
                      <a:pt x="13" y="3"/>
                      <a:pt x="14" y="2"/>
                      <a:pt x="14" y="2"/>
                    </a:cubicBezTo>
                    <a:cubicBezTo>
                      <a:pt x="15" y="2"/>
                      <a:pt x="15" y="2"/>
                      <a:pt x="14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251">
                <a:extLst>
                  <a:ext uri="{FF2B5EF4-FFF2-40B4-BE49-F238E27FC236}">
                    <a16:creationId xmlns:a16="http://schemas.microsoft.com/office/drawing/2014/main" id="{CC75BDC5-6779-4203-BFE6-78CC2B90E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19475" y="1758950"/>
                <a:ext cx="53975" cy="25400"/>
              </a:xfrm>
              <a:custGeom>
                <a:avLst/>
                <a:gdLst>
                  <a:gd name="T0" fmla="*/ 14 w 15"/>
                  <a:gd name="T1" fmla="*/ 3 h 7"/>
                  <a:gd name="T2" fmla="*/ 12 w 15"/>
                  <a:gd name="T3" fmla="*/ 3 h 7"/>
                  <a:gd name="T4" fmla="*/ 12 w 15"/>
                  <a:gd name="T5" fmla="*/ 2 h 7"/>
                  <a:gd name="T6" fmla="*/ 10 w 15"/>
                  <a:gd name="T7" fmla="*/ 2 h 7"/>
                  <a:gd name="T8" fmla="*/ 9 w 15"/>
                  <a:gd name="T9" fmla="*/ 2 h 7"/>
                  <a:gd name="T10" fmla="*/ 8 w 15"/>
                  <a:gd name="T11" fmla="*/ 0 h 7"/>
                  <a:gd name="T12" fmla="*/ 6 w 15"/>
                  <a:gd name="T13" fmla="*/ 0 h 7"/>
                  <a:gd name="T14" fmla="*/ 6 w 15"/>
                  <a:gd name="T15" fmla="*/ 0 h 7"/>
                  <a:gd name="T16" fmla="*/ 5 w 15"/>
                  <a:gd name="T17" fmla="*/ 0 h 7"/>
                  <a:gd name="T18" fmla="*/ 3 w 15"/>
                  <a:gd name="T19" fmla="*/ 1 h 7"/>
                  <a:gd name="T20" fmla="*/ 1 w 15"/>
                  <a:gd name="T21" fmla="*/ 2 h 7"/>
                  <a:gd name="T22" fmla="*/ 1 w 15"/>
                  <a:gd name="T23" fmla="*/ 3 h 7"/>
                  <a:gd name="T24" fmla="*/ 1 w 15"/>
                  <a:gd name="T25" fmla="*/ 5 h 7"/>
                  <a:gd name="T26" fmla="*/ 4 w 15"/>
                  <a:gd name="T27" fmla="*/ 7 h 7"/>
                  <a:gd name="T28" fmla="*/ 4 w 15"/>
                  <a:gd name="T29" fmla="*/ 7 h 7"/>
                  <a:gd name="T30" fmla="*/ 6 w 15"/>
                  <a:gd name="T31" fmla="*/ 7 h 7"/>
                  <a:gd name="T32" fmla="*/ 6 w 15"/>
                  <a:gd name="T33" fmla="*/ 6 h 7"/>
                  <a:gd name="T34" fmla="*/ 8 w 15"/>
                  <a:gd name="T35" fmla="*/ 6 h 7"/>
                  <a:gd name="T36" fmla="*/ 10 w 15"/>
                  <a:gd name="T37" fmla="*/ 7 h 7"/>
                  <a:gd name="T38" fmla="*/ 10 w 15"/>
                  <a:gd name="T39" fmla="*/ 7 h 7"/>
                  <a:gd name="T40" fmla="*/ 11 w 15"/>
                  <a:gd name="T41" fmla="*/ 6 h 7"/>
                  <a:gd name="T42" fmla="*/ 13 w 15"/>
                  <a:gd name="T43" fmla="*/ 5 h 7"/>
                  <a:gd name="T44" fmla="*/ 15 w 15"/>
                  <a:gd name="T45" fmla="*/ 4 h 7"/>
                  <a:gd name="T46" fmla="*/ 14 w 15"/>
                  <a:gd name="T4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" h="7">
                    <a:moveTo>
                      <a:pt x="14" y="3"/>
                    </a:moveTo>
                    <a:cubicBezTo>
                      <a:pt x="13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5"/>
                      <a:pt x="1" y="5"/>
                    </a:cubicBezTo>
                    <a:cubicBezTo>
                      <a:pt x="2" y="5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6" y="7"/>
                      <a:pt x="6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8" y="6"/>
                      <a:pt x="8" y="6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2" y="6"/>
                      <a:pt x="13" y="6"/>
                      <a:pt x="13" y="5"/>
                    </a:cubicBezTo>
                    <a:cubicBezTo>
                      <a:pt x="14" y="5"/>
                      <a:pt x="14" y="4"/>
                      <a:pt x="15" y="4"/>
                    </a:cubicBezTo>
                    <a:cubicBezTo>
                      <a:pt x="14" y="4"/>
                      <a:pt x="14" y="3"/>
                      <a:pt x="14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252">
                <a:extLst>
                  <a:ext uri="{FF2B5EF4-FFF2-40B4-BE49-F238E27FC236}">
                    <a16:creationId xmlns:a16="http://schemas.microsoft.com/office/drawing/2014/main" id="{82EEDB20-05FF-47CE-A0E3-76703764C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82963" y="1773238"/>
                <a:ext cx="46037" cy="22225"/>
              </a:xfrm>
              <a:custGeom>
                <a:avLst/>
                <a:gdLst>
                  <a:gd name="T0" fmla="*/ 10 w 13"/>
                  <a:gd name="T1" fmla="*/ 1 h 6"/>
                  <a:gd name="T2" fmla="*/ 8 w 13"/>
                  <a:gd name="T3" fmla="*/ 1 h 6"/>
                  <a:gd name="T4" fmla="*/ 6 w 13"/>
                  <a:gd name="T5" fmla="*/ 0 h 6"/>
                  <a:gd name="T6" fmla="*/ 5 w 13"/>
                  <a:gd name="T7" fmla="*/ 0 h 6"/>
                  <a:gd name="T8" fmla="*/ 5 w 13"/>
                  <a:gd name="T9" fmla="*/ 0 h 6"/>
                  <a:gd name="T10" fmla="*/ 3 w 13"/>
                  <a:gd name="T11" fmla="*/ 1 h 6"/>
                  <a:gd name="T12" fmla="*/ 1 w 13"/>
                  <a:gd name="T13" fmla="*/ 2 h 6"/>
                  <a:gd name="T14" fmla="*/ 0 w 13"/>
                  <a:gd name="T15" fmla="*/ 3 h 6"/>
                  <a:gd name="T16" fmla="*/ 1 w 13"/>
                  <a:gd name="T17" fmla="*/ 5 h 6"/>
                  <a:gd name="T18" fmla="*/ 5 w 13"/>
                  <a:gd name="T19" fmla="*/ 5 h 6"/>
                  <a:gd name="T20" fmla="*/ 7 w 13"/>
                  <a:gd name="T21" fmla="*/ 4 h 6"/>
                  <a:gd name="T22" fmla="*/ 9 w 13"/>
                  <a:gd name="T23" fmla="*/ 3 h 6"/>
                  <a:gd name="T24" fmla="*/ 11 w 13"/>
                  <a:gd name="T25" fmla="*/ 4 h 6"/>
                  <a:gd name="T26" fmla="*/ 13 w 13"/>
                  <a:gd name="T27" fmla="*/ 4 h 6"/>
                  <a:gd name="T28" fmla="*/ 12 w 13"/>
                  <a:gd name="T29" fmla="*/ 3 h 6"/>
                  <a:gd name="T30" fmla="*/ 13 w 13"/>
                  <a:gd name="T31" fmla="*/ 2 h 6"/>
                  <a:gd name="T32" fmla="*/ 13 w 13"/>
                  <a:gd name="T33" fmla="*/ 1 h 6"/>
                  <a:gd name="T34" fmla="*/ 12 w 13"/>
                  <a:gd name="T35" fmla="*/ 1 h 6"/>
                  <a:gd name="T36" fmla="*/ 10 w 13"/>
                  <a:gd name="T3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6">
                    <a:moveTo>
                      <a:pt x="10" y="1"/>
                    </a:moveTo>
                    <a:cubicBezTo>
                      <a:pt x="9" y="1"/>
                      <a:pt x="9" y="0"/>
                      <a:pt x="8" y="1"/>
                    </a:cubicBezTo>
                    <a:cubicBezTo>
                      <a:pt x="8" y="1"/>
                      <a:pt x="7" y="1"/>
                      <a:pt x="6" y="0"/>
                    </a:cubicBezTo>
                    <a:cubicBezTo>
                      <a:pt x="6" y="0"/>
                      <a:pt x="5" y="1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3" y="2"/>
                      <a:pt x="2" y="2"/>
                      <a:pt x="1" y="2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5" y="6"/>
                      <a:pt x="5" y="5"/>
                    </a:cubicBezTo>
                    <a:cubicBezTo>
                      <a:pt x="5" y="4"/>
                      <a:pt x="7" y="4"/>
                      <a:pt x="7" y="4"/>
                    </a:cubicBezTo>
                    <a:cubicBezTo>
                      <a:pt x="7" y="4"/>
                      <a:pt x="9" y="3"/>
                      <a:pt x="9" y="3"/>
                    </a:cubicBezTo>
                    <a:cubicBezTo>
                      <a:pt x="9" y="3"/>
                      <a:pt x="11" y="3"/>
                      <a:pt x="11" y="4"/>
                    </a:cubicBezTo>
                    <a:cubicBezTo>
                      <a:pt x="11" y="4"/>
                      <a:pt x="12" y="4"/>
                      <a:pt x="13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2" y="3"/>
                      <a:pt x="13" y="2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1"/>
                      <a:pt x="11" y="1"/>
                      <a:pt x="1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253">
                <a:extLst>
                  <a:ext uri="{FF2B5EF4-FFF2-40B4-BE49-F238E27FC236}">
                    <a16:creationId xmlns:a16="http://schemas.microsoft.com/office/drawing/2014/main" id="{D9EA18FB-2FEF-452A-BE90-B480CB8CF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03625" y="1852613"/>
                <a:ext cx="28575" cy="50800"/>
              </a:xfrm>
              <a:custGeom>
                <a:avLst/>
                <a:gdLst>
                  <a:gd name="T0" fmla="*/ 6 w 8"/>
                  <a:gd name="T1" fmla="*/ 12 h 14"/>
                  <a:gd name="T2" fmla="*/ 5 w 8"/>
                  <a:gd name="T3" fmla="*/ 10 h 14"/>
                  <a:gd name="T4" fmla="*/ 6 w 8"/>
                  <a:gd name="T5" fmla="*/ 9 h 14"/>
                  <a:gd name="T6" fmla="*/ 5 w 8"/>
                  <a:gd name="T7" fmla="*/ 8 h 14"/>
                  <a:gd name="T8" fmla="*/ 6 w 8"/>
                  <a:gd name="T9" fmla="*/ 7 h 14"/>
                  <a:gd name="T10" fmla="*/ 6 w 8"/>
                  <a:gd name="T11" fmla="*/ 5 h 14"/>
                  <a:gd name="T12" fmla="*/ 6 w 8"/>
                  <a:gd name="T13" fmla="*/ 3 h 14"/>
                  <a:gd name="T14" fmla="*/ 8 w 8"/>
                  <a:gd name="T15" fmla="*/ 2 h 14"/>
                  <a:gd name="T16" fmla="*/ 7 w 8"/>
                  <a:gd name="T17" fmla="*/ 1 h 14"/>
                  <a:gd name="T18" fmla="*/ 6 w 8"/>
                  <a:gd name="T19" fmla="*/ 1 h 14"/>
                  <a:gd name="T20" fmla="*/ 5 w 8"/>
                  <a:gd name="T21" fmla="*/ 1 h 14"/>
                  <a:gd name="T22" fmla="*/ 3 w 8"/>
                  <a:gd name="T23" fmla="*/ 0 h 14"/>
                  <a:gd name="T24" fmla="*/ 3 w 8"/>
                  <a:gd name="T25" fmla="*/ 0 h 14"/>
                  <a:gd name="T26" fmla="*/ 2 w 8"/>
                  <a:gd name="T27" fmla="*/ 1 h 14"/>
                  <a:gd name="T28" fmla="*/ 2 w 8"/>
                  <a:gd name="T29" fmla="*/ 2 h 14"/>
                  <a:gd name="T30" fmla="*/ 1 w 8"/>
                  <a:gd name="T31" fmla="*/ 8 h 14"/>
                  <a:gd name="T32" fmla="*/ 1 w 8"/>
                  <a:gd name="T33" fmla="*/ 10 h 14"/>
                  <a:gd name="T34" fmla="*/ 2 w 8"/>
                  <a:gd name="T35" fmla="*/ 14 h 14"/>
                  <a:gd name="T36" fmla="*/ 3 w 8"/>
                  <a:gd name="T37" fmla="*/ 14 h 14"/>
                  <a:gd name="T38" fmla="*/ 5 w 8"/>
                  <a:gd name="T39" fmla="*/ 14 h 14"/>
                  <a:gd name="T40" fmla="*/ 5 w 8"/>
                  <a:gd name="T41" fmla="*/ 13 h 14"/>
                  <a:gd name="T42" fmla="*/ 6 w 8"/>
                  <a:gd name="T43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4">
                    <a:moveTo>
                      <a:pt x="6" y="12"/>
                    </a:moveTo>
                    <a:cubicBezTo>
                      <a:pt x="7" y="11"/>
                      <a:pt x="6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7" y="9"/>
                      <a:pt x="6" y="9"/>
                      <a:pt x="5" y="8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7" y="7"/>
                      <a:pt x="6" y="6"/>
                      <a:pt x="6" y="5"/>
                    </a:cubicBezTo>
                    <a:cubicBezTo>
                      <a:pt x="7" y="5"/>
                      <a:pt x="6" y="4"/>
                      <a:pt x="6" y="3"/>
                    </a:cubicBezTo>
                    <a:cubicBezTo>
                      <a:pt x="6" y="3"/>
                      <a:pt x="7" y="3"/>
                      <a:pt x="8" y="2"/>
                    </a:cubicBezTo>
                    <a:cubicBezTo>
                      <a:pt x="8" y="1"/>
                      <a:pt x="7" y="2"/>
                      <a:pt x="7" y="1"/>
                    </a:cubicBezTo>
                    <a:cubicBezTo>
                      <a:pt x="7" y="1"/>
                      <a:pt x="6" y="0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7"/>
                      <a:pt x="1" y="8"/>
                    </a:cubicBezTo>
                    <a:cubicBezTo>
                      <a:pt x="0" y="9"/>
                      <a:pt x="0" y="9"/>
                      <a:pt x="1" y="10"/>
                    </a:cubicBezTo>
                    <a:cubicBezTo>
                      <a:pt x="2" y="10"/>
                      <a:pt x="2" y="13"/>
                      <a:pt x="2" y="14"/>
                    </a:cubicBezTo>
                    <a:cubicBezTo>
                      <a:pt x="2" y="14"/>
                      <a:pt x="3" y="14"/>
                      <a:pt x="3" y="14"/>
                    </a:cubicBezTo>
                    <a:cubicBezTo>
                      <a:pt x="4" y="14"/>
                      <a:pt x="5" y="14"/>
                      <a:pt x="5" y="14"/>
                    </a:cubicBezTo>
                    <a:cubicBezTo>
                      <a:pt x="5" y="14"/>
                      <a:pt x="5" y="13"/>
                      <a:pt x="5" y="13"/>
                    </a:cubicBezTo>
                    <a:cubicBezTo>
                      <a:pt x="5" y="13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254">
                <a:extLst>
                  <a:ext uri="{FF2B5EF4-FFF2-40B4-BE49-F238E27FC236}">
                    <a16:creationId xmlns:a16="http://schemas.microsoft.com/office/drawing/2014/main" id="{12CFD5C4-7CE4-4526-9AA7-14D41DB14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95675" y="1730375"/>
                <a:ext cx="33337" cy="28575"/>
              </a:xfrm>
              <a:custGeom>
                <a:avLst/>
                <a:gdLst>
                  <a:gd name="T0" fmla="*/ 3 w 9"/>
                  <a:gd name="T1" fmla="*/ 6 h 8"/>
                  <a:gd name="T2" fmla="*/ 5 w 9"/>
                  <a:gd name="T3" fmla="*/ 7 h 8"/>
                  <a:gd name="T4" fmla="*/ 6 w 9"/>
                  <a:gd name="T5" fmla="*/ 8 h 8"/>
                  <a:gd name="T6" fmla="*/ 7 w 9"/>
                  <a:gd name="T7" fmla="*/ 8 h 8"/>
                  <a:gd name="T8" fmla="*/ 7 w 9"/>
                  <a:gd name="T9" fmla="*/ 7 h 8"/>
                  <a:gd name="T10" fmla="*/ 7 w 9"/>
                  <a:gd name="T11" fmla="*/ 5 h 8"/>
                  <a:gd name="T12" fmla="*/ 8 w 9"/>
                  <a:gd name="T13" fmla="*/ 5 h 8"/>
                  <a:gd name="T14" fmla="*/ 9 w 9"/>
                  <a:gd name="T15" fmla="*/ 4 h 8"/>
                  <a:gd name="T16" fmla="*/ 8 w 9"/>
                  <a:gd name="T17" fmla="*/ 3 h 8"/>
                  <a:gd name="T18" fmla="*/ 9 w 9"/>
                  <a:gd name="T19" fmla="*/ 2 h 8"/>
                  <a:gd name="T20" fmla="*/ 9 w 9"/>
                  <a:gd name="T21" fmla="*/ 0 h 8"/>
                  <a:gd name="T22" fmla="*/ 9 w 9"/>
                  <a:gd name="T23" fmla="*/ 0 h 8"/>
                  <a:gd name="T24" fmla="*/ 6 w 9"/>
                  <a:gd name="T25" fmla="*/ 0 h 8"/>
                  <a:gd name="T26" fmla="*/ 5 w 9"/>
                  <a:gd name="T27" fmla="*/ 2 h 8"/>
                  <a:gd name="T28" fmla="*/ 4 w 9"/>
                  <a:gd name="T29" fmla="*/ 2 h 8"/>
                  <a:gd name="T30" fmla="*/ 3 w 9"/>
                  <a:gd name="T31" fmla="*/ 3 h 8"/>
                  <a:gd name="T32" fmla="*/ 2 w 9"/>
                  <a:gd name="T33" fmla="*/ 5 h 8"/>
                  <a:gd name="T34" fmla="*/ 0 w 9"/>
                  <a:gd name="T35" fmla="*/ 7 h 8"/>
                  <a:gd name="T36" fmla="*/ 0 w 9"/>
                  <a:gd name="T37" fmla="*/ 7 h 8"/>
                  <a:gd name="T38" fmla="*/ 1 w 9"/>
                  <a:gd name="T39" fmla="*/ 7 h 8"/>
                  <a:gd name="T40" fmla="*/ 3 w 9"/>
                  <a:gd name="T4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" h="8">
                    <a:moveTo>
                      <a:pt x="3" y="6"/>
                    </a:moveTo>
                    <a:cubicBezTo>
                      <a:pt x="3" y="6"/>
                      <a:pt x="4" y="6"/>
                      <a:pt x="5" y="7"/>
                    </a:cubicBezTo>
                    <a:cubicBezTo>
                      <a:pt x="5" y="7"/>
                      <a:pt x="6" y="7"/>
                      <a:pt x="6" y="8"/>
                    </a:cubicBezTo>
                    <a:cubicBezTo>
                      <a:pt x="6" y="8"/>
                      <a:pt x="7" y="8"/>
                      <a:pt x="7" y="8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7" y="6"/>
                      <a:pt x="7" y="5"/>
                      <a:pt x="7" y="5"/>
                    </a:cubicBezTo>
                    <a:cubicBezTo>
                      <a:pt x="7" y="5"/>
                      <a:pt x="8" y="5"/>
                      <a:pt x="8" y="5"/>
                    </a:cubicBezTo>
                    <a:cubicBezTo>
                      <a:pt x="8" y="4"/>
                      <a:pt x="9" y="4"/>
                      <a:pt x="9" y="4"/>
                    </a:cubicBezTo>
                    <a:cubicBezTo>
                      <a:pt x="9" y="4"/>
                      <a:pt x="8" y="3"/>
                      <a:pt x="8" y="3"/>
                    </a:cubicBezTo>
                    <a:cubicBezTo>
                      <a:pt x="8" y="3"/>
                      <a:pt x="9" y="3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9" y="0"/>
                      <a:pt x="9" y="1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6" y="2"/>
                      <a:pt x="4" y="3"/>
                      <a:pt x="4" y="2"/>
                    </a:cubicBezTo>
                    <a:cubicBezTo>
                      <a:pt x="4" y="2"/>
                      <a:pt x="3" y="2"/>
                      <a:pt x="3" y="3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" y="7"/>
                      <a:pt x="3" y="7"/>
                      <a:pt x="3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255">
                <a:extLst>
                  <a:ext uri="{FF2B5EF4-FFF2-40B4-BE49-F238E27FC236}">
                    <a16:creationId xmlns:a16="http://schemas.microsoft.com/office/drawing/2014/main" id="{379D1684-BA1A-4E15-AAF6-849BA6EC8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73450" y="1766888"/>
                <a:ext cx="6350" cy="1111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2 w 2"/>
                  <a:gd name="T5" fmla="*/ 3 h 3"/>
                  <a:gd name="T6" fmla="*/ 1 w 2"/>
                  <a:gd name="T7" fmla="*/ 1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256">
                <a:extLst>
                  <a:ext uri="{FF2B5EF4-FFF2-40B4-BE49-F238E27FC236}">
                    <a16:creationId xmlns:a16="http://schemas.microsoft.com/office/drawing/2014/main" id="{C8E77A22-6F47-465F-AC66-47357E27E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02025" y="1752600"/>
                <a:ext cx="31750" cy="25400"/>
              </a:xfrm>
              <a:custGeom>
                <a:avLst/>
                <a:gdLst>
                  <a:gd name="T0" fmla="*/ 1 w 9"/>
                  <a:gd name="T1" fmla="*/ 2 h 7"/>
                  <a:gd name="T2" fmla="*/ 1 w 9"/>
                  <a:gd name="T3" fmla="*/ 3 h 7"/>
                  <a:gd name="T4" fmla="*/ 3 w 9"/>
                  <a:gd name="T5" fmla="*/ 4 h 7"/>
                  <a:gd name="T6" fmla="*/ 4 w 9"/>
                  <a:gd name="T7" fmla="*/ 4 h 7"/>
                  <a:gd name="T8" fmla="*/ 5 w 9"/>
                  <a:gd name="T9" fmla="*/ 5 h 7"/>
                  <a:gd name="T10" fmla="*/ 6 w 9"/>
                  <a:gd name="T11" fmla="*/ 5 h 7"/>
                  <a:gd name="T12" fmla="*/ 6 w 9"/>
                  <a:gd name="T13" fmla="*/ 6 h 7"/>
                  <a:gd name="T14" fmla="*/ 8 w 9"/>
                  <a:gd name="T15" fmla="*/ 6 h 7"/>
                  <a:gd name="T16" fmla="*/ 8 w 9"/>
                  <a:gd name="T17" fmla="*/ 6 h 7"/>
                  <a:gd name="T18" fmla="*/ 9 w 9"/>
                  <a:gd name="T19" fmla="*/ 4 h 7"/>
                  <a:gd name="T20" fmla="*/ 9 w 9"/>
                  <a:gd name="T21" fmla="*/ 4 h 7"/>
                  <a:gd name="T22" fmla="*/ 9 w 9"/>
                  <a:gd name="T23" fmla="*/ 2 h 7"/>
                  <a:gd name="T24" fmla="*/ 9 w 9"/>
                  <a:gd name="T25" fmla="*/ 2 h 7"/>
                  <a:gd name="T26" fmla="*/ 8 w 9"/>
                  <a:gd name="T27" fmla="*/ 2 h 7"/>
                  <a:gd name="T28" fmla="*/ 7 w 9"/>
                  <a:gd name="T29" fmla="*/ 1 h 7"/>
                  <a:gd name="T30" fmla="*/ 5 w 9"/>
                  <a:gd name="T31" fmla="*/ 0 h 7"/>
                  <a:gd name="T32" fmla="*/ 3 w 9"/>
                  <a:gd name="T33" fmla="*/ 1 h 7"/>
                  <a:gd name="T34" fmla="*/ 2 w 9"/>
                  <a:gd name="T35" fmla="*/ 1 h 7"/>
                  <a:gd name="T36" fmla="*/ 0 w 9"/>
                  <a:gd name="T37" fmla="*/ 2 h 7"/>
                  <a:gd name="T38" fmla="*/ 1 w 9"/>
                  <a:gd name="T3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" h="7">
                    <a:moveTo>
                      <a:pt x="1" y="2"/>
                    </a:moveTo>
                    <a:cubicBezTo>
                      <a:pt x="1" y="2"/>
                      <a:pt x="1" y="3"/>
                      <a:pt x="1" y="3"/>
                    </a:cubicBezTo>
                    <a:cubicBezTo>
                      <a:pt x="2" y="2"/>
                      <a:pt x="2" y="3"/>
                      <a:pt x="3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5" y="5"/>
                      <a:pt x="6" y="4"/>
                      <a:pt x="6" y="5"/>
                    </a:cubicBezTo>
                    <a:cubicBezTo>
                      <a:pt x="6" y="5"/>
                      <a:pt x="6" y="6"/>
                      <a:pt x="6" y="6"/>
                    </a:cubicBezTo>
                    <a:cubicBezTo>
                      <a:pt x="7" y="6"/>
                      <a:pt x="7" y="7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257">
                <a:extLst>
                  <a:ext uri="{FF2B5EF4-FFF2-40B4-BE49-F238E27FC236}">
                    <a16:creationId xmlns:a16="http://schemas.microsoft.com/office/drawing/2014/main" id="{85AE6AF1-831A-4E81-B4C5-D442503DA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4388" y="1787525"/>
                <a:ext cx="76200" cy="47625"/>
              </a:xfrm>
              <a:custGeom>
                <a:avLst/>
                <a:gdLst>
                  <a:gd name="T0" fmla="*/ 19 w 21"/>
                  <a:gd name="T1" fmla="*/ 9 h 13"/>
                  <a:gd name="T2" fmla="*/ 18 w 21"/>
                  <a:gd name="T3" fmla="*/ 8 h 13"/>
                  <a:gd name="T4" fmla="*/ 18 w 21"/>
                  <a:gd name="T5" fmla="*/ 8 h 13"/>
                  <a:gd name="T6" fmla="*/ 18 w 21"/>
                  <a:gd name="T7" fmla="*/ 6 h 13"/>
                  <a:gd name="T8" fmla="*/ 16 w 21"/>
                  <a:gd name="T9" fmla="*/ 2 h 13"/>
                  <a:gd name="T10" fmla="*/ 15 w 21"/>
                  <a:gd name="T11" fmla="*/ 0 h 13"/>
                  <a:gd name="T12" fmla="*/ 14 w 21"/>
                  <a:gd name="T13" fmla="*/ 0 h 13"/>
                  <a:gd name="T14" fmla="*/ 12 w 21"/>
                  <a:gd name="T15" fmla="*/ 1 h 13"/>
                  <a:gd name="T16" fmla="*/ 11 w 21"/>
                  <a:gd name="T17" fmla="*/ 1 h 13"/>
                  <a:gd name="T18" fmla="*/ 10 w 21"/>
                  <a:gd name="T19" fmla="*/ 1 h 13"/>
                  <a:gd name="T20" fmla="*/ 9 w 21"/>
                  <a:gd name="T21" fmla="*/ 1 h 13"/>
                  <a:gd name="T22" fmla="*/ 7 w 21"/>
                  <a:gd name="T23" fmla="*/ 1 h 13"/>
                  <a:gd name="T24" fmla="*/ 6 w 21"/>
                  <a:gd name="T25" fmla="*/ 1 h 13"/>
                  <a:gd name="T26" fmla="*/ 5 w 21"/>
                  <a:gd name="T27" fmla="*/ 1 h 13"/>
                  <a:gd name="T28" fmla="*/ 4 w 21"/>
                  <a:gd name="T29" fmla="*/ 2 h 13"/>
                  <a:gd name="T30" fmla="*/ 2 w 21"/>
                  <a:gd name="T31" fmla="*/ 6 h 13"/>
                  <a:gd name="T32" fmla="*/ 0 w 21"/>
                  <a:gd name="T33" fmla="*/ 7 h 13"/>
                  <a:gd name="T34" fmla="*/ 1 w 21"/>
                  <a:gd name="T35" fmla="*/ 8 h 13"/>
                  <a:gd name="T36" fmla="*/ 2 w 21"/>
                  <a:gd name="T37" fmla="*/ 9 h 13"/>
                  <a:gd name="T38" fmla="*/ 2 w 21"/>
                  <a:gd name="T39" fmla="*/ 10 h 13"/>
                  <a:gd name="T40" fmla="*/ 5 w 21"/>
                  <a:gd name="T41" fmla="*/ 11 h 13"/>
                  <a:gd name="T42" fmla="*/ 5 w 21"/>
                  <a:gd name="T43" fmla="*/ 12 h 13"/>
                  <a:gd name="T44" fmla="*/ 6 w 21"/>
                  <a:gd name="T45" fmla="*/ 13 h 13"/>
                  <a:gd name="T46" fmla="*/ 9 w 21"/>
                  <a:gd name="T47" fmla="*/ 13 h 13"/>
                  <a:gd name="T48" fmla="*/ 11 w 21"/>
                  <a:gd name="T49" fmla="*/ 13 h 13"/>
                  <a:gd name="T50" fmla="*/ 13 w 21"/>
                  <a:gd name="T51" fmla="*/ 13 h 13"/>
                  <a:gd name="T52" fmla="*/ 16 w 21"/>
                  <a:gd name="T53" fmla="*/ 12 h 13"/>
                  <a:gd name="T54" fmla="*/ 18 w 21"/>
                  <a:gd name="T55" fmla="*/ 13 h 13"/>
                  <a:gd name="T56" fmla="*/ 19 w 21"/>
                  <a:gd name="T57" fmla="*/ 13 h 13"/>
                  <a:gd name="T58" fmla="*/ 19 w 21"/>
                  <a:gd name="T59" fmla="*/ 12 h 13"/>
                  <a:gd name="T60" fmla="*/ 20 w 21"/>
                  <a:gd name="T61" fmla="*/ 10 h 13"/>
                  <a:gd name="T62" fmla="*/ 21 w 21"/>
                  <a:gd name="T63" fmla="*/ 9 h 13"/>
                  <a:gd name="T64" fmla="*/ 21 w 21"/>
                  <a:gd name="T65" fmla="*/ 9 h 13"/>
                  <a:gd name="T66" fmla="*/ 20 w 21"/>
                  <a:gd name="T67" fmla="*/ 8 h 13"/>
                  <a:gd name="T68" fmla="*/ 19 w 21"/>
                  <a:gd name="T6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" h="13">
                    <a:moveTo>
                      <a:pt x="19" y="9"/>
                    </a:moveTo>
                    <a:cubicBezTo>
                      <a:pt x="19" y="9"/>
                      <a:pt x="18" y="9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6"/>
                      <a:pt x="18" y="6"/>
                    </a:cubicBezTo>
                    <a:cubicBezTo>
                      <a:pt x="18" y="5"/>
                      <a:pt x="17" y="3"/>
                      <a:pt x="16" y="2"/>
                    </a:cubicBezTo>
                    <a:cubicBezTo>
                      <a:pt x="16" y="2"/>
                      <a:pt x="16" y="1"/>
                      <a:pt x="1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1" y="1"/>
                      <a:pt x="10" y="2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4" y="2"/>
                      <a:pt x="3" y="5"/>
                      <a:pt x="2" y="6"/>
                    </a:cubicBezTo>
                    <a:cubicBezTo>
                      <a:pt x="1" y="6"/>
                      <a:pt x="0" y="6"/>
                      <a:pt x="0" y="7"/>
                    </a:cubicBezTo>
                    <a:cubicBezTo>
                      <a:pt x="0" y="7"/>
                      <a:pt x="1" y="8"/>
                      <a:pt x="1" y="8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3" y="9"/>
                      <a:pt x="2" y="10"/>
                      <a:pt x="2" y="10"/>
                    </a:cubicBezTo>
                    <a:cubicBezTo>
                      <a:pt x="3" y="10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6" y="12"/>
                      <a:pt x="6" y="13"/>
                      <a:pt x="6" y="13"/>
                    </a:cubicBezTo>
                    <a:cubicBezTo>
                      <a:pt x="7" y="13"/>
                      <a:pt x="8" y="13"/>
                      <a:pt x="9" y="13"/>
                    </a:cubicBezTo>
                    <a:cubicBezTo>
                      <a:pt x="9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3" y="12"/>
                      <a:pt x="15" y="12"/>
                      <a:pt x="16" y="12"/>
                    </a:cubicBezTo>
                    <a:cubicBezTo>
                      <a:pt x="16" y="12"/>
                      <a:pt x="17" y="12"/>
                      <a:pt x="18" y="13"/>
                    </a:cubicBezTo>
                    <a:cubicBezTo>
                      <a:pt x="18" y="13"/>
                      <a:pt x="18" y="13"/>
                      <a:pt x="19" y="13"/>
                    </a:cubicBezTo>
                    <a:cubicBezTo>
                      <a:pt x="19" y="13"/>
                      <a:pt x="19" y="13"/>
                      <a:pt x="19" y="12"/>
                    </a:cubicBezTo>
                    <a:cubicBezTo>
                      <a:pt x="19" y="11"/>
                      <a:pt x="19" y="10"/>
                      <a:pt x="20" y="10"/>
                    </a:cubicBezTo>
                    <a:cubicBezTo>
                      <a:pt x="21" y="10"/>
                      <a:pt x="21" y="10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8"/>
                      <a:pt x="20" y="8"/>
                    </a:cubicBezTo>
                    <a:cubicBezTo>
                      <a:pt x="20" y="8"/>
                      <a:pt x="19" y="9"/>
                      <a:pt x="19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258">
                <a:extLst>
                  <a:ext uri="{FF2B5EF4-FFF2-40B4-BE49-F238E27FC236}">
                    <a16:creationId xmlns:a16="http://schemas.microsoft.com/office/drawing/2014/main" id="{20753F99-85C9-43C9-AE56-571F03568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00413" y="1784350"/>
                <a:ext cx="25400" cy="33338"/>
              </a:xfrm>
              <a:custGeom>
                <a:avLst/>
                <a:gdLst>
                  <a:gd name="T0" fmla="*/ 5 w 7"/>
                  <a:gd name="T1" fmla="*/ 3 h 9"/>
                  <a:gd name="T2" fmla="*/ 3 w 7"/>
                  <a:gd name="T3" fmla="*/ 1 h 9"/>
                  <a:gd name="T4" fmla="*/ 2 w 7"/>
                  <a:gd name="T5" fmla="*/ 0 h 9"/>
                  <a:gd name="T6" fmla="*/ 0 w 7"/>
                  <a:gd name="T7" fmla="*/ 1 h 9"/>
                  <a:gd name="T8" fmla="*/ 1 w 7"/>
                  <a:gd name="T9" fmla="*/ 3 h 9"/>
                  <a:gd name="T10" fmla="*/ 3 w 7"/>
                  <a:gd name="T11" fmla="*/ 7 h 9"/>
                  <a:gd name="T12" fmla="*/ 3 w 7"/>
                  <a:gd name="T13" fmla="*/ 9 h 9"/>
                  <a:gd name="T14" fmla="*/ 5 w 7"/>
                  <a:gd name="T15" fmla="*/ 7 h 9"/>
                  <a:gd name="T16" fmla="*/ 6 w 7"/>
                  <a:gd name="T17" fmla="*/ 6 h 9"/>
                  <a:gd name="T18" fmla="*/ 7 w 7"/>
                  <a:gd name="T19" fmla="*/ 6 h 9"/>
                  <a:gd name="T20" fmla="*/ 7 w 7"/>
                  <a:gd name="T21" fmla="*/ 5 h 9"/>
                  <a:gd name="T22" fmla="*/ 5 w 7"/>
                  <a:gd name="T2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9">
                    <a:moveTo>
                      <a:pt x="5" y="3"/>
                    </a:moveTo>
                    <a:cubicBezTo>
                      <a:pt x="5" y="2"/>
                      <a:pt x="4" y="1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4"/>
                      <a:pt x="3" y="6"/>
                      <a:pt x="3" y="7"/>
                    </a:cubicBezTo>
                    <a:cubicBezTo>
                      <a:pt x="3" y="7"/>
                      <a:pt x="3" y="9"/>
                      <a:pt x="3" y="9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5" y="7"/>
                      <a:pt x="5" y="6"/>
                      <a:pt x="6" y="6"/>
                    </a:cubicBezTo>
                    <a:cubicBezTo>
                      <a:pt x="6" y="6"/>
                      <a:pt x="7" y="7"/>
                      <a:pt x="7" y="6"/>
                    </a:cubicBezTo>
                    <a:cubicBezTo>
                      <a:pt x="7" y="6"/>
                      <a:pt x="7" y="5"/>
                      <a:pt x="7" y="5"/>
                    </a:cubicBezTo>
                    <a:cubicBezTo>
                      <a:pt x="6" y="5"/>
                      <a:pt x="5" y="3"/>
                      <a:pt x="5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259">
                <a:extLst>
                  <a:ext uri="{FF2B5EF4-FFF2-40B4-BE49-F238E27FC236}">
                    <a16:creationId xmlns:a16="http://schemas.microsoft.com/office/drawing/2014/main" id="{7B8199FB-1E58-421A-888D-DB524EA7B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0100" y="1831975"/>
                <a:ext cx="53975" cy="28575"/>
              </a:xfrm>
              <a:custGeom>
                <a:avLst/>
                <a:gdLst>
                  <a:gd name="T0" fmla="*/ 12 w 15"/>
                  <a:gd name="T1" fmla="*/ 0 h 8"/>
                  <a:gd name="T2" fmla="*/ 9 w 15"/>
                  <a:gd name="T3" fmla="*/ 1 h 8"/>
                  <a:gd name="T4" fmla="*/ 7 w 15"/>
                  <a:gd name="T5" fmla="*/ 1 h 8"/>
                  <a:gd name="T6" fmla="*/ 5 w 15"/>
                  <a:gd name="T7" fmla="*/ 1 h 8"/>
                  <a:gd name="T8" fmla="*/ 2 w 15"/>
                  <a:gd name="T9" fmla="*/ 1 h 8"/>
                  <a:gd name="T10" fmla="*/ 1 w 15"/>
                  <a:gd name="T11" fmla="*/ 0 h 8"/>
                  <a:gd name="T12" fmla="*/ 1 w 15"/>
                  <a:gd name="T13" fmla="*/ 0 h 8"/>
                  <a:gd name="T14" fmla="*/ 1 w 15"/>
                  <a:gd name="T15" fmla="*/ 2 h 8"/>
                  <a:gd name="T16" fmla="*/ 2 w 15"/>
                  <a:gd name="T17" fmla="*/ 3 h 8"/>
                  <a:gd name="T18" fmla="*/ 1 w 15"/>
                  <a:gd name="T19" fmla="*/ 4 h 8"/>
                  <a:gd name="T20" fmla="*/ 1 w 15"/>
                  <a:gd name="T21" fmla="*/ 5 h 8"/>
                  <a:gd name="T22" fmla="*/ 2 w 15"/>
                  <a:gd name="T23" fmla="*/ 7 h 8"/>
                  <a:gd name="T24" fmla="*/ 2 w 15"/>
                  <a:gd name="T25" fmla="*/ 8 h 8"/>
                  <a:gd name="T26" fmla="*/ 6 w 15"/>
                  <a:gd name="T27" fmla="*/ 8 h 8"/>
                  <a:gd name="T28" fmla="*/ 8 w 15"/>
                  <a:gd name="T29" fmla="*/ 8 h 8"/>
                  <a:gd name="T30" fmla="*/ 9 w 15"/>
                  <a:gd name="T31" fmla="*/ 8 h 8"/>
                  <a:gd name="T32" fmla="*/ 10 w 15"/>
                  <a:gd name="T33" fmla="*/ 7 h 8"/>
                  <a:gd name="T34" fmla="*/ 10 w 15"/>
                  <a:gd name="T35" fmla="*/ 6 h 8"/>
                  <a:gd name="T36" fmla="*/ 12 w 15"/>
                  <a:gd name="T37" fmla="*/ 6 h 8"/>
                  <a:gd name="T38" fmla="*/ 13 w 15"/>
                  <a:gd name="T39" fmla="*/ 6 h 8"/>
                  <a:gd name="T40" fmla="*/ 13 w 15"/>
                  <a:gd name="T41" fmla="*/ 6 h 8"/>
                  <a:gd name="T42" fmla="*/ 13 w 15"/>
                  <a:gd name="T43" fmla="*/ 4 h 8"/>
                  <a:gd name="T44" fmla="*/ 14 w 15"/>
                  <a:gd name="T45" fmla="*/ 2 h 8"/>
                  <a:gd name="T46" fmla="*/ 15 w 15"/>
                  <a:gd name="T47" fmla="*/ 1 h 8"/>
                  <a:gd name="T48" fmla="*/ 14 w 15"/>
                  <a:gd name="T49" fmla="*/ 1 h 8"/>
                  <a:gd name="T50" fmla="*/ 12 w 15"/>
                  <a:gd name="T5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" h="8">
                    <a:moveTo>
                      <a:pt x="12" y="0"/>
                    </a:moveTo>
                    <a:cubicBezTo>
                      <a:pt x="11" y="0"/>
                      <a:pt x="9" y="0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5" y="1"/>
                      <a:pt x="5" y="1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2" y="7"/>
                      <a:pt x="3" y="7"/>
                      <a:pt x="2" y="8"/>
                    </a:cubicBezTo>
                    <a:cubicBezTo>
                      <a:pt x="3" y="8"/>
                      <a:pt x="5" y="7"/>
                      <a:pt x="6" y="8"/>
                    </a:cubicBezTo>
                    <a:cubicBezTo>
                      <a:pt x="6" y="8"/>
                      <a:pt x="8" y="8"/>
                      <a:pt x="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6"/>
                      <a:pt x="10" y="6"/>
                    </a:cubicBezTo>
                    <a:cubicBezTo>
                      <a:pt x="10" y="6"/>
                      <a:pt x="12" y="6"/>
                      <a:pt x="12" y="6"/>
                    </a:cubicBezTo>
                    <a:cubicBezTo>
                      <a:pt x="13" y="7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4"/>
                      <a:pt x="13" y="4"/>
                    </a:cubicBezTo>
                    <a:cubicBezTo>
                      <a:pt x="13" y="4"/>
                      <a:pt x="14" y="2"/>
                      <a:pt x="14" y="2"/>
                    </a:cubicBezTo>
                    <a:cubicBezTo>
                      <a:pt x="15" y="2"/>
                      <a:pt x="15" y="2"/>
                      <a:pt x="15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0"/>
                      <a:pt x="12" y="0"/>
                      <a:pt x="12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260">
                <a:extLst>
                  <a:ext uri="{FF2B5EF4-FFF2-40B4-BE49-F238E27FC236}">
                    <a16:creationId xmlns:a16="http://schemas.microsoft.com/office/drawing/2014/main" id="{D3B59AED-A4CA-42A8-AC73-AEED2903C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4388" y="1849438"/>
                <a:ext cx="25400" cy="17463"/>
              </a:xfrm>
              <a:custGeom>
                <a:avLst/>
                <a:gdLst>
                  <a:gd name="T0" fmla="*/ 2 w 7"/>
                  <a:gd name="T1" fmla="*/ 5 h 5"/>
                  <a:gd name="T2" fmla="*/ 2 w 7"/>
                  <a:gd name="T3" fmla="*/ 5 h 5"/>
                  <a:gd name="T4" fmla="*/ 2 w 7"/>
                  <a:gd name="T5" fmla="*/ 4 h 5"/>
                  <a:gd name="T6" fmla="*/ 2 w 7"/>
                  <a:gd name="T7" fmla="*/ 4 h 5"/>
                  <a:gd name="T8" fmla="*/ 2 w 7"/>
                  <a:gd name="T9" fmla="*/ 4 h 5"/>
                  <a:gd name="T10" fmla="*/ 2 w 7"/>
                  <a:gd name="T11" fmla="*/ 4 h 5"/>
                  <a:gd name="T12" fmla="*/ 3 w 7"/>
                  <a:gd name="T13" fmla="*/ 4 h 5"/>
                  <a:gd name="T14" fmla="*/ 3 w 7"/>
                  <a:gd name="T15" fmla="*/ 4 h 5"/>
                  <a:gd name="T16" fmla="*/ 3 w 7"/>
                  <a:gd name="T17" fmla="*/ 4 h 5"/>
                  <a:gd name="T18" fmla="*/ 3 w 7"/>
                  <a:gd name="T19" fmla="*/ 4 h 5"/>
                  <a:gd name="T20" fmla="*/ 3 w 7"/>
                  <a:gd name="T21" fmla="*/ 4 h 5"/>
                  <a:gd name="T22" fmla="*/ 4 w 7"/>
                  <a:gd name="T23" fmla="*/ 4 h 5"/>
                  <a:gd name="T24" fmla="*/ 6 w 7"/>
                  <a:gd name="T25" fmla="*/ 3 h 5"/>
                  <a:gd name="T26" fmla="*/ 6 w 7"/>
                  <a:gd name="T27" fmla="*/ 3 h 5"/>
                  <a:gd name="T28" fmla="*/ 6 w 7"/>
                  <a:gd name="T29" fmla="*/ 2 h 5"/>
                  <a:gd name="T30" fmla="*/ 5 w 7"/>
                  <a:gd name="T31" fmla="*/ 0 h 5"/>
                  <a:gd name="T32" fmla="*/ 5 w 7"/>
                  <a:gd name="T33" fmla="*/ 0 h 5"/>
                  <a:gd name="T34" fmla="*/ 5 w 7"/>
                  <a:gd name="T35" fmla="*/ 0 h 5"/>
                  <a:gd name="T36" fmla="*/ 5 w 7"/>
                  <a:gd name="T37" fmla="*/ 0 h 5"/>
                  <a:gd name="T38" fmla="*/ 1 w 7"/>
                  <a:gd name="T39" fmla="*/ 1 h 5"/>
                  <a:gd name="T40" fmla="*/ 1 w 7"/>
                  <a:gd name="T41" fmla="*/ 1 h 5"/>
                  <a:gd name="T42" fmla="*/ 0 w 7"/>
                  <a:gd name="T43" fmla="*/ 3 h 5"/>
                  <a:gd name="T44" fmla="*/ 2 w 7"/>
                  <a:gd name="T4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" h="5"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5" y="1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3"/>
                      <a:pt x="0" y="3"/>
                    </a:cubicBezTo>
                    <a:cubicBezTo>
                      <a:pt x="0" y="4"/>
                      <a:pt x="1" y="4"/>
                      <a:pt x="2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261">
                <a:extLst>
                  <a:ext uri="{FF2B5EF4-FFF2-40B4-BE49-F238E27FC236}">
                    <a16:creationId xmlns:a16="http://schemas.microsoft.com/office/drawing/2014/main" id="{72182AA7-93B9-44FC-B42B-0B4CE15A3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0100" y="1741488"/>
                <a:ext cx="152400" cy="85725"/>
              </a:xfrm>
              <a:custGeom>
                <a:avLst/>
                <a:gdLst>
                  <a:gd name="T0" fmla="*/ 39 w 42"/>
                  <a:gd name="T1" fmla="*/ 14 h 24"/>
                  <a:gd name="T2" fmla="*/ 41 w 42"/>
                  <a:gd name="T3" fmla="*/ 13 h 24"/>
                  <a:gd name="T4" fmla="*/ 42 w 42"/>
                  <a:gd name="T5" fmla="*/ 11 h 24"/>
                  <a:gd name="T6" fmla="*/ 42 w 42"/>
                  <a:gd name="T7" fmla="*/ 10 h 24"/>
                  <a:gd name="T8" fmla="*/ 38 w 42"/>
                  <a:gd name="T9" fmla="*/ 8 h 24"/>
                  <a:gd name="T10" fmla="*/ 35 w 42"/>
                  <a:gd name="T11" fmla="*/ 7 h 24"/>
                  <a:gd name="T12" fmla="*/ 33 w 42"/>
                  <a:gd name="T13" fmla="*/ 7 h 24"/>
                  <a:gd name="T14" fmla="*/ 31 w 42"/>
                  <a:gd name="T15" fmla="*/ 6 h 24"/>
                  <a:gd name="T16" fmla="*/ 28 w 42"/>
                  <a:gd name="T17" fmla="*/ 4 h 24"/>
                  <a:gd name="T18" fmla="*/ 27 w 42"/>
                  <a:gd name="T19" fmla="*/ 1 h 24"/>
                  <a:gd name="T20" fmla="*/ 24 w 42"/>
                  <a:gd name="T21" fmla="*/ 1 h 24"/>
                  <a:gd name="T22" fmla="*/ 22 w 42"/>
                  <a:gd name="T23" fmla="*/ 1 h 24"/>
                  <a:gd name="T24" fmla="*/ 19 w 42"/>
                  <a:gd name="T25" fmla="*/ 3 h 24"/>
                  <a:gd name="T26" fmla="*/ 17 w 42"/>
                  <a:gd name="T27" fmla="*/ 3 h 24"/>
                  <a:gd name="T28" fmla="*/ 14 w 42"/>
                  <a:gd name="T29" fmla="*/ 3 h 24"/>
                  <a:gd name="T30" fmla="*/ 10 w 42"/>
                  <a:gd name="T31" fmla="*/ 2 h 24"/>
                  <a:gd name="T32" fmla="*/ 5 w 42"/>
                  <a:gd name="T33" fmla="*/ 3 h 24"/>
                  <a:gd name="T34" fmla="*/ 4 w 42"/>
                  <a:gd name="T35" fmla="*/ 4 h 24"/>
                  <a:gd name="T36" fmla="*/ 3 w 42"/>
                  <a:gd name="T37" fmla="*/ 7 h 24"/>
                  <a:gd name="T38" fmla="*/ 1 w 42"/>
                  <a:gd name="T39" fmla="*/ 11 h 24"/>
                  <a:gd name="T40" fmla="*/ 1 w 42"/>
                  <a:gd name="T41" fmla="*/ 13 h 24"/>
                  <a:gd name="T42" fmla="*/ 3 w 42"/>
                  <a:gd name="T43" fmla="*/ 14 h 24"/>
                  <a:gd name="T44" fmla="*/ 6 w 42"/>
                  <a:gd name="T45" fmla="*/ 14 h 24"/>
                  <a:gd name="T46" fmla="*/ 8 w 42"/>
                  <a:gd name="T47" fmla="*/ 14 h 24"/>
                  <a:gd name="T48" fmla="*/ 13 w 42"/>
                  <a:gd name="T49" fmla="*/ 12 h 24"/>
                  <a:gd name="T50" fmla="*/ 16 w 42"/>
                  <a:gd name="T51" fmla="*/ 15 h 24"/>
                  <a:gd name="T52" fmla="*/ 18 w 42"/>
                  <a:gd name="T53" fmla="*/ 18 h 24"/>
                  <a:gd name="T54" fmla="*/ 16 w 42"/>
                  <a:gd name="T55" fmla="*/ 19 h 24"/>
                  <a:gd name="T56" fmla="*/ 15 w 42"/>
                  <a:gd name="T57" fmla="*/ 22 h 24"/>
                  <a:gd name="T58" fmla="*/ 17 w 42"/>
                  <a:gd name="T59" fmla="*/ 22 h 24"/>
                  <a:gd name="T60" fmla="*/ 20 w 42"/>
                  <a:gd name="T61" fmla="*/ 18 h 24"/>
                  <a:gd name="T62" fmla="*/ 23 w 42"/>
                  <a:gd name="T63" fmla="*/ 19 h 24"/>
                  <a:gd name="T64" fmla="*/ 24 w 42"/>
                  <a:gd name="T65" fmla="*/ 21 h 24"/>
                  <a:gd name="T66" fmla="*/ 26 w 42"/>
                  <a:gd name="T67" fmla="*/ 24 h 24"/>
                  <a:gd name="T68" fmla="*/ 30 w 42"/>
                  <a:gd name="T69" fmla="*/ 23 h 24"/>
                  <a:gd name="T70" fmla="*/ 31 w 42"/>
                  <a:gd name="T71" fmla="*/ 22 h 24"/>
                  <a:gd name="T72" fmla="*/ 32 w 42"/>
                  <a:gd name="T73" fmla="*/ 18 h 24"/>
                  <a:gd name="T74" fmla="*/ 37 w 42"/>
                  <a:gd name="T75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" h="24">
                    <a:moveTo>
                      <a:pt x="37" y="15"/>
                    </a:moveTo>
                    <a:cubicBezTo>
                      <a:pt x="37" y="15"/>
                      <a:pt x="39" y="14"/>
                      <a:pt x="39" y="14"/>
                    </a:cubicBezTo>
                    <a:cubicBezTo>
                      <a:pt x="39" y="14"/>
                      <a:pt x="41" y="14"/>
                      <a:pt x="41" y="14"/>
                    </a:cubicBezTo>
                    <a:cubicBezTo>
                      <a:pt x="41" y="14"/>
                      <a:pt x="41" y="13"/>
                      <a:pt x="41" y="13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2" y="12"/>
                      <a:pt x="42" y="11"/>
                    </a:cubicBezTo>
                    <a:cubicBezTo>
                      <a:pt x="42" y="11"/>
                      <a:pt x="41" y="11"/>
                      <a:pt x="41" y="11"/>
                    </a:cubicBezTo>
                    <a:cubicBezTo>
                      <a:pt x="41" y="10"/>
                      <a:pt x="42" y="10"/>
                      <a:pt x="42" y="10"/>
                    </a:cubicBezTo>
                    <a:cubicBezTo>
                      <a:pt x="42" y="9"/>
                      <a:pt x="41" y="9"/>
                      <a:pt x="40" y="9"/>
                    </a:cubicBezTo>
                    <a:cubicBezTo>
                      <a:pt x="40" y="8"/>
                      <a:pt x="39" y="9"/>
                      <a:pt x="38" y="8"/>
                    </a:cubicBezTo>
                    <a:cubicBezTo>
                      <a:pt x="38" y="8"/>
                      <a:pt x="36" y="8"/>
                      <a:pt x="36" y="8"/>
                    </a:cubicBezTo>
                    <a:cubicBezTo>
                      <a:pt x="36" y="8"/>
                      <a:pt x="36" y="7"/>
                      <a:pt x="35" y="7"/>
                    </a:cubicBezTo>
                    <a:cubicBezTo>
                      <a:pt x="35" y="6"/>
                      <a:pt x="35" y="7"/>
                      <a:pt x="34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33" y="7"/>
                      <a:pt x="32" y="6"/>
                      <a:pt x="32" y="6"/>
                    </a:cubicBezTo>
                    <a:cubicBezTo>
                      <a:pt x="31" y="7"/>
                      <a:pt x="31" y="7"/>
                      <a:pt x="31" y="6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30" y="4"/>
                      <a:pt x="28" y="4"/>
                      <a:pt x="28" y="4"/>
                    </a:cubicBezTo>
                    <a:cubicBezTo>
                      <a:pt x="28" y="3"/>
                      <a:pt x="27" y="3"/>
                      <a:pt x="28" y="2"/>
                    </a:cubicBezTo>
                    <a:cubicBezTo>
                      <a:pt x="28" y="2"/>
                      <a:pt x="28" y="1"/>
                      <a:pt x="27" y="1"/>
                    </a:cubicBezTo>
                    <a:cubicBezTo>
                      <a:pt x="27" y="0"/>
                      <a:pt x="26" y="0"/>
                      <a:pt x="25" y="1"/>
                    </a:cubicBezTo>
                    <a:cubicBezTo>
                      <a:pt x="25" y="1"/>
                      <a:pt x="24" y="0"/>
                      <a:pt x="24" y="1"/>
                    </a:cubicBezTo>
                    <a:cubicBezTo>
                      <a:pt x="24" y="1"/>
                      <a:pt x="23" y="1"/>
                      <a:pt x="23" y="1"/>
                    </a:cubicBezTo>
                    <a:cubicBezTo>
                      <a:pt x="23" y="1"/>
                      <a:pt x="22" y="1"/>
                      <a:pt x="22" y="1"/>
                    </a:cubicBezTo>
                    <a:cubicBezTo>
                      <a:pt x="22" y="1"/>
                      <a:pt x="21" y="1"/>
                      <a:pt x="21" y="1"/>
                    </a:cubicBezTo>
                    <a:cubicBezTo>
                      <a:pt x="21" y="1"/>
                      <a:pt x="19" y="2"/>
                      <a:pt x="19" y="3"/>
                    </a:cubicBezTo>
                    <a:cubicBezTo>
                      <a:pt x="19" y="3"/>
                      <a:pt x="19" y="4"/>
                      <a:pt x="19" y="3"/>
                    </a:cubicBezTo>
                    <a:cubicBezTo>
                      <a:pt x="19" y="3"/>
                      <a:pt x="17" y="3"/>
                      <a:pt x="17" y="3"/>
                    </a:cubicBezTo>
                    <a:cubicBezTo>
                      <a:pt x="16" y="4"/>
                      <a:pt x="16" y="2"/>
                      <a:pt x="15" y="3"/>
                    </a:cubicBezTo>
                    <a:cubicBezTo>
                      <a:pt x="15" y="3"/>
                      <a:pt x="14" y="2"/>
                      <a:pt x="14" y="3"/>
                    </a:cubicBezTo>
                    <a:cubicBezTo>
                      <a:pt x="14" y="3"/>
                      <a:pt x="13" y="3"/>
                      <a:pt x="12" y="2"/>
                    </a:cubicBezTo>
                    <a:cubicBezTo>
                      <a:pt x="12" y="2"/>
                      <a:pt x="10" y="3"/>
                      <a:pt x="10" y="2"/>
                    </a:cubicBezTo>
                    <a:cubicBezTo>
                      <a:pt x="10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3"/>
                      <a:pt x="3" y="3"/>
                      <a:pt x="4" y="4"/>
                    </a:cubicBezTo>
                    <a:cubicBezTo>
                      <a:pt x="4" y="4"/>
                      <a:pt x="5" y="5"/>
                      <a:pt x="4" y="6"/>
                    </a:cubicBezTo>
                    <a:cubicBezTo>
                      <a:pt x="4" y="6"/>
                      <a:pt x="4" y="6"/>
                      <a:pt x="3" y="7"/>
                    </a:cubicBezTo>
                    <a:cubicBezTo>
                      <a:pt x="3" y="7"/>
                      <a:pt x="1" y="9"/>
                      <a:pt x="1" y="9"/>
                    </a:cubicBezTo>
                    <a:cubicBezTo>
                      <a:pt x="1" y="9"/>
                      <a:pt x="2" y="10"/>
                      <a:pt x="1" y="11"/>
                    </a:cubicBezTo>
                    <a:cubicBezTo>
                      <a:pt x="1" y="11"/>
                      <a:pt x="0" y="12"/>
                      <a:pt x="0" y="12"/>
                    </a:cubicBezTo>
                    <a:cubicBezTo>
                      <a:pt x="0" y="13"/>
                      <a:pt x="1" y="13"/>
                      <a:pt x="1" y="13"/>
                    </a:cubicBezTo>
                    <a:cubicBezTo>
                      <a:pt x="2" y="13"/>
                      <a:pt x="2" y="14"/>
                      <a:pt x="2" y="14"/>
                    </a:cubicBezTo>
                    <a:cubicBezTo>
                      <a:pt x="2" y="14"/>
                      <a:pt x="2" y="14"/>
                      <a:pt x="3" y="14"/>
                    </a:cubicBezTo>
                    <a:cubicBezTo>
                      <a:pt x="3" y="14"/>
                      <a:pt x="4" y="14"/>
                      <a:pt x="5" y="14"/>
                    </a:cubicBezTo>
                    <a:cubicBezTo>
                      <a:pt x="5" y="14"/>
                      <a:pt x="6" y="14"/>
                      <a:pt x="6" y="14"/>
                    </a:cubicBezTo>
                    <a:cubicBezTo>
                      <a:pt x="6" y="15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9" y="14"/>
                      <a:pt x="10" y="14"/>
                      <a:pt x="10" y="13"/>
                    </a:cubicBezTo>
                    <a:cubicBezTo>
                      <a:pt x="10" y="13"/>
                      <a:pt x="12" y="12"/>
                      <a:pt x="13" y="12"/>
                    </a:cubicBezTo>
                    <a:cubicBezTo>
                      <a:pt x="13" y="12"/>
                      <a:pt x="14" y="13"/>
                      <a:pt x="14" y="13"/>
                    </a:cubicBezTo>
                    <a:cubicBezTo>
                      <a:pt x="15" y="13"/>
                      <a:pt x="16" y="14"/>
                      <a:pt x="16" y="15"/>
                    </a:cubicBezTo>
                    <a:cubicBezTo>
                      <a:pt x="16" y="15"/>
                      <a:pt x="17" y="17"/>
                      <a:pt x="18" y="17"/>
                    </a:cubicBezTo>
                    <a:cubicBezTo>
                      <a:pt x="18" y="17"/>
                      <a:pt x="18" y="18"/>
                      <a:pt x="18" y="18"/>
                    </a:cubicBezTo>
                    <a:cubicBezTo>
                      <a:pt x="18" y="19"/>
                      <a:pt x="17" y="18"/>
                      <a:pt x="17" y="18"/>
                    </a:cubicBezTo>
                    <a:cubicBezTo>
                      <a:pt x="16" y="18"/>
                      <a:pt x="16" y="19"/>
                      <a:pt x="16" y="19"/>
                    </a:cubicBezTo>
                    <a:cubicBezTo>
                      <a:pt x="16" y="20"/>
                      <a:pt x="14" y="21"/>
                      <a:pt x="14" y="21"/>
                    </a:cubicBezTo>
                    <a:cubicBezTo>
                      <a:pt x="14" y="22"/>
                      <a:pt x="15" y="22"/>
                      <a:pt x="15" y="22"/>
                    </a:cubicBezTo>
                    <a:cubicBezTo>
                      <a:pt x="15" y="22"/>
                      <a:pt x="16" y="21"/>
                      <a:pt x="16" y="21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8" y="20"/>
                    </a:cubicBezTo>
                    <a:cubicBezTo>
                      <a:pt x="19" y="19"/>
                      <a:pt x="19" y="18"/>
                      <a:pt x="20" y="18"/>
                    </a:cubicBezTo>
                    <a:cubicBezTo>
                      <a:pt x="21" y="18"/>
                      <a:pt x="22" y="17"/>
                      <a:pt x="23" y="17"/>
                    </a:cubicBezTo>
                    <a:cubicBezTo>
                      <a:pt x="24" y="18"/>
                      <a:pt x="22" y="18"/>
                      <a:pt x="23" y="19"/>
                    </a:cubicBezTo>
                    <a:cubicBezTo>
                      <a:pt x="24" y="19"/>
                      <a:pt x="27" y="19"/>
                      <a:pt x="27" y="19"/>
                    </a:cubicBezTo>
                    <a:cubicBezTo>
                      <a:pt x="27" y="20"/>
                      <a:pt x="24" y="21"/>
                      <a:pt x="24" y="21"/>
                    </a:cubicBezTo>
                    <a:cubicBezTo>
                      <a:pt x="24" y="22"/>
                      <a:pt x="26" y="22"/>
                      <a:pt x="26" y="22"/>
                    </a:cubicBezTo>
                    <a:cubicBezTo>
                      <a:pt x="27" y="23"/>
                      <a:pt x="26" y="24"/>
                      <a:pt x="26" y="24"/>
                    </a:cubicBezTo>
                    <a:cubicBezTo>
                      <a:pt x="27" y="24"/>
                      <a:pt x="27" y="24"/>
                      <a:pt x="28" y="24"/>
                    </a:cubicBezTo>
                    <a:cubicBezTo>
                      <a:pt x="29" y="23"/>
                      <a:pt x="30" y="23"/>
                      <a:pt x="30" y="23"/>
                    </a:cubicBezTo>
                    <a:cubicBezTo>
                      <a:pt x="31" y="22"/>
                      <a:pt x="33" y="23"/>
                      <a:pt x="34" y="22"/>
                    </a:cubicBezTo>
                    <a:cubicBezTo>
                      <a:pt x="34" y="22"/>
                      <a:pt x="33" y="21"/>
                      <a:pt x="31" y="22"/>
                    </a:cubicBezTo>
                    <a:cubicBezTo>
                      <a:pt x="29" y="22"/>
                      <a:pt x="29" y="20"/>
                      <a:pt x="29" y="20"/>
                    </a:cubicBezTo>
                    <a:cubicBezTo>
                      <a:pt x="29" y="19"/>
                      <a:pt x="31" y="18"/>
                      <a:pt x="32" y="18"/>
                    </a:cubicBezTo>
                    <a:cubicBezTo>
                      <a:pt x="33" y="18"/>
                      <a:pt x="34" y="17"/>
                      <a:pt x="35" y="17"/>
                    </a:cubicBezTo>
                    <a:cubicBezTo>
                      <a:pt x="36" y="17"/>
                      <a:pt x="36" y="17"/>
                      <a:pt x="37" y="16"/>
                    </a:cubicBezTo>
                    <a:cubicBezTo>
                      <a:pt x="37" y="16"/>
                      <a:pt x="37" y="15"/>
                      <a:pt x="37" y="1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262">
                <a:extLst>
                  <a:ext uri="{FF2B5EF4-FFF2-40B4-BE49-F238E27FC236}">
                    <a16:creationId xmlns:a16="http://schemas.microsoft.com/office/drawing/2014/main" id="{9C3D3ABF-EAB6-4C09-B873-528E0741E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28988" y="1698625"/>
                <a:ext cx="76200" cy="57150"/>
              </a:xfrm>
              <a:custGeom>
                <a:avLst/>
                <a:gdLst>
                  <a:gd name="T0" fmla="*/ 20 w 21"/>
                  <a:gd name="T1" fmla="*/ 8 h 16"/>
                  <a:gd name="T2" fmla="*/ 19 w 21"/>
                  <a:gd name="T3" fmla="*/ 6 h 16"/>
                  <a:gd name="T4" fmla="*/ 18 w 21"/>
                  <a:gd name="T5" fmla="*/ 5 h 16"/>
                  <a:gd name="T6" fmla="*/ 17 w 21"/>
                  <a:gd name="T7" fmla="*/ 3 h 16"/>
                  <a:gd name="T8" fmla="*/ 17 w 21"/>
                  <a:gd name="T9" fmla="*/ 2 h 16"/>
                  <a:gd name="T10" fmla="*/ 15 w 21"/>
                  <a:gd name="T11" fmla="*/ 1 h 16"/>
                  <a:gd name="T12" fmla="*/ 14 w 21"/>
                  <a:gd name="T13" fmla="*/ 1 h 16"/>
                  <a:gd name="T14" fmla="*/ 13 w 21"/>
                  <a:gd name="T15" fmla="*/ 1 h 16"/>
                  <a:gd name="T16" fmla="*/ 11 w 21"/>
                  <a:gd name="T17" fmla="*/ 0 h 16"/>
                  <a:gd name="T18" fmla="*/ 11 w 21"/>
                  <a:gd name="T19" fmla="*/ 0 h 16"/>
                  <a:gd name="T20" fmla="*/ 11 w 21"/>
                  <a:gd name="T21" fmla="*/ 0 h 16"/>
                  <a:gd name="T22" fmla="*/ 10 w 21"/>
                  <a:gd name="T23" fmla="*/ 1 h 16"/>
                  <a:gd name="T24" fmla="*/ 8 w 21"/>
                  <a:gd name="T25" fmla="*/ 1 h 16"/>
                  <a:gd name="T26" fmla="*/ 7 w 21"/>
                  <a:gd name="T27" fmla="*/ 3 h 16"/>
                  <a:gd name="T28" fmla="*/ 7 w 21"/>
                  <a:gd name="T29" fmla="*/ 3 h 16"/>
                  <a:gd name="T30" fmla="*/ 6 w 21"/>
                  <a:gd name="T31" fmla="*/ 4 h 16"/>
                  <a:gd name="T32" fmla="*/ 5 w 21"/>
                  <a:gd name="T33" fmla="*/ 5 h 16"/>
                  <a:gd name="T34" fmla="*/ 5 w 21"/>
                  <a:gd name="T35" fmla="*/ 6 h 16"/>
                  <a:gd name="T36" fmla="*/ 3 w 21"/>
                  <a:gd name="T37" fmla="*/ 7 h 16"/>
                  <a:gd name="T38" fmla="*/ 2 w 21"/>
                  <a:gd name="T39" fmla="*/ 7 h 16"/>
                  <a:gd name="T40" fmla="*/ 0 w 21"/>
                  <a:gd name="T41" fmla="*/ 7 h 16"/>
                  <a:gd name="T42" fmla="*/ 0 w 21"/>
                  <a:gd name="T43" fmla="*/ 7 h 16"/>
                  <a:gd name="T44" fmla="*/ 1 w 21"/>
                  <a:gd name="T45" fmla="*/ 9 h 16"/>
                  <a:gd name="T46" fmla="*/ 1 w 21"/>
                  <a:gd name="T47" fmla="*/ 11 h 16"/>
                  <a:gd name="T48" fmla="*/ 0 w 21"/>
                  <a:gd name="T49" fmla="*/ 12 h 16"/>
                  <a:gd name="T50" fmla="*/ 0 w 21"/>
                  <a:gd name="T51" fmla="*/ 14 h 16"/>
                  <a:gd name="T52" fmla="*/ 0 w 21"/>
                  <a:gd name="T53" fmla="*/ 15 h 16"/>
                  <a:gd name="T54" fmla="*/ 2 w 21"/>
                  <a:gd name="T55" fmla="*/ 15 h 16"/>
                  <a:gd name="T56" fmla="*/ 3 w 21"/>
                  <a:gd name="T57" fmla="*/ 14 h 16"/>
                  <a:gd name="T58" fmla="*/ 7 w 21"/>
                  <a:gd name="T59" fmla="*/ 14 h 16"/>
                  <a:gd name="T60" fmla="*/ 9 w 21"/>
                  <a:gd name="T61" fmla="*/ 14 h 16"/>
                  <a:gd name="T62" fmla="*/ 11 w 21"/>
                  <a:gd name="T63" fmla="*/ 15 h 16"/>
                  <a:gd name="T64" fmla="*/ 12 w 21"/>
                  <a:gd name="T65" fmla="*/ 15 h 16"/>
                  <a:gd name="T66" fmla="*/ 14 w 21"/>
                  <a:gd name="T67" fmla="*/ 15 h 16"/>
                  <a:gd name="T68" fmla="*/ 16 w 21"/>
                  <a:gd name="T69" fmla="*/ 15 h 16"/>
                  <a:gd name="T70" fmla="*/ 16 w 21"/>
                  <a:gd name="T71" fmla="*/ 15 h 16"/>
                  <a:gd name="T72" fmla="*/ 18 w 21"/>
                  <a:gd name="T73" fmla="*/ 13 h 16"/>
                  <a:gd name="T74" fmla="*/ 19 w 21"/>
                  <a:gd name="T75" fmla="*/ 13 h 16"/>
                  <a:gd name="T76" fmla="*/ 19 w 21"/>
                  <a:gd name="T77" fmla="*/ 12 h 16"/>
                  <a:gd name="T78" fmla="*/ 19 w 21"/>
                  <a:gd name="T79" fmla="*/ 10 h 16"/>
                  <a:gd name="T80" fmla="*/ 20 w 21"/>
                  <a:gd name="T81" fmla="*/ 10 h 16"/>
                  <a:gd name="T82" fmla="*/ 21 w 21"/>
                  <a:gd name="T83" fmla="*/ 9 h 16"/>
                  <a:gd name="T84" fmla="*/ 20 w 21"/>
                  <a:gd name="T8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1" h="16">
                    <a:moveTo>
                      <a:pt x="20" y="8"/>
                    </a:moveTo>
                    <a:cubicBezTo>
                      <a:pt x="20" y="8"/>
                      <a:pt x="19" y="7"/>
                      <a:pt x="19" y="6"/>
                    </a:cubicBezTo>
                    <a:cubicBezTo>
                      <a:pt x="18" y="6"/>
                      <a:pt x="18" y="5"/>
                      <a:pt x="18" y="5"/>
                    </a:cubicBezTo>
                    <a:cubicBezTo>
                      <a:pt x="17" y="5"/>
                      <a:pt x="17" y="4"/>
                      <a:pt x="17" y="3"/>
                    </a:cubicBezTo>
                    <a:cubicBezTo>
                      <a:pt x="17" y="3"/>
                      <a:pt x="17" y="2"/>
                      <a:pt x="17" y="2"/>
                    </a:cubicBezTo>
                    <a:cubicBezTo>
                      <a:pt x="17" y="2"/>
                      <a:pt x="16" y="1"/>
                      <a:pt x="15" y="1"/>
                    </a:cubicBezTo>
                    <a:cubicBezTo>
                      <a:pt x="14" y="1"/>
                      <a:pt x="14" y="2"/>
                      <a:pt x="14" y="1"/>
                    </a:cubicBezTo>
                    <a:cubicBezTo>
                      <a:pt x="14" y="1"/>
                      <a:pt x="13" y="0"/>
                      <a:pt x="13" y="1"/>
                    </a:cubicBezTo>
                    <a:cubicBezTo>
                      <a:pt x="12" y="1"/>
                      <a:pt x="12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7" y="2"/>
                      <a:pt x="7" y="2"/>
                      <a:pt x="7" y="3"/>
                    </a:cubicBezTo>
                    <a:cubicBezTo>
                      <a:pt x="7" y="3"/>
                      <a:pt x="8" y="3"/>
                      <a:pt x="7" y="3"/>
                    </a:cubicBezTo>
                    <a:cubicBezTo>
                      <a:pt x="7" y="3"/>
                      <a:pt x="7" y="4"/>
                      <a:pt x="6" y="4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3" y="7"/>
                    </a:cubicBezTo>
                    <a:cubicBezTo>
                      <a:pt x="3" y="7"/>
                      <a:pt x="3" y="7"/>
                      <a:pt x="2" y="7"/>
                    </a:cubicBezTo>
                    <a:cubicBezTo>
                      <a:pt x="2" y="7"/>
                      <a:pt x="1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3"/>
                      <a:pt x="1" y="13"/>
                      <a:pt x="0" y="14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5"/>
                      <a:pt x="2" y="15"/>
                    </a:cubicBezTo>
                    <a:cubicBezTo>
                      <a:pt x="2" y="14"/>
                      <a:pt x="2" y="14"/>
                      <a:pt x="3" y="14"/>
                    </a:cubicBezTo>
                    <a:cubicBezTo>
                      <a:pt x="4" y="14"/>
                      <a:pt x="7" y="14"/>
                      <a:pt x="7" y="14"/>
                    </a:cubicBezTo>
                    <a:cubicBezTo>
                      <a:pt x="7" y="15"/>
                      <a:pt x="9" y="14"/>
                      <a:pt x="9" y="14"/>
                    </a:cubicBezTo>
                    <a:cubicBezTo>
                      <a:pt x="10" y="15"/>
                      <a:pt x="11" y="15"/>
                      <a:pt x="11" y="15"/>
                    </a:cubicBezTo>
                    <a:cubicBezTo>
                      <a:pt x="11" y="14"/>
                      <a:pt x="12" y="15"/>
                      <a:pt x="12" y="15"/>
                    </a:cubicBezTo>
                    <a:cubicBezTo>
                      <a:pt x="13" y="14"/>
                      <a:pt x="13" y="16"/>
                      <a:pt x="14" y="15"/>
                    </a:cubicBezTo>
                    <a:cubicBezTo>
                      <a:pt x="14" y="15"/>
                      <a:pt x="16" y="15"/>
                      <a:pt x="16" y="15"/>
                    </a:cubicBezTo>
                    <a:cubicBezTo>
                      <a:pt x="16" y="16"/>
                      <a:pt x="16" y="15"/>
                      <a:pt x="16" y="15"/>
                    </a:cubicBezTo>
                    <a:cubicBezTo>
                      <a:pt x="16" y="14"/>
                      <a:pt x="18" y="13"/>
                      <a:pt x="18" y="13"/>
                    </a:cubicBezTo>
                    <a:cubicBezTo>
                      <a:pt x="18" y="13"/>
                      <a:pt x="19" y="13"/>
                      <a:pt x="19" y="13"/>
                    </a:cubicBezTo>
                    <a:cubicBezTo>
                      <a:pt x="19" y="13"/>
                      <a:pt x="19" y="12"/>
                      <a:pt x="19" y="12"/>
                    </a:cubicBezTo>
                    <a:cubicBezTo>
                      <a:pt x="19" y="11"/>
                      <a:pt x="18" y="10"/>
                      <a:pt x="19" y="10"/>
                    </a:cubicBezTo>
                    <a:cubicBezTo>
                      <a:pt x="19" y="9"/>
                      <a:pt x="20" y="10"/>
                      <a:pt x="20" y="10"/>
                    </a:cubicBezTo>
                    <a:cubicBezTo>
                      <a:pt x="21" y="10"/>
                      <a:pt x="21" y="9"/>
                      <a:pt x="21" y="9"/>
                    </a:cubicBezTo>
                    <a:cubicBezTo>
                      <a:pt x="21" y="8"/>
                      <a:pt x="20" y="8"/>
                      <a:pt x="20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263">
                <a:extLst>
                  <a:ext uri="{FF2B5EF4-FFF2-40B4-BE49-F238E27FC236}">
                    <a16:creationId xmlns:a16="http://schemas.microsoft.com/office/drawing/2014/main" id="{12F4E907-D3F3-40CF-9050-913563A21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1213" y="1676400"/>
                <a:ext cx="61912" cy="28575"/>
              </a:xfrm>
              <a:custGeom>
                <a:avLst/>
                <a:gdLst>
                  <a:gd name="T0" fmla="*/ 6 w 17"/>
                  <a:gd name="T1" fmla="*/ 5 h 8"/>
                  <a:gd name="T2" fmla="*/ 9 w 17"/>
                  <a:gd name="T3" fmla="*/ 5 h 8"/>
                  <a:gd name="T4" fmla="*/ 10 w 17"/>
                  <a:gd name="T5" fmla="*/ 6 h 8"/>
                  <a:gd name="T6" fmla="*/ 12 w 17"/>
                  <a:gd name="T7" fmla="*/ 7 h 8"/>
                  <a:gd name="T8" fmla="*/ 14 w 17"/>
                  <a:gd name="T9" fmla="*/ 8 h 8"/>
                  <a:gd name="T10" fmla="*/ 14 w 17"/>
                  <a:gd name="T11" fmla="*/ 7 h 8"/>
                  <a:gd name="T12" fmla="*/ 16 w 17"/>
                  <a:gd name="T13" fmla="*/ 7 h 8"/>
                  <a:gd name="T14" fmla="*/ 17 w 17"/>
                  <a:gd name="T15" fmla="*/ 6 h 8"/>
                  <a:gd name="T16" fmla="*/ 17 w 17"/>
                  <a:gd name="T17" fmla="*/ 6 h 8"/>
                  <a:gd name="T18" fmla="*/ 17 w 17"/>
                  <a:gd name="T19" fmla="*/ 5 h 8"/>
                  <a:gd name="T20" fmla="*/ 16 w 17"/>
                  <a:gd name="T21" fmla="*/ 3 h 8"/>
                  <a:gd name="T22" fmla="*/ 16 w 17"/>
                  <a:gd name="T23" fmla="*/ 2 h 8"/>
                  <a:gd name="T24" fmla="*/ 15 w 17"/>
                  <a:gd name="T25" fmla="*/ 1 h 8"/>
                  <a:gd name="T26" fmla="*/ 13 w 17"/>
                  <a:gd name="T27" fmla="*/ 1 h 8"/>
                  <a:gd name="T28" fmla="*/ 11 w 17"/>
                  <a:gd name="T29" fmla="*/ 0 h 8"/>
                  <a:gd name="T30" fmla="*/ 8 w 17"/>
                  <a:gd name="T31" fmla="*/ 0 h 8"/>
                  <a:gd name="T32" fmla="*/ 8 w 17"/>
                  <a:gd name="T33" fmla="*/ 2 h 8"/>
                  <a:gd name="T34" fmla="*/ 6 w 17"/>
                  <a:gd name="T35" fmla="*/ 3 h 8"/>
                  <a:gd name="T36" fmla="*/ 4 w 17"/>
                  <a:gd name="T37" fmla="*/ 1 h 8"/>
                  <a:gd name="T38" fmla="*/ 2 w 17"/>
                  <a:gd name="T39" fmla="*/ 2 h 8"/>
                  <a:gd name="T40" fmla="*/ 1 w 17"/>
                  <a:gd name="T41" fmla="*/ 4 h 8"/>
                  <a:gd name="T42" fmla="*/ 1 w 17"/>
                  <a:gd name="T43" fmla="*/ 6 h 8"/>
                  <a:gd name="T44" fmla="*/ 1 w 17"/>
                  <a:gd name="T45" fmla="*/ 6 h 8"/>
                  <a:gd name="T46" fmla="*/ 3 w 17"/>
                  <a:gd name="T47" fmla="*/ 5 h 8"/>
                  <a:gd name="T48" fmla="*/ 6 w 17"/>
                  <a:gd name="T4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" h="8">
                    <a:moveTo>
                      <a:pt x="6" y="5"/>
                    </a:moveTo>
                    <a:cubicBezTo>
                      <a:pt x="7" y="5"/>
                      <a:pt x="8" y="6"/>
                      <a:pt x="9" y="5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11" y="6"/>
                      <a:pt x="12" y="7"/>
                      <a:pt x="12" y="7"/>
                    </a:cubicBezTo>
                    <a:cubicBezTo>
                      <a:pt x="13" y="7"/>
                      <a:pt x="13" y="8"/>
                      <a:pt x="14" y="8"/>
                    </a:cubicBezTo>
                    <a:cubicBezTo>
                      <a:pt x="14" y="8"/>
                      <a:pt x="14" y="8"/>
                      <a:pt x="14" y="7"/>
                    </a:cubicBezTo>
                    <a:cubicBezTo>
                      <a:pt x="15" y="7"/>
                      <a:pt x="15" y="7"/>
                      <a:pt x="16" y="7"/>
                    </a:cubicBezTo>
                    <a:cubicBezTo>
                      <a:pt x="16" y="7"/>
                      <a:pt x="16" y="7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5"/>
                      <a:pt x="17" y="5"/>
                    </a:cubicBezTo>
                    <a:cubicBezTo>
                      <a:pt x="16" y="4"/>
                      <a:pt x="16" y="4"/>
                      <a:pt x="16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6" y="2"/>
                      <a:pt x="15" y="2"/>
                      <a:pt x="15" y="1"/>
                    </a:cubicBezTo>
                    <a:cubicBezTo>
                      <a:pt x="15" y="1"/>
                      <a:pt x="13" y="1"/>
                      <a:pt x="13" y="1"/>
                    </a:cubicBezTo>
                    <a:cubicBezTo>
                      <a:pt x="13" y="1"/>
                      <a:pt x="11" y="0"/>
                      <a:pt x="11" y="0"/>
                    </a:cubicBezTo>
                    <a:cubicBezTo>
                      <a:pt x="11" y="0"/>
                      <a:pt x="9" y="0"/>
                      <a:pt x="8" y="0"/>
                    </a:cubicBezTo>
                    <a:cubicBezTo>
                      <a:pt x="8" y="1"/>
                      <a:pt x="8" y="1"/>
                      <a:pt x="8" y="2"/>
                    </a:cubicBezTo>
                    <a:cubicBezTo>
                      <a:pt x="8" y="3"/>
                      <a:pt x="7" y="3"/>
                      <a:pt x="6" y="3"/>
                    </a:cubicBezTo>
                    <a:cubicBezTo>
                      <a:pt x="6" y="3"/>
                      <a:pt x="4" y="1"/>
                      <a:pt x="4" y="1"/>
                    </a:cubicBezTo>
                    <a:cubicBezTo>
                      <a:pt x="4" y="0"/>
                      <a:pt x="3" y="1"/>
                      <a:pt x="2" y="2"/>
                    </a:cubicBezTo>
                    <a:cubicBezTo>
                      <a:pt x="1" y="2"/>
                      <a:pt x="2" y="3"/>
                      <a:pt x="1" y="4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3" y="5"/>
                    </a:cubicBezTo>
                    <a:cubicBezTo>
                      <a:pt x="3" y="5"/>
                      <a:pt x="5" y="5"/>
                      <a:pt x="6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264">
                <a:extLst>
                  <a:ext uri="{FF2B5EF4-FFF2-40B4-BE49-F238E27FC236}">
                    <a16:creationId xmlns:a16="http://schemas.microsoft.com/office/drawing/2014/main" id="{0152D820-6A2F-4E72-B6FE-D854464AC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51213" y="1693863"/>
                <a:ext cx="50800" cy="30163"/>
              </a:xfrm>
              <a:custGeom>
                <a:avLst/>
                <a:gdLst>
                  <a:gd name="T0" fmla="*/ 2 w 14"/>
                  <a:gd name="T1" fmla="*/ 4 h 8"/>
                  <a:gd name="T2" fmla="*/ 3 w 14"/>
                  <a:gd name="T3" fmla="*/ 5 h 8"/>
                  <a:gd name="T4" fmla="*/ 5 w 14"/>
                  <a:gd name="T5" fmla="*/ 5 h 8"/>
                  <a:gd name="T6" fmla="*/ 5 w 14"/>
                  <a:gd name="T7" fmla="*/ 7 h 8"/>
                  <a:gd name="T8" fmla="*/ 6 w 14"/>
                  <a:gd name="T9" fmla="*/ 8 h 8"/>
                  <a:gd name="T10" fmla="*/ 8 w 14"/>
                  <a:gd name="T11" fmla="*/ 8 h 8"/>
                  <a:gd name="T12" fmla="*/ 9 w 14"/>
                  <a:gd name="T13" fmla="*/ 8 h 8"/>
                  <a:gd name="T14" fmla="*/ 11 w 14"/>
                  <a:gd name="T15" fmla="*/ 7 h 8"/>
                  <a:gd name="T16" fmla="*/ 11 w 14"/>
                  <a:gd name="T17" fmla="*/ 6 h 8"/>
                  <a:gd name="T18" fmla="*/ 12 w 14"/>
                  <a:gd name="T19" fmla="*/ 5 h 8"/>
                  <a:gd name="T20" fmla="*/ 13 w 14"/>
                  <a:gd name="T21" fmla="*/ 4 h 8"/>
                  <a:gd name="T22" fmla="*/ 13 w 14"/>
                  <a:gd name="T23" fmla="*/ 4 h 8"/>
                  <a:gd name="T24" fmla="*/ 14 w 14"/>
                  <a:gd name="T25" fmla="*/ 3 h 8"/>
                  <a:gd name="T26" fmla="*/ 12 w 14"/>
                  <a:gd name="T27" fmla="*/ 2 h 8"/>
                  <a:gd name="T28" fmla="*/ 10 w 14"/>
                  <a:gd name="T29" fmla="*/ 1 h 8"/>
                  <a:gd name="T30" fmla="*/ 9 w 14"/>
                  <a:gd name="T31" fmla="*/ 0 h 8"/>
                  <a:gd name="T32" fmla="*/ 6 w 14"/>
                  <a:gd name="T33" fmla="*/ 0 h 8"/>
                  <a:gd name="T34" fmla="*/ 3 w 14"/>
                  <a:gd name="T35" fmla="*/ 0 h 8"/>
                  <a:gd name="T36" fmla="*/ 1 w 14"/>
                  <a:gd name="T37" fmla="*/ 1 h 8"/>
                  <a:gd name="T38" fmla="*/ 0 w 14"/>
                  <a:gd name="T39" fmla="*/ 3 h 8"/>
                  <a:gd name="T40" fmla="*/ 1 w 14"/>
                  <a:gd name="T41" fmla="*/ 4 h 8"/>
                  <a:gd name="T42" fmla="*/ 2 w 14"/>
                  <a:gd name="T4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" h="8">
                    <a:moveTo>
                      <a:pt x="2" y="4"/>
                    </a:moveTo>
                    <a:cubicBezTo>
                      <a:pt x="2" y="5"/>
                      <a:pt x="3" y="5"/>
                      <a:pt x="3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5" y="6"/>
                      <a:pt x="4" y="7"/>
                      <a:pt x="5" y="7"/>
                    </a:cubicBezTo>
                    <a:cubicBezTo>
                      <a:pt x="5" y="7"/>
                      <a:pt x="6" y="8"/>
                      <a:pt x="6" y="8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0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6"/>
                    </a:cubicBezTo>
                    <a:cubicBezTo>
                      <a:pt x="11" y="6"/>
                      <a:pt x="12" y="5"/>
                      <a:pt x="12" y="5"/>
                    </a:cubicBezTo>
                    <a:cubicBezTo>
                      <a:pt x="13" y="5"/>
                      <a:pt x="13" y="4"/>
                      <a:pt x="13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3" y="3"/>
                      <a:pt x="13" y="3"/>
                      <a:pt x="14" y="3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1"/>
                      <a:pt x="10" y="1"/>
                    </a:cubicBezTo>
                    <a:cubicBezTo>
                      <a:pt x="10" y="1"/>
                      <a:pt x="10" y="0"/>
                      <a:pt x="9" y="0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5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265">
                <a:extLst>
                  <a:ext uri="{FF2B5EF4-FFF2-40B4-BE49-F238E27FC236}">
                    <a16:creationId xmlns:a16="http://schemas.microsoft.com/office/drawing/2014/main" id="{006D7B20-BA96-4350-B228-3BBEFBE25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70275" y="1795463"/>
                <a:ext cx="36512" cy="22225"/>
              </a:xfrm>
              <a:custGeom>
                <a:avLst/>
                <a:gdLst>
                  <a:gd name="T0" fmla="*/ 9 w 10"/>
                  <a:gd name="T1" fmla="*/ 2 h 6"/>
                  <a:gd name="T2" fmla="*/ 8 w 10"/>
                  <a:gd name="T3" fmla="*/ 2 h 6"/>
                  <a:gd name="T4" fmla="*/ 8 w 10"/>
                  <a:gd name="T5" fmla="*/ 1 h 6"/>
                  <a:gd name="T6" fmla="*/ 7 w 10"/>
                  <a:gd name="T7" fmla="*/ 0 h 6"/>
                  <a:gd name="T8" fmla="*/ 5 w 10"/>
                  <a:gd name="T9" fmla="*/ 0 h 6"/>
                  <a:gd name="T10" fmla="*/ 3 w 10"/>
                  <a:gd name="T11" fmla="*/ 0 h 6"/>
                  <a:gd name="T12" fmla="*/ 3 w 10"/>
                  <a:gd name="T13" fmla="*/ 0 h 6"/>
                  <a:gd name="T14" fmla="*/ 2 w 10"/>
                  <a:gd name="T15" fmla="*/ 1 h 6"/>
                  <a:gd name="T16" fmla="*/ 0 w 10"/>
                  <a:gd name="T17" fmla="*/ 3 h 6"/>
                  <a:gd name="T18" fmla="*/ 0 w 10"/>
                  <a:gd name="T19" fmla="*/ 4 h 6"/>
                  <a:gd name="T20" fmla="*/ 1 w 10"/>
                  <a:gd name="T21" fmla="*/ 4 h 6"/>
                  <a:gd name="T22" fmla="*/ 2 w 10"/>
                  <a:gd name="T23" fmla="*/ 5 h 6"/>
                  <a:gd name="T24" fmla="*/ 2 w 10"/>
                  <a:gd name="T25" fmla="*/ 5 h 6"/>
                  <a:gd name="T26" fmla="*/ 4 w 10"/>
                  <a:gd name="T27" fmla="*/ 5 h 6"/>
                  <a:gd name="T28" fmla="*/ 5 w 10"/>
                  <a:gd name="T29" fmla="*/ 4 h 6"/>
                  <a:gd name="T30" fmla="*/ 6 w 10"/>
                  <a:gd name="T31" fmla="*/ 5 h 6"/>
                  <a:gd name="T32" fmla="*/ 7 w 10"/>
                  <a:gd name="T33" fmla="*/ 4 h 6"/>
                  <a:gd name="T34" fmla="*/ 8 w 10"/>
                  <a:gd name="T35" fmla="*/ 4 h 6"/>
                  <a:gd name="T36" fmla="*/ 9 w 10"/>
                  <a:gd name="T37" fmla="*/ 4 h 6"/>
                  <a:gd name="T38" fmla="*/ 10 w 10"/>
                  <a:gd name="T39" fmla="*/ 3 h 6"/>
                  <a:gd name="T40" fmla="*/ 10 w 10"/>
                  <a:gd name="T41" fmla="*/ 3 h 6"/>
                  <a:gd name="T42" fmla="*/ 10 w 10"/>
                  <a:gd name="T43" fmla="*/ 2 h 6"/>
                  <a:gd name="T44" fmla="*/ 9 w 10"/>
                  <a:gd name="T4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" h="6">
                    <a:moveTo>
                      <a:pt x="9" y="2"/>
                    </a:move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2"/>
                      <a:pt x="0" y="2"/>
                      <a:pt x="0" y="3"/>
                    </a:cubicBezTo>
                    <a:cubicBezTo>
                      <a:pt x="0" y="4"/>
                      <a:pt x="0" y="5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4" y="5"/>
                      <a:pt x="5" y="4"/>
                      <a:pt x="5" y="4"/>
                    </a:cubicBezTo>
                    <a:cubicBezTo>
                      <a:pt x="5" y="3"/>
                      <a:pt x="6" y="5"/>
                      <a:pt x="6" y="5"/>
                    </a:cubicBezTo>
                    <a:cubicBezTo>
                      <a:pt x="7" y="6"/>
                      <a:pt x="7" y="5"/>
                      <a:pt x="7" y="4"/>
                    </a:cubicBezTo>
                    <a:cubicBezTo>
                      <a:pt x="7" y="4"/>
                      <a:pt x="7" y="4"/>
                      <a:pt x="8" y="4"/>
                    </a:cubicBezTo>
                    <a:cubicBezTo>
                      <a:pt x="8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266">
                <a:extLst>
                  <a:ext uri="{FF2B5EF4-FFF2-40B4-BE49-F238E27FC236}">
                    <a16:creationId xmlns:a16="http://schemas.microsoft.com/office/drawing/2014/main" id="{47BDB1A5-4CBC-427A-AB13-BC9A0FE75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70275" y="1716088"/>
                <a:ext cx="73025" cy="82550"/>
              </a:xfrm>
              <a:custGeom>
                <a:avLst/>
                <a:gdLst>
                  <a:gd name="T0" fmla="*/ 2 w 20"/>
                  <a:gd name="T1" fmla="*/ 6 h 23"/>
                  <a:gd name="T2" fmla="*/ 1 w 20"/>
                  <a:gd name="T3" fmla="*/ 7 h 23"/>
                  <a:gd name="T4" fmla="*/ 2 w 20"/>
                  <a:gd name="T5" fmla="*/ 8 h 23"/>
                  <a:gd name="T6" fmla="*/ 1 w 20"/>
                  <a:gd name="T7" fmla="*/ 9 h 23"/>
                  <a:gd name="T8" fmla="*/ 0 w 20"/>
                  <a:gd name="T9" fmla="*/ 9 h 23"/>
                  <a:gd name="T10" fmla="*/ 0 w 20"/>
                  <a:gd name="T11" fmla="*/ 11 h 23"/>
                  <a:gd name="T12" fmla="*/ 0 w 20"/>
                  <a:gd name="T13" fmla="*/ 12 h 23"/>
                  <a:gd name="T14" fmla="*/ 0 w 20"/>
                  <a:gd name="T15" fmla="*/ 14 h 23"/>
                  <a:gd name="T16" fmla="*/ 0 w 20"/>
                  <a:gd name="T17" fmla="*/ 15 h 23"/>
                  <a:gd name="T18" fmla="*/ 1 w 20"/>
                  <a:gd name="T19" fmla="*/ 17 h 23"/>
                  <a:gd name="T20" fmla="*/ 1 w 20"/>
                  <a:gd name="T21" fmla="*/ 17 h 23"/>
                  <a:gd name="T22" fmla="*/ 3 w 20"/>
                  <a:gd name="T23" fmla="*/ 18 h 23"/>
                  <a:gd name="T24" fmla="*/ 4 w 20"/>
                  <a:gd name="T25" fmla="*/ 18 h 23"/>
                  <a:gd name="T26" fmla="*/ 4 w 20"/>
                  <a:gd name="T27" fmla="*/ 19 h 23"/>
                  <a:gd name="T28" fmla="*/ 3 w 20"/>
                  <a:gd name="T29" fmla="*/ 21 h 23"/>
                  <a:gd name="T30" fmla="*/ 3 w 20"/>
                  <a:gd name="T31" fmla="*/ 22 h 23"/>
                  <a:gd name="T32" fmla="*/ 5 w 20"/>
                  <a:gd name="T33" fmla="*/ 22 h 23"/>
                  <a:gd name="T34" fmla="*/ 7 w 20"/>
                  <a:gd name="T35" fmla="*/ 22 h 23"/>
                  <a:gd name="T36" fmla="*/ 8 w 20"/>
                  <a:gd name="T37" fmla="*/ 23 h 23"/>
                  <a:gd name="T38" fmla="*/ 8 w 20"/>
                  <a:gd name="T39" fmla="*/ 22 h 23"/>
                  <a:gd name="T40" fmla="*/ 10 w 20"/>
                  <a:gd name="T41" fmla="*/ 23 h 23"/>
                  <a:gd name="T42" fmla="*/ 11 w 20"/>
                  <a:gd name="T43" fmla="*/ 22 h 23"/>
                  <a:gd name="T44" fmla="*/ 12 w 20"/>
                  <a:gd name="T45" fmla="*/ 22 h 23"/>
                  <a:gd name="T46" fmla="*/ 15 w 20"/>
                  <a:gd name="T47" fmla="*/ 22 h 23"/>
                  <a:gd name="T48" fmla="*/ 16 w 20"/>
                  <a:gd name="T49" fmla="*/ 21 h 23"/>
                  <a:gd name="T50" fmla="*/ 17 w 20"/>
                  <a:gd name="T51" fmla="*/ 20 h 23"/>
                  <a:gd name="T52" fmla="*/ 18 w 20"/>
                  <a:gd name="T53" fmla="*/ 19 h 23"/>
                  <a:gd name="T54" fmla="*/ 15 w 20"/>
                  <a:gd name="T55" fmla="*/ 17 h 23"/>
                  <a:gd name="T56" fmla="*/ 15 w 20"/>
                  <a:gd name="T57" fmla="*/ 15 h 23"/>
                  <a:gd name="T58" fmla="*/ 15 w 20"/>
                  <a:gd name="T59" fmla="*/ 14 h 23"/>
                  <a:gd name="T60" fmla="*/ 17 w 20"/>
                  <a:gd name="T61" fmla="*/ 13 h 23"/>
                  <a:gd name="T62" fmla="*/ 19 w 20"/>
                  <a:gd name="T63" fmla="*/ 12 h 23"/>
                  <a:gd name="T64" fmla="*/ 20 w 20"/>
                  <a:gd name="T65" fmla="*/ 12 h 23"/>
                  <a:gd name="T66" fmla="*/ 20 w 20"/>
                  <a:gd name="T67" fmla="*/ 11 h 23"/>
                  <a:gd name="T68" fmla="*/ 20 w 20"/>
                  <a:gd name="T69" fmla="*/ 9 h 23"/>
                  <a:gd name="T70" fmla="*/ 19 w 20"/>
                  <a:gd name="T71" fmla="*/ 8 h 23"/>
                  <a:gd name="T72" fmla="*/ 19 w 20"/>
                  <a:gd name="T73" fmla="*/ 6 h 23"/>
                  <a:gd name="T74" fmla="*/ 19 w 20"/>
                  <a:gd name="T75" fmla="*/ 5 h 23"/>
                  <a:gd name="T76" fmla="*/ 19 w 20"/>
                  <a:gd name="T77" fmla="*/ 3 h 23"/>
                  <a:gd name="T78" fmla="*/ 19 w 20"/>
                  <a:gd name="T79" fmla="*/ 3 h 23"/>
                  <a:gd name="T80" fmla="*/ 18 w 20"/>
                  <a:gd name="T81" fmla="*/ 2 h 23"/>
                  <a:gd name="T82" fmla="*/ 17 w 20"/>
                  <a:gd name="T83" fmla="*/ 2 h 23"/>
                  <a:gd name="T84" fmla="*/ 17 w 20"/>
                  <a:gd name="T85" fmla="*/ 0 h 23"/>
                  <a:gd name="T86" fmla="*/ 15 w 20"/>
                  <a:gd name="T87" fmla="*/ 1 h 23"/>
                  <a:gd name="T88" fmla="*/ 13 w 20"/>
                  <a:gd name="T89" fmla="*/ 2 h 23"/>
                  <a:gd name="T90" fmla="*/ 11 w 20"/>
                  <a:gd name="T91" fmla="*/ 2 h 23"/>
                  <a:gd name="T92" fmla="*/ 11 w 20"/>
                  <a:gd name="T93" fmla="*/ 1 h 23"/>
                  <a:gd name="T94" fmla="*/ 9 w 20"/>
                  <a:gd name="T95" fmla="*/ 0 h 23"/>
                  <a:gd name="T96" fmla="*/ 9 w 20"/>
                  <a:gd name="T97" fmla="*/ 0 h 23"/>
                  <a:gd name="T98" fmla="*/ 8 w 20"/>
                  <a:gd name="T99" fmla="*/ 0 h 23"/>
                  <a:gd name="T100" fmla="*/ 6 w 20"/>
                  <a:gd name="T101" fmla="*/ 0 h 23"/>
                  <a:gd name="T102" fmla="*/ 6 w 20"/>
                  <a:gd name="T103" fmla="*/ 1 h 23"/>
                  <a:gd name="T104" fmla="*/ 7 w 20"/>
                  <a:gd name="T105" fmla="*/ 3 h 23"/>
                  <a:gd name="T106" fmla="*/ 6 w 20"/>
                  <a:gd name="T107" fmla="*/ 4 h 23"/>
                  <a:gd name="T108" fmla="*/ 4 w 20"/>
                  <a:gd name="T109" fmla="*/ 3 h 23"/>
                  <a:gd name="T110" fmla="*/ 2 w 20"/>
                  <a:gd name="T111" fmla="*/ 4 h 23"/>
                  <a:gd name="T112" fmla="*/ 2 w 20"/>
                  <a:gd name="T113" fmla="*/ 4 h 23"/>
                  <a:gd name="T114" fmla="*/ 2 w 20"/>
                  <a:gd name="T115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" h="23">
                    <a:moveTo>
                      <a:pt x="2" y="6"/>
                    </a:moveTo>
                    <a:cubicBezTo>
                      <a:pt x="2" y="7"/>
                      <a:pt x="1" y="7"/>
                      <a:pt x="1" y="7"/>
                    </a:cubicBezTo>
                    <a:cubicBezTo>
                      <a:pt x="1" y="7"/>
                      <a:pt x="2" y="8"/>
                      <a:pt x="2" y="8"/>
                    </a:cubicBezTo>
                    <a:cubicBezTo>
                      <a:pt x="2" y="8"/>
                      <a:pt x="1" y="8"/>
                      <a:pt x="1" y="9"/>
                    </a:cubicBezTo>
                    <a:cubicBezTo>
                      <a:pt x="1" y="9"/>
                      <a:pt x="0" y="9"/>
                      <a:pt x="0" y="9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0" y="15"/>
                      <a:pt x="0" y="15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2" y="18"/>
                      <a:pt x="3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4" y="19"/>
                    </a:cubicBezTo>
                    <a:cubicBezTo>
                      <a:pt x="4" y="19"/>
                      <a:pt x="3" y="20"/>
                      <a:pt x="3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4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2"/>
                      <a:pt x="8" y="22"/>
                      <a:pt x="8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9" y="22"/>
                      <a:pt x="9" y="23"/>
                      <a:pt x="10" y="23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1" y="23"/>
                      <a:pt x="12" y="23"/>
                      <a:pt x="12" y="22"/>
                    </a:cubicBezTo>
                    <a:cubicBezTo>
                      <a:pt x="13" y="22"/>
                      <a:pt x="14" y="22"/>
                      <a:pt x="15" y="22"/>
                    </a:cubicBezTo>
                    <a:cubicBezTo>
                      <a:pt x="15" y="22"/>
                      <a:pt x="16" y="22"/>
                      <a:pt x="16" y="21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19"/>
                      <a:pt x="18" y="19"/>
                      <a:pt x="18" y="19"/>
                    </a:cubicBezTo>
                    <a:cubicBezTo>
                      <a:pt x="18" y="18"/>
                      <a:pt x="16" y="17"/>
                      <a:pt x="15" y="17"/>
                    </a:cubicBezTo>
                    <a:cubicBezTo>
                      <a:pt x="15" y="17"/>
                      <a:pt x="15" y="15"/>
                      <a:pt x="15" y="15"/>
                    </a:cubicBezTo>
                    <a:cubicBezTo>
                      <a:pt x="14" y="15"/>
                      <a:pt x="14" y="14"/>
                      <a:pt x="15" y="14"/>
                    </a:cubicBezTo>
                    <a:cubicBezTo>
                      <a:pt x="15" y="14"/>
                      <a:pt x="16" y="13"/>
                      <a:pt x="17" y="13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2"/>
                      <a:pt x="20" y="12"/>
                      <a:pt x="20" y="12"/>
                    </a:cubicBezTo>
                    <a:cubicBezTo>
                      <a:pt x="20" y="12"/>
                      <a:pt x="20" y="11"/>
                      <a:pt x="20" y="11"/>
                    </a:cubicBezTo>
                    <a:cubicBezTo>
                      <a:pt x="20" y="10"/>
                      <a:pt x="20" y="10"/>
                      <a:pt x="20" y="9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9" y="7"/>
                      <a:pt x="19" y="7"/>
                      <a:pt x="19" y="6"/>
                    </a:cubicBezTo>
                    <a:cubicBezTo>
                      <a:pt x="18" y="6"/>
                      <a:pt x="18" y="6"/>
                      <a:pt x="19" y="5"/>
                    </a:cubicBezTo>
                    <a:cubicBezTo>
                      <a:pt x="19" y="5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3"/>
                      <a:pt x="18" y="2"/>
                    </a:cubicBezTo>
                    <a:cubicBezTo>
                      <a:pt x="18" y="2"/>
                      <a:pt x="18" y="2"/>
                      <a:pt x="17" y="2"/>
                    </a:cubicBezTo>
                    <a:cubicBezTo>
                      <a:pt x="16" y="2"/>
                      <a:pt x="18" y="1"/>
                      <a:pt x="17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4" y="1"/>
                      <a:pt x="13" y="2"/>
                      <a:pt x="13" y="2"/>
                    </a:cubicBezTo>
                    <a:cubicBezTo>
                      <a:pt x="12" y="3"/>
                      <a:pt x="11" y="2"/>
                      <a:pt x="11" y="2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9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6" y="1"/>
                      <a:pt x="6" y="2"/>
                      <a:pt x="7" y="3"/>
                    </a:cubicBezTo>
                    <a:cubicBezTo>
                      <a:pt x="7" y="4"/>
                      <a:pt x="6" y="3"/>
                      <a:pt x="6" y="4"/>
                    </a:cubicBezTo>
                    <a:cubicBezTo>
                      <a:pt x="6" y="4"/>
                      <a:pt x="4" y="4"/>
                      <a:pt x="4" y="3"/>
                    </a:cubicBezTo>
                    <a:cubicBezTo>
                      <a:pt x="4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2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267">
                <a:extLst>
                  <a:ext uri="{FF2B5EF4-FFF2-40B4-BE49-F238E27FC236}">
                    <a16:creationId xmlns:a16="http://schemas.microsoft.com/office/drawing/2014/main" id="{2FA17A50-CCA5-4C62-A8EC-8A7E8C957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48038" y="1511300"/>
                <a:ext cx="87312" cy="139700"/>
              </a:xfrm>
              <a:custGeom>
                <a:avLst/>
                <a:gdLst>
                  <a:gd name="T0" fmla="*/ 20 w 24"/>
                  <a:gd name="T1" fmla="*/ 33 h 39"/>
                  <a:gd name="T2" fmla="*/ 24 w 24"/>
                  <a:gd name="T3" fmla="*/ 30 h 39"/>
                  <a:gd name="T4" fmla="*/ 23 w 24"/>
                  <a:gd name="T5" fmla="*/ 28 h 39"/>
                  <a:gd name="T6" fmla="*/ 20 w 24"/>
                  <a:gd name="T7" fmla="*/ 25 h 39"/>
                  <a:gd name="T8" fmla="*/ 22 w 24"/>
                  <a:gd name="T9" fmla="*/ 24 h 39"/>
                  <a:gd name="T10" fmla="*/ 20 w 24"/>
                  <a:gd name="T11" fmla="*/ 23 h 39"/>
                  <a:gd name="T12" fmla="*/ 21 w 24"/>
                  <a:gd name="T13" fmla="*/ 22 h 39"/>
                  <a:gd name="T14" fmla="*/ 20 w 24"/>
                  <a:gd name="T15" fmla="*/ 21 h 39"/>
                  <a:gd name="T16" fmla="*/ 20 w 24"/>
                  <a:gd name="T17" fmla="*/ 20 h 39"/>
                  <a:gd name="T18" fmla="*/ 20 w 24"/>
                  <a:gd name="T19" fmla="*/ 18 h 39"/>
                  <a:gd name="T20" fmla="*/ 21 w 24"/>
                  <a:gd name="T21" fmla="*/ 17 h 39"/>
                  <a:gd name="T22" fmla="*/ 18 w 24"/>
                  <a:gd name="T23" fmla="*/ 14 h 39"/>
                  <a:gd name="T24" fmla="*/ 19 w 24"/>
                  <a:gd name="T25" fmla="*/ 12 h 39"/>
                  <a:gd name="T26" fmla="*/ 20 w 24"/>
                  <a:gd name="T27" fmla="*/ 10 h 39"/>
                  <a:gd name="T28" fmla="*/ 19 w 24"/>
                  <a:gd name="T29" fmla="*/ 9 h 39"/>
                  <a:gd name="T30" fmla="*/ 17 w 24"/>
                  <a:gd name="T31" fmla="*/ 8 h 39"/>
                  <a:gd name="T32" fmla="*/ 17 w 24"/>
                  <a:gd name="T33" fmla="*/ 7 h 39"/>
                  <a:gd name="T34" fmla="*/ 17 w 24"/>
                  <a:gd name="T35" fmla="*/ 5 h 39"/>
                  <a:gd name="T36" fmla="*/ 18 w 24"/>
                  <a:gd name="T37" fmla="*/ 5 h 39"/>
                  <a:gd name="T38" fmla="*/ 19 w 24"/>
                  <a:gd name="T39" fmla="*/ 4 h 39"/>
                  <a:gd name="T40" fmla="*/ 19 w 24"/>
                  <a:gd name="T41" fmla="*/ 3 h 39"/>
                  <a:gd name="T42" fmla="*/ 16 w 24"/>
                  <a:gd name="T43" fmla="*/ 1 h 39"/>
                  <a:gd name="T44" fmla="*/ 14 w 24"/>
                  <a:gd name="T45" fmla="*/ 1 h 39"/>
                  <a:gd name="T46" fmla="*/ 12 w 24"/>
                  <a:gd name="T47" fmla="*/ 1 h 39"/>
                  <a:gd name="T48" fmla="*/ 11 w 24"/>
                  <a:gd name="T49" fmla="*/ 3 h 39"/>
                  <a:gd name="T50" fmla="*/ 10 w 24"/>
                  <a:gd name="T51" fmla="*/ 5 h 39"/>
                  <a:gd name="T52" fmla="*/ 9 w 24"/>
                  <a:gd name="T53" fmla="*/ 6 h 39"/>
                  <a:gd name="T54" fmla="*/ 8 w 24"/>
                  <a:gd name="T55" fmla="*/ 6 h 39"/>
                  <a:gd name="T56" fmla="*/ 6 w 24"/>
                  <a:gd name="T57" fmla="*/ 6 h 39"/>
                  <a:gd name="T58" fmla="*/ 4 w 24"/>
                  <a:gd name="T59" fmla="*/ 6 h 39"/>
                  <a:gd name="T60" fmla="*/ 1 w 24"/>
                  <a:gd name="T61" fmla="*/ 4 h 39"/>
                  <a:gd name="T62" fmla="*/ 0 w 24"/>
                  <a:gd name="T63" fmla="*/ 5 h 39"/>
                  <a:gd name="T64" fmla="*/ 2 w 24"/>
                  <a:gd name="T65" fmla="*/ 7 h 39"/>
                  <a:gd name="T66" fmla="*/ 5 w 24"/>
                  <a:gd name="T67" fmla="*/ 9 h 39"/>
                  <a:gd name="T68" fmla="*/ 6 w 24"/>
                  <a:gd name="T69" fmla="*/ 11 h 39"/>
                  <a:gd name="T70" fmla="*/ 6 w 24"/>
                  <a:gd name="T71" fmla="*/ 13 h 39"/>
                  <a:gd name="T72" fmla="*/ 6 w 24"/>
                  <a:gd name="T73" fmla="*/ 15 h 39"/>
                  <a:gd name="T74" fmla="*/ 6 w 24"/>
                  <a:gd name="T75" fmla="*/ 16 h 39"/>
                  <a:gd name="T76" fmla="*/ 7 w 24"/>
                  <a:gd name="T77" fmla="*/ 18 h 39"/>
                  <a:gd name="T78" fmla="*/ 9 w 24"/>
                  <a:gd name="T79" fmla="*/ 18 h 39"/>
                  <a:gd name="T80" fmla="*/ 9 w 24"/>
                  <a:gd name="T81" fmla="*/ 20 h 39"/>
                  <a:gd name="T82" fmla="*/ 9 w 24"/>
                  <a:gd name="T83" fmla="*/ 21 h 39"/>
                  <a:gd name="T84" fmla="*/ 8 w 24"/>
                  <a:gd name="T85" fmla="*/ 22 h 39"/>
                  <a:gd name="T86" fmla="*/ 5 w 24"/>
                  <a:gd name="T87" fmla="*/ 24 h 39"/>
                  <a:gd name="T88" fmla="*/ 4 w 24"/>
                  <a:gd name="T89" fmla="*/ 25 h 39"/>
                  <a:gd name="T90" fmla="*/ 3 w 24"/>
                  <a:gd name="T91" fmla="*/ 27 h 39"/>
                  <a:gd name="T92" fmla="*/ 1 w 24"/>
                  <a:gd name="T93" fmla="*/ 27 h 39"/>
                  <a:gd name="T94" fmla="*/ 0 w 24"/>
                  <a:gd name="T95" fmla="*/ 29 h 39"/>
                  <a:gd name="T96" fmla="*/ 0 w 24"/>
                  <a:gd name="T97" fmla="*/ 30 h 39"/>
                  <a:gd name="T98" fmla="*/ 0 w 24"/>
                  <a:gd name="T99" fmla="*/ 32 h 39"/>
                  <a:gd name="T100" fmla="*/ 1 w 24"/>
                  <a:gd name="T101" fmla="*/ 34 h 39"/>
                  <a:gd name="T102" fmla="*/ 0 w 24"/>
                  <a:gd name="T103" fmla="*/ 37 h 39"/>
                  <a:gd name="T104" fmla="*/ 2 w 24"/>
                  <a:gd name="T105" fmla="*/ 38 h 39"/>
                  <a:gd name="T106" fmla="*/ 4 w 24"/>
                  <a:gd name="T107" fmla="*/ 38 h 39"/>
                  <a:gd name="T108" fmla="*/ 6 w 24"/>
                  <a:gd name="T109" fmla="*/ 39 h 39"/>
                  <a:gd name="T110" fmla="*/ 14 w 24"/>
                  <a:gd name="T111" fmla="*/ 37 h 39"/>
                  <a:gd name="T112" fmla="*/ 16 w 24"/>
                  <a:gd name="T113" fmla="*/ 37 h 39"/>
                  <a:gd name="T114" fmla="*/ 17 w 24"/>
                  <a:gd name="T115" fmla="*/ 36 h 39"/>
                  <a:gd name="T116" fmla="*/ 20 w 24"/>
                  <a:gd name="T117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" h="39">
                    <a:moveTo>
                      <a:pt x="20" y="33"/>
                    </a:moveTo>
                    <a:cubicBezTo>
                      <a:pt x="21" y="32"/>
                      <a:pt x="23" y="31"/>
                      <a:pt x="24" y="30"/>
                    </a:cubicBezTo>
                    <a:cubicBezTo>
                      <a:pt x="24" y="29"/>
                      <a:pt x="24" y="29"/>
                      <a:pt x="23" y="28"/>
                    </a:cubicBezTo>
                    <a:cubicBezTo>
                      <a:pt x="22" y="27"/>
                      <a:pt x="20" y="26"/>
                      <a:pt x="20" y="25"/>
                    </a:cubicBezTo>
                    <a:cubicBezTo>
                      <a:pt x="20" y="25"/>
                      <a:pt x="22" y="25"/>
                      <a:pt x="22" y="24"/>
                    </a:cubicBezTo>
                    <a:cubicBezTo>
                      <a:pt x="22" y="23"/>
                      <a:pt x="21" y="23"/>
                      <a:pt x="20" y="23"/>
                    </a:cubicBezTo>
                    <a:cubicBezTo>
                      <a:pt x="20" y="22"/>
                      <a:pt x="21" y="22"/>
                      <a:pt x="21" y="22"/>
                    </a:cubicBezTo>
                    <a:cubicBezTo>
                      <a:pt x="21" y="21"/>
                      <a:pt x="20" y="21"/>
                      <a:pt x="20" y="21"/>
                    </a:cubicBezTo>
                    <a:cubicBezTo>
                      <a:pt x="19" y="21"/>
                      <a:pt x="20" y="21"/>
                      <a:pt x="20" y="20"/>
                    </a:cubicBezTo>
                    <a:cubicBezTo>
                      <a:pt x="20" y="20"/>
                      <a:pt x="19" y="19"/>
                      <a:pt x="20" y="18"/>
                    </a:cubicBezTo>
                    <a:cubicBezTo>
                      <a:pt x="20" y="18"/>
                      <a:pt x="21" y="18"/>
                      <a:pt x="21" y="17"/>
                    </a:cubicBezTo>
                    <a:cubicBezTo>
                      <a:pt x="20" y="16"/>
                      <a:pt x="19" y="14"/>
                      <a:pt x="18" y="14"/>
                    </a:cubicBezTo>
                    <a:cubicBezTo>
                      <a:pt x="18" y="13"/>
                      <a:pt x="19" y="12"/>
                      <a:pt x="19" y="12"/>
                    </a:cubicBezTo>
                    <a:cubicBezTo>
                      <a:pt x="19" y="12"/>
                      <a:pt x="20" y="11"/>
                      <a:pt x="20" y="10"/>
                    </a:cubicBezTo>
                    <a:cubicBezTo>
                      <a:pt x="20" y="10"/>
                      <a:pt x="19" y="9"/>
                      <a:pt x="19" y="9"/>
                    </a:cubicBezTo>
                    <a:cubicBezTo>
                      <a:pt x="18" y="9"/>
                      <a:pt x="18" y="9"/>
                      <a:pt x="17" y="8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6"/>
                      <a:pt x="17" y="6"/>
                      <a:pt x="17" y="5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2"/>
                      <a:pt x="17" y="2"/>
                      <a:pt x="16" y="1"/>
                    </a:cubicBezTo>
                    <a:cubicBezTo>
                      <a:pt x="16" y="0"/>
                      <a:pt x="15" y="0"/>
                      <a:pt x="14" y="1"/>
                    </a:cubicBezTo>
                    <a:cubicBezTo>
                      <a:pt x="14" y="1"/>
                      <a:pt x="12" y="1"/>
                      <a:pt x="12" y="1"/>
                    </a:cubicBezTo>
                    <a:cubicBezTo>
                      <a:pt x="12" y="2"/>
                      <a:pt x="11" y="2"/>
                      <a:pt x="11" y="3"/>
                    </a:cubicBezTo>
                    <a:cubicBezTo>
                      <a:pt x="11" y="4"/>
                      <a:pt x="11" y="5"/>
                      <a:pt x="10" y="5"/>
                    </a:cubicBezTo>
                    <a:cubicBezTo>
                      <a:pt x="9" y="5"/>
                      <a:pt x="10" y="5"/>
                      <a:pt x="9" y="6"/>
                    </a:cubicBezTo>
                    <a:cubicBezTo>
                      <a:pt x="9" y="7"/>
                      <a:pt x="9" y="6"/>
                      <a:pt x="8" y="6"/>
                    </a:cubicBezTo>
                    <a:cubicBezTo>
                      <a:pt x="7" y="6"/>
                      <a:pt x="7" y="5"/>
                      <a:pt x="6" y="6"/>
                    </a:cubicBezTo>
                    <a:cubicBezTo>
                      <a:pt x="6" y="6"/>
                      <a:pt x="5" y="6"/>
                      <a:pt x="4" y="6"/>
                    </a:cubicBezTo>
                    <a:cubicBezTo>
                      <a:pt x="3" y="6"/>
                      <a:pt x="2" y="4"/>
                      <a:pt x="1" y="4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0" y="6"/>
                      <a:pt x="1" y="6"/>
                      <a:pt x="2" y="7"/>
                    </a:cubicBezTo>
                    <a:cubicBezTo>
                      <a:pt x="3" y="7"/>
                      <a:pt x="6" y="8"/>
                      <a:pt x="5" y="9"/>
                    </a:cubicBezTo>
                    <a:cubicBezTo>
                      <a:pt x="5" y="10"/>
                      <a:pt x="5" y="11"/>
                      <a:pt x="6" y="11"/>
                    </a:cubicBezTo>
                    <a:cubicBezTo>
                      <a:pt x="6" y="11"/>
                      <a:pt x="5" y="13"/>
                      <a:pt x="6" y="13"/>
                    </a:cubicBezTo>
                    <a:cubicBezTo>
                      <a:pt x="7" y="14"/>
                      <a:pt x="7" y="15"/>
                      <a:pt x="6" y="15"/>
                    </a:cubicBezTo>
                    <a:cubicBezTo>
                      <a:pt x="5" y="15"/>
                      <a:pt x="6" y="16"/>
                      <a:pt x="6" y="16"/>
                    </a:cubicBezTo>
                    <a:cubicBezTo>
                      <a:pt x="7" y="17"/>
                      <a:pt x="7" y="17"/>
                      <a:pt x="7" y="18"/>
                    </a:cubicBezTo>
                    <a:cubicBezTo>
                      <a:pt x="7" y="18"/>
                      <a:pt x="8" y="18"/>
                      <a:pt x="9" y="18"/>
                    </a:cubicBezTo>
                    <a:cubicBezTo>
                      <a:pt x="10" y="19"/>
                      <a:pt x="9" y="19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1"/>
                      <a:pt x="8" y="22"/>
                    </a:cubicBezTo>
                    <a:cubicBezTo>
                      <a:pt x="7" y="23"/>
                      <a:pt x="6" y="24"/>
                      <a:pt x="5" y="24"/>
                    </a:cubicBezTo>
                    <a:cubicBezTo>
                      <a:pt x="5" y="24"/>
                      <a:pt x="5" y="25"/>
                      <a:pt x="4" y="25"/>
                    </a:cubicBezTo>
                    <a:cubicBezTo>
                      <a:pt x="3" y="26"/>
                      <a:pt x="3" y="26"/>
                      <a:pt x="3" y="27"/>
                    </a:cubicBezTo>
                    <a:cubicBezTo>
                      <a:pt x="3" y="27"/>
                      <a:pt x="2" y="27"/>
                      <a:pt x="1" y="27"/>
                    </a:cubicBezTo>
                    <a:cubicBezTo>
                      <a:pt x="0" y="27"/>
                      <a:pt x="1" y="29"/>
                      <a:pt x="0" y="29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1" y="31"/>
                      <a:pt x="0" y="31"/>
                      <a:pt x="0" y="32"/>
                    </a:cubicBezTo>
                    <a:cubicBezTo>
                      <a:pt x="1" y="32"/>
                      <a:pt x="1" y="33"/>
                      <a:pt x="1" y="34"/>
                    </a:cubicBezTo>
                    <a:cubicBezTo>
                      <a:pt x="0" y="36"/>
                      <a:pt x="0" y="37"/>
                      <a:pt x="0" y="37"/>
                    </a:cubicBezTo>
                    <a:cubicBezTo>
                      <a:pt x="1" y="37"/>
                      <a:pt x="2" y="38"/>
                      <a:pt x="2" y="38"/>
                    </a:cubicBezTo>
                    <a:cubicBezTo>
                      <a:pt x="3" y="38"/>
                      <a:pt x="3" y="39"/>
                      <a:pt x="4" y="38"/>
                    </a:cubicBezTo>
                    <a:cubicBezTo>
                      <a:pt x="4" y="38"/>
                      <a:pt x="4" y="39"/>
                      <a:pt x="6" y="39"/>
                    </a:cubicBezTo>
                    <a:cubicBezTo>
                      <a:pt x="8" y="39"/>
                      <a:pt x="12" y="37"/>
                      <a:pt x="14" y="37"/>
                    </a:cubicBezTo>
                    <a:cubicBezTo>
                      <a:pt x="14" y="37"/>
                      <a:pt x="15" y="37"/>
                      <a:pt x="16" y="37"/>
                    </a:cubicBezTo>
                    <a:cubicBezTo>
                      <a:pt x="16" y="37"/>
                      <a:pt x="16" y="36"/>
                      <a:pt x="17" y="36"/>
                    </a:cubicBezTo>
                    <a:cubicBezTo>
                      <a:pt x="18" y="35"/>
                      <a:pt x="20" y="34"/>
                      <a:pt x="20" y="3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268">
                <a:extLst>
                  <a:ext uri="{FF2B5EF4-FFF2-40B4-BE49-F238E27FC236}">
                    <a16:creationId xmlns:a16="http://schemas.microsoft.com/office/drawing/2014/main" id="{B09F48AD-0EAB-4059-AF79-45D68A71A5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35325" y="1951038"/>
                <a:ext cx="177800" cy="139700"/>
              </a:xfrm>
              <a:custGeom>
                <a:avLst/>
                <a:gdLst>
                  <a:gd name="T0" fmla="*/ 29 w 49"/>
                  <a:gd name="T1" fmla="*/ 8 h 39"/>
                  <a:gd name="T2" fmla="*/ 25 w 49"/>
                  <a:gd name="T3" fmla="*/ 8 h 39"/>
                  <a:gd name="T4" fmla="*/ 22 w 49"/>
                  <a:gd name="T5" fmla="*/ 7 h 39"/>
                  <a:gd name="T6" fmla="*/ 17 w 49"/>
                  <a:gd name="T7" fmla="*/ 3 h 39"/>
                  <a:gd name="T8" fmla="*/ 12 w 49"/>
                  <a:gd name="T9" fmla="*/ 0 h 39"/>
                  <a:gd name="T10" fmla="*/ 10 w 49"/>
                  <a:gd name="T11" fmla="*/ 0 h 39"/>
                  <a:gd name="T12" fmla="*/ 8 w 49"/>
                  <a:gd name="T13" fmla="*/ 1 h 39"/>
                  <a:gd name="T14" fmla="*/ 5 w 49"/>
                  <a:gd name="T15" fmla="*/ 2 h 39"/>
                  <a:gd name="T16" fmla="*/ 7 w 49"/>
                  <a:gd name="T17" fmla="*/ 4 h 39"/>
                  <a:gd name="T18" fmla="*/ 6 w 49"/>
                  <a:gd name="T19" fmla="*/ 5 h 39"/>
                  <a:gd name="T20" fmla="*/ 4 w 49"/>
                  <a:gd name="T21" fmla="*/ 6 h 39"/>
                  <a:gd name="T22" fmla="*/ 2 w 49"/>
                  <a:gd name="T23" fmla="*/ 7 h 39"/>
                  <a:gd name="T24" fmla="*/ 0 w 49"/>
                  <a:gd name="T25" fmla="*/ 6 h 39"/>
                  <a:gd name="T26" fmla="*/ 0 w 49"/>
                  <a:gd name="T27" fmla="*/ 7 h 39"/>
                  <a:gd name="T28" fmla="*/ 0 w 49"/>
                  <a:gd name="T29" fmla="*/ 8 h 39"/>
                  <a:gd name="T30" fmla="*/ 0 w 49"/>
                  <a:gd name="T31" fmla="*/ 10 h 39"/>
                  <a:gd name="T32" fmla="*/ 2 w 49"/>
                  <a:gd name="T33" fmla="*/ 13 h 39"/>
                  <a:gd name="T34" fmla="*/ 5 w 49"/>
                  <a:gd name="T35" fmla="*/ 18 h 39"/>
                  <a:gd name="T36" fmla="*/ 7 w 49"/>
                  <a:gd name="T37" fmla="*/ 20 h 39"/>
                  <a:gd name="T38" fmla="*/ 9 w 49"/>
                  <a:gd name="T39" fmla="*/ 23 h 39"/>
                  <a:gd name="T40" fmla="*/ 10 w 49"/>
                  <a:gd name="T41" fmla="*/ 26 h 39"/>
                  <a:gd name="T42" fmla="*/ 12 w 49"/>
                  <a:gd name="T43" fmla="*/ 30 h 39"/>
                  <a:gd name="T44" fmla="*/ 14 w 49"/>
                  <a:gd name="T45" fmla="*/ 33 h 39"/>
                  <a:gd name="T46" fmla="*/ 17 w 49"/>
                  <a:gd name="T47" fmla="*/ 36 h 39"/>
                  <a:gd name="T48" fmla="*/ 17 w 49"/>
                  <a:gd name="T49" fmla="*/ 38 h 39"/>
                  <a:gd name="T50" fmla="*/ 18 w 49"/>
                  <a:gd name="T51" fmla="*/ 39 h 39"/>
                  <a:gd name="T52" fmla="*/ 19 w 49"/>
                  <a:gd name="T53" fmla="*/ 39 h 39"/>
                  <a:gd name="T54" fmla="*/ 19 w 49"/>
                  <a:gd name="T55" fmla="*/ 37 h 39"/>
                  <a:gd name="T56" fmla="*/ 20 w 49"/>
                  <a:gd name="T57" fmla="*/ 37 h 39"/>
                  <a:gd name="T58" fmla="*/ 22 w 49"/>
                  <a:gd name="T59" fmla="*/ 37 h 39"/>
                  <a:gd name="T60" fmla="*/ 25 w 49"/>
                  <a:gd name="T61" fmla="*/ 37 h 39"/>
                  <a:gd name="T62" fmla="*/ 28 w 49"/>
                  <a:gd name="T63" fmla="*/ 38 h 39"/>
                  <a:gd name="T64" fmla="*/ 30 w 49"/>
                  <a:gd name="T65" fmla="*/ 37 h 39"/>
                  <a:gd name="T66" fmla="*/ 33 w 49"/>
                  <a:gd name="T67" fmla="*/ 34 h 39"/>
                  <a:gd name="T68" fmla="*/ 38 w 49"/>
                  <a:gd name="T69" fmla="*/ 34 h 39"/>
                  <a:gd name="T70" fmla="*/ 47 w 49"/>
                  <a:gd name="T71" fmla="*/ 31 h 39"/>
                  <a:gd name="T72" fmla="*/ 49 w 49"/>
                  <a:gd name="T73" fmla="*/ 26 h 39"/>
                  <a:gd name="T74" fmla="*/ 48 w 49"/>
                  <a:gd name="T75" fmla="*/ 24 h 39"/>
                  <a:gd name="T76" fmla="*/ 42 w 49"/>
                  <a:gd name="T77" fmla="*/ 23 h 39"/>
                  <a:gd name="T78" fmla="*/ 40 w 49"/>
                  <a:gd name="T79" fmla="*/ 21 h 39"/>
                  <a:gd name="T80" fmla="*/ 39 w 49"/>
                  <a:gd name="T81" fmla="*/ 19 h 39"/>
                  <a:gd name="T82" fmla="*/ 37 w 49"/>
                  <a:gd name="T83" fmla="*/ 18 h 39"/>
                  <a:gd name="T84" fmla="*/ 36 w 49"/>
                  <a:gd name="T85" fmla="*/ 16 h 39"/>
                  <a:gd name="T86" fmla="*/ 35 w 49"/>
                  <a:gd name="T87" fmla="*/ 13 h 39"/>
                  <a:gd name="T88" fmla="*/ 32 w 49"/>
                  <a:gd name="T89" fmla="*/ 10 h 39"/>
                  <a:gd name="T90" fmla="*/ 32 w 49"/>
                  <a:gd name="T91" fmla="*/ 9 h 39"/>
                  <a:gd name="T92" fmla="*/ 30 w 49"/>
                  <a:gd name="T93" fmla="*/ 9 h 39"/>
                  <a:gd name="T94" fmla="*/ 29 w 49"/>
                  <a:gd name="T95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9" h="39">
                    <a:moveTo>
                      <a:pt x="29" y="8"/>
                    </a:moveTo>
                    <a:cubicBezTo>
                      <a:pt x="29" y="8"/>
                      <a:pt x="25" y="8"/>
                      <a:pt x="25" y="8"/>
                    </a:cubicBezTo>
                    <a:cubicBezTo>
                      <a:pt x="24" y="8"/>
                      <a:pt x="23" y="8"/>
                      <a:pt x="22" y="7"/>
                    </a:cubicBezTo>
                    <a:cubicBezTo>
                      <a:pt x="21" y="6"/>
                      <a:pt x="17" y="3"/>
                      <a:pt x="17" y="3"/>
                    </a:cubicBezTo>
                    <a:cubicBezTo>
                      <a:pt x="16" y="2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9" y="0"/>
                      <a:pt x="10" y="1"/>
                      <a:pt x="8" y="1"/>
                    </a:cubicBezTo>
                    <a:cubicBezTo>
                      <a:pt x="6" y="1"/>
                      <a:pt x="5" y="2"/>
                      <a:pt x="5" y="2"/>
                    </a:cubicBezTo>
                    <a:cubicBezTo>
                      <a:pt x="6" y="2"/>
                      <a:pt x="8" y="4"/>
                      <a:pt x="7" y="4"/>
                    </a:cubicBezTo>
                    <a:cubicBezTo>
                      <a:pt x="7" y="5"/>
                      <a:pt x="6" y="5"/>
                      <a:pt x="6" y="5"/>
                    </a:cubicBezTo>
                    <a:cubicBezTo>
                      <a:pt x="5" y="5"/>
                      <a:pt x="4" y="6"/>
                      <a:pt x="4" y="6"/>
                    </a:cubicBezTo>
                    <a:cubicBezTo>
                      <a:pt x="4" y="7"/>
                      <a:pt x="3" y="8"/>
                      <a:pt x="2" y="7"/>
                    </a:cubicBezTo>
                    <a:cubicBezTo>
                      <a:pt x="2" y="7"/>
                      <a:pt x="1" y="7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10"/>
                      <a:pt x="0" y="10"/>
                    </a:cubicBezTo>
                    <a:cubicBezTo>
                      <a:pt x="1" y="11"/>
                      <a:pt x="1" y="11"/>
                      <a:pt x="2" y="13"/>
                    </a:cubicBezTo>
                    <a:cubicBezTo>
                      <a:pt x="3" y="14"/>
                      <a:pt x="5" y="17"/>
                      <a:pt x="5" y="18"/>
                    </a:cubicBezTo>
                    <a:cubicBezTo>
                      <a:pt x="5" y="19"/>
                      <a:pt x="6" y="20"/>
                      <a:pt x="7" y="20"/>
                    </a:cubicBezTo>
                    <a:cubicBezTo>
                      <a:pt x="9" y="21"/>
                      <a:pt x="9" y="23"/>
                      <a:pt x="9" y="23"/>
                    </a:cubicBezTo>
                    <a:cubicBezTo>
                      <a:pt x="10" y="24"/>
                      <a:pt x="10" y="24"/>
                      <a:pt x="10" y="26"/>
                    </a:cubicBezTo>
                    <a:cubicBezTo>
                      <a:pt x="10" y="27"/>
                      <a:pt x="11" y="29"/>
                      <a:pt x="12" y="30"/>
                    </a:cubicBezTo>
                    <a:cubicBezTo>
                      <a:pt x="13" y="30"/>
                      <a:pt x="14" y="31"/>
                      <a:pt x="14" y="33"/>
                    </a:cubicBezTo>
                    <a:cubicBezTo>
                      <a:pt x="15" y="34"/>
                      <a:pt x="16" y="35"/>
                      <a:pt x="17" y="36"/>
                    </a:cubicBezTo>
                    <a:cubicBezTo>
                      <a:pt x="17" y="37"/>
                      <a:pt x="17" y="37"/>
                      <a:pt x="17" y="38"/>
                    </a:cubicBezTo>
                    <a:cubicBezTo>
                      <a:pt x="18" y="38"/>
                      <a:pt x="18" y="39"/>
                      <a:pt x="18" y="39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9" y="38"/>
                      <a:pt x="19" y="38"/>
                      <a:pt x="19" y="37"/>
                    </a:cubicBezTo>
                    <a:cubicBezTo>
                      <a:pt x="19" y="37"/>
                      <a:pt x="20" y="37"/>
                      <a:pt x="20" y="37"/>
                    </a:cubicBezTo>
                    <a:cubicBezTo>
                      <a:pt x="21" y="36"/>
                      <a:pt x="21" y="37"/>
                      <a:pt x="22" y="37"/>
                    </a:cubicBezTo>
                    <a:cubicBezTo>
                      <a:pt x="23" y="37"/>
                      <a:pt x="25" y="37"/>
                      <a:pt x="25" y="37"/>
                    </a:cubicBezTo>
                    <a:cubicBezTo>
                      <a:pt x="25" y="37"/>
                      <a:pt x="27" y="37"/>
                      <a:pt x="28" y="38"/>
                    </a:cubicBezTo>
                    <a:cubicBezTo>
                      <a:pt x="29" y="38"/>
                      <a:pt x="29" y="38"/>
                      <a:pt x="30" y="37"/>
                    </a:cubicBezTo>
                    <a:cubicBezTo>
                      <a:pt x="30" y="36"/>
                      <a:pt x="33" y="34"/>
                      <a:pt x="33" y="34"/>
                    </a:cubicBezTo>
                    <a:cubicBezTo>
                      <a:pt x="34" y="34"/>
                      <a:pt x="37" y="34"/>
                      <a:pt x="38" y="34"/>
                    </a:cubicBezTo>
                    <a:cubicBezTo>
                      <a:pt x="39" y="33"/>
                      <a:pt x="47" y="31"/>
                      <a:pt x="47" y="31"/>
                    </a:cubicBezTo>
                    <a:cubicBezTo>
                      <a:pt x="47" y="30"/>
                      <a:pt x="49" y="26"/>
                      <a:pt x="49" y="26"/>
                    </a:cubicBezTo>
                    <a:cubicBezTo>
                      <a:pt x="49" y="25"/>
                      <a:pt x="48" y="24"/>
                      <a:pt x="48" y="24"/>
                    </a:cubicBezTo>
                    <a:cubicBezTo>
                      <a:pt x="47" y="24"/>
                      <a:pt x="42" y="24"/>
                      <a:pt x="42" y="23"/>
                    </a:cubicBezTo>
                    <a:cubicBezTo>
                      <a:pt x="41" y="23"/>
                      <a:pt x="40" y="22"/>
                      <a:pt x="40" y="21"/>
                    </a:cubicBezTo>
                    <a:cubicBezTo>
                      <a:pt x="40" y="21"/>
                      <a:pt x="39" y="20"/>
                      <a:pt x="39" y="19"/>
                    </a:cubicBezTo>
                    <a:cubicBezTo>
                      <a:pt x="38" y="20"/>
                      <a:pt x="38" y="19"/>
                      <a:pt x="37" y="18"/>
                    </a:cubicBezTo>
                    <a:cubicBezTo>
                      <a:pt x="37" y="18"/>
                      <a:pt x="35" y="16"/>
                      <a:pt x="36" y="16"/>
                    </a:cubicBezTo>
                    <a:cubicBezTo>
                      <a:pt x="36" y="15"/>
                      <a:pt x="36" y="14"/>
                      <a:pt x="35" y="13"/>
                    </a:cubicBezTo>
                    <a:cubicBezTo>
                      <a:pt x="34" y="12"/>
                      <a:pt x="32" y="11"/>
                      <a:pt x="32" y="10"/>
                    </a:cubicBezTo>
                    <a:cubicBezTo>
                      <a:pt x="32" y="10"/>
                      <a:pt x="32" y="10"/>
                      <a:pt x="32" y="9"/>
                    </a:cubicBezTo>
                    <a:cubicBezTo>
                      <a:pt x="30" y="9"/>
                      <a:pt x="30" y="9"/>
                      <a:pt x="30" y="9"/>
                    </a:cubicBezTo>
                    <a:lnTo>
                      <a:pt x="29" y="8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269">
                <a:extLst>
                  <a:ext uri="{FF2B5EF4-FFF2-40B4-BE49-F238E27FC236}">
                    <a16:creationId xmlns:a16="http://schemas.microsoft.com/office/drawing/2014/main" id="{CF326934-526F-4534-A6E4-D9490B4FD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90863" y="2014538"/>
                <a:ext cx="68262" cy="76200"/>
              </a:xfrm>
              <a:custGeom>
                <a:avLst/>
                <a:gdLst>
                  <a:gd name="T0" fmla="*/ 9 w 19"/>
                  <a:gd name="T1" fmla="*/ 1 h 21"/>
                  <a:gd name="T2" fmla="*/ 9 w 19"/>
                  <a:gd name="T3" fmla="*/ 2 h 21"/>
                  <a:gd name="T4" fmla="*/ 8 w 19"/>
                  <a:gd name="T5" fmla="*/ 4 h 21"/>
                  <a:gd name="T6" fmla="*/ 7 w 19"/>
                  <a:gd name="T7" fmla="*/ 6 h 21"/>
                  <a:gd name="T8" fmla="*/ 8 w 19"/>
                  <a:gd name="T9" fmla="*/ 6 h 21"/>
                  <a:gd name="T10" fmla="*/ 9 w 19"/>
                  <a:gd name="T11" fmla="*/ 8 h 21"/>
                  <a:gd name="T12" fmla="*/ 7 w 19"/>
                  <a:gd name="T13" fmla="*/ 13 h 21"/>
                  <a:gd name="T14" fmla="*/ 0 w 19"/>
                  <a:gd name="T15" fmla="*/ 15 h 21"/>
                  <a:gd name="T16" fmla="*/ 3 w 19"/>
                  <a:gd name="T17" fmla="*/ 21 h 21"/>
                  <a:gd name="T18" fmla="*/ 3 w 19"/>
                  <a:gd name="T19" fmla="*/ 21 h 21"/>
                  <a:gd name="T20" fmla="*/ 7 w 19"/>
                  <a:gd name="T21" fmla="*/ 20 h 21"/>
                  <a:gd name="T22" fmla="*/ 8 w 19"/>
                  <a:gd name="T23" fmla="*/ 18 h 21"/>
                  <a:gd name="T24" fmla="*/ 11 w 19"/>
                  <a:gd name="T25" fmla="*/ 18 h 21"/>
                  <a:gd name="T26" fmla="*/ 12 w 19"/>
                  <a:gd name="T27" fmla="*/ 16 h 21"/>
                  <a:gd name="T28" fmla="*/ 14 w 19"/>
                  <a:gd name="T29" fmla="*/ 15 h 21"/>
                  <a:gd name="T30" fmla="*/ 14 w 19"/>
                  <a:gd name="T31" fmla="*/ 12 h 21"/>
                  <a:gd name="T32" fmla="*/ 16 w 19"/>
                  <a:gd name="T33" fmla="*/ 10 h 21"/>
                  <a:gd name="T34" fmla="*/ 18 w 19"/>
                  <a:gd name="T35" fmla="*/ 8 h 21"/>
                  <a:gd name="T36" fmla="*/ 18 w 19"/>
                  <a:gd name="T37" fmla="*/ 6 h 21"/>
                  <a:gd name="T38" fmla="*/ 16 w 19"/>
                  <a:gd name="T39" fmla="*/ 4 h 21"/>
                  <a:gd name="T40" fmla="*/ 12 w 19"/>
                  <a:gd name="T41" fmla="*/ 3 h 21"/>
                  <a:gd name="T42" fmla="*/ 11 w 19"/>
                  <a:gd name="T43" fmla="*/ 0 h 21"/>
                  <a:gd name="T44" fmla="*/ 10 w 19"/>
                  <a:gd name="T45" fmla="*/ 1 h 21"/>
                  <a:gd name="T46" fmla="*/ 9 w 19"/>
                  <a:gd name="T47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21">
                    <a:moveTo>
                      <a:pt x="9" y="1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8" y="6"/>
                    </a:cubicBezTo>
                    <a:cubicBezTo>
                      <a:pt x="8" y="6"/>
                      <a:pt x="9" y="7"/>
                      <a:pt x="9" y="8"/>
                    </a:cubicBezTo>
                    <a:cubicBezTo>
                      <a:pt x="9" y="8"/>
                      <a:pt x="7" y="12"/>
                      <a:pt x="7" y="13"/>
                    </a:cubicBezTo>
                    <a:cubicBezTo>
                      <a:pt x="7" y="13"/>
                      <a:pt x="3" y="14"/>
                      <a:pt x="0" y="15"/>
                    </a:cubicBezTo>
                    <a:cubicBezTo>
                      <a:pt x="1" y="16"/>
                      <a:pt x="2" y="19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5" y="20"/>
                      <a:pt x="6" y="20"/>
                      <a:pt x="7" y="20"/>
                    </a:cubicBezTo>
                    <a:cubicBezTo>
                      <a:pt x="8" y="20"/>
                      <a:pt x="7" y="19"/>
                      <a:pt x="8" y="18"/>
                    </a:cubicBezTo>
                    <a:cubicBezTo>
                      <a:pt x="9" y="17"/>
                      <a:pt x="10" y="18"/>
                      <a:pt x="11" y="18"/>
                    </a:cubicBezTo>
                    <a:cubicBezTo>
                      <a:pt x="11" y="17"/>
                      <a:pt x="11" y="16"/>
                      <a:pt x="12" y="16"/>
                    </a:cubicBezTo>
                    <a:cubicBezTo>
                      <a:pt x="13" y="15"/>
                      <a:pt x="14" y="15"/>
                      <a:pt x="14" y="15"/>
                    </a:cubicBezTo>
                    <a:cubicBezTo>
                      <a:pt x="14" y="14"/>
                      <a:pt x="14" y="12"/>
                      <a:pt x="14" y="12"/>
                    </a:cubicBezTo>
                    <a:cubicBezTo>
                      <a:pt x="15" y="12"/>
                      <a:pt x="16" y="11"/>
                      <a:pt x="16" y="10"/>
                    </a:cubicBezTo>
                    <a:cubicBezTo>
                      <a:pt x="16" y="10"/>
                      <a:pt x="18" y="8"/>
                      <a:pt x="18" y="8"/>
                    </a:cubicBezTo>
                    <a:cubicBezTo>
                      <a:pt x="19" y="7"/>
                      <a:pt x="19" y="7"/>
                      <a:pt x="18" y="6"/>
                    </a:cubicBezTo>
                    <a:cubicBezTo>
                      <a:pt x="17" y="6"/>
                      <a:pt x="16" y="4"/>
                      <a:pt x="16" y="4"/>
                    </a:cubicBezTo>
                    <a:cubicBezTo>
                      <a:pt x="16" y="3"/>
                      <a:pt x="14" y="4"/>
                      <a:pt x="12" y="3"/>
                    </a:cubicBezTo>
                    <a:cubicBezTo>
                      <a:pt x="12" y="2"/>
                      <a:pt x="11" y="1"/>
                      <a:pt x="11" y="0"/>
                    </a:cubicBezTo>
                    <a:cubicBezTo>
                      <a:pt x="10" y="1"/>
                      <a:pt x="10" y="1"/>
                      <a:pt x="10" y="1"/>
                    </a:cubicBezTo>
                    <a:lnTo>
                      <a:pt x="9" y="1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270">
                <a:extLst>
                  <a:ext uri="{FF2B5EF4-FFF2-40B4-BE49-F238E27FC236}">
                    <a16:creationId xmlns:a16="http://schemas.microsoft.com/office/drawing/2014/main" id="{E19CD666-8E9D-442E-8711-6D5F369B1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01975" y="2008188"/>
                <a:ext cx="11112" cy="14288"/>
              </a:xfrm>
              <a:custGeom>
                <a:avLst/>
                <a:gdLst>
                  <a:gd name="T0" fmla="*/ 2 w 3"/>
                  <a:gd name="T1" fmla="*/ 3 h 4"/>
                  <a:gd name="T2" fmla="*/ 2 w 3"/>
                  <a:gd name="T3" fmla="*/ 3 h 4"/>
                  <a:gd name="T4" fmla="*/ 2 w 3"/>
                  <a:gd name="T5" fmla="*/ 0 h 4"/>
                  <a:gd name="T6" fmla="*/ 0 w 3"/>
                  <a:gd name="T7" fmla="*/ 2 h 4"/>
                  <a:gd name="T8" fmla="*/ 0 w 3"/>
                  <a:gd name="T9" fmla="*/ 2 h 4"/>
                  <a:gd name="T10" fmla="*/ 2 w 3"/>
                  <a:gd name="T11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4"/>
                      <a:pt x="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271">
                <a:extLst>
                  <a:ext uri="{FF2B5EF4-FFF2-40B4-BE49-F238E27FC236}">
                    <a16:creationId xmlns:a16="http://schemas.microsoft.com/office/drawing/2014/main" id="{3CBB3111-4E4B-4CFF-BFF4-703B1F3B2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90863" y="2005013"/>
                <a:ext cx="39687" cy="31750"/>
              </a:xfrm>
              <a:custGeom>
                <a:avLst/>
                <a:gdLst>
                  <a:gd name="T0" fmla="*/ 2 w 11"/>
                  <a:gd name="T1" fmla="*/ 8 h 9"/>
                  <a:gd name="T2" fmla="*/ 7 w 11"/>
                  <a:gd name="T3" fmla="*/ 9 h 9"/>
                  <a:gd name="T4" fmla="*/ 8 w 11"/>
                  <a:gd name="T5" fmla="*/ 7 h 9"/>
                  <a:gd name="T6" fmla="*/ 9 w 11"/>
                  <a:gd name="T7" fmla="*/ 5 h 9"/>
                  <a:gd name="T8" fmla="*/ 9 w 11"/>
                  <a:gd name="T9" fmla="*/ 4 h 9"/>
                  <a:gd name="T10" fmla="*/ 10 w 11"/>
                  <a:gd name="T11" fmla="*/ 4 h 9"/>
                  <a:gd name="T12" fmla="*/ 11 w 11"/>
                  <a:gd name="T13" fmla="*/ 3 h 9"/>
                  <a:gd name="T14" fmla="*/ 10 w 11"/>
                  <a:gd name="T15" fmla="*/ 0 h 9"/>
                  <a:gd name="T16" fmla="*/ 8 w 11"/>
                  <a:gd name="T17" fmla="*/ 3 h 9"/>
                  <a:gd name="T18" fmla="*/ 3 w 11"/>
                  <a:gd name="T19" fmla="*/ 5 h 9"/>
                  <a:gd name="T20" fmla="*/ 0 w 11"/>
                  <a:gd name="T21" fmla="*/ 6 h 9"/>
                  <a:gd name="T22" fmla="*/ 0 w 11"/>
                  <a:gd name="T23" fmla="*/ 6 h 9"/>
                  <a:gd name="T24" fmla="*/ 2 w 11"/>
                  <a:gd name="T2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9">
                    <a:moveTo>
                      <a:pt x="2" y="8"/>
                    </a:moveTo>
                    <a:cubicBezTo>
                      <a:pt x="2" y="9"/>
                      <a:pt x="6" y="9"/>
                      <a:pt x="7" y="9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1" y="0"/>
                      <a:pt x="10" y="0"/>
                    </a:cubicBezTo>
                    <a:cubicBezTo>
                      <a:pt x="10" y="0"/>
                      <a:pt x="8" y="2"/>
                      <a:pt x="8" y="3"/>
                    </a:cubicBezTo>
                    <a:cubicBezTo>
                      <a:pt x="7" y="5"/>
                      <a:pt x="5" y="6"/>
                      <a:pt x="3" y="5"/>
                    </a:cubicBezTo>
                    <a:cubicBezTo>
                      <a:pt x="1" y="5"/>
                      <a:pt x="1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8"/>
                      <a:pt x="2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272">
                <a:extLst>
                  <a:ext uri="{FF2B5EF4-FFF2-40B4-BE49-F238E27FC236}">
                    <a16:creationId xmlns:a16="http://schemas.microsoft.com/office/drawing/2014/main" id="{46245EE5-704F-4601-8DEA-77E5CF8DBD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693988" y="2178050"/>
                <a:ext cx="163512" cy="49213"/>
              </a:xfrm>
              <a:custGeom>
                <a:avLst/>
                <a:gdLst>
                  <a:gd name="T0" fmla="*/ 8 w 45"/>
                  <a:gd name="T1" fmla="*/ 5 h 14"/>
                  <a:gd name="T2" fmla="*/ 6 w 45"/>
                  <a:gd name="T3" fmla="*/ 2 h 14"/>
                  <a:gd name="T4" fmla="*/ 5 w 45"/>
                  <a:gd name="T5" fmla="*/ 1 h 14"/>
                  <a:gd name="T6" fmla="*/ 5 w 45"/>
                  <a:gd name="T7" fmla="*/ 1 h 14"/>
                  <a:gd name="T8" fmla="*/ 4 w 45"/>
                  <a:gd name="T9" fmla="*/ 2 h 14"/>
                  <a:gd name="T10" fmla="*/ 2 w 45"/>
                  <a:gd name="T11" fmla="*/ 1 h 14"/>
                  <a:gd name="T12" fmla="*/ 1 w 45"/>
                  <a:gd name="T13" fmla="*/ 0 h 14"/>
                  <a:gd name="T14" fmla="*/ 0 w 45"/>
                  <a:gd name="T15" fmla="*/ 0 h 14"/>
                  <a:gd name="T16" fmla="*/ 0 w 45"/>
                  <a:gd name="T17" fmla="*/ 4 h 14"/>
                  <a:gd name="T18" fmla="*/ 3 w 45"/>
                  <a:gd name="T19" fmla="*/ 8 h 14"/>
                  <a:gd name="T20" fmla="*/ 5 w 45"/>
                  <a:gd name="T21" fmla="*/ 10 h 14"/>
                  <a:gd name="T22" fmla="*/ 9 w 45"/>
                  <a:gd name="T23" fmla="*/ 12 h 14"/>
                  <a:gd name="T24" fmla="*/ 8 w 45"/>
                  <a:gd name="T25" fmla="*/ 9 h 14"/>
                  <a:gd name="T26" fmla="*/ 8 w 45"/>
                  <a:gd name="T27" fmla="*/ 5 h 14"/>
                  <a:gd name="T28" fmla="*/ 43 w 45"/>
                  <a:gd name="T29" fmla="*/ 2 h 14"/>
                  <a:gd name="T30" fmla="*/ 41 w 45"/>
                  <a:gd name="T31" fmla="*/ 1 h 14"/>
                  <a:gd name="T32" fmla="*/ 39 w 45"/>
                  <a:gd name="T33" fmla="*/ 0 h 14"/>
                  <a:gd name="T34" fmla="*/ 37 w 45"/>
                  <a:gd name="T35" fmla="*/ 2 h 14"/>
                  <a:gd name="T36" fmla="*/ 36 w 45"/>
                  <a:gd name="T37" fmla="*/ 4 h 14"/>
                  <a:gd name="T38" fmla="*/ 35 w 45"/>
                  <a:gd name="T39" fmla="*/ 4 h 14"/>
                  <a:gd name="T40" fmla="*/ 35 w 45"/>
                  <a:gd name="T41" fmla="*/ 6 h 14"/>
                  <a:gd name="T42" fmla="*/ 34 w 45"/>
                  <a:gd name="T43" fmla="*/ 6 h 14"/>
                  <a:gd name="T44" fmla="*/ 33 w 45"/>
                  <a:gd name="T45" fmla="*/ 5 h 14"/>
                  <a:gd name="T46" fmla="*/ 32 w 45"/>
                  <a:gd name="T47" fmla="*/ 4 h 14"/>
                  <a:gd name="T48" fmla="*/ 30 w 45"/>
                  <a:gd name="T49" fmla="*/ 8 h 14"/>
                  <a:gd name="T50" fmla="*/ 27 w 45"/>
                  <a:gd name="T51" fmla="*/ 9 h 14"/>
                  <a:gd name="T52" fmla="*/ 26 w 45"/>
                  <a:gd name="T53" fmla="*/ 12 h 14"/>
                  <a:gd name="T54" fmla="*/ 22 w 45"/>
                  <a:gd name="T55" fmla="*/ 11 h 14"/>
                  <a:gd name="T56" fmla="*/ 23 w 45"/>
                  <a:gd name="T57" fmla="*/ 12 h 14"/>
                  <a:gd name="T58" fmla="*/ 25 w 45"/>
                  <a:gd name="T59" fmla="*/ 13 h 14"/>
                  <a:gd name="T60" fmla="*/ 28 w 45"/>
                  <a:gd name="T61" fmla="*/ 13 h 14"/>
                  <a:gd name="T62" fmla="*/ 30 w 45"/>
                  <a:gd name="T63" fmla="*/ 12 h 14"/>
                  <a:gd name="T64" fmla="*/ 32 w 45"/>
                  <a:gd name="T65" fmla="*/ 12 h 14"/>
                  <a:gd name="T66" fmla="*/ 34 w 45"/>
                  <a:gd name="T67" fmla="*/ 11 h 14"/>
                  <a:gd name="T68" fmla="*/ 35 w 45"/>
                  <a:gd name="T69" fmla="*/ 9 h 14"/>
                  <a:gd name="T70" fmla="*/ 36 w 45"/>
                  <a:gd name="T71" fmla="*/ 7 h 14"/>
                  <a:gd name="T72" fmla="*/ 40 w 45"/>
                  <a:gd name="T73" fmla="*/ 5 h 14"/>
                  <a:gd name="T74" fmla="*/ 41 w 45"/>
                  <a:gd name="T75" fmla="*/ 6 h 14"/>
                  <a:gd name="T76" fmla="*/ 43 w 45"/>
                  <a:gd name="T77" fmla="*/ 4 h 14"/>
                  <a:gd name="T78" fmla="*/ 45 w 45"/>
                  <a:gd name="T79" fmla="*/ 3 h 14"/>
                  <a:gd name="T80" fmla="*/ 43 w 45"/>
                  <a:gd name="T8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" h="14">
                    <a:moveTo>
                      <a:pt x="8" y="5"/>
                    </a:moveTo>
                    <a:cubicBezTo>
                      <a:pt x="8" y="3"/>
                      <a:pt x="6" y="3"/>
                      <a:pt x="6" y="2"/>
                    </a:cubicBezTo>
                    <a:cubicBezTo>
                      <a:pt x="6" y="1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2" y="7"/>
                      <a:pt x="3" y="8"/>
                    </a:cubicBezTo>
                    <a:cubicBezTo>
                      <a:pt x="3" y="9"/>
                      <a:pt x="4" y="9"/>
                      <a:pt x="5" y="10"/>
                    </a:cubicBezTo>
                    <a:cubicBezTo>
                      <a:pt x="6" y="11"/>
                      <a:pt x="9" y="13"/>
                      <a:pt x="9" y="12"/>
                    </a:cubicBezTo>
                    <a:cubicBezTo>
                      <a:pt x="10" y="12"/>
                      <a:pt x="9" y="10"/>
                      <a:pt x="8" y="9"/>
                    </a:cubicBezTo>
                    <a:cubicBezTo>
                      <a:pt x="7" y="8"/>
                      <a:pt x="8" y="6"/>
                      <a:pt x="8" y="5"/>
                    </a:cubicBezTo>
                    <a:close/>
                    <a:moveTo>
                      <a:pt x="43" y="2"/>
                    </a:moveTo>
                    <a:cubicBezTo>
                      <a:pt x="42" y="2"/>
                      <a:pt x="41" y="2"/>
                      <a:pt x="41" y="1"/>
                    </a:cubicBezTo>
                    <a:cubicBezTo>
                      <a:pt x="41" y="1"/>
                      <a:pt x="40" y="0"/>
                      <a:pt x="39" y="0"/>
                    </a:cubicBezTo>
                    <a:cubicBezTo>
                      <a:pt x="38" y="0"/>
                      <a:pt x="37" y="1"/>
                      <a:pt x="37" y="2"/>
                    </a:cubicBezTo>
                    <a:cubicBezTo>
                      <a:pt x="37" y="3"/>
                      <a:pt x="36" y="3"/>
                      <a:pt x="36" y="4"/>
                    </a:cubicBezTo>
                    <a:cubicBezTo>
                      <a:pt x="36" y="4"/>
                      <a:pt x="36" y="4"/>
                      <a:pt x="35" y="4"/>
                    </a:cubicBezTo>
                    <a:cubicBezTo>
                      <a:pt x="35" y="5"/>
                      <a:pt x="36" y="6"/>
                      <a:pt x="35" y="6"/>
                    </a:cubicBezTo>
                    <a:cubicBezTo>
                      <a:pt x="35" y="5"/>
                      <a:pt x="35" y="6"/>
                      <a:pt x="34" y="6"/>
                    </a:cubicBezTo>
                    <a:cubicBezTo>
                      <a:pt x="33" y="6"/>
                      <a:pt x="33" y="5"/>
                      <a:pt x="33" y="5"/>
                    </a:cubicBezTo>
                    <a:cubicBezTo>
                      <a:pt x="33" y="4"/>
                      <a:pt x="32" y="4"/>
                      <a:pt x="32" y="4"/>
                    </a:cubicBezTo>
                    <a:cubicBezTo>
                      <a:pt x="32" y="4"/>
                      <a:pt x="31" y="6"/>
                      <a:pt x="30" y="8"/>
                    </a:cubicBezTo>
                    <a:cubicBezTo>
                      <a:pt x="30" y="9"/>
                      <a:pt x="29" y="9"/>
                      <a:pt x="27" y="9"/>
                    </a:cubicBezTo>
                    <a:cubicBezTo>
                      <a:pt x="25" y="9"/>
                      <a:pt x="26" y="11"/>
                      <a:pt x="26" y="12"/>
                    </a:cubicBezTo>
                    <a:cubicBezTo>
                      <a:pt x="25" y="13"/>
                      <a:pt x="23" y="11"/>
                      <a:pt x="22" y="11"/>
                    </a:cubicBezTo>
                    <a:cubicBezTo>
                      <a:pt x="22" y="12"/>
                      <a:pt x="23" y="12"/>
                      <a:pt x="23" y="12"/>
                    </a:cubicBezTo>
                    <a:cubicBezTo>
                      <a:pt x="23" y="12"/>
                      <a:pt x="24" y="14"/>
                      <a:pt x="25" y="13"/>
                    </a:cubicBezTo>
                    <a:cubicBezTo>
                      <a:pt x="25" y="13"/>
                      <a:pt x="27" y="13"/>
                      <a:pt x="28" y="13"/>
                    </a:cubicBezTo>
                    <a:cubicBezTo>
                      <a:pt x="29" y="13"/>
                      <a:pt x="29" y="12"/>
                      <a:pt x="30" y="12"/>
                    </a:cubicBezTo>
                    <a:cubicBezTo>
                      <a:pt x="31" y="12"/>
                      <a:pt x="31" y="13"/>
                      <a:pt x="32" y="12"/>
                    </a:cubicBezTo>
                    <a:cubicBezTo>
                      <a:pt x="34" y="12"/>
                      <a:pt x="34" y="12"/>
                      <a:pt x="34" y="11"/>
                    </a:cubicBezTo>
                    <a:cubicBezTo>
                      <a:pt x="34" y="10"/>
                      <a:pt x="35" y="10"/>
                      <a:pt x="35" y="9"/>
                    </a:cubicBezTo>
                    <a:cubicBezTo>
                      <a:pt x="35" y="8"/>
                      <a:pt x="37" y="9"/>
                      <a:pt x="36" y="7"/>
                    </a:cubicBezTo>
                    <a:cubicBezTo>
                      <a:pt x="36" y="5"/>
                      <a:pt x="39" y="5"/>
                      <a:pt x="40" y="5"/>
                    </a:cubicBezTo>
                    <a:cubicBezTo>
                      <a:pt x="40" y="5"/>
                      <a:pt x="41" y="5"/>
                      <a:pt x="41" y="6"/>
                    </a:cubicBezTo>
                    <a:cubicBezTo>
                      <a:pt x="42" y="5"/>
                      <a:pt x="43" y="5"/>
                      <a:pt x="43" y="4"/>
                    </a:cubicBezTo>
                    <a:cubicBezTo>
                      <a:pt x="42" y="4"/>
                      <a:pt x="44" y="4"/>
                      <a:pt x="45" y="3"/>
                    </a:cubicBezTo>
                    <a:cubicBezTo>
                      <a:pt x="45" y="3"/>
                      <a:pt x="44" y="2"/>
                      <a:pt x="43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273">
                <a:extLst>
                  <a:ext uri="{FF2B5EF4-FFF2-40B4-BE49-F238E27FC236}">
                    <a16:creationId xmlns:a16="http://schemas.microsoft.com/office/drawing/2014/main" id="{1BEA2FDE-4E4C-45A9-A569-DD97831CB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73338" y="2192338"/>
                <a:ext cx="9525" cy="6350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1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2"/>
                      <a:pt x="2" y="1"/>
                      <a:pt x="2" y="2"/>
                    </a:cubicBez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274">
                <a:extLst>
                  <a:ext uri="{FF2B5EF4-FFF2-40B4-BE49-F238E27FC236}">
                    <a16:creationId xmlns:a16="http://schemas.microsoft.com/office/drawing/2014/main" id="{19DD4039-467D-4DA0-A9D1-9892B287F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03575" y="1900238"/>
                <a:ext cx="84137" cy="79375"/>
              </a:xfrm>
              <a:custGeom>
                <a:avLst/>
                <a:gdLst>
                  <a:gd name="T0" fmla="*/ 20 w 23"/>
                  <a:gd name="T1" fmla="*/ 20 h 22"/>
                  <a:gd name="T2" fmla="*/ 21 w 23"/>
                  <a:gd name="T3" fmla="*/ 19 h 22"/>
                  <a:gd name="T4" fmla="*/ 22 w 23"/>
                  <a:gd name="T5" fmla="*/ 20 h 22"/>
                  <a:gd name="T6" fmla="*/ 23 w 23"/>
                  <a:gd name="T7" fmla="*/ 20 h 22"/>
                  <a:gd name="T8" fmla="*/ 22 w 23"/>
                  <a:gd name="T9" fmla="*/ 18 h 22"/>
                  <a:gd name="T10" fmla="*/ 21 w 23"/>
                  <a:gd name="T11" fmla="*/ 16 h 22"/>
                  <a:gd name="T12" fmla="*/ 21 w 23"/>
                  <a:gd name="T13" fmla="*/ 15 h 22"/>
                  <a:gd name="T14" fmla="*/ 20 w 23"/>
                  <a:gd name="T15" fmla="*/ 13 h 22"/>
                  <a:gd name="T16" fmla="*/ 18 w 23"/>
                  <a:gd name="T17" fmla="*/ 11 h 22"/>
                  <a:gd name="T18" fmla="*/ 16 w 23"/>
                  <a:gd name="T19" fmla="*/ 10 h 22"/>
                  <a:gd name="T20" fmla="*/ 16 w 23"/>
                  <a:gd name="T21" fmla="*/ 8 h 22"/>
                  <a:gd name="T22" fmla="*/ 17 w 23"/>
                  <a:gd name="T23" fmla="*/ 6 h 22"/>
                  <a:gd name="T24" fmla="*/ 17 w 23"/>
                  <a:gd name="T25" fmla="*/ 5 h 22"/>
                  <a:gd name="T26" fmla="*/ 16 w 23"/>
                  <a:gd name="T27" fmla="*/ 4 h 22"/>
                  <a:gd name="T28" fmla="*/ 15 w 23"/>
                  <a:gd name="T29" fmla="*/ 3 h 22"/>
                  <a:gd name="T30" fmla="*/ 14 w 23"/>
                  <a:gd name="T31" fmla="*/ 1 h 22"/>
                  <a:gd name="T32" fmla="*/ 12 w 23"/>
                  <a:gd name="T33" fmla="*/ 0 h 22"/>
                  <a:gd name="T34" fmla="*/ 10 w 23"/>
                  <a:gd name="T35" fmla="*/ 0 h 22"/>
                  <a:gd name="T36" fmla="*/ 9 w 23"/>
                  <a:gd name="T37" fmla="*/ 1 h 22"/>
                  <a:gd name="T38" fmla="*/ 9 w 23"/>
                  <a:gd name="T39" fmla="*/ 1 h 22"/>
                  <a:gd name="T40" fmla="*/ 7 w 23"/>
                  <a:gd name="T41" fmla="*/ 2 h 22"/>
                  <a:gd name="T42" fmla="*/ 6 w 23"/>
                  <a:gd name="T43" fmla="*/ 3 h 22"/>
                  <a:gd name="T44" fmla="*/ 6 w 23"/>
                  <a:gd name="T45" fmla="*/ 5 h 22"/>
                  <a:gd name="T46" fmla="*/ 6 w 23"/>
                  <a:gd name="T47" fmla="*/ 7 h 22"/>
                  <a:gd name="T48" fmla="*/ 5 w 23"/>
                  <a:gd name="T49" fmla="*/ 8 h 22"/>
                  <a:gd name="T50" fmla="*/ 0 w 23"/>
                  <a:gd name="T51" fmla="*/ 11 h 22"/>
                  <a:gd name="T52" fmla="*/ 1 w 23"/>
                  <a:gd name="T53" fmla="*/ 12 h 22"/>
                  <a:gd name="T54" fmla="*/ 1 w 23"/>
                  <a:gd name="T55" fmla="*/ 14 h 22"/>
                  <a:gd name="T56" fmla="*/ 3 w 23"/>
                  <a:gd name="T57" fmla="*/ 14 h 22"/>
                  <a:gd name="T58" fmla="*/ 8 w 23"/>
                  <a:gd name="T59" fmla="*/ 17 h 22"/>
                  <a:gd name="T60" fmla="*/ 13 w 23"/>
                  <a:gd name="T61" fmla="*/ 21 h 22"/>
                  <a:gd name="T62" fmla="*/ 16 w 23"/>
                  <a:gd name="T63" fmla="*/ 22 h 22"/>
                  <a:gd name="T64" fmla="*/ 19 w 23"/>
                  <a:gd name="T65" fmla="*/ 22 h 22"/>
                  <a:gd name="T66" fmla="*/ 20 w 23"/>
                  <a:gd name="T6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22">
                    <a:moveTo>
                      <a:pt x="20" y="20"/>
                    </a:moveTo>
                    <a:cubicBezTo>
                      <a:pt x="20" y="20"/>
                      <a:pt x="20" y="19"/>
                      <a:pt x="21" y="19"/>
                    </a:cubicBezTo>
                    <a:cubicBezTo>
                      <a:pt x="21" y="19"/>
                      <a:pt x="22" y="19"/>
                      <a:pt x="22" y="20"/>
                    </a:cubicBezTo>
                    <a:cubicBezTo>
                      <a:pt x="22" y="20"/>
                      <a:pt x="23" y="20"/>
                      <a:pt x="23" y="20"/>
                    </a:cubicBezTo>
                    <a:cubicBezTo>
                      <a:pt x="23" y="19"/>
                      <a:pt x="22" y="18"/>
                      <a:pt x="22" y="18"/>
                    </a:cubicBezTo>
                    <a:cubicBezTo>
                      <a:pt x="22" y="17"/>
                      <a:pt x="21" y="17"/>
                      <a:pt x="21" y="16"/>
                    </a:cubicBezTo>
                    <a:cubicBezTo>
                      <a:pt x="21" y="16"/>
                      <a:pt x="22" y="15"/>
                      <a:pt x="21" y="15"/>
                    </a:cubicBezTo>
                    <a:cubicBezTo>
                      <a:pt x="21" y="14"/>
                      <a:pt x="21" y="13"/>
                      <a:pt x="20" y="13"/>
                    </a:cubicBezTo>
                    <a:cubicBezTo>
                      <a:pt x="20" y="13"/>
                      <a:pt x="17" y="12"/>
                      <a:pt x="18" y="11"/>
                    </a:cubicBezTo>
                    <a:cubicBezTo>
                      <a:pt x="18" y="11"/>
                      <a:pt x="17" y="10"/>
                      <a:pt x="16" y="10"/>
                    </a:cubicBezTo>
                    <a:cubicBezTo>
                      <a:pt x="16" y="10"/>
                      <a:pt x="16" y="8"/>
                      <a:pt x="16" y="8"/>
                    </a:cubicBezTo>
                    <a:cubicBezTo>
                      <a:pt x="17" y="8"/>
                      <a:pt x="17" y="6"/>
                      <a:pt x="17" y="6"/>
                    </a:cubicBezTo>
                    <a:cubicBezTo>
                      <a:pt x="18" y="6"/>
                      <a:pt x="17" y="5"/>
                      <a:pt x="17" y="5"/>
                    </a:cubicBezTo>
                    <a:cubicBezTo>
                      <a:pt x="18" y="4"/>
                      <a:pt x="17" y="4"/>
                      <a:pt x="16" y="4"/>
                    </a:cubicBezTo>
                    <a:cubicBezTo>
                      <a:pt x="16" y="4"/>
                      <a:pt x="15" y="3"/>
                      <a:pt x="15" y="3"/>
                    </a:cubicBezTo>
                    <a:cubicBezTo>
                      <a:pt x="15" y="2"/>
                      <a:pt x="14" y="1"/>
                      <a:pt x="14" y="1"/>
                    </a:cubicBezTo>
                    <a:cubicBezTo>
                      <a:pt x="14" y="2"/>
                      <a:pt x="12" y="0"/>
                      <a:pt x="12" y="0"/>
                    </a:cubicBezTo>
                    <a:cubicBezTo>
                      <a:pt x="11" y="1"/>
                      <a:pt x="11" y="0"/>
                      <a:pt x="10" y="0"/>
                    </a:cubicBezTo>
                    <a:cubicBezTo>
                      <a:pt x="9" y="0"/>
                      <a:pt x="9" y="0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6" y="2"/>
                      <a:pt x="6" y="3"/>
                    </a:cubicBezTo>
                    <a:cubicBezTo>
                      <a:pt x="6" y="4"/>
                      <a:pt x="7" y="4"/>
                      <a:pt x="6" y="5"/>
                    </a:cubicBezTo>
                    <a:cubicBezTo>
                      <a:pt x="6" y="5"/>
                      <a:pt x="6" y="6"/>
                      <a:pt x="6" y="7"/>
                    </a:cubicBezTo>
                    <a:cubicBezTo>
                      <a:pt x="6" y="7"/>
                      <a:pt x="5" y="8"/>
                      <a:pt x="5" y="8"/>
                    </a:cubicBezTo>
                    <a:cubicBezTo>
                      <a:pt x="5" y="8"/>
                      <a:pt x="3" y="10"/>
                      <a:pt x="0" y="11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2" y="14"/>
                      <a:pt x="2" y="14"/>
                      <a:pt x="3" y="14"/>
                    </a:cubicBezTo>
                    <a:cubicBezTo>
                      <a:pt x="4" y="14"/>
                      <a:pt x="7" y="16"/>
                      <a:pt x="8" y="17"/>
                    </a:cubicBezTo>
                    <a:cubicBezTo>
                      <a:pt x="8" y="17"/>
                      <a:pt x="12" y="20"/>
                      <a:pt x="13" y="21"/>
                    </a:cubicBezTo>
                    <a:cubicBezTo>
                      <a:pt x="14" y="22"/>
                      <a:pt x="15" y="22"/>
                      <a:pt x="16" y="22"/>
                    </a:cubicBezTo>
                    <a:cubicBezTo>
                      <a:pt x="16" y="22"/>
                      <a:pt x="18" y="22"/>
                      <a:pt x="19" y="22"/>
                    </a:cubicBezTo>
                    <a:cubicBezTo>
                      <a:pt x="19" y="21"/>
                      <a:pt x="19" y="20"/>
                      <a:pt x="20" y="2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275">
                <a:extLst>
                  <a:ext uri="{FF2B5EF4-FFF2-40B4-BE49-F238E27FC236}">
                    <a16:creationId xmlns:a16="http://schemas.microsoft.com/office/drawing/2014/main" id="{DFFA1D23-1D06-4139-A064-255DCF085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33725" y="1968500"/>
                <a:ext cx="14287" cy="14288"/>
              </a:xfrm>
              <a:custGeom>
                <a:avLst/>
                <a:gdLst>
                  <a:gd name="T0" fmla="*/ 1 w 4"/>
                  <a:gd name="T1" fmla="*/ 3 h 4"/>
                  <a:gd name="T2" fmla="*/ 2 w 4"/>
                  <a:gd name="T3" fmla="*/ 4 h 4"/>
                  <a:gd name="T4" fmla="*/ 4 w 4"/>
                  <a:gd name="T5" fmla="*/ 4 h 4"/>
                  <a:gd name="T6" fmla="*/ 3 w 4"/>
                  <a:gd name="T7" fmla="*/ 1 h 4"/>
                  <a:gd name="T8" fmla="*/ 3 w 4"/>
                  <a:gd name="T9" fmla="*/ 1 h 4"/>
                  <a:gd name="T10" fmla="*/ 2 w 4"/>
                  <a:gd name="T11" fmla="*/ 0 h 4"/>
                  <a:gd name="T12" fmla="*/ 1 w 4"/>
                  <a:gd name="T13" fmla="*/ 1 h 4"/>
                  <a:gd name="T14" fmla="*/ 0 w 4"/>
                  <a:gd name="T15" fmla="*/ 3 h 4"/>
                  <a:gd name="T16" fmla="*/ 1 w 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1" y="3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276">
                <a:extLst>
                  <a:ext uri="{FF2B5EF4-FFF2-40B4-BE49-F238E27FC236}">
                    <a16:creationId xmlns:a16="http://schemas.microsoft.com/office/drawing/2014/main" id="{2757911D-4EF7-48C0-B8F3-B52A1674AC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563938" y="1758950"/>
                <a:ext cx="122237" cy="101600"/>
              </a:xfrm>
              <a:custGeom>
                <a:avLst/>
                <a:gdLst>
                  <a:gd name="T0" fmla="*/ 30 w 34"/>
                  <a:gd name="T1" fmla="*/ 6 h 28"/>
                  <a:gd name="T2" fmla="*/ 29 w 34"/>
                  <a:gd name="T3" fmla="*/ 6 h 28"/>
                  <a:gd name="T4" fmla="*/ 27 w 34"/>
                  <a:gd name="T5" fmla="*/ 5 h 28"/>
                  <a:gd name="T6" fmla="*/ 25 w 34"/>
                  <a:gd name="T7" fmla="*/ 4 h 28"/>
                  <a:gd name="T8" fmla="*/ 23 w 34"/>
                  <a:gd name="T9" fmla="*/ 4 h 28"/>
                  <a:gd name="T10" fmla="*/ 23 w 34"/>
                  <a:gd name="T11" fmla="*/ 3 h 28"/>
                  <a:gd name="T12" fmla="*/ 22 w 34"/>
                  <a:gd name="T13" fmla="*/ 3 h 28"/>
                  <a:gd name="T14" fmla="*/ 21 w 34"/>
                  <a:gd name="T15" fmla="*/ 2 h 28"/>
                  <a:gd name="T16" fmla="*/ 20 w 34"/>
                  <a:gd name="T17" fmla="*/ 2 h 28"/>
                  <a:gd name="T18" fmla="*/ 18 w 34"/>
                  <a:gd name="T19" fmla="*/ 1 h 28"/>
                  <a:gd name="T20" fmla="*/ 18 w 34"/>
                  <a:gd name="T21" fmla="*/ 0 h 28"/>
                  <a:gd name="T22" fmla="*/ 17 w 34"/>
                  <a:gd name="T23" fmla="*/ 0 h 28"/>
                  <a:gd name="T24" fmla="*/ 17 w 34"/>
                  <a:gd name="T25" fmla="*/ 0 h 28"/>
                  <a:gd name="T26" fmla="*/ 15 w 34"/>
                  <a:gd name="T27" fmla="*/ 2 h 28"/>
                  <a:gd name="T28" fmla="*/ 13 w 34"/>
                  <a:gd name="T29" fmla="*/ 3 h 28"/>
                  <a:gd name="T30" fmla="*/ 11 w 34"/>
                  <a:gd name="T31" fmla="*/ 5 h 28"/>
                  <a:gd name="T32" fmla="*/ 9 w 34"/>
                  <a:gd name="T33" fmla="*/ 4 h 28"/>
                  <a:gd name="T34" fmla="*/ 7 w 34"/>
                  <a:gd name="T35" fmla="*/ 5 h 28"/>
                  <a:gd name="T36" fmla="*/ 8 w 34"/>
                  <a:gd name="T37" fmla="*/ 7 h 28"/>
                  <a:gd name="T38" fmla="*/ 6 w 34"/>
                  <a:gd name="T39" fmla="*/ 7 h 28"/>
                  <a:gd name="T40" fmla="*/ 4 w 34"/>
                  <a:gd name="T41" fmla="*/ 6 h 28"/>
                  <a:gd name="T42" fmla="*/ 2 w 34"/>
                  <a:gd name="T43" fmla="*/ 7 h 28"/>
                  <a:gd name="T44" fmla="*/ 0 w 34"/>
                  <a:gd name="T45" fmla="*/ 8 h 28"/>
                  <a:gd name="T46" fmla="*/ 1 w 34"/>
                  <a:gd name="T47" fmla="*/ 9 h 28"/>
                  <a:gd name="T48" fmla="*/ 4 w 34"/>
                  <a:gd name="T49" fmla="*/ 10 h 28"/>
                  <a:gd name="T50" fmla="*/ 6 w 34"/>
                  <a:gd name="T51" fmla="*/ 11 h 28"/>
                  <a:gd name="T52" fmla="*/ 7 w 34"/>
                  <a:gd name="T53" fmla="*/ 12 h 28"/>
                  <a:gd name="T54" fmla="*/ 8 w 34"/>
                  <a:gd name="T55" fmla="*/ 14 h 28"/>
                  <a:gd name="T56" fmla="*/ 9 w 34"/>
                  <a:gd name="T57" fmla="*/ 16 h 28"/>
                  <a:gd name="T58" fmla="*/ 9 w 34"/>
                  <a:gd name="T59" fmla="*/ 18 h 28"/>
                  <a:gd name="T60" fmla="*/ 8 w 34"/>
                  <a:gd name="T61" fmla="*/ 23 h 28"/>
                  <a:gd name="T62" fmla="*/ 7 w 34"/>
                  <a:gd name="T63" fmla="*/ 23 h 28"/>
                  <a:gd name="T64" fmla="*/ 9 w 34"/>
                  <a:gd name="T65" fmla="*/ 23 h 28"/>
                  <a:gd name="T66" fmla="*/ 11 w 34"/>
                  <a:gd name="T67" fmla="*/ 24 h 28"/>
                  <a:gd name="T68" fmla="*/ 13 w 34"/>
                  <a:gd name="T69" fmla="*/ 24 h 28"/>
                  <a:gd name="T70" fmla="*/ 14 w 34"/>
                  <a:gd name="T71" fmla="*/ 24 h 28"/>
                  <a:gd name="T72" fmla="*/ 17 w 34"/>
                  <a:gd name="T73" fmla="*/ 25 h 28"/>
                  <a:gd name="T74" fmla="*/ 19 w 34"/>
                  <a:gd name="T75" fmla="*/ 25 h 28"/>
                  <a:gd name="T76" fmla="*/ 19 w 34"/>
                  <a:gd name="T77" fmla="*/ 25 h 28"/>
                  <a:gd name="T78" fmla="*/ 21 w 34"/>
                  <a:gd name="T79" fmla="*/ 22 h 28"/>
                  <a:gd name="T80" fmla="*/ 25 w 34"/>
                  <a:gd name="T81" fmla="*/ 23 h 28"/>
                  <a:gd name="T82" fmla="*/ 28 w 34"/>
                  <a:gd name="T83" fmla="*/ 22 h 28"/>
                  <a:gd name="T84" fmla="*/ 29 w 34"/>
                  <a:gd name="T85" fmla="*/ 21 h 28"/>
                  <a:gd name="T86" fmla="*/ 29 w 34"/>
                  <a:gd name="T87" fmla="*/ 21 h 28"/>
                  <a:gd name="T88" fmla="*/ 28 w 34"/>
                  <a:gd name="T89" fmla="*/ 20 h 28"/>
                  <a:gd name="T90" fmla="*/ 28 w 34"/>
                  <a:gd name="T91" fmla="*/ 19 h 28"/>
                  <a:gd name="T92" fmla="*/ 27 w 34"/>
                  <a:gd name="T93" fmla="*/ 18 h 28"/>
                  <a:gd name="T94" fmla="*/ 28 w 34"/>
                  <a:gd name="T95" fmla="*/ 17 h 28"/>
                  <a:gd name="T96" fmla="*/ 28 w 34"/>
                  <a:gd name="T97" fmla="*/ 16 h 28"/>
                  <a:gd name="T98" fmla="*/ 28 w 34"/>
                  <a:gd name="T99" fmla="*/ 15 h 28"/>
                  <a:gd name="T100" fmla="*/ 27 w 34"/>
                  <a:gd name="T101" fmla="*/ 14 h 28"/>
                  <a:gd name="T102" fmla="*/ 26 w 34"/>
                  <a:gd name="T103" fmla="*/ 14 h 28"/>
                  <a:gd name="T104" fmla="*/ 26 w 34"/>
                  <a:gd name="T105" fmla="*/ 13 h 28"/>
                  <a:gd name="T106" fmla="*/ 28 w 34"/>
                  <a:gd name="T107" fmla="*/ 11 h 28"/>
                  <a:gd name="T108" fmla="*/ 29 w 34"/>
                  <a:gd name="T109" fmla="*/ 10 h 28"/>
                  <a:gd name="T110" fmla="*/ 29 w 34"/>
                  <a:gd name="T111" fmla="*/ 9 h 28"/>
                  <a:gd name="T112" fmla="*/ 30 w 34"/>
                  <a:gd name="T113" fmla="*/ 7 h 28"/>
                  <a:gd name="T114" fmla="*/ 30 w 34"/>
                  <a:gd name="T115" fmla="*/ 6 h 28"/>
                  <a:gd name="T116" fmla="*/ 33 w 34"/>
                  <a:gd name="T117" fmla="*/ 24 h 28"/>
                  <a:gd name="T118" fmla="*/ 32 w 34"/>
                  <a:gd name="T119" fmla="*/ 25 h 28"/>
                  <a:gd name="T120" fmla="*/ 33 w 34"/>
                  <a:gd name="T121" fmla="*/ 28 h 28"/>
                  <a:gd name="T122" fmla="*/ 33 w 34"/>
                  <a:gd name="T123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4" h="28">
                    <a:moveTo>
                      <a:pt x="30" y="6"/>
                    </a:moveTo>
                    <a:cubicBezTo>
                      <a:pt x="29" y="6"/>
                      <a:pt x="29" y="6"/>
                      <a:pt x="29" y="6"/>
                    </a:cubicBezTo>
                    <a:cubicBezTo>
                      <a:pt x="28" y="6"/>
                      <a:pt x="27" y="5"/>
                      <a:pt x="27" y="5"/>
                    </a:cubicBezTo>
                    <a:cubicBezTo>
                      <a:pt x="27" y="4"/>
                      <a:pt x="25" y="4"/>
                      <a:pt x="25" y="4"/>
                    </a:cubicBezTo>
                    <a:cubicBezTo>
                      <a:pt x="24" y="5"/>
                      <a:pt x="24" y="4"/>
                      <a:pt x="23" y="4"/>
                    </a:cubicBezTo>
                    <a:cubicBezTo>
                      <a:pt x="23" y="4"/>
                      <a:pt x="23" y="3"/>
                      <a:pt x="23" y="3"/>
                    </a:cubicBezTo>
                    <a:cubicBezTo>
                      <a:pt x="23" y="2"/>
                      <a:pt x="22" y="3"/>
                      <a:pt x="22" y="3"/>
                    </a:cubicBezTo>
                    <a:cubicBezTo>
                      <a:pt x="21" y="3"/>
                      <a:pt x="21" y="3"/>
                      <a:pt x="21" y="2"/>
                    </a:cubicBezTo>
                    <a:cubicBezTo>
                      <a:pt x="21" y="2"/>
                      <a:pt x="20" y="2"/>
                      <a:pt x="20" y="2"/>
                    </a:cubicBezTo>
                    <a:cubicBezTo>
                      <a:pt x="19" y="1"/>
                      <a:pt x="19" y="0"/>
                      <a:pt x="18" y="1"/>
                    </a:cubicBezTo>
                    <a:cubicBezTo>
                      <a:pt x="18" y="1"/>
                      <a:pt x="18" y="0"/>
                      <a:pt x="18" y="0"/>
                    </a:cubicBezTo>
                    <a:cubicBezTo>
                      <a:pt x="18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2"/>
                    </a:cubicBezTo>
                    <a:cubicBezTo>
                      <a:pt x="16" y="3"/>
                      <a:pt x="14" y="3"/>
                      <a:pt x="13" y="3"/>
                    </a:cubicBezTo>
                    <a:cubicBezTo>
                      <a:pt x="12" y="3"/>
                      <a:pt x="12" y="4"/>
                      <a:pt x="11" y="5"/>
                    </a:cubicBezTo>
                    <a:cubicBezTo>
                      <a:pt x="11" y="5"/>
                      <a:pt x="9" y="5"/>
                      <a:pt x="9" y="4"/>
                    </a:cubicBezTo>
                    <a:cubicBezTo>
                      <a:pt x="8" y="3"/>
                      <a:pt x="6" y="4"/>
                      <a:pt x="7" y="5"/>
                    </a:cubicBezTo>
                    <a:cubicBezTo>
                      <a:pt x="8" y="6"/>
                      <a:pt x="8" y="7"/>
                      <a:pt x="8" y="7"/>
                    </a:cubicBezTo>
                    <a:cubicBezTo>
                      <a:pt x="7" y="8"/>
                      <a:pt x="6" y="7"/>
                      <a:pt x="6" y="7"/>
                    </a:cubicBezTo>
                    <a:cubicBezTo>
                      <a:pt x="5" y="8"/>
                      <a:pt x="5" y="7"/>
                      <a:pt x="4" y="6"/>
                    </a:cubicBezTo>
                    <a:cubicBezTo>
                      <a:pt x="3" y="6"/>
                      <a:pt x="3" y="7"/>
                      <a:pt x="2" y="7"/>
                    </a:cubicBezTo>
                    <a:cubicBezTo>
                      <a:pt x="1" y="7"/>
                      <a:pt x="0" y="7"/>
                      <a:pt x="0" y="8"/>
                    </a:cubicBezTo>
                    <a:cubicBezTo>
                      <a:pt x="1" y="8"/>
                      <a:pt x="0" y="9"/>
                      <a:pt x="1" y="9"/>
                    </a:cubicBezTo>
                    <a:cubicBezTo>
                      <a:pt x="1" y="10"/>
                      <a:pt x="3" y="10"/>
                      <a:pt x="4" y="10"/>
                    </a:cubicBezTo>
                    <a:cubicBezTo>
                      <a:pt x="5" y="11"/>
                      <a:pt x="5" y="10"/>
                      <a:pt x="6" y="11"/>
                    </a:cubicBezTo>
                    <a:cubicBezTo>
                      <a:pt x="6" y="11"/>
                      <a:pt x="7" y="11"/>
                      <a:pt x="7" y="12"/>
                    </a:cubicBezTo>
                    <a:cubicBezTo>
                      <a:pt x="7" y="13"/>
                      <a:pt x="7" y="14"/>
                      <a:pt x="8" y="14"/>
                    </a:cubicBezTo>
                    <a:cubicBezTo>
                      <a:pt x="10" y="14"/>
                      <a:pt x="9" y="15"/>
                      <a:pt x="9" y="16"/>
                    </a:cubicBezTo>
                    <a:cubicBezTo>
                      <a:pt x="9" y="16"/>
                      <a:pt x="8" y="18"/>
                      <a:pt x="9" y="18"/>
                    </a:cubicBezTo>
                    <a:cubicBezTo>
                      <a:pt x="9" y="19"/>
                      <a:pt x="8" y="22"/>
                      <a:pt x="8" y="23"/>
                    </a:cubicBezTo>
                    <a:cubicBezTo>
                      <a:pt x="8" y="23"/>
                      <a:pt x="7" y="23"/>
                      <a:pt x="7" y="23"/>
                    </a:cubicBezTo>
                    <a:cubicBezTo>
                      <a:pt x="8" y="23"/>
                      <a:pt x="8" y="23"/>
                      <a:pt x="9" y="23"/>
                    </a:cubicBezTo>
                    <a:cubicBezTo>
                      <a:pt x="9" y="24"/>
                      <a:pt x="10" y="24"/>
                      <a:pt x="11" y="24"/>
                    </a:cubicBezTo>
                    <a:cubicBezTo>
                      <a:pt x="12" y="25"/>
                      <a:pt x="13" y="25"/>
                      <a:pt x="13" y="24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4" y="25"/>
                      <a:pt x="16" y="25"/>
                      <a:pt x="17" y="25"/>
                    </a:cubicBezTo>
                    <a:cubicBezTo>
                      <a:pt x="17" y="25"/>
                      <a:pt x="18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3"/>
                      <a:pt x="20" y="23"/>
                      <a:pt x="21" y="22"/>
                    </a:cubicBezTo>
                    <a:cubicBezTo>
                      <a:pt x="22" y="22"/>
                      <a:pt x="24" y="23"/>
                      <a:pt x="25" y="23"/>
                    </a:cubicBezTo>
                    <a:cubicBezTo>
                      <a:pt x="26" y="24"/>
                      <a:pt x="27" y="24"/>
                      <a:pt x="28" y="22"/>
                    </a:cubicBezTo>
                    <a:cubicBezTo>
                      <a:pt x="28" y="22"/>
                      <a:pt x="29" y="22"/>
                      <a:pt x="29" y="21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0" y="20"/>
                      <a:pt x="29" y="20"/>
                      <a:pt x="28" y="20"/>
                    </a:cubicBezTo>
                    <a:cubicBezTo>
                      <a:pt x="28" y="20"/>
                      <a:pt x="28" y="20"/>
                      <a:pt x="28" y="19"/>
                    </a:cubicBezTo>
                    <a:cubicBezTo>
                      <a:pt x="28" y="19"/>
                      <a:pt x="28" y="19"/>
                      <a:pt x="27" y="18"/>
                    </a:cubicBezTo>
                    <a:cubicBezTo>
                      <a:pt x="27" y="17"/>
                      <a:pt x="27" y="18"/>
                      <a:pt x="28" y="17"/>
                    </a:cubicBezTo>
                    <a:cubicBezTo>
                      <a:pt x="28" y="17"/>
                      <a:pt x="28" y="17"/>
                      <a:pt x="28" y="16"/>
                    </a:cubicBezTo>
                    <a:cubicBezTo>
                      <a:pt x="28" y="16"/>
                      <a:pt x="28" y="16"/>
                      <a:pt x="28" y="15"/>
                    </a:cubicBezTo>
                    <a:cubicBezTo>
                      <a:pt x="28" y="15"/>
                      <a:pt x="27" y="15"/>
                      <a:pt x="27" y="14"/>
                    </a:cubicBezTo>
                    <a:cubicBezTo>
                      <a:pt x="27" y="14"/>
                      <a:pt x="27" y="14"/>
                      <a:pt x="26" y="14"/>
                    </a:cubicBezTo>
                    <a:cubicBezTo>
                      <a:pt x="26" y="15"/>
                      <a:pt x="26" y="14"/>
                      <a:pt x="26" y="13"/>
                    </a:cubicBezTo>
                    <a:cubicBezTo>
                      <a:pt x="26" y="12"/>
                      <a:pt x="28" y="12"/>
                      <a:pt x="28" y="11"/>
                    </a:cubicBezTo>
                    <a:cubicBezTo>
                      <a:pt x="28" y="11"/>
                      <a:pt x="28" y="10"/>
                      <a:pt x="29" y="10"/>
                    </a:cubicBezTo>
                    <a:cubicBezTo>
                      <a:pt x="29" y="10"/>
                      <a:pt x="29" y="9"/>
                      <a:pt x="29" y="9"/>
                    </a:cubicBezTo>
                    <a:cubicBezTo>
                      <a:pt x="29" y="8"/>
                      <a:pt x="30" y="7"/>
                      <a:pt x="30" y="7"/>
                    </a:cubicBezTo>
                    <a:cubicBezTo>
                      <a:pt x="31" y="6"/>
                      <a:pt x="30" y="6"/>
                      <a:pt x="30" y="6"/>
                    </a:cubicBezTo>
                    <a:close/>
                    <a:moveTo>
                      <a:pt x="33" y="24"/>
                    </a:moveTo>
                    <a:cubicBezTo>
                      <a:pt x="33" y="24"/>
                      <a:pt x="33" y="24"/>
                      <a:pt x="32" y="25"/>
                    </a:cubicBezTo>
                    <a:cubicBezTo>
                      <a:pt x="31" y="25"/>
                      <a:pt x="32" y="28"/>
                      <a:pt x="33" y="28"/>
                    </a:cubicBezTo>
                    <a:cubicBezTo>
                      <a:pt x="34" y="28"/>
                      <a:pt x="34" y="24"/>
                      <a:pt x="33" y="2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277">
                <a:extLst>
                  <a:ext uri="{FF2B5EF4-FFF2-40B4-BE49-F238E27FC236}">
                    <a16:creationId xmlns:a16="http://schemas.microsoft.com/office/drawing/2014/main" id="{D3F4DD1A-7DA7-4A63-A767-A4495A13A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86250" y="2108200"/>
                <a:ext cx="20637" cy="11113"/>
              </a:xfrm>
              <a:custGeom>
                <a:avLst/>
                <a:gdLst>
                  <a:gd name="T0" fmla="*/ 6 w 6"/>
                  <a:gd name="T1" fmla="*/ 1 h 3"/>
                  <a:gd name="T2" fmla="*/ 3 w 6"/>
                  <a:gd name="T3" fmla="*/ 1 h 3"/>
                  <a:gd name="T4" fmla="*/ 2 w 6"/>
                  <a:gd name="T5" fmla="*/ 0 h 3"/>
                  <a:gd name="T6" fmla="*/ 2 w 6"/>
                  <a:gd name="T7" fmla="*/ 0 h 3"/>
                  <a:gd name="T8" fmla="*/ 0 w 6"/>
                  <a:gd name="T9" fmla="*/ 2 h 3"/>
                  <a:gd name="T10" fmla="*/ 5 w 6"/>
                  <a:gd name="T11" fmla="*/ 3 h 3"/>
                  <a:gd name="T12" fmla="*/ 6 w 6"/>
                  <a:gd name="T13" fmla="*/ 3 h 3"/>
                  <a:gd name="T14" fmla="*/ 6 w 6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cubicBezTo>
                      <a:pt x="5" y="1"/>
                      <a:pt x="4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1" y="2"/>
                      <a:pt x="4" y="3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2"/>
                      <a:pt x="6" y="1"/>
                      <a:pt x="6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278">
                <a:extLst>
                  <a:ext uri="{FF2B5EF4-FFF2-40B4-BE49-F238E27FC236}">
                    <a16:creationId xmlns:a16="http://schemas.microsoft.com/office/drawing/2014/main" id="{76C85042-B48B-42CE-9D4B-89085A54E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9900" y="2093913"/>
                <a:ext cx="50800" cy="30163"/>
              </a:xfrm>
              <a:custGeom>
                <a:avLst/>
                <a:gdLst>
                  <a:gd name="T0" fmla="*/ 6 w 14"/>
                  <a:gd name="T1" fmla="*/ 7 h 8"/>
                  <a:gd name="T2" fmla="*/ 7 w 14"/>
                  <a:gd name="T3" fmla="*/ 5 h 8"/>
                  <a:gd name="T4" fmla="*/ 9 w 14"/>
                  <a:gd name="T5" fmla="*/ 4 h 8"/>
                  <a:gd name="T6" fmla="*/ 12 w 14"/>
                  <a:gd name="T7" fmla="*/ 4 h 8"/>
                  <a:gd name="T8" fmla="*/ 14 w 14"/>
                  <a:gd name="T9" fmla="*/ 3 h 8"/>
                  <a:gd name="T10" fmla="*/ 12 w 14"/>
                  <a:gd name="T11" fmla="*/ 1 h 8"/>
                  <a:gd name="T12" fmla="*/ 7 w 14"/>
                  <a:gd name="T13" fmla="*/ 1 h 8"/>
                  <a:gd name="T14" fmla="*/ 2 w 14"/>
                  <a:gd name="T15" fmla="*/ 1 h 8"/>
                  <a:gd name="T16" fmla="*/ 2 w 14"/>
                  <a:gd name="T17" fmla="*/ 1 h 8"/>
                  <a:gd name="T18" fmla="*/ 1 w 14"/>
                  <a:gd name="T19" fmla="*/ 2 h 8"/>
                  <a:gd name="T20" fmla="*/ 0 w 14"/>
                  <a:gd name="T21" fmla="*/ 4 h 8"/>
                  <a:gd name="T22" fmla="*/ 1 w 14"/>
                  <a:gd name="T23" fmla="*/ 5 h 8"/>
                  <a:gd name="T24" fmla="*/ 4 w 14"/>
                  <a:gd name="T25" fmla="*/ 5 h 8"/>
                  <a:gd name="T26" fmla="*/ 4 w 14"/>
                  <a:gd name="T27" fmla="*/ 7 h 8"/>
                  <a:gd name="T28" fmla="*/ 4 w 14"/>
                  <a:gd name="T29" fmla="*/ 7 h 8"/>
                  <a:gd name="T30" fmla="*/ 5 w 14"/>
                  <a:gd name="T31" fmla="*/ 8 h 8"/>
                  <a:gd name="T32" fmla="*/ 5 w 14"/>
                  <a:gd name="T33" fmla="*/ 7 h 8"/>
                  <a:gd name="T34" fmla="*/ 6 w 14"/>
                  <a:gd name="T3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" h="8">
                    <a:moveTo>
                      <a:pt x="6" y="7"/>
                    </a:moveTo>
                    <a:cubicBezTo>
                      <a:pt x="6" y="7"/>
                      <a:pt x="5" y="5"/>
                      <a:pt x="7" y="5"/>
                    </a:cubicBezTo>
                    <a:cubicBezTo>
                      <a:pt x="8" y="5"/>
                      <a:pt x="9" y="5"/>
                      <a:pt x="9" y="4"/>
                    </a:cubicBezTo>
                    <a:cubicBezTo>
                      <a:pt x="10" y="3"/>
                      <a:pt x="11" y="4"/>
                      <a:pt x="12" y="4"/>
                    </a:cubicBezTo>
                    <a:cubicBezTo>
                      <a:pt x="12" y="4"/>
                      <a:pt x="13" y="3"/>
                      <a:pt x="14" y="3"/>
                    </a:cubicBezTo>
                    <a:cubicBezTo>
                      <a:pt x="14" y="2"/>
                      <a:pt x="13" y="2"/>
                      <a:pt x="12" y="1"/>
                    </a:cubicBezTo>
                    <a:cubicBezTo>
                      <a:pt x="11" y="0"/>
                      <a:pt x="8" y="0"/>
                      <a:pt x="7" y="1"/>
                    </a:cubicBezTo>
                    <a:cubicBezTo>
                      <a:pt x="5" y="1"/>
                      <a:pt x="4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5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4" y="5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6" y="7"/>
                      <a:pt x="6" y="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279">
                <a:extLst>
                  <a:ext uri="{FF2B5EF4-FFF2-40B4-BE49-F238E27FC236}">
                    <a16:creationId xmlns:a16="http://schemas.microsoft.com/office/drawing/2014/main" id="{2261F0D8-DF5C-4D30-B952-24027F5A39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14850" y="1946275"/>
                <a:ext cx="257175" cy="158750"/>
              </a:xfrm>
              <a:custGeom>
                <a:avLst/>
                <a:gdLst>
                  <a:gd name="T0" fmla="*/ 62 w 71"/>
                  <a:gd name="T1" fmla="*/ 41 h 44"/>
                  <a:gd name="T2" fmla="*/ 62 w 71"/>
                  <a:gd name="T3" fmla="*/ 37 h 44"/>
                  <a:gd name="T4" fmla="*/ 67 w 71"/>
                  <a:gd name="T5" fmla="*/ 35 h 44"/>
                  <a:gd name="T6" fmla="*/ 69 w 71"/>
                  <a:gd name="T7" fmla="*/ 33 h 44"/>
                  <a:gd name="T8" fmla="*/ 71 w 71"/>
                  <a:gd name="T9" fmla="*/ 28 h 44"/>
                  <a:gd name="T10" fmla="*/ 65 w 71"/>
                  <a:gd name="T11" fmla="*/ 28 h 44"/>
                  <a:gd name="T12" fmla="*/ 62 w 71"/>
                  <a:gd name="T13" fmla="*/ 33 h 44"/>
                  <a:gd name="T14" fmla="*/ 58 w 71"/>
                  <a:gd name="T15" fmla="*/ 35 h 44"/>
                  <a:gd name="T16" fmla="*/ 50 w 71"/>
                  <a:gd name="T17" fmla="*/ 35 h 44"/>
                  <a:gd name="T18" fmla="*/ 47 w 71"/>
                  <a:gd name="T19" fmla="*/ 29 h 44"/>
                  <a:gd name="T20" fmla="*/ 46 w 71"/>
                  <a:gd name="T21" fmla="*/ 18 h 44"/>
                  <a:gd name="T22" fmla="*/ 46 w 71"/>
                  <a:gd name="T23" fmla="*/ 17 h 44"/>
                  <a:gd name="T24" fmla="*/ 42 w 71"/>
                  <a:gd name="T25" fmla="*/ 14 h 44"/>
                  <a:gd name="T26" fmla="*/ 39 w 71"/>
                  <a:gd name="T27" fmla="*/ 9 h 44"/>
                  <a:gd name="T28" fmla="*/ 33 w 71"/>
                  <a:gd name="T29" fmla="*/ 9 h 44"/>
                  <a:gd name="T30" fmla="*/ 30 w 71"/>
                  <a:gd name="T31" fmla="*/ 6 h 44"/>
                  <a:gd name="T32" fmla="*/ 25 w 71"/>
                  <a:gd name="T33" fmla="*/ 2 h 44"/>
                  <a:gd name="T34" fmla="*/ 21 w 71"/>
                  <a:gd name="T35" fmla="*/ 3 h 44"/>
                  <a:gd name="T36" fmla="*/ 8 w 71"/>
                  <a:gd name="T37" fmla="*/ 1 h 44"/>
                  <a:gd name="T38" fmla="*/ 0 w 71"/>
                  <a:gd name="T39" fmla="*/ 0 h 44"/>
                  <a:gd name="T40" fmla="*/ 4 w 71"/>
                  <a:gd name="T41" fmla="*/ 7 h 44"/>
                  <a:gd name="T42" fmla="*/ 8 w 71"/>
                  <a:gd name="T43" fmla="*/ 12 h 44"/>
                  <a:gd name="T44" fmla="*/ 9 w 71"/>
                  <a:gd name="T45" fmla="*/ 15 h 44"/>
                  <a:gd name="T46" fmla="*/ 12 w 71"/>
                  <a:gd name="T47" fmla="*/ 19 h 44"/>
                  <a:gd name="T48" fmla="*/ 17 w 71"/>
                  <a:gd name="T49" fmla="*/ 24 h 44"/>
                  <a:gd name="T50" fmla="*/ 18 w 71"/>
                  <a:gd name="T51" fmla="*/ 22 h 44"/>
                  <a:gd name="T52" fmla="*/ 15 w 71"/>
                  <a:gd name="T53" fmla="*/ 19 h 44"/>
                  <a:gd name="T54" fmla="*/ 11 w 71"/>
                  <a:gd name="T55" fmla="*/ 12 h 44"/>
                  <a:gd name="T56" fmla="*/ 9 w 71"/>
                  <a:gd name="T57" fmla="*/ 8 h 44"/>
                  <a:gd name="T58" fmla="*/ 6 w 71"/>
                  <a:gd name="T59" fmla="*/ 6 h 44"/>
                  <a:gd name="T60" fmla="*/ 6 w 71"/>
                  <a:gd name="T61" fmla="*/ 2 h 44"/>
                  <a:gd name="T62" fmla="*/ 8 w 71"/>
                  <a:gd name="T63" fmla="*/ 3 h 44"/>
                  <a:gd name="T64" fmla="*/ 10 w 71"/>
                  <a:gd name="T65" fmla="*/ 6 h 44"/>
                  <a:gd name="T66" fmla="*/ 12 w 71"/>
                  <a:gd name="T67" fmla="*/ 10 h 44"/>
                  <a:gd name="T68" fmla="*/ 16 w 71"/>
                  <a:gd name="T69" fmla="*/ 12 h 44"/>
                  <a:gd name="T70" fmla="*/ 18 w 71"/>
                  <a:gd name="T71" fmla="*/ 15 h 44"/>
                  <a:gd name="T72" fmla="*/ 20 w 71"/>
                  <a:gd name="T73" fmla="*/ 18 h 44"/>
                  <a:gd name="T74" fmla="*/ 27 w 71"/>
                  <a:gd name="T75" fmla="*/ 26 h 44"/>
                  <a:gd name="T76" fmla="*/ 28 w 71"/>
                  <a:gd name="T77" fmla="*/ 30 h 44"/>
                  <a:gd name="T78" fmla="*/ 29 w 71"/>
                  <a:gd name="T79" fmla="*/ 33 h 44"/>
                  <a:gd name="T80" fmla="*/ 36 w 71"/>
                  <a:gd name="T81" fmla="*/ 37 h 44"/>
                  <a:gd name="T82" fmla="*/ 46 w 71"/>
                  <a:gd name="T83" fmla="*/ 41 h 44"/>
                  <a:gd name="T84" fmla="*/ 55 w 71"/>
                  <a:gd name="T85" fmla="*/ 42 h 44"/>
                  <a:gd name="T86" fmla="*/ 59 w 71"/>
                  <a:gd name="T87" fmla="*/ 4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1" h="44">
                    <a:moveTo>
                      <a:pt x="59" y="41"/>
                    </a:moveTo>
                    <a:cubicBezTo>
                      <a:pt x="60" y="41"/>
                      <a:pt x="62" y="42"/>
                      <a:pt x="62" y="41"/>
                    </a:cubicBezTo>
                    <a:cubicBezTo>
                      <a:pt x="63" y="40"/>
                      <a:pt x="61" y="39"/>
                      <a:pt x="61" y="39"/>
                    </a:cubicBezTo>
                    <a:cubicBezTo>
                      <a:pt x="61" y="39"/>
                      <a:pt x="61" y="37"/>
                      <a:pt x="62" y="37"/>
                    </a:cubicBezTo>
                    <a:cubicBezTo>
                      <a:pt x="62" y="37"/>
                      <a:pt x="66" y="37"/>
                      <a:pt x="66" y="37"/>
                    </a:cubicBezTo>
                    <a:cubicBezTo>
                      <a:pt x="66" y="37"/>
                      <a:pt x="67" y="36"/>
                      <a:pt x="67" y="35"/>
                    </a:cubicBezTo>
                    <a:cubicBezTo>
                      <a:pt x="68" y="35"/>
                      <a:pt x="68" y="36"/>
                      <a:pt x="68" y="36"/>
                    </a:cubicBezTo>
                    <a:cubicBezTo>
                      <a:pt x="69" y="36"/>
                      <a:pt x="69" y="34"/>
                      <a:pt x="69" y="33"/>
                    </a:cubicBezTo>
                    <a:cubicBezTo>
                      <a:pt x="70" y="32"/>
                      <a:pt x="69" y="31"/>
                      <a:pt x="70" y="30"/>
                    </a:cubicBezTo>
                    <a:cubicBezTo>
                      <a:pt x="70" y="30"/>
                      <a:pt x="71" y="30"/>
                      <a:pt x="71" y="28"/>
                    </a:cubicBezTo>
                    <a:cubicBezTo>
                      <a:pt x="71" y="27"/>
                      <a:pt x="70" y="28"/>
                      <a:pt x="69" y="28"/>
                    </a:cubicBezTo>
                    <a:cubicBezTo>
                      <a:pt x="68" y="27"/>
                      <a:pt x="67" y="28"/>
                      <a:pt x="65" y="28"/>
                    </a:cubicBezTo>
                    <a:cubicBezTo>
                      <a:pt x="63" y="28"/>
                      <a:pt x="62" y="29"/>
                      <a:pt x="62" y="31"/>
                    </a:cubicBezTo>
                    <a:cubicBezTo>
                      <a:pt x="62" y="32"/>
                      <a:pt x="62" y="32"/>
                      <a:pt x="62" y="33"/>
                    </a:cubicBezTo>
                    <a:cubicBezTo>
                      <a:pt x="62" y="34"/>
                      <a:pt x="60" y="34"/>
                      <a:pt x="60" y="35"/>
                    </a:cubicBezTo>
                    <a:cubicBezTo>
                      <a:pt x="60" y="36"/>
                      <a:pt x="59" y="35"/>
                      <a:pt x="58" y="35"/>
                    </a:cubicBezTo>
                    <a:cubicBezTo>
                      <a:pt x="58" y="34"/>
                      <a:pt x="54" y="36"/>
                      <a:pt x="53" y="36"/>
                    </a:cubicBezTo>
                    <a:cubicBezTo>
                      <a:pt x="52" y="36"/>
                      <a:pt x="51" y="35"/>
                      <a:pt x="50" y="35"/>
                    </a:cubicBezTo>
                    <a:cubicBezTo>
                      <a:pt x="49" y="35"/>
                      <a:pt x="49" y="33"/>
                      <a:pt x="49" y="32"/>
                    </a:cubicBezTo>
                    <a:cubicBezTo>
                      <a:pt x="49" y="31"/>
                      <a:pt x="47" y="30"/>
                      <a:pt x="47" y="29"/>
                    </a:cubicBezTo>
                    <a:cubicBezTo>
                      <a:pt x="46" y="28"/>
                      <a:pt x="46" y="26"/>
                      <a:pt x="46" y="25"/>
                    </a:cubicBezTo>
                    <a:cubicBezTo>
                      <a:pt x="46" y="23"/>
                      <a:pt x="45" y="21"/>
                      <a:pt x="46" y="18"/>
                    </a:cubicBezTo>
                    <a:cubicBezTo>
                      <a:pt x="47" y="18"/>
                      <a:pt x="47" y="18"/>
                      <a:pt x="47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7"/>
                      <a:pt x="43" y="16"/>
                      <a:pt x="42" y="16"/>
                    </a:cubicBezTo>
                    <a:cubicBezTo>
                      <a:pt x="42" y="16"/>
                      <a:pt x="42" y="15"/>
                      <a:pt x="42" y="14"/>
                    </a:cubicBezTo>
                    <a:cubicBezTo>
                      <a:pt x="41" y="14"/>
                      <a:pt x="42" y="13"/>
                      <a:pt x="41" y="13"/>
                    </a:cubicBezTo>
                    <a:cubicBezTo>
                      <a:pt x="41" y="12"/>
                      <a:pt x="39" y="11"/>
                      <a:pt x="39" y="9"/>
                    </a:cubicBezTo>
                    <a:cubicBezTo>
                      <a:pt x="39" y="8"/>
                      <a:pt x="36" y="7"/>
                      <a:pt x="35" y="7"/>
                    </a:cubicBezTo>
                    <a:cubicBezTo>
                      <a:pt x="34" y="7"/>
                      <a:pt x="33" y="9"/>
                      <a:pt x="33" y="9"/>
                    </a:cubicBezTo>
                    <a:cubicBezTo>
                      <a:pt x="33" y="9"/>
                      <a:pt x="31" y="8"/>
                      <a:pt x="30" y="8"/>
                    </a:cubicBezTo>
                    <a:cubicBezTo>
                      <a:pt x="30" y="8"/>
                      <a:pt x="30" y="7"/>
                      <a:pt x="30" y="6"/>
                    </a:cubicBezTo>
                    <a:cubicBezTo>
                      <a:pt x="30" y="6"/>
                      <a:pt x="28" y="5"/>
                      <a:pt x="28" y="5"/>
                    </a:cubicBezTo>
                    <a:cubicBezTo>
                      <a:pt x="28" y="4"/>
                      <a:pt x="25" y="2"/>
                      <a:pt x="25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9" y="1"/>
                      <a:pt x="8" y="1"/>
                    </a:cubicBezTo>
                    <a:cubicBezTo>
                      <a:pt x="7" y="1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3" y="4"/>
                      <a:pt x="4" y="6"/>
                      <a:pt x="4" y="7"/>
                    </a:cubicBezTo>
                    <a:cubicBezTo>
                      <a:pt x="4" y="8"/>
                      <a:pt x="5" y="8"/>
                      <a:pt x="7" y="9"/>
                    </a:cubicBezTo>
                    <a:cubicBezTo>
                      <a:pt x="8" y="10"/>
                      <a:pt x="8" y="12"/>
                      <a:pt x="8" y="12"/>
                    </a:cubicBezTo>
                    <a:cubicBezTo>
                      <a:pt x="8" y="13"/>
                      <a:pt x="6" y="12"/>
                      <a:pt x="6" y="12"/>
                    </a:cubicBezTo>
                    <a:cubicBezTo>
                      <a:pt x="6" y="13"/>
                      <a:pt x="8" y="15"/>
                      <a:pt x="9" y="15"/>
                    </a:cubicBezTo>
                    <a:cubicBezTo>
                      <a:pt x="10" y="15"/>
                      <a:pt x="10" y="15"/>
                      <a:pt x="11" y="16"/>
                    </a:cubicBezTo>
                    <a:cubicBezTo>
                      <a:pt x="13" y="17"/>
                      <a:pt x="12" y="19"/>
                      <a:pt x="12" y="19"/>
                    </a:cubicBezTo>
                    <a:cubicBezTo>
                      <a:pt x="11" y="19"/>
                      <a:pt x="13" y="20"/>
                      <a:pt x="15" y="21"/>
                    </a:cubicBezTo>
                    <a:cubicBezTo>
                      <a:pt x="16" y="23"/>
                      <a:pt x="17" y="24"/>
                      <a:pt x="17" y="24"/>
                    </a:cubicBezTo>
                    <a:cubicBezTo>
                      <a:pt x="17" y="25"/>
                      <a:pt x="18" y="24"/>
                      <a:pt x="18" y="24"/>
                    </a:cubicBezTo>
                    <a:cubicBezTo>
                      <a:pt x="18" y="23"/>
                      <a:pt x="18" y="23"/>
                      <a:pt x="18" y="22"/>
                    </a:cubicBezTo>
                    <a:cubicBezTo>
                      <a:pt x="18" y="21"/>
                      <a:pt x="16" y="21"/>
                      <a:pt x="16" y="21"/>
                    </a:cubicBezTo>
                    <a:cubicBezTo>
                      <a:pt x="15" y="21"/>
                      <a:pt x="16" y="20"/>
                      <a:pt x="15" y="19"/>
                    </a:cubicBezTo>
                    <a:cubicBezTo>
                      <a:pt x="15" y="18"/>
                      <a:pt x="14" y="17"/>
                      <a:pt x="14" y="16"/>
                    </a:cubicBezTo>
                    <a:cubicBezTo>
                      <a:pt x="13" y="15"/>
                      <a:pt x="12" y="13"/>
                      <a:pt x="11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9" y="9"/>
                      <a:pt x="10" y="9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7"/>
                      <a:pt x="6" y="7"/>
                      <a:pt x="6" y="6"/>
                    </a:cubicBezTo>
                    <a:cubicBezTo>
                      <a:pt x="6" y="5"/>
                      <a:pt x="6" y="3"/>
                      <a:pt x="6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2"/>
                      <a:pt x="7" y="3"/>
                      <a:pt x="7" y="3"/>
                    </a:cubicBezTo>
                    <a:cubicBezTo>
                      <a:pt x="8" y="2"/>
                      <a:pt x="8" y="2"/>
                      <a:pt x="8" y="3"/>
                    </a:cubicBezTo>
                    <a:cubicBezTo>
                      <a:pt x="9" y="4"/>
                      <a:pt x="10" y="3"/>
                      <a:pt x="10" y="3"/>
                    </a:cubicBezTo>
                    <a:cubicBezTo>
                      <a:pt x="10" y="4"/>
                      <a:pt x="9" y="4"/>
                      <a:pt x="10" y="6"/>
                    </a:cubicBezTo>
                    <a:cubicBezTo>
                      <a:pt x="12" y="9"/>
                      <a:pt x="11" y="7"/>
                      <a:pt x="11" y="9"/>
                    </a:cubicBezTo>
                    <a:cubicBezTo>
                      <a:pt x="11" y="11"/>
                      <a:pt x="12" y="10"/>
                      <a:pt x="12" y="10"/>
                    </a:cubicBezTo>
                    <a:cubicBezTo>
                      <a:pt x="12" y="9"/>
                      <a:pt x="13" y="10"/>
                      <a:pt x="14" y="11"/>
                    </a:cubicBezTo>
                    <a:cubicBezTo>
                      <a:pt x="14" y="12"/>
                      <a:pt x="16" y="12"/>
                      <a:pt x="16" y="12"/>
                    </a:cubicBezTo>
                    <a:cubicBezTo>
                      <a:pt x="16" y="13"/>
                      <a:pt x="16" y="14"/>
                      <a:pt x="17" y="14"/>
                    </a:cubicBezTo>
                    <a:cubicBezTo>
                      <a:pt x="18" y="14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19" y="16"/>
                    </a:cubicBezTo>
                    <a:cubicBezTo>
                      <a:pt x="18" y="17"/>
                      <a:pt x="19" y="18"/>
                      <a:pt x="20" y="18"/>
                    </a:cubicBezTo>
                    <a:cubicBezTo>
                      <a:pt x="22" y="19"/>
                      <a:pt x="21" y="19"/>
                      <a:pt x="22" y="20"/>
                    </a:cubicBezTo>
                    <a:cubicBezTo>
                      <a:pt x="23" y="21"/>
                      <a:pt x="26" y="25"/>
                      <a:pt x="27" y="26"/>
                    </a:cubicBezTo>
                    <a:cubicBezTo>
                      <a:pt x="28" y="27"/>
                      <a:pt x="28" y="27"/>
                      <a:pt x="28" y="28"/>
                    </a:cubicBezTo>
                    <a:cubicBezTo>
                      <a:pt x="28" y="29"/>
                      <a:pt x="28" y="29"/>
                      <a:pt x="28" y="30"/>
                    </a:cubicBezTo>
                    <a:cubicBezTo>
                      <a:pt x="28" y="30"/>
                      <a:pt x="27" y="30"/>
                      <a:pt x="27" y="31"/>
                    </a:cubicBezTo>
                    <a:cubicBezTo>
                      <a:pt x="27" y="31"/>
                      <a:pt x="28" y="33"/>
                      <a:pt x="29" y="33"/>
                    </a:cubicBezTo>
                    <a:cubicBezTo>
                      <a:pt x="30" y="34"/>
                      <a:pt x="32" y="35"/>
                      <a:pt x="32" y="36"/>
                    </a:cubicBezTo>
                    <a:cubicBezTo>
                      <a:pt x="33" y="37"/>
                      <a:pt x="35" y="36"/>
                      <a:pt x="36" y="37"/>
                    </a:cubicBezTo>
                    <a:cubicBezTo>
                      <a:pt x="38" y="37"/>
                      <a:pt x="39" y="39"/>
                      <a:pt x="41" y="39"/>
                    </a:cubicBezTo>
                    <a:cubicBezTo>
                      <a:pt x="43" y="40"/>
                      <a:pt x="45" y="41"/>
                      <a:pt x="46" y="41"/>
                    </a:cubicBezTo>
                    <a:cubicBezTo>
                      <a:pt x="47" y="42"/>
                      <a:pt x="49" y="42"/>
                      <a:pt x="51" y="41"/>
                    </a:cubicBezTo>
                    <a:cubicBezTo>
                      <a:pt x="53" y="40"/>
                      <a:pt x="54" y="41"/>
                      <a:pt x="55" y="42"/>
                    </a:cubicBezTo>
                    <a:cubicBezTo>
                      <a:pt x="55" y="42"/>
                      <a:pt x="56" y="43"/>
                      <a:pt x="57" y="44"/>
                    </a:cubicBezTo>
                    <a:cubicBezTo>
                      <a:pt x="58" y="42"/>
                      <a:pt x="59" y="41"/>
                      <a:pt x="59" y="4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280">
                <a:extLst>
                  <a:ext uri="{FF2B5EF4-FFF2-40B4-BE49-F238E27FC236}">
                    <a16:creationId xmlns:a16="http://schemas.microsoft.com/office/drawing/2014/main" id="{42D75961-904D-406F-8AF8-3DCFBB40B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08475" y="2079625"/>
                <a:ext cx="36512" cy="36513"/>
              </a:xfrm>
              <a:custGeom>
                <a:avLst/>
                <a:gdLst>
                  <a:gd name="T0" fmla="*/ 9 w 10"/>
                  <a:gd name="T1" fmla="*/ 6 h 10"/>
                  <a:gd name="T2" fmla="*/ 10 w 10"/>
                  <a:gd name="T3" fmla="*/ 5 h 10"/>
                  <a:gd name="T4" fmla="*/ 9 w 10"/>
                  <a:gd name="T5" fmla="*/ 4 h 10"/>
                  <a:gd name="T6" fmla="*/ 8 w 10"/>
                  <a:gd name="T7" fmla="*/ 5 h 10"/>
                  <a:gd name="T8" fmla="*/ 8 w 10"/>
                  <a:gd name="T9" fmla="*/ 0 h 10"/>
                  <a:gd name="T10" fmla="*/ 5 w 10"/>
                  <a:gd name="T11" fmla="*/ 0 h 10"/>
                  <a:gd name="T12" fmla="*/ 4 w 10"/>
                  <a:gd name="T13" fmla="*/ 2 h 10"/>
                  <a:gd name="T14" fmla="*/ 5 w 10"/>
                  <a:gd name="T15" fmla="*/ 4 h 10"/>
                  <a:gd name="T16" fmla="*/ 2 w 10"/>
                  <a:gd name="T17" fmla="*/ 4 h 10"/>
                  <a:gd name="T18" fmla="*/ 0 w 10"/>
                  <a:gd name="T19" fmla="*/ 7 h 10"/>
                  <a:gd name="T20" fmla="*/ 3 w 10"/>
                  <a:gd name="T21" fmla="*/ 9 h 10"/>
                  <a:gd name="T22" fmla="*/ 6 w 10"/>
                  <a:gd name="T23" fmla="*/ 10 h 10"/>
                  <a:gd name="T24" fmla="*/ 6 w 10"/>
                  <a:gd name="T25" fmla="*/ 10 h 10"/>
                  <a:gd name="T26" fmla="*/ 8 w 10"/>
                  <a:gd name="T27" fmla="*/ 8 h 10"/>
                  <a:gd name="T28" fmla="*/ 9 w 10"/>
                  <a:gd name="T2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0">
                    <a:moveTo>
                      <a:pt x="9" y="6"/>
                    </a:moveTo>
                    <a:cubicBezTo>
                      <a:pt x="10" y="6"/>
                      <a:pt x="10" y="5"/>
                      <a:pt x="10" y="5"/>
                    </a:cubicBezTo>
                    <a:cubicBezTo>
                      <a:pt x="10" y="5"/>
                      <a:pt x="9" y="5"/>
                      <a:pt x="9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5" y="0"/>
                    </a:cubicBezTo>
                    <a:cubicBezTo>
                      <a:pt x="4" y="0"/>
                      <a:pt x="4" y="2"/>
                      <a:pt x="4" y="2"/>
                    </a:cubicBezTo>
                    <a:cubicBezTo>
                      <a:pt x="4" y="2"/>
                      <a:pt x="6" y="3"/>
                      <a:pt x="5" y="4"/>
                    </a:cubicBezTo>
                    <a:cubicBezTo>
                      <a:pt x="5" y="5"/>
                      <a:pt x="3" y="4"/>
                      <a:pt x="2" y="4"/>
                    </a:cubicBezTo>
                    <a:cubicBezTo>
                      <a:pt x="2" y="4"/>
                      <a:pt x="1" y="5"/>
                      <a:pt x="0" y="7"/>
                    </a:cubicBezTo>
                    <a:cubicBezTo>
                      <a:pt x="1" y="8"/>
                      <a:pt x="3" y="9"/>
                      <a:pt x="3" y="9"/>
                    </a:cubicBezTo>
                    <a:cubicBezTo>
                      <a:pt x="4" y="10"/>
                      <a:pt x="6" y="9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8"/>
                      <a:pt x="8" y="7"/>
                      <a:pt x="9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281">
                <a:extLst>
                  <a:ext uri="{FF2B5EF4-FFF2-40B4-BE49-F238E27FC236}">
                    <a16:creationId xmlns:a16="http://schemas.microsoft.com/office/drawing/2014/main" id="{2D04E9BB-D199-438C-8ED3-894D556BE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79900" y="2073275"/>
                <a:ext cx="11112" cy="25400"/>
              </a:xfrm>
              <a:custGeom>
                <a:avLst/>
                <a:gdLst>
                  <a:gd name="T0" fmla="*/ 1 w 3"/>
                  <a:gd name="T1" fmla="*/ 2 h 7"/>
                  <a:gd name="T2" fmla="*/ 0 w 3"/>
                  <a:gd name="T3" fmla="*/ 2 h 7"/>
                  <a:gd name="T4" fmla="*/ 0 w 3"/>
                  <a:gd name="T5" fmla="*/ 7 h 7"/>
                  <a:gd name="T6" fmla="*/ 1 w 3"/>
                  <a:gd name="T7" fmla="*/ 6 h 7"/>
                  <a:gd name="T8" fmla="*/ 2 w 3"/>
                  <a:gd name="T9" fmla="*/ 5 h 7"/>
                  <a:gd name="T10" fmla="*/ 3 w 3"/>
                  <a:gd name="T11" fmla="*/ 1 h 7"/>
                  <a:gd name="T12" fmla="*/ 3 w 3"/>
                  <a:gd name="T13" fmla="*/ 1 h 7"/>
                  <a:gd name="T14" fmla="*/ 2 w 3"/>
                  <a:gd name="T15" fmla="*/ 0 h 7"/>
                  <a:gd name="T16" fmla="*/ 1 w 3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7">
                    <a:moveTo>
                      <a:pt x="1" y="2"/>
                    </a:moveTo>
                    <a:cubicBezTo>
                      <a:pt x="1" y="2"/>
                      <a:pt x="1" y="2"/>
                      <a:pt x="0" y="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2" y="5"/>
                    </a:cubicBezTo>
                    <a:cubicBezTo>
                      <a:pt x="3" y="5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282">
                <a:extLst>
                  <a:ext uri="{FF2B5EF4-FFF2-40B4-BE49-F238E27FC236}">
                    <a16:creationId xmlns:a16="http://schemas.microsoft.com/office/drawing/2014/main" id="{5073A36E-C04E-4298-895C-130DA3562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56075" y="2058988"/>
                <a:ext cx="23812" cy="20638"/>
              </a:xfrm>
              <a:custGeom>
                <a:avLst/>
                <a:gdLst>
                  <a:gd name="T0" fmla="*/ 4 w 7"/>
                  <a:gd name="T1" fmla="*/ 1 h 6"/>
                  <a:gd name="T2" fmla="*/ 5 w 7"/>
                  <a:gd name="T3" fmla="*/ 4 h 6"/>
                  <a:gd name="T4" fmla="*/ 1 w 7"/>
                  <a:gd name="T5" fmla="*/ 5 h 6"/>
                  <a:gd name="T6" fmla="*/ 4 w 7"/>
                  <a:gd name="T7" fmla="*/ 5 h 6"/>
                  <a:gd name="T8" fmla="*/ 7 w 7"/>
                  <a:gd name="T9" fmla="*/ 6 h 6"/>
                  <a:gd name="T10" fmla="*/ 7 w 7"/>
                  <a:gd name="T11" fmla="*/ 1 h 6"/>
                  <a:gd name="T12" fmla="*/ 4 w 7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4" y="1"/>
                    </a:moveTo>
                    <a:cubicBezTo>
                      <a:pt x="3" y="1"/>
                      <a:pt x="5" y="3"/>
                      <a:pt x="5" y="4"/>
                    </a:cubicBezTo>
                    <a:cubicBezTo>
                      <a:pt x="5" y="5"/>
                      <a:pt x="1" y="4"/>
                      <a:pt x="1" y="5"/>
                    </a:cubicBezTo>
                    <a:cubicBezTo>
                      <a:pt x="0" y="5"/>
                      <a:pt x="2" y="6"/>
                      <a:pt x="4" y="5"/>
                    </a:cubicBezTo>
                    <a:cubicBezTo>
                      <a:pt x="5" y="5"/>
                      <a:pt x="6" y="5"/>
                      <a:pt x="7" y="6"/>
                    </a:cubicBezTo>
                    <a:cubicBezTo>
                      <a:pt x="7" y="4"/>
                      <a:pt x="7" y="2"/>
                      <a:pt x="7" y="1"/>
                    </a:cubicBezTo>
                    <a:cubicBezTo>
                      <a:pt x="6" y="1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283">
                <a:extLst>
                  <a:ext uri="{FF2B5EF4-FFF2-40B4-BE49-F238E27FC236}">
                    <a16:creationId xmlns:a16="http://schemas.microsoft.com/office/drawing/2014/main" id="{DB967694-DB7D-47D2-860A-0D8117EB9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32263" y="2062163"/>
                <a:ext cx="30162" cy="17463"/>
              </a:xfrm>
              <a:custGeom>
                <a:avLst/>
                <a:gdLst>
                  <a:gd name="T0" fmla="*/ 3 w 8"/>
                  <a:gd name="T1" fmla="*/ 4 h 5"/>
                  <a:gd name="T2" fmla="*/ 8 w 8"/>
                  <a:gd name="T3" fmla="*/ 3 h 5"/>
                  <a:gd name="T4" fmla="*/ 2 w 8"/>
                  <a:gd name="T5" fmla="*/ 0 h 5"/>
                  <a:gd name="T6" fmla="*/ 0 w 8"/>
                  <a:gd name="T7" fmla="*/ 0 h 5"/>
                  <a:gd name="T8" fmla="*/ 0 w 8"/>
                  <a:gd name="T9" fmla="*/ 5 h 5"/>
                  <a:gd name="T10" fmla="*/ 0 w 8"/>
                  <a:gd name="T11" fmla="*/ 5 h 5"/>
                  <a:gd name="T12" fmla="*/ 3 w 8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">
                    <a:moveTo>
                      <a:pt x="3" y="4"/>
                    </a:moveTo>
                    <a:cubicBezTo>
                      <a:pt x="5" y="3"/>
                      <a:pt x="8" y="4"/>
                      <a:pt x="8" y="3"/>
                    </a:cubicBezTo>
                    <a:cubicBezTo>
                      <a:pt x="8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1" y="4"/>
                      <a:pt x="3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284">
                <a:extLst>
                  <a:ext uri="{FF2B5EF4-FFF2-40B4-BE49-F238E27FC236}">
                    <a16:creationId xmlns:a16="http://schemas.microsoft.com/office/drawing/2014/main" id="{BEC86538-01B3-45DC-B9CB-DDC189D16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65613" y="2105025"/>
                <a:ext cx="36512" cy="36513"/>
              </a:xfrm>
              <a:custGeom>
                <a:avLst/>
                <a:gdLst>
                  <a:gd name="T0" fmla="*/ 6 w 10"/>
                  <a:gd name="T1" fmla="*/ 9 h 10"/>
                  <a:gd name="T2" fmla="*/ 8 w 10"/>
                  <a:gd name="T3" fmla="*/ 10 h 10"/>
                  <a:gd name="T4" fmla="*/ 9 w 10"/>
                  <a:gd name="T5" fmla="*/ 10 h 10"/>
                  <a:gd name="T6" fmla="*/ 9 w 10"/>
                  <a:gd name="T7" fmla="*/ 9 h 10"/>
                  <a:gd name="T8" fmla="*/ 9 w 10"/>
                  <a:gd name="T9" fmla="*/ 6 h 10"/>
                  <a:gd name="T10" fmla="*/ 10 w 10"/>
                  <a:gd name="T11" fmla="*/ 2 h 10"/>
                  <a:gd name="T12" fmla="*/ 10 w 10"/>
                  <a:gd name="T13" fmla="*/ 0 h 10"/>
                  <a:gd name="T14" fmla="*/ 10 w 10"/>
                  <a:gd name="T15" fmla="*/ 0 h 10"/>
                  <a:gd name="T16" fmla="*/ 8 w 10"/>
                  <a:gd name="T17" fmla="*/ 1 h 10"/>
                  <a:gd name="T18" fmla="*/ 5 w 10"/>
                  <a:gd name="T19" fmla="*/ 1 h 10"/>
                  <a:gd name="T20" fmla="*/ 3 w 10"/>
                  <a:gd name="T21" fmla="*/ 2 h 10"/>
                  <a:gd name="T22" fmla="*/ 2 w 10"/>
                  <a:gd name="T23" fmla="*/ 4 h 10"/>
                  <a:gd name="T24" fmla="*/ 1 w 10"/>
                  <a:gd name="T25" fmla="*/ 4 h 10"/>
                  <a:gd name="T26" fmla="*/ 1 w 10"/>
                  <a:gd name="T27" fmla="*/ 5 h 10"/>
                  <a:gd name="T28" fmla="*/ 1 w 10"/>
                  <a:gd name="T29" fmla="*/ 6 h 10"/>
                  <a:gd name="T30" fmla="*/ 4 w 10"/>
                  <a:gd name="T31" fmla="*/ 8 h 10"/>
                  <a:gd name="T32" fmla="*/ 4 w 10"/>
                  <a:gd name="T33" fmla="*/ 9 h 10"/>
                  <a:gd name="T34" fmla="*/ 6 w 10"/>
                  <a:gd name="T3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0">
                    <a:moveTo>
                      <a:pt x="6" y="9"/>
                    </a:moveTo>
                    <a:cubicBezTo>
                      <a:pt x="6" y="10"/>
                      <a:pt x="8" y="9"/>
                      <a:pt x="8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0"/>
                      <a:pt x="9" y="9"/>
                      <a:pt x="9" y="9"/>
                    </a:cubicBezTo>
                    <a:cubicBezTo>
                      <a:pt x="9" y="9"/>
                      <a:pt x="9" y="7"/>
                      <a:pt x="9" y="6"/>
                    </a:cubicBezTo>
                    <a:cubicBezTo>
                      <a:pt x="10" y="5"/>
                      <a:pt x="9" y="3"/>
                      <a:pt x="10" y="2"/>
                    </a:cubicBezTo>
                    <a:cubicBezTo>
                      <a:pt x="10" y="2"/>
                      <a:pt x="10" y="1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8" y="1"/>
                      <a:pt x="8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2"/>
                      <a:pt x="4" y="2"/>
                      <a:pt x="3" y="2"/>
                    </a:cubicBezTo>
                    <a:cubicBezTo>
                      <a:pt x="1" y="2"/>
                      <a:pt x="2" y="4"/>
                      <a:pt x="2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1" y="6"/>
                    </a:cubicBezTo>
                    <a:cubicBezTo>
                      <a:pt x="2" y="6"/>
                      <a:pt x="3" y="8"/>
                      <a:pt x="4" y="8"/>
                    </a:cubicBezTo>
                    <a:cubicBezTo>
                      <a:pt x="4" y="8"/>
                      <a:pt x="4" y="9"/>
                      <a:pt x="4" y="9"/>
                    </a:cubicBezTo>
                    <a:cubicBezTo>
                      <a:pt x="5" y="9"/>
                      <a:pt x="6" y="9"/>
                      <a:pt x="6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285">
                <a:extLst>
                  <a:ext uri="{FF2B5EF4-FFF2-40B4-BE49-F238E27FC236}">
                    <a16:creationId xmlns:a16="http://schemas.microsoft.com/office/drawing/2014/main" id="{03498F6F-6FF9-42EC-BA2C-2F5E4B070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9725" y="2187575"/>
                <a:ext cx="331787" cy="342900"/>
              </a:xfrm>
              <a:custGeom>
                <a:avLst/>
                <a:gdLst>
                  <a:gd name="T0" fmla="*/ 52 w 92"/>
                  <a:gd name="T1" fmla="*/ 88 h 95"/>
                  <a:gd name="T2" fmla="*/ 53 w 92"/>
                  <a:gd name="T3" fmla="*/ 88 h 95"/>
                  <a:gd name="T4" fmla="*/ 59 w 92"/>
                  <a:gd name="T5" fmla="*/ 78 h 95"/>
                  <a:gd name="T6" fmla="*/ 63 w 92"/>
                  <a:gd name="T7" fmla="*/ 70 h 95"/>
                  <a:gd name="T8" fmla="*/ 69 w 92"/>
                  <a:gd name="T9" fmla="*/ 67 h 95"/>
                  <a:gd name="T10" fmla="*/ 76 w 92"/>
                  <a:gd name="T11" fmla="*/ 65 h 95"/>
                  <a:gd name="T12" fmla="*/ 79 w 92"/>
                  <a:gd name="T13" fmla="*/ 59 h 95"/>
                  <a:gd name="T14" fmla="*/ 82 w 92"/>
                  <a:gd name="T15" fmla="*/ 54 h 95"/>
                  <a:gd name="T16" fmla="*/ 82 w 92"/>
                  <a:gd name="T17" fmla="*/ 43 h 95"/>
                  <a:gd name="T18" fmla="*/ 84 w 92"/>
                  <a:gd name="T19" fmla="*/ 42 h 95"/>
                  <a:gd name="T20" fmla="*/ 92 w 92"/>
                  <a:gd name="T21" fmla="*/ 32 h 95"/>
                  <a:gd name="T22" fmla="*/ 83 w 92"/>
                  <a:gd name="T23" fmla="*/ 21 h 95"/>
                  <a:gd name="T24" fmla="*/ 69 w 92"/>
                  <a:gd name="T25" fmla="*/ 20 h 95"/>
                  <a:gd name="T26" fmla="*/ 61 w 92"/>
                  <a:gd name="T27" fmla="*/ 15 h 95"/>
                  <a:gd name="T28" fmla="*/ 60 w 92"/>
                  <a:gd name="T29" fmla="*/ 14 h 95"/>
                  <a:gd name="T30" fmla="*/ 54 w 92"/>
                  <a:gd name="T31" fmla="*/ 12 h 95"/>
                  <a:gd name="T32" fmla="*/ 53 w 92"/>
                  <a:gd name="T33" fmla="*/ 2 h 95"/>
                  <a:gd name="T34" fmla="*/ 46 w 92"/>
                  <a:gd name="T35" fmla="*/ 6 h 95"/>
                  <a:gd name="T36" fmla="*/ 39 w 92"/>
                  <a:gd name="T37" fmla="*/ 8 h 95"/>
                  <a:gd name="T38" fmla="*/ 34 w 92"/>
                  <a:gd name="T39" fmla="*/ 8 h 95"/>
                  <a:gd name="T40" fmla="*/ 32 w 92"/>
                  <a:gd name="T41" fmla="*/ 0 h 95"/>
                  <a:gd name="T42" fmla="*/ 26 w 92"/>
                  <a:gd name="T43" fmla="*/ 3 h 95"/>
                  <a:gd name="T44" fmla="*/ 22 w 92"/>
                  <a:gd name="T45" fmla="*/ 3 h 95"/>
                  <a:gd name="T46" fmla="*/ 25 w 92"/>
                  <a:gd name="T47" fmla="*/ 6 h 95"/>
                  <a:gd name="T48" fmla="*/ 21 w 92"/>
                  <a:gd name="T49" fmla="*/ 9 h 95"/>
                  <a:gd name="T50" fmla="*/ 17 w 92"/>
                  <a:gd name="T51" fmla="*/ 10 h 95"/>
                  <a:gd name="T52" fmla="*/ 10 w 92"/>
                  <a:gd name="T53" fmla="*/ 8 h 95"/>
                  <a:gd name="T54" fmla="*/ 9 w 92"/>
                  <a:gd name="T55" fmla="*/ 12 h 95"/>
                  <a:gd name="T56" fmla="*/ 9 w 92"/>
                  <a:gd name="T57" fmla="*/ 22 h 95"/>
                  <a:gd name="T58" fmla="*/ 2 w 92"/>
                  <a:gd name="T59" fmla="*/ 25 h 95"/>
                  <a:gd name="T60" fmla="*/ 0 w 92"/>
                  <a:gd name="T61" fmla="*/ 30 h 95"/>
                  <a:gd name="T62" fmla="*/ 3 w 92"/>
                  <a:gd name="T63" fmla="*/ 34 h 95"/>
                  <a:gd name="T64" fmla="*/ 8 w 92"/>
                  <a:gd name="T65" fmla="*/ 35 h 95"/>
                  <a:gd name="T66" fmla="*/ 13 w 92"/>
                  <a:gd name="T67" fmla="*/ 38 h 95"/>
                  <a:gd name="T68" fmla="*/ 20 w 92"/>
                  <a:gd name="T69" fmla="*/ 36 h 95"/>
                  <a:gd name="T70" fmla="*/ 25 w 92"/>
                  <a:gd name="T71" fmla="*/ 42 h 95"/>
                  <a:gd name="T72" fmla="*/ 31 w 92"/>
                  <a:gd name="T73" fmla="*/ 44 h 95"/>
                  <a:gd name="T74" fmla="*/ 32 w 92"/>
                  <a:gd name="T75" fmla="*/ 50 h 95"/>
                  <a:gd name="T76" fmla="*/ 38 w 92"/>
                  <a:gd name="T77" fmla="*/ 54 h 95"/>
                  <a:gd name="T78" fmla="*/ 37 w 92"/>
                  <a:gd name="T79" fmla="*/ 60 h 95"/>
                  <a:gd name="T80" fmla="*/ 41 w 92"/>
                  <a:gd name="T81" fmla="*/ 65 h 95"/>
                  <a:gd name="T82" fmla="*/ 46 w 92"/>
                  <a:gd name="T83" fmla="*/ 69 h 95"/>
                  <a:gd name="T84" fmla="*/ 47 w 92"/>
                  <a:gd name="T85" fmla="*/ 77 h 95"/>
                  <a:gd name="T86" fmla="*/ 38 w 92"/>
                  <a:gd name="T87" fmla="*/ 85 h 95"/>
                  <a:gd name="T88" fmla="*/ 42 w 92"/>
                  <a:gd name="T89" fmla="*/ 88 h 95"/>
                  <a:gd name="T90" fmla="*/ 48 w 92"/>
                  <a:gd name="T91" fmla="*/ 9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2" h="95">
                    <a:moveTo>
                      <a:pt x="49" y="94"/>
                    </a:moveTo>
                    <a:cubicBezTo>
                      <a:pt x="50" y="92"/>
                      <a:pt x="50" y="92"/>
                      <a:pt x="51" y="91"/>
                    </a:cubicBezTo>
                    <a:cubicBezTo>
                      <a:pt x="51" y="89"/>
                      <a:pt x="51" y="89"/>
                      <a:pt x="52" y="88"/>
                    </a:cubicBezTo>
                    <a:cubicBezTo>
                      <a:pt x="53" y="87"/>
                      <a:pt x="52" y="86"/>
                      <a:pt x="53" y="85"/>
                    </a:cubicBezTo>
                    <a:cubicBezTo>
                      <a:pt x="55" y="85"/>
                      <a:pt x="54" y="86"/>
                      <a:pt x="53" y="87"/>
                    </a:cubicBezTo>
                    <a:cubicBezTo>
                      <a:pt x="52" y="89"/>
                      <a:pt x="52" y="89"/>
                      <a:pt x="53" y="88"/>
                    </a:cubicBezTo>
                    <a:cubicBezTo>
                      <a:pt x="55" y="87"/>
                      <a:pt x="55" y="85"/>
                      <a:pt x="56" y="84"/>
                    </a:cubicBezTo>
                    <a:cubicBezTo>
                      <a:pt x="57" y="82"/>
                      <a:pt x="58" y="81"/>
                      <a:pt x="59" y="81"/>
                    </a:cubicBezTo>
                    <a:cubicBezTo>
                      <a:pt x="59" y="81"/>
                      <a:pt x="59" y="79"/>
                      <a:pt x="59" y="78"/>
                    </a:cubicBezTo>
                    <a:cubicBezTo>
                      <a:pt x="59" y="76"/>
                      <a:pt x="59" y="75"/>
                      <a:pt x="59" y="74"/>
                    </a:cubicBezTo>
                    <a:cubicBezTo>
                      <a:pt x="60" y="74"/>
                      <a:pt x="59" y="73"/>
                      <a:pt x="60" y="73"/>
                    </a:cubicBezTo>
                    <a:cubicBezTo>
                      <a:pt x="61" y="73"/>
                      <a:pt x="62" y="72"/>
                      <a:pt x="63" y="70"/>
                    </a:cubicBezTo>
                    <a:cubicBezTo>
                      <a:pt x="64" y="69"/>
                      <a:pt x="65" y="69"/>
                      <a:pt x="66" y="69"/>
                    </a:cubicBezTo>
                    <a:cubicBezTo>
                      <a:pt x="67" y="69"/>
                      <a:pt x="67" y="69"/>
                      <a:pt x="67" y="68"/>
                    </a:cubicBezTo>
                    <a:cubicBezTo>
                      <a:pt x="68" y="68"/>
                      <a:pt x="69" y="67"/>
                      <a:pt x="69" y="67"/>
                    </a:cubicBezTo>
                    <a:cubicBezTo>
                      <a:pt x="70" y="67"/>
                      <a:pt x="72" y="67"/>
                      <a:pt x="73" y="67"/>
                    </a:cubicBezTo>
                    <a:cubicBezTo>
                      <a:pt x="74" y="67"/>
                      <a:pt x="75" y="67"/>
                      <a:pt x="75" y="66"/>
                    </a:cubicBezTo>
                    <a:cubicBezTo>
                      <a:pt x="75" y="66"/>
                      <a:pt x="76" y="65"/>
                      <a:pt x="76" y="65"/>
                    </a:cubicBezTo>
                    <a:cubicBezTo>
                      <a:pt x="77" y="65"/>
                      <a:pt x="77" y="65"/>
                      <a:pt x="77" y="64"/>
                    </a:cubicBezTo>
                    <a:cubicBezTo>
                      <a:pt x="77" y="63"/>
                      <a:pt x="78" y="62"/>
                      <a:pt x="78" y="62"/>
                    </a:cubicBezTo>
                    <a:cubicBezTo>
                      <a:pt x="79" y="61"/>
                      <a:pt x="79" y="60"/>
                      <a:pt x="79" y="59"/>
                    </a:cubicBezTo>
                    <a:cubicBezTo>
                      <a:pt x="80" y="59"/>
                      <a:pt x="80" y="59"/>
                      <a:pt x="80" y="58"/>
                    </a:cubicBezTo>
                    <a:cubicBezTo>
                      <a:pt x="80" y="57"/>
                      <a:pt x="81" y="56"/>
                      <a:pt x="81" y="55"/>
                    </a:cubicBezTo>
                    <a:cubicBezTo>
                      <a:pt x="81" y="55"/>
                      <a:pt x="81" y="55"/>
                      <a:pt x="82" y="54"/>
                    </a:cubicBezTo>
                    <a:cubicBezTo>
                      <a:pt x="82" y="54"/>
                      <a:pt x="81" y="53"/>
                      <a:pt x="82" y="51"/>
                    </a:cubicBezTo>
                    <a:cubicBezTo>
                      <a:pt x="83" y="50"/>
                      <a:pt x="82" y="48"/>
                      <a:pt x="82" y="47"/>
                    </a:cubicBezTo>
                    <a:cubicBezTo>
                      <a:pt x="82" y="45"/>
                      <a:pt x="82" y="44"/>
                      <a:pt x="82" y="43"/>
                    </a:cubicBezTo>
                    <a:cubicBezTo>
                      <a:pt x="83" y="43"/>
                      <a:pt x="83" y="43"/>
                      <a:pt x="82" y="42"/>
                    </a:cubicBezTo>
                    <a:cubicBezTo>
                      <a:pt x="82" y="42"/>
                      <a:pt x="82" y="42"/>
                      <a:pt x="83" y="42"/>
                    </a:cubicBezTo>
                    <a:cubicBezTo>
                      <a:pt x="83" y="42"/>
                      <a:pt x="84" y="43"/>
                      <a:pt x="84" y="42"/>
                    </a:cubicBezTo>
                    <a:cubicBezTo>
                      <a:pt x="85" y="42"/>
                      <a:pt x="85" y="40"/>
                      <a:pt x="86" y="39"/>
                    </a:cubicBezTo>
                    <a:cubicBezTo>
                      <a:pt x="87" y="37"/>
                      <a:pt x="88" y="37"/>
                      <a:pt x="88" y="37"/>
                    </a:cubicBezTo>
                    <a:cubicBezTo>
                      <a:pt x="89" y="37"/>
                      <a:pt x="91" y="35"/>
                      <a:pt x="92" y="32"/>
                    </a:cubicBezTo>
                    <a:cubicBezTo>
                      <a:pt x="92" y="30"/>
                      <a:pt x="91" y="27"/>
                      <a:pt x="91" y="26"/>
                    </a:cubicBezTo>
                    <a:cubicBezTo>
                      <a:pt x="91" y="24"/>
                      <a:pt x="90" y="24"/>
                      <a:pt x="89" y="24"/>
                    </a:cubicBezTo>
                    <a:cubicBezTo>
                      <a:pt x="88" y="24"/>
                      <a:pt x="86" y="24"/>
                      <a:pt x="83" y="21"/>
                    </a:cubicBezTo>
                    <a:cubicBezTo>
                      <a:pt x="81" y="18"/>
                      <a:pt x="78" y="19"/>
                      <a:pt x="77" y="19"/>
                    </a:cubicBezTo>
                    <a:cubicBezTo>
                      <a:pt x="75" y="20"/>
                      <a:pt x="73" y="18"/>
                      <a:pt x="72" y="18"/>
                    </a:cubicBezTo>
                    <a:cubicBezTo>
                      <a:pt x="71" y="18"/>
                      <a:pt x="70" y="19"/>
                      <a:pt x="69" y="20"/>
                    </a:cubicBezTo>
                    <a:cubicBezTo>
                      <a:pt x="68" y="20"/>
                      <a:pt x="69" y="18"/>
                      <a:pt x="70" y="17"/>
                    </a:cubicBezTo>
                    <a:cubicBezTo>
                      <a:pt x="70" y="16"/>
                      <a:pt x="66" y="15"/>
                      <a:pt x="64" y="14"/>
                    </a:cubicBezTo>
                    <a:cubicBezTo>
                      <a:pt x="62" y="13"/>
                      <a:pt x="61" y="14"/>
                      <a:pt x="61" y="15"/>
                    </a:cubicBezTo>
                    <a:cubicBezTo>
                      <a:pt x="61" y="17"/>
                      <a:pt x="60" y="15"/>
                      <a:pt x="59" y="16"/>
                    </a:cubicBezTo>
                    <a:cubicBezTo>
                      <a:pt x="58" y="18"/>
                      <a:pt x="57" y="17"/>
                      <a:pt x="58" y="16"/>
                    </a:cubicBezTo>
                    <a:cubicBezTo>
                      <a:pt x="59" y="16"/>
                      <a:pt x="60" y="15"/>
                      <a:pt x="60" y="14"/>
                    </a:cubicBezTo>
                    <a:cubicBezTo>
                      <a:pt x="60" y="13"/>
                      <a:pt x="56" y="12"/>
                      <a:pt x="55" y="12"/>
                    </a:cubicBezTo>
                    <a:cubicBezTo>
                      <a:pt x="54" y="13"/>
                      <a:pt x="55" y="15"/>
                      <a:pt x="54" y="14"/>
                    </a:cubicBezTo>
                    <a:cubicBezTo>
                      <a:pt x="53" y="14"/>
                      <a:pt x="53" y="12"/>
                      <a:pt x="54" y="12"/>
                    </a:cubicBezTo>
                    <a:cubicBezTo>
                      <a:pt x="55" y="12"/>
                      <a:pt x="56" y="11"/>
                      <a:pt x="57" y="9"/>
                    </a:cubicBezTo>
                    <a:cubicBezTo>
                      <a:pt x="57" y="8"/>
                      <a:pt x="56" y="8"/>
                      <a:pt x="55" y="7"/>
                    </a:cubicBezTo>
                    <a:cubicBezTo>
                      <a:pt x="54" y="6"/>
                      <a:pt x="54" y="3"/>
                      <a:pt x="53" y="2"/>
                    </a:cubicBezTo>
                    <a:cubicBezTo>
                      <a:pt x="52" y="3"/>
                      <a:pt x="51" y="5"/>
                      <a:pt x="50" y="6"/>
                    </a:cubicBezTo>
                    <a:cubicBezTo>
                      <a:pt x="50" y="8"/>
                      <a:pt x="49" y="7"/>
                      <a:pt x="48" y="7"/>
                    </a:cubicBezTo>
                    <a:cubicBezTo>
                      <a:pt x="46" y="8"/>
                      <a:pt x="46" y="7"/>
                      <a:pt x="46" y="6"/>
                    </a:cubicBezTo>
                    <a:cubicBezTo>
                      <a:pt x="45" y="6"/>
                      <a:pt x="44" y="6"/>
                      <a:pt x="43" y="6"/>
                    </a:cubicBezTo>
                    <a:cubicBezTo>
                      <a:pt x="42" y="6"/>
                      <a:pt x="43" y="8"/>
                      <a:pt x="42" y="8"/>
                    </a:cubicBezTo>
                    <a:cubicBezTo>
                      <a:pt x="41" y="8"/>
                      <a:pt x="40" y="7"/>
                      <a:pt x="39" y="8"/>
                    </a:cubicBezTo>
                    <a:cubicBezTo>
                      <a:pt x="39" y="8"/>
                      <a:pt x="38" y="8"/>
                      <a:pt x="38" y="8"/>
                    </a:cubicBezTo>
                    <a:cubicBezTo>
                      <a:pt x="38" y="9"/>
                      <a:pt x="37" y="9"/>
                      <a:pt x="36" y="9"/>
                    </a:cubicBezTo>
                    <a:cubicBezTo>
                      <a:pt x="36" y="9"/>
                      <a:pt x="35" y="9"/>
                      <a:pt x="34" y="8"/>
                    </a:cubicBezTo>
                    <a:cubicBezTo>
                      <a:pt x="33" y="7"/>
                      <a:pt x="33" y="4"/>
                      <a:pt x="33" y="4"/>
                    </a:cubicBezTo>
                    <a:cubicBezTo>
                      <a:pt x="34" y="4"/>
                      <a:pt x="34" y="2"/>
                      <a:pt x="33" y="2"/>
                    </a:cubicBezTo>
                    <a:cubicBezTo>
                      <a:pt x="32" y="2"/>
                      <a:pt x="33" y="0"/>
                      <a:pt x="32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30" y="2"/>
                      <a:pt x="29" y="3"/>
                      <a:pt x="28" y="2"/>
                    </a:cubicBezTo>
                    <a:cubicBezTo>
                      <a:pt x="27" y="2"/>
                      <a:pt x="26" y="3"/>
                      <a:pt x="26" y="3"/>
                    </a:cubicBezTo>
                    <a:cubicBezTo>
                      <a:pt x="26" y="4"/>
                      <a:pt x="26" y="4"/>
                      <a:pt x="25" y="3"/>
                    </a:cubicBezTo>
                    <a:cubicBezTo>
                      <a:pt x="25" y="3"/>
                      <a:pt x="24" y="3"/>
                      <a:pt x="23" y="3"/>
                    </a:cubicBezTo>
                    <a:cubicBezTo>
                      <a:pt x="23" y="2"/>
                      <a:pt x="21" y="2"/>
                      <a:pt x="22" y="3"/>
                    </a:cubicBezTo>
                    <a:cubicBezTo>
                      <a:pt x="23" y="3"/>
                      <a:pt x="23" y="4"/>
                      <a:pt x="23" y="5"/>
                    </a:cubicBezTo>
                    <a:cubicBezTo>
                      <a:pt x="23" y="5"/>
                      <a:pt x="23" y="5"/>
                      <a:pt x="23" y="6"/>
                    </a:cubicBezTo>
                    <a:cubicBezTo>
                      <a:pt x="23" y="7"/>
                      <a:pt x="24" y="6"/>
                      <a:pt x="25" y="6"/>
                    </a:cubicBezTo>
                    <a:cubicBezTo>
                      <a:pt x="25" y="6"/>
                      <a:pt x="25" y="7"/>
                      <a:pt x="24" y="7"/>
                    </a:cubicBezTo>
                    <a:cubicBezTo>
                      <a:pt x="24" y="8"/>
                      <a:pt x="23" y="8"/>
                      <a:pt x="23" y="9"/>
                    </a:cubicBezTo>
                    <a:cubicBezTo>
                      <a:pt x="23" y="9"/>
                      <a:pt x="22" y="9"/>
                      <a:pt x="21" y="9"/>
                    </a:cubicBezTo>
                    <a:cubicBezTo>
                      <a:pt x="21" y="10"/>
                      <a:pt x="20" y="11"/>
                      <a:pt x="20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8" y="11"/>
                      <a:pt x="18" y="10"/>
                      <a:pt x="17" y="10"/>
                    </a:cubicBezTo>
                    <a:cubicBezTo>
                      <a:pt x="17" y="9"/>
                      <a:pt x="16" y="8"/>
                      <a:pt x="15" y="8"/>
                    </a:cubicBezTo>
                    <a:cubicBezTo>
                      <a:pt x="15" y="8"/>
                      <a:pt x="14" y="8"/>
                      <a:pt x="13" y="8"/>
                    </a:cubicBezTo>
                    <a:cubicBezTo>
                      <a:pt x="12" y="8"/>
                      <a:pt x="10" y="8"/>
                      <a:pt x="10" y="8"/>
                    </a:cubicBezTo>
                    <a:cubicBezTo>
                      <a:pt x="9" y="9"/>
                      <a:pt x="10" y="10"/>
                      <a:pt x="10" y="10"/>
                    </a:cubicBezTo>
                    <a:cubicBezTo>
                      <a:pt x="11" y="10"/>
                      <a:pt x="12" y="10"/>
                      <a:pt x="11" y="11"/>
                    </a:cubicBezTo>
                    <a:cubicBezTo>
                      <a:pt x="10" y="11"/>
                      <a:pt x="9" y="10"/>
                      <a:pt x="9" y="12"/>
                    </a:cubicBezTo>
                    <a:cubicBezTo>
                      <a:pt x="9" y="13"/>
                      <a:pt x="11" y="14"/>
                      <a:pt x="11" y="16"/>
                    </a:cubicBezTo>
                    <a:cubicBezTo>
                      <a:pt x="10" y="16"/>
                      <a:pt x="10" y="18"/>
                      <a:pt x="10" y="19"/>
                    </a:cubicBezTo>
                    <a:cubicBezTo>
                      <a:pt x="10" y="20"/>
                      <a:pt x="10" y="22"/>
                      <a:pt x="9" y="22"/>
                    </a:cubicBezTo>
                    <a:cubicBezTo>
                      <a:pt x="9" y="22"/>
                      <a:pt x="8" y="21"/>
                      <a:pt x="7" y="22"/>
                    </a:cubicBezTo>
                    <a:cubicBezTo>
                      <a:pt x="6" y="23"/>
                      <a:pt x="5" y="22"/>
                      <a:pt x="4" y="23"/>
                    </a:cubicBezTo>
                    <a:cubicBezTo>
                      <a:pt x="3" y="24"/>
                      <a:pt x="2" y="24"/>
                      <a:pt x="2" y="25"/>
                    </a:cubicBezTo>
                    <a:cubicBezTo>
                      <a:pt x="2" y="25"/>
                      <a:pt x="1" y="26"/>
                      <a:pt x="2" y="27"/>
                    </a:cubicBezTo>
                    <a:cubicBezTo>
                      <a:pt x="2" y="28"/>
                      <a:pt x="1" y="27"/>
                      <a:pt x="1" y="28"/>
                    </a:cubicBezTo>
                    <a:cubicBezTo>
                      <a:pt x="0" y="29"/>
                      <a:pt x="1" y="29"/>
                      <a:pt x="0" y="30"/>
                    </a:cubicBezTo>
                    <a:cubicBezTo>
                      <a:pt x="0" y="30"/>
                      <a:pt x="0" y="31"/>
                      <a:pt x="1" y="32"/>
                    </a:cubicBezTo>
                    <a:cubicBezTo>
                      <a:pt x="1" y="32"/>
                      <a:pt x="2" y="33"/>
                      <a:pt x="2" y="34"/>
                    </a:cubicBezTo>
                    <a:cubicBezTo>
                      <a:pt x="2" y="34"/>
                      <a:pt x="2" y="34"/>
                      <a:pt x="3" y="34"/>
                    </a:cubicBezTo>
                    <a:cubicBezTo>
                      <a:pt x="4" y="34"/>
                      <a:pt x="3" y="36"/>
                      <a:pt x="4" y="36"/>
                    </a:cubicBezTo>
                    <a:cubicBezTo>
                      <a:pt x="5" y="36"/>
                      <a:pt x="6" y="36"/>
                      <a:pt x="7" y="35"/>
                    </a:cubicBezTo>
                    <a:cubicBezTo>
                      <a:pt x="7" y="35"/>
                      <a:pt x="8" y="34"/>
                      <a:pt x="8" y="35"/>
                    </a:cubicBezTo>
                    <a:cubicBezTo>
                      <a:pt x="8" y="36"/>
                      <a:pt x="8" y="38"/>
                      <a:pt x="8" y="38"/>
                    </a:cubicBezTo>
                    <a:cubicBezTo>
                      <a:pt x="9" y="38"/>
                      <a:pt x="11" y="38"/>
                      <a:pt x="11" y="38"/>
                    </a:cubicBezTo>
                    <a:cubicBezTo>
                      <a:pt x="12" y="39"/>
                      <a:pt x="13" y="38"/>
                      <a:pt x="13" y="38"/>
                    </a:cubicBezTo>
                    <a:cubicBezTo>
                      <a:pt x="14" y="37"/>
                      <a:pt x="14" y="37"/>
                      <a:pt x="15" y="37"/>
                    </a:cubicBezTo>
                    <a:cubicBezTo>
                      <a:pt x="16" y="36"/>
                      <a:pt x="17" y="36"/>
                      <a:pt x="18" y="36"/>
                    </a:cubicBezTo>
                    <a:cubicBezTo>
                      <a:pt x="19" y="36"/>
                      <a:pt x="20" y="35"/>
                      <a:pt x="20" y="36"/>
                    </a:cubicBezTo>
                    <a:cubicBezTo>
                      <a:pt x="20" y="36"/>
                      <a:pt x="20" y="39"/>
                      <a:pt x="21" y="40"/>
                    </a:cubicBezTo>
                    <a:cubicBezTo>
                      <a:pt x="22" y="41"/>
                      <a:pt x="23" y="42"/>
                      <a:pt x="24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6" y="42"/>
                      <a:pt x="26" y="43"/>
                      <a:pt x="26" y="43"/>
                    </a:cubicBezTo>
                    <a:cubicBezTo>
                      <a:pt x="27" y="43"/>
                      <a:pt x="28" y="43"/>
                      <a:pt x="28" y="44"/>
                    </a:cubicBezTo>
                    <a:cubicBezTo>
                      <a:pt x="28" y="45"/>
                      <a:pt x="30" y="44"/>
                      <a:pt x="31" y="44"/>
                    </a:cubicBezTo>
                    <a:cubicBezTo>
                      <a:pt x="31" y="45"/>
                      <a:pt x="32" y="45"/>
                      <a:pt x="32" y="46"/>
                    </a:cubicBezTo>
                    <a:cubicBezTo>
                      <a:pt x="32" y="47"/>
                      <a:pt x="33" y="47"/>
                      <a:pt x="32" y="48"/>
                    </a:cubicBezTo>
                    <a:cubicBezTo>
                      <a:pt x="31" y="48"/>
                      <a:pt x="32" y="49"/>
                      <a:pt x="32" y="50"/>
                    </a:cubicBezTo>
                    <a:cubicBezTo>
                      <a:pt x="32" y="51"/>
                      <a:pt x="33" y="51"/>
                      <a:pt x="35" y="51"/>
                    </a:cubicBezTo>
                    <a:cubicBezTo>
                      <a:pt x="36" y="51"/>
                      <a:pt x="37" y="51"/>
                      <a:pt x="37" y="52"/>
                    </a:cubicBezTo>
                    <a:cubicBezTo>
                      <a:pt x="37" y="53"/>
                      <a:pt x="38" y="53"/>
                      <a:pt x="38" y="54"/>
                    </a:cubicBezTo>
                    <a:cubicBezTo>
                      <a:pt x="39" y="55"/>
                      <a:pt x="38" y="57"/>
                      <a:pt x="38" y="57"/>
                    </a:cubicBezTo>
                    <a:cubicBezTo>
                      <a:pt x="38" y="58"/>
                      <a:pt x="38" y="59"/>
                      <a:pt x="37" y="59"/>
                    </a:cubicBezTo>
                    <a:cubicBezTo>
                      <a:pt x="38" y="60"/>
                      <a:pt x="38" y="60"/>
                      <a:pt x="37" y="60"/>
                    </a:cubicBezTo>
                    <a:cubicBezTo>
                      <a:pt x="37" y="61"/>
                      <a:pt x="38" y="62"/>
                      <a:pt x="38" y="63"/>
                    </a:cubicBezTo>
                    <a:cubicBezTo>
                      <a:pt x="37" y="65"/>
                      <a:pt x="37" y="65"/>
                      <a:pt x="39" y="65"/>
                    </a:cubicBezTo>
                    <a:cubicBezTo>
                      <a:pt x="40" y="65"/>
                      <a:pt x="40" y="65"/>
                      <a:pt x="41" y="65"/>
                    </a:cubicBezTo>
                    <a:cubicBezTo>
                      <a:pt x="41" y="65"/>
                      <a:pt x="42" y="66"/>
                      <a:pt x="43" y="67"/>
                    </a:cubicBezTo>
                    <a:cubicBezTo>
                      <a:pt x="43" y="68"/>
                      <a:pt x="43" y="70"/>
                      <a:pt x="44" y="70"/>
                    </a:cubicBezTo>
                    <a:cubicBezTo>
                      <a:pt x="44" y="70"/>
                      <a:pt x="45" y="69"/>
                      <a:pt x="46" y="69"/>
                    </a:cubicBezTo>
                    <a:cubicBezTo>
                      <a:pt x="46" y="70"/>
                      <a:pt x="45" y="72"/>
                      <a:pt x="45" y="73"/>
                    </a:cubicBezTo>
                    <a:cubicBezTo>
                      <a:pt x="46" y="73"/>
                      <a:pt x="47" y="73"/>
                      <a:pt x="47" y="74"/>
                    </a:cubicBezTo>
                    <a:cubicBezTo>
                      <a:pt x="47" y="74"/>
                      <a:pt x="48" y="77"/>
                      <a:pt x="47" y="77"/>
                    </a:cubicBezTo>
                    <a:cubicBezTo>
                      <a:pt x="47" y="78"/>
                      <a:pt x="45" y="78"/>
                      <a:pt x="44" y="79"/>
                    </a:cubicBezTo>
                    <a:cubicBezTo>
                      <a:pt x="44" y="79"/>
                      <a:pt x="41" y="81"/>
                      <a:pt x="40" y="83"/>
                    </a:cubicBezTo>
                    <a:cubicBezTo>
                      <a:pt x="40" y="84"/>
                      <a:pt x="39" y="85"/>
                      <a:pt x="38" y="85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40" y="85"/>
                      <a:pt x="40" y="85"/>
                      <a:pt x="41" y="86"/>
                    </a:cubicBezTo>
                    <a:cubicBezTo>
                      <a:pt x="42" y="87"/>
                      <a:pt x="42" y="88"/>
                      <a:pt x="42" y="88"/>
                    </a:cubicBezTo>
                    <a:cubicBezTo>
                      <a:pt x="42" y="88"/>
                      <a:pt x="43" y="86"/>
                      <a:pt x="43" y="87"/>
                    </a:cubicBezTo>
                    <a:cubicBezTo>
                      <a:pt x="44" y="88"/>
                      <a:pt x="46" y="89"/>
                      <a:pt x="46" y="89"/>
                    </a:cubicBezTo>
                    <a:cubicBezTo>
                      <a:pt x="46" y="90"/>
                      <a:pt x="48" y="90"/>
                      <a:pt x="48" y="91"/>
                    </a:cubicBezTo>
                    <a:cubicBezTo>
                      <a:pt x="48" y="92"/>
                      <a:pt x="47" y="93"/>
                      <a:pt x="48" y="95"/>
                    </a:cubicBezTo>
                    <a:cubicBezTo>
                      <a:pt x="48" y="94"/>
                      <a:pt x="48" y="94"/>
                      <a:pt x="49" y="9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286">
                <a:extLst>
                  <a:ext uri="{FF2B5EF4-FFF2-40B4-BE49-F238E27FC236}">
                    <a16:creationId xmlns:a16="http://schemas.microsoft.com/office/drawing/2014/main" id="{84247D9E-C12F-49C9-BD62-B0A8FD32A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9550" y="2493963"/>
                <a:ext cx="42862" cy="47625"/>
              </a:xfrm>
              <a:custGeom>
                <a:avLst/>
                <a:gdLst>
                  <a:gd name="T0" fmla="*/ 12 w 12"/>
                  <a:gd name="T1" fmla="*/ 6 h 13"/>
                  <a:gd name="T2" fmla="*/ 10 w 12"/>
                  <a:gd name="T3" fmla="*/ 4 h 13"/>
                  <a:gd name="T4" fmla="*/ 7 w 12"/>
                  <a:gd name="T5" fmla="*/ 2 h 13"/>
                  <a:gd name="T6" fmla="*/ 6 w 12"/>
                  <a:gd name="T7" fmla="*/ 3 h 13"/>
                  <a:gd name="T8" fmla="*/ 5 w 12"/>
                  <a:gd name="T9" fmla="*/ 1 h 13"/>
                  <a:gd name="T10" fmla="*/ 3 w 12"/>
                  <a:gd name="T11" fmla="*/ 0 h 13"/>
                  <a:gd name="T12" fmla="*/ 2 w 12"/>
                  <a:gd name="T13" fmla="*/ 0 h 13"/>
                  <a:gd name="T14" fmla="*/ 2 w 12"/>
                  <a:gd name="T15" fmla="*/ 2 h 13"/>
                  <a:gd name="T16" fmla="*/ 1 w 12"/>
                  <a:gd name="T17" fmla="*/ 6 h 13"/>
                  <a:gd name="T18" fmla="*/ 0 w 12"/>
                  <a:gd name="T19" fmla="*/ 9 h 13"/>
                  <a:gd name="T20" fmla="*/ 1 w 12"/>
                  <a:gd name="T21" fmla="*/ 10 h 13"/>
                  <a:gd name="T22" fmla="*/ 1 w 12"/>
                  <a:gd name="T23" fmla="*/ 11 h 13"/>
                  <a:gd name="T24" fmla="*/ 2 w 12"/>
                  <a:gd name="T25" fmla="*/ 11 h 13"/>
                  <a:gd name="T26" fmla="*/ 5 w 12"/>
                  <a:gd name="T27" fmla="*/ 12 h 13"/>
                  <a:gd name="T28" fmla="*/ 7 w 12"/>
                  <a:gd name="T29" fmla="*/ 12 h 13"/>
                  <a:gd name="T30" fmla="*/ 10 w 12"/>
                  <a:gd name="T31" fmla="*/ 12 h 13"/>
                  <a:gd name="T32" fmla="*/ 12 w 12"/>
                  <a:gd name="T33" fmla="*/ 10 h 13"/>
                  <a:gd name="T34" fmla="*/ 12 w 12"/>
                  <a:gd name="T3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3">
                    <a:moveTo>
                      <a:pt x="12" y="6"/>
                    </a:moveTo>
                    <a:cubicBezTo>
                      <a:pt x="12" y="5"/>
                      <a:pt x="10" y="5"/>
                      <a:pt x="10" y="4"/>
                    </a:cubicBezTo>
                    <a:cubicBezTo>
                      <a:pt x="10" y="4"/>
                      <a:pt x="8" y="3"/>
                      <a:pt x="7" y="2"/>
                    </a:cubicBezTo>
                    <a:cubicBezTo>
                      <a:pt x="7" y="1"/>
                      <a:pt x="6" y="3"/>
                      <a:pt x="6" y="3"/>
                    </a:cubicBezTo>
                    <a:cubicBezTo>
                      <a:pt x="6" y="3"/>
                      <a:pt x="6" y="2"/>
                      <a:pt x="5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2" y="3"/>
                      <a:pt x="1" y="4"/>
                      <a:pt x="1" y="6"/>
                    </a:cubicBezTo>
                    <a:cubicBezTo>
                      <a:pt x="1" y="7"/>
                      <a:pt x="0" y="7"/>
                      <a:pt x="0" y="9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1" y="11"/>
                      <a:pt x="2" y="11"/>
                    </a:cubicBezTo>
                    <a:cubicBezTo>
                      <a:pt x="3" y="11"/>
                      <a:pt x="4" y="12"/>
                      <a:pt x="5" y="12"/>
                    </a:cubicBezTo>
                    <a:cubicBezTo>
                      <a:pt x="6" y="13"/>
                      <a:pt x="5" y="12"/>
                      <a:pt x="7" y="12"/>
                    </a:cubicBezTo>
                    <a:cubicBezTo>
                      <a:pt x="8" y="12"/>
                      <a:pt x="9" y="12"/>
                      <a:pt x="10" y="12"/>
                    </a:cubicBezTo>
                    <a:cubicBezTo>
                      <a:pt x="11" y="11"/>
                      <a:pt x="11" y="10"/>
                      <a:pt x="12" y="10"/>
                    </a:cubicBezTo>
                    <a:cubicBezTo>
                      <a:pt x="11" y="8"/>
                      <a:pt x="12" y="7"/>
                      <a:pt x="12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287">
                <a:extLst>
                  <a:ext uri="{FF2B5EF4-FFF2-40B4-BE49-F238E27FC236}">
                    <a16:creationId xmlns:a16="http://schemas.microsoft.com/office/drawing/2014/main" id="{647011BB-6FEB-4707-AE72-400081A6C9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149725" y="2419350"/>
                <a:ext cx="173037" cy="334963"/>
              </a:xfrm>
              <a:custGeom>
                <a:avLst/>
                <a:gdLst>
                  <a:gd name="T0" fmla="*/ 14 w 48"/>
                  <a:gd name="T1" fmla="*/ 88 h 93"/>
                  <a:gd name="T2" fmla="*/ 13 w 48"/>
                  <a:gd name="T3" fmla="*/ 86 h 93"/>
                  <a:gd name="T4" fmla="*/ 12 w 48"/>
                  <a:gd name="T5" fmla="*/ 92 h 93"/>
                  <a:gd name="T6" fmla="*/ 17 w 48"/>
                  <a:gd name="T7" fmla="*/ 92 h 93"/>
                  <a:gd name="T8" fmla="*/ 18 w 48"/>
                  <a:gd name="T9" fmla="*/ 91 h 93"/>
                  <a:gd name="T10" fmla="*/ 45 w 48"/>
                  <a:gd name="T11" fmla="*/ 9 h 93"/>
                  <a:gd name="T12" fmla="*/ 44 w 48"/>
                  <a:gd name="T13" fmla="*/ 13 h 93"/>
                  <a:gd name="T14" fmla="*/ 40 w 48"/>
                  <a:gd name="T15" fmla="*/ 14 h 93"/>
                  <a:gd name="T16" fmla="*/ 36 w 48"/>
                  <a:gd name="T17" fmla="*/ 14 h 93"/>
                  <a:gd name="T18" fmla="*/ 39 w 48"/>
                  <a:gd name="T19" fmla="*/ 9 h 93"/>
                  <a:gd name="T20" fmla="*/ 32 w 48"/>
                  <a:gd name="T21" fmla="*/ 6 h 93"/>
                  <a:gd name="T22" fmla="*/ 26 w 48"/>
                  <a:gd name="T23" fmla="*/ 1 h 93"/>
                  <a:gd name="T24" fmla="*/ 22 w 48"/>
                  <a:gd name="T25" fmla="*/ 2 h 93"/>
                  <a:gd name="T26" fmla="*/ 17 w 48"/>
                  <a:gd name="T27" fmla="*/ 1 h 93"/>
                  <a:gd name="T28" fmla="*/ 15 w 48"/>
                  <a:gd name="T29" fmla="*/ 5 h 93"/>
                  <a:gd name="T30" fmla="*/ 12 w 48"/>
                  <a:gd name="T31" fmla="*/ 9 h 93"/>
                  <a:gd name="T32" fmla="*/ 13 w 48"/>
                  <a:gd name="T33" fmla="*/ 13 h 93"/>
                  <a:gd name="T34" fmla="*/ 11 w 48"/>
                  <a:gd name="T35" fmla="*/ 16 h 93"/>
                  <a:gd name="T36" fmla="*/ 9 w 48"/>
                  <a:gd name="T37" fmla="*/ 19 h 93"/>
                  <a:gd name="T38" fmla="*/ 8 w 48"/>
                  <a:gd name="T39" fmla="*/ 24 h 93"/>
                  <a:gd name="T40" fmla="*/ 9 w 48"/>
                  <a:gd name="T41" fmla="*/ 28 h 93"/>
                  <a:gd name="T42" fmla="*/ 9 w 48"/>
                  <a:gd name="T43" fmla="*/ 32 h 93"/>
                  <a:gd name="T44" fmla="*/ 8 w 48"/>
                  <a:gd name="T45" fmla="*/ 37 h 93"/>
                  <a:gd name="T46" fmla="*/ 6 w 48"/>
                  <a:gd name="T47" fmla="*/ 42 h 93"/>
                  <a:gd name="T48" fmla="*/ 6 w 48"/>
                  <a:gd name="T49" fmla="*/ 45 h 93"/>
                  <a:gd name="T50" fmla="*/ 5 w 48"/>
                  <a:gd name="T51" fmla="*/ 48 h 93"/>
                  <a:gd name="T52" fmla="*/ 5 w 48"/>
                  <a:gd name="T53" fmla="*/ 51 h 93"/>
                  <a:gd name="T54" fmla="*/ 4 w 48"/>
                  <a:gd name="T55" fmla="*/ 56 h 93"/>
                  <a:gd name="T56" fmla="*/ 5 w 48"/>
                  <a:gd name="T57" fmla="*/ 59 h 93"/>
                  <a:gd name="T58" fmla="*/ 6 w 48"/>
                  <a:gd name="T59" fmla="*/ 61 h 93"/>
                  <a:gd name="T60" fmla="*/ 5 w 48"/>
                  <a:gd name="T61" fmla="*/ 63 h 93"/>
                  <a:gd name="T62" fmla="*/ 5 w 48"/>
                  <a:gd name="T63" fmla="*/ 67 h 93"/>
                  <a:gd name="T64" fmla="*/ 3 w 48"/>
                  <a:gd name="T65" fmla="*/ 70 h 93"/>
                  <a:gd name="T66" fmla="*/ 2 w 48"/>
                  <a:gd name="T67" fmla="*/ 73 h 93"/>
                  <a:gd name="T68" fmla="*/ 1 w 48"/>
                  <a:gd name="T69" fmla="*/ 77 h 93"/>
                  <a:gd name="T70" fmla="*/ 4 w 48"/>
                  <a:gd name="T71" fmla="*/ 79 h 93"/>
                  <a:gd name="T72" fmla="*/ 5 w 48"/>
                  <a:gd name="T73" fmla="*/ 83 h 93"/>
                  <a:gd name="T74" fmla="*/ 10 w 48"/>
                  <a:gd name="T75" fmla="*/ 83 h 93"/>
                  <a:gd name="T76" fmla="*/ 11 w 48"/>
                  <a:gd name="T77" fmla="*/ 81 h 93"/>
                  <a:gd name="T78" fmla="*/ 11 w 48"/>
                  <a:gd name="T79" fmla="*/ 77 h 93"/>
                  <a:gd name="T80" fmla="*/ 14 w 48"/>
                  <a:gd name="T81" fmla="*/ 75 h 93"/>
                  <a:gd name="T82" fmla="*/ 18 w 48"/>
                  <a:gd name="T83" fmla="*/ 70 h 93"/>
                  <a:gd name="T84" fmla="*/ 17 w 48"/>
                  <a:gd name="T85" fmla="*/ 67 h 93"/>
                  <a:gd name="T86" fmla="*/ 19 w 48"/>
                  <a:gd name="T87" fmla="*/ 61 h 93"/>
                  <a:gd name="T88" fmla="*/ 20 w 48"/>
                  <a:gd name="T89" fmla="*/ 59 h 93"/>
                  <a:gd name="T90" fmla="*/ 21 w 48"/>
                  <a:gd name="T91" fmla="*/ 55 h 93"/>
                  <a:gd name="T92" fmla="*/ 23 w 48"/>
                  <a:gd name="T93" fmla="*/ 55 h 93"/>
                  <a:gd name="T94" fmla="*/ 22 w 48"/>
                  <a:gd name="T95" fmla="*/ 54 h 93"/>
                  <a:gd name="T96" fmla="*/ 21 w 48"/>
                  <a:gd name="T97" fmla="*/ 52 h 93"/>
                  <a:gd name="T98" fmla="*/ 24 w 48"/>
                  <a:gd name="T99" fmla="*/ 50 h 93"/>
                  <a:gd name="T100" fmla="*/ 27 w 48"/>
                  <a:gd name="T101" fmla="*/ 47 h 93"/>
                  <a:gd name="T102" fmla="*/ 28 w 48"/>
                  <a:gd name="T103" fmla="*/ 44 h 93"/>
                  <a:gd name="T104" fmla="*/ 38 w 48"/>
                  <a:gd name="T105" fmla="*/ 42 h 93"/>
                  <a:gd name="T106" fmla="*/ 39 w 48"/>
                  <a:gd name="T107" fmla="*/ 37 h 93"/>
                  <a:gd name="T108" fmla="*/ 38 w 48"/>
                  <a:gd name="T109" fmla="*/ 34 h 93"/>
                  <a:gd name="T110" fmla="*/ 37 w 48"/>
                  <a:gd name="T111" fmla="*/ 32 h 93"/>
                  <a:gd name="T112" fmla="*/ 36 w 48"/>
                  <a:gd name="T113" fmla="*/ 30 h 93"/>
                  <a:gd name="T114" fmla="*/ 38 w 48"/>
                  <a:gd name="T115" fmla="*/ 23 h 93"/>
                  <a:gd name="T116" fmla="*/ 44 w 48"/>
                  <a:gd name="T117" fmla="*/ 15 h 93"/>
                  <a:gd name="T118" fmla="*/ 47 w 48"/>
                  <a:gd name="T119" fmla="*/ 1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8" h="93">
                    <a:moveTo>
                      <a:pt x="18" y="91"/>
                    </a:moveTo>
                    <a:cubicBezTo>
                      <a:pt x="17" y="91"/>
                      <a:pt x="15" y="88"/>
                      <a:pt x="14" y="88"/>
                    </a:cubicBezTo>
                    <a:cubicBezTo>
                      <a:pt x="13" y="87"/>
                      <a:pt x="14" y="87"/>
                      <a:pt x="13" y="87"/>
                    </a:cubicBezTo>
                    <a:cubicBezTo>
                      <a:pt x="12" y="87"/>
                      <a:pt x="12" y="86"/>
                      <a:pt x="13" y="86"/>
                    </a:cubicBezTo>
                    <a:cubicBezTo>
                      <a:pt x="13" y="86"/>
                      <a:pt x="13" y="85"/>
                      <a:pt x="12" y="85"/>
                    </a:cubicBezTo>
                    <a:cubicBezTo>
                      <a:pt x="12" y="86"/>
                      <a:pt x="12" y="92"/>
                      <a:pt x="12" y="92"/>
                    </a:cubicBezTo>
                    <a:cubicBezTo>
                      <a:pt x="12" y="92"/>
                      <a:pt x="15" y="92"/>
                      <a:pt x="16" y="92"/>
                    </a:cubicBezTo>
                    <a:cubicBezTo>
                      <a:pt x="16" y="92"/>
                      <a:pt x="17" y="93"/>
                      <a:pt x="17" y="92"/>
                    </a:cubicBezTo>
                    <a:cubicBezTo>
                      <a:pt x="18" y="92"/>
                      <a:pt x="19" y="92"/>
                      <a:pt x="20" y="92"/>
                    </a:cubicBezTo>
                    <a:cubicBezTo>
                      <a:pt x="21" y="91"/>
                      <a:pt x="20" y="91"/>
                      <a:pt x="18" y="91"/>
                    </a:cubicBezTo>
                    <a:close/>
                    <a:moveTo>
                      <a:pt x="47" y="10"/>
                    </a:moveTo>
                    <a:cubicBezTo>
                      <a:pt x="47" y="9"/>
                      <a:pt x="46" y="9"/>
                      <a:pt x="45" y="9"/>
                    </a:cubicBezTo>
                    <a:cubicBezTo>
                      <a:pt x="45" y="9"/>
                      <a:pt x="45" y="10"/>
                      <a:pt x="45" y="10"/>
                    </a:cubicBezTo>
                    <a:cubicBezTo>
                      <a:pt x="46" y="11"/>
                      <a:pt x="45" y="13"/>
                      <a:pt x="44" y="13"/>
                    </a:cubicBezTo>
                    <a:cubicBezTo>
                      <a:pt x="43" y="13"/>
                      <a:pt x="43" y="14"/>
                      <a:pt x="42" y="14"/>
                    </a:cubicBezTo>
                    <a:cubicBezTo>
                      <a:pt x="42" y="14"/>
                      <a:pt x="41" y="15"/>
                      <a:pt x="40" y="14"/>
                    </a:cubicBezTo>
                    <a:cubicBezTo>
                      <a:pt x="40" y="14"/>
                      <a:pt x="39" y="15"/>
                      <a:pt x="38" y="14"/>
                    </a:cubicBezTo>
                    <a:cubicBezTo>
                      <a:pt x="38" y="14"/>
                      <a:pt x="36" y="14"/>
                      <a:pt x="36" y="14"/>
                    </a:cubicBezTo>
                    <a:cubicBezTo>
                      <a:pt x="36" y="13"/>
                      <a:pt x="37" y="13"/>
                      <a:pt x="37" y="12"/>
                    </a:cubicBezTo>
                    <a:cubicBezTo>
                      <a:pt x="37" y="11"/>
                      <a:pt x="39" y="10"/>
                      <a:pt x="39" y="9"/>
                    </a:cubicBezTo>
                    <a:cubicBezTo>
                      <a:pt x="38" y="9"/>
                      <a:pt x="35" y="7"/>
                      <a:pt x="34" y="7"/>
                    </a:cubicBezTo>
                    <a:cubicBezTo>
                      <a:pt x="34" y="6"/>
                      <a:pt x="33" y="6"/>
                      <a:pt x="32" y="6"/>
                    </a:cubicBezTo>
                    <a:cubicBezTo>
                      <a:pt x="30" y="5"/>
                      <a:pt x="30" y="5"/>
                      <a:pt x="29" y="4"/>
                    </a:cubicBezTo>
                    <a:cubicBezTo>
                      <a:pt x="28" y="3"/>
                      <a:pt x="26" y="2"/>
                      <a:pt x="26" y="1"/>
                    </a:cubicBezTo>
                    <a:cubicBezTo>
                      <a:pt x="25" y="1"/>
                      <a:pt x="24" y="0"/>
                      <a:pt x="24" y="1"/>
                    </a:cubicBezTo>
                    <a:cubicBezTo>
                      <a:pt x="23" y="1"/>
                      <a:pt x="23" y="3"/>
                      <a:pt x="22" y="2"/>
                    </a:cubicBezTo>
                    <a:cubicBezTo>
                      <a:pt x="22" y="1"/>
                      <a:pt x="21" y="1"/>
                      <a:pt x="19" y="1"/>
                    </a:cubicBezTo>
                    <a:cubicBezTo>
                      <a:pt x="18" y="1"/>
                      <a:pt x="19" y="0"/>
                      <a:pt x="17" y="1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6" y="4"/>
                      <a:pt x="15" y="5"/>
                      <a:pt x="15" y="5"/>
                    </a:cubicBezTo>
                    <a:cubicBezTo>
                      <a:pt x="15" y="6"/>
                      <a:pt x="13" y="7"/>
                      <a:pt x="13" y="7"/>
                    </a:cubicBezTo>
                    <a:cubicBezTo>
                      <a:pt x="13" y="8"/>
                      <a:pt x="13" y="9"/>
                      <a:pt x="12" y="9"/>
                    </a:cubicBezTo>
                    <a:cubicBezTo>
                      <a:pt x="12" y="9"/>
                      <a:pt x="13" y="11"/>
                      <a:pt x="13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2" y="13"/>
                      <a:pt x="11" y="14"/>
                      <a:pt x="11" y="14"/>
                    </a:cubicBezTo>
                    <a:cubicBezTo>
                      <a:pt x="11" y="15"/>
                      <a:pt x="11" y="16"/>
                      <a:pt x="11" y="16"/>
                    </a:cubicBezTo>
                    <a:cubicBezTo>
                      <a:pt x="10" y="16"/>
                      <a:pt x="10" y="17"/>
                      <a:pt x="10" y="18"/>
                    </a:cubicBezTo>
                    <a:cubicBezTo>
                      <a:pt x="10" y="19"/>
                      <a:pt x="9" y="18"/>
                      <a:pt x="9" y="19"/>
                    </a:cubicBezTo>
                    <a:cubicBezTo>
                      <a:pt x="9" y="20"/>
                      <a:pt x="10" y="22"/>
                      <a:pt x="9" y="22"/>
                    </a:cubicBezTo>
                    <a:cubicBezTo>
                      <a:pt x="8" y="22"/>
                      <a:pt x="8" y="24"/>
                      <a:pt x="8" y="24"/>
                    </a:cubicBezTo>
                    <a:cubicBezTo>
                      <a:pt x="8" y="24"/>
                      <a:pt x="7" y="25"/>
                      <a:pt x="8" y="26"/>
                    </a:cubicBezTo>
                    <a:cubicBezTo>
                      <a:pt x="9" y="27"/>
                      <a:pt x="9" y="28"/>
                      <a:pt x="9" y="28"/>
                    </a:cubicBezTo>
                    <a:cubicBezTo>
                      <a:pt x="9" y="29"/>
                      <a:pt x="10" y="30"/>
                      <a:pt x="9" y="30"/>
                    </a:cubicBezTo>
                    <a:cubicBezTo>
                      <a:pt x="9" y="31"/>
                      <a:pt x="9" y="32"/>
                      <a:pt x="9" y="32"/>
                    </a:cubicBezTo>
                    <a:cubicBezTo>
                      <a:pt x="8" y="33"/>
                      <a:pt x="9" y="34"/>
                      <a:pt x="8" y="34"/>
                    </a:cubicBezTo>
                    <a:cubicBezTo>
                      <a:pt x="7" y="34"/>
                      <a:pt x="8" y="37"/>
                      <a:pt x="8" y="37"/>
                    </a:cubicBezTo>
                    <a:cubicBezTo>
                      <a:pt x="7" y="37"/>
                      <a:pt x="6" y="38"/>
                      <a:pt x="6" y="39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6" y="43"/>
                      <a:pt x="7" y="43"/>
                      <a:pt x="7" y="44"/>
                    </a:cubicBezTo>
                    <a:cubicBezTo>
                      <a:pt x="7" y="45"/>
                      <a:pt x="6" y="44"/>
                      <a:pt x="6" y="45"/>
                    </a:cubicBezTo>
                    <a:cubicBezTo>
                      <a:pt x="5" y="45"/>
                      <a:pt x="6" y="46"/>
                      <a:pt x="5" y="46"/>
                    </a:cubicBezTo>
                    <a:cubicBezTo>
                      <a:pt x="5" y="46"/>
                      <a:pt x="5" y="47"/>
                      <a:pt x="5" y="48"/>
                    </a:cubicBezTo>
                    <a:cubicBezTo>
                      <a:pt x="5" y="49"/>
                      <a:pt x="4" y="49"/>
                      <a:pt x="4" y="49"/>
                    </a:cubicBezTo>
                    <a:cubicBezTo>
                      <a:pt x="4" y="50"/>
                      <a:pt x="5" y="50"/>
                      <a:pt x="5" y="51"/>
                    </a:cubicBezTo>
                    <a:cubicBezTo>
                      <a:pt x="5" y="52"/>
                      <a:pt x="5" y="53"/>
                      <a:pt x="4" y="53"/>
                    </a:cubicBezTo>
                    <a:cubicBezTo>
                      <a:pt x="4" y="54"/>
                      <a:pt x="4" y="56"/>
                      <a:pt x="4" y="56"/>
                    </a:cubicBezTo>
                    <a:cubicBezTo>
                      <a:pt x="5" y="56"/>
                      <a:pt x="5" y="57"/>
                      <a:pt x="4" y="57"/>
                    </a:cubicBezTo>
                    <a:cubicBezTo>
                      <a:pt x="4" y="58"/>
                      <a:pt x="5" y="58"/>
                      <a:pt x="5" y="59"/>
                    </a:cubicBezTo>
                    <a:cubicBezTo>
                      <a:pt x="4" y="59"/>
                      <a:pt x="5" y="60"/>
                      <a:pt x="5" y="60"/>
                    </a:cubicBezTo>
                    <a:cubicBezTo>
                      <a:pt x="6" y="60"/>
                      <a:pt x="7" y="61"/>
                      <a:pt x="6" y="61"/>
                    </a:cubicBezTo>
                    <a:cubicBezTo>
                      <a:pt x="5" y="61"/>
                      <a:pt x="4" y="61"/>
                      <a:pt x="5" y="61"/>
                    </a:cubicBezTo>
                    <a:cubicBezTo>
                      <a:pt x="5" y="62"/>
                      <a:pt x="6" y="63"/>
                      <a:pt x="5" y="63"/>
                    </a:cubicBezTo>
                    <a:cubicBezTo>
                      <a:pt x="4" y="63"/>
                      <a:pt x="5" y="64"/>
                      <a:pt x="5" y="65"/>
                    </a:cubicBezTo>
                    <a:cubicBezTo>
                      <a:pt x="5" y="66"/>
                      <a:pt x="5" y="66"/>
                      <a:pt x="5" y="67"/>
                    </a:cubicBezTo>
                    <a:cubicBezTo>
                      <a:pt x="4" y="67"/>
                      <a:pt x="5" y="68"/>
                      <a:pt x="4" y="68"/>
                    </a:cubicBezTo>
                    <a:cubicBezTo>
                      <a:pt x="3" y="68"/>
                      <a:pt x="4" y="69"/>
                      <a:pt x="3" y="70"/>
                    </a:cubicBezTo>
                    <a:cubicBezTo>
                      <a:pt x="2" y="70"/>
                      <a:pt x="4" y="71"/>
                      <a:pt x="3" y="71"/>
                    </a:cubicBezTo>
                    <a:cubicBezTo>
                      <a:pt x="2" y="72"/>
                      <a:pt x="3" y="73"/>
                      <a:pt x="2" y="73"/>
                    </a:cubicBezTo>
                    <a:cubicBezTo>
                      <a:pt x="1" y="73"/>
                      <a:pt x="1" y="74"/>
                      <a:pt x="1" y="75"/>
                    </a:cubicBezTo>
                    <a:cubicBezTo>
                      <a:pt x="1" y="75"/>
                      <a:pt x="0" y="76"/>
                      <a:pt x="1" y="77"/>
                    </a:cubicBezTo>
                    <a:cubicBezTo>
                      <a:pt x="2" y="77"/>
                      <a:pt x="1" y="78"/>
                      <a:pt x="1" y="78"/>
                    </a:cubicBezTo>
                    <a:cubicBezTo>
                      <a:pt x="2" y="79"/>
                      <a:pt x="4" y="78"/>
                      <a:pt x="4" y="79"/>
                    </a:cubicBezTo>
                    <a:cubicBezTo>
                      <a:pt x="3" y="80"/>
                      <a:pt x="3" y="82"/>
                      <a:pt x="4" y="82"/>
                    </a:cubicBezTo>
                    <a:cubicBezTo>
                      <a:pt x="4" y="82"/>
                      <a:pt x="4" y="83"/>
                      <a:pt x="5" y="83"/>
                    </a:cubicBezTo>
                    <a:cubicBezTo>
                      <a:pt x="5" y="83"/>
                      <a:pt x="8" y="82"/>
                      <a:pt x="9" y="83"/>
                    </a:cubicBezTo>
                    <a:cubicBezTo>
                      <a:pt x="9" y="83"/>
                      <a:pt x="10" y="83"/>
                      <a:pt x="10" y="83"/>
                    </a:cubicBezTo>
                    <a:cubicBezTo>
                      <a:pt x="11" y="83"/>
                      <a:pt x="12" y="84"/>
                      <a:pt x="12" y="84"/>
                    </a:cubicBezTo>
                    <a:cubicBezTo>
                      <a:pt x="13" y="83"/>
                      <a:pt x="11" y="82"/>
                      <a:pt x="11" y="81"/>
                    </a:cubicBezTo>
                    <a:cubicBezTo>
                      <a:pt x="11" y="81"/>
                      <a:pt x="11" y="80"/>
                      <a:pt x="11" y="80"/>
                    </a:cubicBezTo>
                    <a:cubicBezTo>
                      <a:pt x="11" y="79"/>
                      <a:pt x="11" y="78"/>
                      <a:pt x="11" y="77"/>
                    </a:cubicBezTo>
                    <a:cubicBezTo>
                      <a:pt x="12" y="77"/>
                      <a:pt x="12" y="76"/>
                      <a:pt x="13" y="77"/>
                    </a:cubicBezTo>
                    <a:cubicBezTo>
                      <a:pt x="13" y="77"/>
                      <a:pt x="14" y="76"/>
                      <a:pt x="14" y="75"/>
                    </a:cubicBezTo>
                    <a:cubicBezTo>
                      <a:pt x="14" y="74"/>
                      <a:pt x="15" y="73"/>
                      <a:pt x="16" y="72"/>
                    </a:cubicBezTo>
                    <a:cubicBezTo>
                      <a:pt x="17" y="71"/>
                      <a:pt x="19" y="70"/>
                      <a:pt x="18" y="70"/>
                    </a:cubicBezTo>
                    <a:cubicBezTo>
                      <a:pt x="18" y="70"/>
                      <a:pt x="19" y="68"/>
                      <a:pt x="19" y="68"/>
                    </a:cubicBezTo>
                    <a:cubicBezTo>
                      <a:pt x="19" y="67"/>
                      <a:pt x="17" y="67"/>
                      <a:pt x="17" y="67"/>
                    </a:cubicBezTo>
                    <a:cubicBezTo>
                      <a:pt x="16" y="67"/>
                      <a:pt x="14" y="66"/>
                      <a:pt x="15" y="64"/>
                    </a:cubicBezTo>
                    <a:cubicBezTo>
                      <a:pt x="16" y="62"/>
                      <a:pt x="18" y="62"/>
                      <a:pt x="19" y="61"/>
                    </a:cubicBezTo>
                    <a:cubicBezTo>
                      <a:pt x="19" y="61"/>
                      <a:pt x="19" y="61"/>
                      <a:pt x="19" y="60"/>
                    </a:cubicBezTo>
                    <a:cubicBezTo>
                      <a:pt x="20" y="60"/>
                      <a:pt x="20" y="59"/>
                      <a:pt x="20" y="59"/>
                    </a:cubicBezTo>
                    <a:cubicBezTo>
                      <a:pt x="20" y="58"/>
                      <a:pt x="20" y="56"/>
                      <a:pt x="21" y="56"/>
                    </a:cubicBezTo>
                    <a:cubicBezTo>
                      <a:pt x="22" y="56"/>
                      <a:pt x="22" y="56"/>
                      <a:pt x="21" y="55"/>
                    </a:cubicBezTo>
                    <a:cubicBezTo>
                      <a:pt x="21" y="55"/>
                      <a:pt x="21" y="55"/>
                      <a:pt x="22" y="55"/>
                    </a:cubicBezTo>
                    <a:cubicBezTo>
                      <a:pt x="23" y="54"/>
                      <a:pt x="22" y="55"/>
                      <a:pt x="23" y="55"/>
                    </a:cubicBezTo>
                    <a:cubicBezTo>
                      <a:pt x="24" y="55"/>
                      <a:pt x="25" y="54"/>
                      <a:pt x="24" y="54"/>
                    </a:cubicBezTo>
                    <a:cubicBezTo>
                      <a:pt x="23" y="53"/>
                      <a:pt x="23" y="54"/>
                      <a:pt x="22" y="54"/>
                    </a:cubicBezTo>
                    <a:cubicBezTo>
                      <a:pt x="22" y="54"/>
                      <a:pt x="21" y="53"/>
                      <a:pt x="21" y="53"/>
                    </a:cubicBezTo>
                    <a:cubicBezTo>
                      <a:pt x="20" y="53"/>
                      <a:pt x="21" y="52"/>
                      <a:pt x="21" y="52"/>
                    </a:cubicBezTo>
                    <a:cubicBezTo>
                      <a:pt x="20" y="51"/>
                      <a:pt x="20" y="50"/>
                      <a:pt x="20" y="49"/>
                    </a:cubicBezTo>
                    <a:cubicBezTo>
                      <a:pt x="21" y="49"/>
                      <a:pt x="23" y="50"/>
                      <a:pt x="24" y="50"/>
                    </a:cubicBezTo>
                    <a:cubicBezTo>
                      <a:pt x="26" y="50"/>
                      <a:pt x="27" y="50"/>
                      <a:pt x="27" y="49"/>
                    </a:cubicBezTo>
                    <a:cubicBezTo>
                      <a:pt x="27" y="48"/>
                      <a:pt x="26" y="47"/>
                      <a:pt x="27" y="47"/>
                    </a:cubicBezTo>
                    <a:cubicBezTo>
                      <a:pt x="28" y="46"/>
                      <a:pt x="27" y="46"/>
                      <a:pt x="27" y="45"/>
                    </a:cubicBezTo>
                    <a:cubicBezTo>
                      <a:pt x="27" y="44"/>
                      <a:pt x="27" y="44"/>
                      <a:pt x="28" y="44"/>
                    </a:cubicBezTo>
                    <a:cubicBezTo>
                      <a:pt x="28" y="45"/>
                      <a:pt x="31" y="44"/>
                      <a:pt x="34" y="44"/>
                    </a:cubicBezTo>
                    <a:cubicBezTo>
                      <a:pt x="36" y="43"/>
                      <a:pt x="38" y="42"/>
                      <a:pt x="38" y="42"/>
                    </a:cubicBezTo>
                    <a:cubicBezTo>
                      <a:pt x="38" y="41"/>
                      <a:pt x="40" y="39"/>
                      <a:pt x="40" y="39"/>
                    </a:cubicBezTo>
                    <a:cubicBezTo>
                      <a:pt x="41" y="38"/>
                      <a:pt x="40" y="37"/>
                      <a:pt x="39" y="37"/>
                    </a:cubicBezTo>
                    <a:cubicBezTo>
                      <a:pt x="38" y="37"/>
                      <a:pt x="38" y="36"/>
                      <a:pt x="39" y="35"/>
                    </a:cubicBezTo>
                    <a:cubicBezTo>
                      <a:pt x="39" y="34"/>
                      <a:pt x="39" y="34"/>
                      <a:pt x="38" y="34"/>
                    </a:cubicBezTo>
                    <a:cubicBezTo>
                      <a:pt x="37" y="34"/>
                      <a:pt x="35" y="33"/>
                      <a:pt x="36" y="32"/>
                    </a:cubicBezTo>
                    <a:cubicBezTo>
                      <a:pt x="36" y="32"/>
                      <a:pt x="37" y="32"/>
                      <a:pt x="37" y="32"/>
                    </a:cubicBezTo>
                    <a:cubicBezTo>
                      <a:pt x="37" y="32"/>
                      <a:pt x="37" y="31"/>
                      <a:pt x="37" y="31"/>
                    </a:cubicBezTo>
                    <a:cubicBezTo>
                      <a:pt x="37" y="31"/>
                      <a:pt x="36" y="31"/>
                      <a:pt x="36" y="30"/>
                    </a:cubicBezTo>
                    <a:cubicBezTo>
                      <a:pt x="36" y="28"/>
                      <a:pt x="37" y="28"/>
                      <a:pt x="37" y="27"/>
                    </a:cubicBezTo>
                    <a:cubicBezTo>
                      <a:pt x="37" y="25"/>
                      <a:pt x="38" y="24"/>
                      <a:pt x="38" y="23"/>
                    </a:cubicBezTo>
                    <a:cubicBezTo>
                      <a:pt x="38" y="22"/>
                      <a:pt x="39" y="20"/>
                      <a:pt x="40" y="19"/>
                    </a:cubicBezTo>
                    <a:cubicBezTo>
                      <a:pt x="41" y="17"/>
                      <a:pt x="44" y="15"/>
                      <a:pt x="44" y="15"/>
                    </a:cubicBezTo>
                    <a:cubicBezTo>
                      <a:pt x="45" y="14"/>
                      <a:pt x="47" y="14"/>
                      <a:pt x="47" y="13"/>
                    </a:cubicBezTo>
                    <a:cubicBezTo>
                      <a:pt x="48" y="13"/>
                      <a:pt x="47" y="10"/>
                      <a:pt x="47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288">
                <a:extLst>
                  <a:ext uri="{FF2B5EF4-FFF2-40B4-BE49-F238E27FC236}">
                    <a16:creationId xmlns:a16="http://schemas.microsoft.com/office/drawing/2014/main" id="{5CB04ECA-2617-4D72-A08A-54DB8E5E6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67188" y="2379663"/>
                <a:ext cx="74612" cy="377825"/>
              </a:xfrm>
              <a:custGeom>
                <a:avLst/>
                <a:gdLst>
                  <a:gd name="T0" fmla="*/ 9 w 21"/>
                  <a:gd name="T1" fmla="*/ 90 h 105"/>
                  <a:gd name="T2" fmla="*/ 6 w 21"/>
                  <a:gd name="T3" fmla="*/ 86 h 105"/>
                  <a:gd name="T4" fmla="*/ 8 w 21"/>
                  <a:gd name="T5" fmla="*/ 81 h 105"/>
                  <a:gd name="T6" fmla="*/ 10 w 21"/>
                  <a:gd name="T7" fmla="*/ 76 h 105"/>
                  <a:gd name="T8" fmla="*/ 11 w 21"/>
                  <a:gd name="T9" fmla="*/ 72 h 105"/>
                  <a:gd name="T10" fmla="*/ 9 w 21"/>
                  <a:gd name="T11" fmla="*/ 68 h 105"/>
                  <a:gd name="T12" fmla="*/ 10 w 21"/>
                  <a:gd name="T13" fmla="*/ 62 h 105"/>
                  <a:gd name="T14" fmla="*/ 10 w 21"/>
                  <a:gd name="T15" fmla="*/ 57 h 105"/>
                  <a:gd name="T16" fmla="*/ 11 w 21"/>
                  <a:gd name="T17" fmla="*/ 53 h 105"/>
                  <a:gd name="T18" fmla="*/ 13 w 21"/>
                  <a:gd name="T19" fmla="*/ 45 h 105"/>
                  <a:gd name="T20" fmla="*/ 14 w 21"/>
                  <a:gd name="T21" fmla="*/ 39 h 105"/>
                  <a:gd name="T22" fmla="*/ 14 w 21"/>
                  <a:gd name="T23" fmla="*/ 33 h 105"/>
                  <a:gd name="T24" fmla="*/ 16 w 21"/>
                  <a:gd name="T25" fmla="*/ 27 h 105"/>
                  <a:gd name="T26" fmla="*/ 18 w 21"/>
                  <a:gd name="T27" fmla="*/ 22 h 105"/>
                  <a:gd name="T28" fmla="*/ 20 w 21"/>
                  <a:gd name="T29" fmla="*/ 16 h 105"/>
                  <a:gd name="T30" fmla="*/ 19 w 21"/>
                  <a:gd name="T31" fmla="*/ 11 h 105"/>
                  <a:gd name="T32" fmla="*/ 18 w 21"/>
                  <a:gd name="T33" fmla="*/ 6 h 105"/>
                  <a:gd name="T34" fmla="*/ 15 w 21"/>
                  <a:gd name="T35" fmla="*/ 1 h 105"/>
                  <a:gd name="T36" fmla="*/ 14 w 21"/>
                  <a:gd name="T37" fmla="*/ 5 h 105"/>
                  <a:gd name="T38" fmla="*/ 13 w 21"/>
                  <a:gd name="T39" fmla="*/ 16 h 105"/>
                  <a:gd name="T40" fmla="*/ 11 w 21"/>
                  <a:gd name="T41" fmla="*/ 27 h 105"/>
                  <a:gd name="T42" fmla="*/ 10 w 21"/>
                  <a:gd name="T43" fmla="*/ 34 h 105"/>
                  <a:gd name="T44" fmla="*/ 9 w 21"/>
                  <a:gd name="T45" fmla="*/ 44 h 105"/>
                  <a:gd name="T46" fmla="*/ 6 w 21"/>
                  <a:gd name="T47" fmla="*/ 52 h 105"/>
                  <a:gd name="T48" fmla="*/ 5 w 21"/>
                  <a:gd name="T49" fmla="*/ 59 h 105"/>
                  <a:gd name="T50" fmla="*/ 4 w 21"/>
                  <a:gd name="T51" fmla="*/ 66 h 105"/>
                  <a:gd name="T52" fmla="*/ 7 w 21"/>
                  <a:gd name="T53" fmla="*/ 63 h 105"/>
                  <a:gd name="T54" fmla="*/ 7 w 21"/>
                  <a:gd name="T55" fmla="*/ 66 h 105"/>
                  <a:gd name="T56" fmla="*/ 6 w 21"/>
                  <a:gd name="T57" fmla="*/ 71 h 105"/>
                  <a:gd name="T58" fmla="*/ 5 w 21"/>
                  <a:gd name="T59" fmla="*/ 74 h 105"/>
                  <a:gd name="T60" fmla="*/ 5 w 21"/>
                  <a:gd name="T61" fmla="*/ 73 h 105"/>
                  <a:gd name="T62" fmla="*/ 3 w 21"/>
                  <a:gd name="T63" fmla="*/ 74 h 105"/>
                  <a:gd name="T64" fmla="*/ 1 w 21"/>
                  <a:gd name="T65" fmla="*/ 78 h 105"/>
                  <a:gd name="T66" fmla="*/ 4 w 21"/>
                  <a:gd name="T67" fmla="*/ 78 h 105"/>
                  <a:gd name="T68" fmla="*/ 5 w 21"/>
                  <a:gd name="T69" fmla="*/ 81 h 105"/>
                  <a:gd name="T70" fmla="*/ 2 w 21"/>
                  <a:gd name="T71" fmla="*/ 81 h 105"/>
                  <a:gd name="T72" fmla="*/ 3 w 21"/>
                  <a:gd name="T73" fmla="*/ 83 h 105"/>
                  <a:gd name="T74" fmla="*/ 1 w 21"/>
                  <a:gd name="T75" fmla="*/ 85 h 105"/>
                  <a:gd name="T76" fmla="*/ 3 w 21"/>
                  <a:gd name="T77" fmla="*/ 86 h 105"/>
                  <a:gd name="T78" fmla="*/ 4 w 21"/>
                  <a:gd name="T79" fmla="*/ 88 h 105"/>
                  <a:gd name="T80" fmla="*/ 2 w 21"/>
                  <a:gd name="T81" fmla="*/ 91 h 105"/>
                  <a:gd name="T82" fmla="*/ 5 w 21"/>
                  <a:gd name="T83" fmla="*/ 92 h 105"/>
                  <a:gd name="T84" fmla="*/ 6 w 21"/>
                  <a:gd name="T85" fmla="*/ 93 h 105"/>
                  <a:gd name="T86" fmla="*/ 5 w 21"/>
                  <a:gd name="T87" fmla="*/ 96 h 105"/>
                  <a:gd name="T88" fmla="*/ 9 w 21"/>
                  <a:gd name="T89" fmla="*/ 96 h 105"/>
                  <a:gd name="T90" fmla="*/ 6 w 21"/>
                  <a:gd name="T91" fmla="*/ 98 h 105"/>
                  <a:gd name="T92" fmla="*/ 9 w 21"/>
                  <a:gd name="T93" fmla="*/ 97 h 105"/>
                  <a:gd name="T94" fmla="*/ 6 w 21"/>
                  <a:gd name="T95" fmla="*/ 100 h 105"/>
                  <a:gd name="T96" fmla="*/ 9 w 21"/>
                  <a:gd name="T97" fmla="*/ 100 h 105"/>
                  <a:gd name="T98" fmla="*/ 13 w 21"/>
                  <a:gd name="T99" fmla="*/ 95 h 105"/>
                  <a:gd name="T100" fmla="*/ 15 w 21"/>
                  <a:gd name="T101" fmla="*/ 98 h 105"/>
                  <a:gd name="T102" fmla="*/ 13 w 21"/>
                  <a:gd name="T103" fmla="*/ 99 h 105"/>
                  <a:gd name="T104" fmla="*/ 11 w 21"/>
                  <a:gd name="T105" fmla="*/ 101 h 105"/>
                  <a:gd name="T106" fmla="*/ 12 w 21"/>
                  <a:gd name="T107" fmla="*/ 104 h 105"/>
                  <a:gd name="T108" fmla="*/ 16 w 21"/>
                  <a:gd name="T109" fmla="*/ 104 h 105"/>
                  <a:gd name="T110" fmla="*/ 19 w 21"/>
                  <a:gd name="T111" fmla="*/ 104 h 105"/>
                  <a:gd name="T112" fmla="*/ 17 w 21"/>
                  <a:gd name="T113" fmla="*/ 103 h 105"/>
                  <a:gd name="T114" fmla="*/ 15 w 21"/>
                  <a:gd name="T115" fmla="*/ 95 h 105"/>
                  <a:gd name="T116" fmla="*/ 10 w 21"/>
                  <a:gd name="T117" fmla="*/ 9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" h="105">
                    <a:moveTo>
                      <a:pt x="10" y="94"/>
                    </a:moveTo>
                    <a:cubicBezTo>
                      <a:pt x="9" y="94"/>
                      <a:pt x="9" y="93"/>
                      <a:pt x="9" y="93"/>
                    </a:cubicBezTo>
                    <a:cubicBezTo>
                      <a:pt x="8" y="93"/>
                      <a:pt x="8" y="91"/>
                      <a:pt x="9" y="90"/>
                    </a:cubicBezTo>
                    <a:cubicBezTo>
                      <a:pt x="9" y="89"/>
                      <a:pt x="7" y="90"/>
                      <a:pt x="6" y="89"/>
                    </a:cubicBezTo>
                    <a:cubicBezTo>
                      <a:pt x="6" y="89"/>
                      <a:pt x="7" y="88"/>
                      <a:pt x="6" y="88"/>
                    </a:cubicBezTo>
                    <a:cubicBezTo>
                      <a:pt x="5" y="87"/>
                      <a:pt x="6" y="86"/>
                      <a:pt x="6" y="86"/>
                    </a:cubicBezTo>
                    <a:cubicBezTo>
                      <a:pt x="6" y="85"/>
                      <a:pt x="6" y="84"/>
                      <a:pt x="7" y="84"/>
                    </a:cubicBezTo>
                    <a:cubicBezTo>
                      <a:pt x="8" y="84"/>
                      <a:pt x="7" y="83"/>
                      <a:pt x="8" y="82"/>
                    </a:cubicBezTo>
                    <a:cubicBezTo>
                      <a:pt x="9" y="82"/>
                      <a:pt x="7" y="81"/>
                      <a:pt x="8" y="81"/>
                    </a:cubicBezTo>
                    <a:cubicBezTo>
                      <a:pt x="9" y="80"/>
                      <a:pt x="8" y="79"/>
                      <a:pt x="9" y="79"/>
                    </a:cubicBezTo>
                    <a:cubicBezTo>
                      <a:pt x="10" y="79"/>
                      <a:pt x="9" y="78"/>
                      <a:pt x="10" y="78"/>
                    </a:cubicBezTo>
                    <a:cubicBezTo>
                      <a:pt x="10" y="77"/>
                      <a:pt x="10" y="77"/>
                      <a:pt x="10" y="76"/>
                    </a:cubicBezTo>
                    <a:cubicBezTo>
                      <a:pt x="10" y="75"/>
                      <a:pt x="9" y="74"/>
                      <a:pt x="10" y="74"/>
                    </a:cubicBezTo>
                    <a:cubicBezTo>
                      <a:pt x="11" y="74"/>
                      <a:pt x="10" y="73"/>
                      <a:pt x="10" y="72"/>
                    </a:cubicBezTo>
                    <a:cubicBezTo>
                      <a:pt x="9" y="72"/>
                      <a:pt x="10" y="72"/>
                      <a:pt x="11" y="72"/>
                    </a:cubicBezTo>
                    <a:cubicBezTo>
                      <a:pt x="12" y="72"/>
                      <a:pt x="11" y="71"/>
                      <a:pt x="10" y="71"/>
                    </a:cubicBezTo>
                    <a:cubicBezTo>
                      <a:pt x="10" y="71"/>
                      <a:pt x="9" y="70"/>
                      <a:pt x="10" y="70"/>
                    </a:cubicBezTo>
                    <a:cubicBezTo>
                      <a:pt x="10" y="69"/>
                      <a:pt x="9" y="69"/>
                      <a:pt x="9" y="68"/>
                    </a:cubicBezTo>
                    <a:cubicBezTo>
                      <a:pt x="10" y="68"/>
                      <a:pt x="10" y="67"/>
                      <a:pt x="9" y="67"/>
                    </a:cubicBezTo>
                    <a:cubicBezTo>
                      <a:pt x="9" y="67"/>
                      <a:pt x="9" y="65"/>
                      <a:pt x="9" y="64"/>
                    </a:cubicBezTo>
                    <a:cubicBezTo>
                      <a:pt x="10" y="64"/>
                      <a:pt x="10" y="63"/>
                      <a:pt x="10" y="62"/>
                    </a:cubicBezTo>
                    <a:cubicBezTo>
                      <a:pt x="10" y="61"/>
                      <a:pt x="9" y="61"/>
                      <a:pt x="9" y="60"/>
                    </a:cubicBezTo>
                    <a:cubicBezTo>
                      <a:pt x="9" y="60"/>
                      <a:pt x="10" y="60"/>
                      <a:pt x="10" y="59"/>
                    </a:cubicBezTo>
                    <a:cubicBezTo>
                      <a:pt x="10" y="58"/>
                      <a:pt x="10" y="57"/>
                      <a:pt x="10" y="57"/>
                    </a:cubicBezTo>
                    <a:cubicBezTo>
                      <a:pt x="11" y="57"/>
                      <a:pt x="10" y="56"/>
                      <a:pt x="11" y="56"/>
                    </a:cubicBezTo>
                    <a:cubicBezTo>
                      <a:pt x="11" y="55"/>
                      <a:pt x="12" y="56"/>
                      <a:pt x="12" y="55"/>
                    </a:cubicBezTo>
                    <a:cubicBezTo>
                      <a:pt x="12" y="54"/>
                      <a:pt x="11" y="54"/>
                      <a:pt x="11" y="53"/>
                    </a:cubicBezTo>
                    <a:cubicBezTo>
                      <a:pt x="11" y="53"/>
                      <a:pt x="11" y="52"/>
                      <a:pt x="11" y="50"/>
                    </a:cubicBezTo>
                    <a:cubicBezTo>
                      <a:pt x="11" y="49"/>
                      <a:pt x="12" y="48"/>
                      <a:pt x="13" y="48"/>
                    </a:cubicBezTo>
                    <a:cubicBezTo>
                      <a:pt x="13" y="48"/>
                      <a:pt x="12" y="45"/>
                      <a:pt x="13" y="45"/>
                    </a:cubicBezTo>
                    <a:cubicBezTo>
                      <a:pt x="14" y="45"/>
                      <a:pt x="13" y="44"/>
                      <a:pt x="14" y="43"/>
                    </a:cubicBezTo>
                    <a:cubicBezTo>
                      <a:pt x="14" y="43"/>
                      <a:pt x="14" y="42"/>
                      <a:pt x="14" y="41"/>
                    </a:cubicBezTo>
                    <a:cubicBezTo>
                      <a:pt x="15" y="41"/>
                      <a:pt x="14" y="40"/>
                      <a:pt x="14" y="39"/>
                    </a:cubicBezTo>
                    <a:cubicBezTo>
                      <a:pt x="14" y="39"/>
                      <a:pt x="14" y="38"/>
                      <a:pt x="13" y="37"/>
                    </a:cubicBezTo>
                    <a:cubicBezTo>
                      <a:pt x="12" y="36"/>
                      <a:pt x="13" y="35"/>
                      <a:pt x="13" y="35"/>
                    </a:cubicBezTo>
                    <a:cubicBezTo>
                      <a:pt x="13" y="35"/>
                      <a:pt x="13" y="33"/>
                      <a:pt x="14" y="33"/>
                    </a:cubicBezTo>
                    <a:cubicBezTo>
                      <a:pt x="15" y="33"/>
                      <a:pt x="14" y="31"/>
                      <a:pt x="14" y="30"/>
                    </a:cubicBezTo>
                    <a:cubicBezTo>
                      <a:pt x="14" y="29"/>
                      <a:pt x="15" y="30"/>
                      <a:pt x="15" y="29"/>
                    </a:cubicBezTo>
                    <a:cubicBezTo>
                      <a:pt x="15" y="28"/>
                      <a:pt x="15" y="27"/>
                      <a:pt x="16" y="27"/>
                    </a:cubicBezTo>
                    <a:cubicBezTo>
                      <a:pt x="16" y="27"/>
                      <a:pt x="16" y="26"/>
                      <a:pt x="16" y="25"/>
                    </a:cubicBezTo>
                    <a:cubicBezTo>
                      <a:pt x="16" y="25"/>
                      <a:pt x="17" y="24"/>
                      <a:pt x="18" y="24"/>
                    </a:cubicBezTo>
                    <a:cubicBezTo>
                      <a:pt x="18" y="24"/>
                      <a:pt x="17" y="23"/>
                      <a:pt x="18" y="22"/>
                    </a:cubicBezTo>
                    <a:cubicBezTo>
                      <a:pt x="18" y="22"/>
                      <a:pt x="17" y="20"/>
                      <a:pt x="17" y="20"/>
                    </a:cubicBezTo>
                    <a:cubicBezTo>
                      <a:pt x="18" y="20"/>
                      <a:pt x="18" y="19"/>
                      <a:pt x="18" y="18"/>
                    </a:cubicBezTo>
                    <a:cubicBezTo>
                      <a:pt x="18" y="18"/>
                      <a:pt x="20" y="17"/>
                      <a:pt x="20" y="16"/>
                    </a:cubicBezTo>
                    <a:cubicBezTo>
                      <a:pt x="20" y="16"/>
                      <a:pt x="21" y="15"/>
                      <a:pt x="21" y="13"/>
                    </a:cubicBezTo>
                    <a:cubicBezTo>
                      <a:pt x="20" y="14"/>
                      <a:pt x="19" y="14"/>
                      <a:pt x="19" y="14"/>
                    </a:cubicBezTo>
                    <a:cubicBezTo>
                      <a:pt x="19" y="13"/>
                      <a:pt x="19" y="12"/>
                      <a:pt x="19" y="11"/>
                    </a:cubicBezTo>
                    <a:cubicBezTo>
                      <a:pt x="18" y="11"/>
                      <a:pt x="18" y="9"/>
                      <a:pt x="18" y="9"/>
                    </a:cubicBezTo>
                    <a:cubicBezTo>
                      <a:pt x="17" y="9"/>
                      <a:pt x="16" y="8"/>
                      <a:pt x="17" y="7"/>
                    </a:cubicBezTo>
                    <a:cubicBezTo>
                      <a:pt x="18" y="7"/>
                      <a:pt x="17" y="6"/>
                      <a:pt x="18" y="6"/>
                    </a:cubicBezTo>
                    <a:cubicBezTo>
                      <a:pt x="18" y="5"/>
                      <a:pt x="17" y="5"/>
                      <a:pt x="17" y="4"/>
                    </a:cubicBezTo>
                    <a:cubicBezTo>
                      <a:pt x="16" y="3"/>
                      <a:pt x="17" y="2"/>
                      <a:pt x="16" y="2"/>
                    </a:cubicBezTo>
                    <a:cubicBezTo>
                      <a:pt x="15" y="1"/>
                      <a:pt x="15" y="0"/>
                      <a:pt x="15" y="1"/>
                    </a:cubicBezTo>
                    <a:cubicBezTo>
                      <a:pt x="15" y="1"/>
                      <a:pt x="15" y="2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3" y="5"/>
                      <a:pt x="14" y="5"/>
                    </a:cubicBezTo>
                    <a:cubicBezTo>
                      <a:pt x="14" y="6"/>
                      <a:pt x="14" y="10"/>
                      <a:pt x="14" y="11"/>
                    </a:cubicBezTo>
                    <a:cubicBezTo>
                      <a:pt x="13" y="13"/>
                      <a:pt x="13" y="14"/>
                      <a:pt x="13" y="15"/>
                    </a:cubicBezTo>
                    <a:cubicBezTo>
                      <a:pt x="12" y="15"/>
                      <a:pt x="13" y="16"/>
                      <a:pt x="13" y="16"/>
                    </a:cubicBezTo>
                    <a:cubicBezTo>
                      <a:pt x="13" y="16"/>
                      <a:pt x="13" y="17"/>
                      <a:pt x="13" y="19"/>
                    </a:cubicBezTo>
                    <a:cubicBezTo>
                      <a:pt x="13" y="21"/>
                      <a:pt x="12" y="23"/>
                      <a:pt x="12" y="24"/>
                    </a:cubicBezTo>
                    <a:cubicBezTo>
                      <a:pt x="12" y="25"/>
                      <a:pt x="11" y="26"/>
                      <a:pt x="11" y="27"/>
                    </a:cubicBezTo>
                    <a:cubicBezTo>
                      <a:pt x="11" y="28"/>
                      <a:pt x="11" y="28"/>
                      <a:pt x="10" y="29"/>
                    </a:cubicBezTo>
                    <a:cubicBezTo>
                      <a:pt x="10" y="29"/>
                      <a:pt x="11" y="31"/>
                      <a:pt x="11" y="32"/>
                    </a:cubicBezTo>
                    <a:cubicBezTo>
                      <a:pt x="11" y="32"/>
                      <a:pt x="10" y="33"/>
                      <a:pt x="10" y="34"/>
                    </a:cubicBezTo>
                    <a:cubicBezTo>
                      <a:pt x="10" y="36"/>
                      <a:pt x="10" y="39"/>
                      <a:pt x="10" y="39"/>
                    </a:cubicBezTo>
                    <a:cubicBezTo>
                      <a:pt x="10" y="40"/>
                      <a:pt x="9" y="40"/>
                      <a:pt x="10" y="41"/>
                    </a:cubicBezTo>
                    <a:cubicBezTo>
                      <a:pt x="10" y="42"/>
                      <a:pt x="9" y="42"/>
                      <a:pt x="9" y="44"/>
                    </a:cubicBezTo>
                    <a:cubicBezTo>
                      <a:pt x="9" y="45"/>
                      <a:pt x="7" y="47"/>
                      <a:pt x="7" y="49"/>
                    </a:cubicBezTo>
                    <a:cubicBezTo>
                      <a:pt x="7" y="50"/>
                      <a:pt x="7" y="50"/>
                      <a:pt x="6" y="50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6" y="53"/>
                      <a:pt x="5" y="54"/>
                      <a:pt x="6" y="55"/>
                    </a:cubicBezTo>
                    <a:cubicBezTo>
                      <a:pt x="7" y="56"/>
                      <a:pt x="6" y="56"/>
                      <a:pt x="6" y="57"/>
                    </a:cubicBezTo>
                    <a:cubicBezTo>
                      <a:pt x="6" y="58"/>
                      <a:pt x="5" y="58"/>
                      <a:pt x="5" y="59"/>
                    </a:cubicBezTo>
                    <a:cubicBezTo>
                      <a:pt x="5" y="60"/>
                      <a:pt x="5" y="61"/>
                      <a:pt x="5" y="62"/>
                    </a:cubicBezTo>
                    <a:cubicBezTo>
                      <a:pt x="5" y="63"/>
                      <a:pt x="5" y="64"/>
                      <a:pt x="5" y="64"/>
                    </a:cubicBezTo>
                    <a:cubicBezTo>
                      <a:pt x="4" y="64"/>
                      <a:pt x="4" y="64"/>
                      <a:pt x="4" y="66"/>
                    </a:cubicBezTo>
                    <a:cubicBezTo>
                      <a:pt x="4" y="68"/>
                      <a:pt x="4" y="68"/>
                      <a:pt x="5" y="68"/>
                    </a:cubicBezTo>
                    <a:cubicBezTo>
                      <a:pt x="6" y="68"/>
                      <a:pt x="5" y="63"/>
                      <a:pt x="6" y="63"/>
                    </a:cubicBezTo>
                    <a:cubicBezTo>
                      <a:pt x="7" y="63"/>
                      <a:pt x="6" y="63"/>
                      <a:pt x="7" y="63"/>
                    </a:cubicBezTo>
                    <a:cubicBezTo>
                      <a:pt x="8" y="62"/>
                      <a:pt x="7" y="63"/>
                      <a:pt x="7" y="63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7" y="65"/>
                      <a:pt x="8" y="66"/>
                      <a:pt x="7" y="66"/>
                    </a:cubicBezTo>
                    <a:cubicBezTo>
                      <a:pt x="7" y="67"/>
                      <a:pt x="6" y="68"/>
                      <a:pt x="7" y="68"/>
                    </a:cubicBezTo>
                    <a:cubicBezTo>
                      <a:pt x="7" y="69"/>
                      <a:pt x="6" y="69"/>
                      <a:pt x="6" y="70"/>
                    </a:cubicBezTo>
                    <a:cubicBezTo>
                      <a:pt x="6" y="71"/>
                      <a:pt x="7" y="71"/>
                      <a:pt x="6" y="71"/>
                    </a:cubicBezTo>
                    <a:cubicBezTo>
                      <a:pt x="6" y="71"/>
                      <a:pt x="7" y="72"/>
                      <a:pt x="6" y="72"/>
                    </a:cubicBezTo>
                    <a:cubicBezTo>
                      <a:pt x="6" y="72"/>
                      <a:pt x="6" y="73"/>
                      <a:pt x="7" y="73"/>
                    </a:cubicBezTo>
                    <a:cubicBezTo>
                      <a:pt x="7" y="74"/>
                      <a:pt x="6" y="74"/>
                      <a:pt x="5" y="74"/>
                    </a:cubicBezTo>
                    <a:cubicBezTo>
                      <a:pt x="5" y="74"/>
                      <a:pt x="6" y="75"/>
                      <a:pt x="6" y="75"/>
                    </a:cubicBezTo>
                    <a:cubicBezTo>
                      <a:pt x="5" y="76"/>
                      <a:pt x="4" y="75"/>
                      <a:pt x="4" y="75"/>
                    </a:cubicBezTo>
                    <a:cubicBezTo>
                      <a:pt x="4" y="75"/>
                      <a:pt x="5" y="74"/>
                      <a:pt x="5" y="73"/>
                    </a:cubicBezTo>
                    <a:cubicBezTo>
                      <a:pt x="6" y="73"/>
                      <a:pt x="5" y="71"/>
                      <a:pt x="4" y="72"/>
                    </a:cubicBezTo>
                    <a:cubicBezTo>
                      <a:pt x="3" y="72"/>
                      <a:pt x="5" y="73"/>
                      <a:pt x="5" y="73"/>
                    </a:cubicBezTo>
                    <a:cubicBezTo>
                      <a:pt x="5" y="74"/>
                      <a:pt x="3" y="73"/>
                      <a:pt x="3" y="74"/>
                    </a:cubicBezTo>
                    <a:cubicBezTo>
                      <a:pt x="3" y="75"/>
                      <a:pt x="3" y="75"/>
                      <a:pt x="2" y="75"/>
                    </a:cubicBezTo>
                    <a:cubicBezTo>
                      <a:pt x="2" y="76"/>
                      <a:pt x="3" y="76"/>
                      <a:pt x="2" y="76"/>
                    </a:cubicBezTo>
                    <a:cubicBezTo>
                      <a:pt x="2" y="76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7"/>
                      <a:pt x="2" y="77"/>
                      <a:pt x="2" y="78"/>
                    </a:cubicBezTo>
                    <a:cubicBezTo>
                      <a:pt x="3" y="78"/>
                      <a:pt x="3" y="78"/>
                      <a:pt x="4" y="78"/>
                    </a:cubicBezTo>
                    <a:cubicBezTo>
                      <a:pt x="4" y="78"/>
                      <a:pt x="4" y="79"/>
                      <a:pt x="4" y="79"/>
                    </a:cubicBezTo>
                    <a:cubicBezTo>
                      <a:pt x="3" y="79"/>
                      <a:pt x="3" y="80"/>
                      <a:pt x="3" y="80"/>
                    </a:cubicBezTo>
                    <a:cubicBezTo>
                      <a:pt x="3" y="81"/>
                      <a:pt x="5" y="80"/>
                      <a:pt x="5" y="81"/>
                    </a:cubicBezTo>
                    <a:cubicBezTo>
                      <a:pt x="6" y="81"/>
                      <a:pt x="6" y="82"/>
                      <a:pt x="5" y="82"/>
                    </a:cubicBezTo>
                    <a:cubicBezTo>
                      <a:pt x="5" y="81"/>
                      <a:pt x="4" y="81"/>
                      <a:pt x="4" y="81"/>
                    </a:cubicBezTo>
                    <a:cubicBezTo>
                      <a:pt x="3" y="82"/>
                      <a:pt x="3" y="82"/>
                      <a:pt x="2" y="81"/>
                    </a:cubicBezTo>
                    <a:cubicBezTo>
                      <a:pt x="2" y="81"/>
                      <a:pt x="0" y="82"/>
                      <a:pt x="1" y="83"/>
                    </a:cubicBezTo>
                    <a:cubicBezTo>
                      <a:pt x="1" y="83"/>
                      <a:pt x="1" y="84"/>
                      <a:pt x="2" y="84"/>
                    </a:cubicBezTo>
                    <a:cubicBezTo>
                      <a:pt x="2" y="84"/>
                      <a:pt x="3" y="83"/>
                      <a:pt x="3" y="83"/>
                    </a:cubicBezTo>
                    <a:cubicBezTo>
                      <a:pt x="3" y="83"/>
                      <a:pt x="4" y="82"/>
                      <a:pt x="4" y="83"/>
                    </a:cubicBezTo>
                    <a:cubicBezTo>
                      <a:pt x="4" y="84"/>
                      <a:pt x="3" y="83"/>
                      <a:pt x="3" y="84"/>
                    </a:cubicBezTo>
                    <a:cubicBezTo>
                      <a:pt x="3" y="85"/>
                      <a:pt x="2" y="85"/>
                      <a:pt x="1" y="85"/>
                    </a:cubicBezTo>
                    <a:cubicBezTo>
                      <a:pt x="1" y="86"/>
                      <a:pt x="1" y="87"/>
                      <a:pt x="2" y="86"/>
                    </a:cubicBezTo>
                    <a:cubicBezTo>
                      <a:pt x="3" y="86"/>
                      <a:pt x="2" y="87"/>
                      <a:pt x="3" y="87"/>
                    </a:cubicBezTo>
                    <a:cubicBezTo>
                      <a:pt x="3" y="87"/>
                      <a:pt x="3" y="87"/>
                      <a:pt x="3" y="86"/>
                    </a:cubicBezTo>
                    <a:cubicBezTo>
                      <a:pt x="3" y="86"/>
                      <a:pt x="4" y="85"/>
                      <a:pt x="4" y="85"/>
                    </a:cubicBezTo>
                    <a:cubicBezTo>
                      <a:pt x="5" y="86"/>
                      <a:pt x="4" y="86"/>
                      <a:pt x="4" y="87"/>
                    </a:cubicBezTo>
                    <a:cubicBezTo>
                      <a:pt x="4" y="87"/>
                      <a:pt x="4" y="88"/>
                      <a:pt x="4" y="88"/>
                    </a:cubicBezTo>
                    <a:cubicBezTo>
                      <a:pt x="4" y="89"/>
                      <a:pt x="3" y="89"/>
                      <a:pt x="3" y="89"/>
                    </a:cubicBezTo>
                    <a:cubicBezTo>
                      <a:pt x="3" y="90"/>
                      <a:pt x="2" y="90"/>
                      <a:pt x="2" y="90"/>
                    </a:cubicBezTo>
                    <a:cubicBezTo>
                      <a:pt x="3" y="90"/>
                      <a:pt x="2" y="91"/>
                      <a:pt x="2" y="91"/>
                    </a:cubicBezTo>
                    <a:cubicBezTo>
                      <a:pt x="3" y="92"/>
                      <a:pt x="3" y="91"/>
                      <a:pt x="3" y="91"/>
                    </a:cubicBezTo>
                    <a:cubicBezTo>
                      <a:pt x="4" y="91"/>
                      <a:pt x="4" y="91"/>
                      <a:pt x="5" y="91"/>
                    </a:cubicBezTo>
                    <a:cubicBezTo>
                      <a:pt x="5" y="91"/>
                      <a:pt x="6" y="92"/>
                      <a:pt x="5" y="92"/>
                    </a:cubicBezTo>
                    <a:cubicBezTo>
                      <a:pt x="4" y="92"/>
                      <a:pt x="4" y="93"/>
                      <a:pt x="4" y="93"/>
                    </a:cubicBezTo>
                    <a:cubicBezTo>
                      <a:pt x="4" y="93"/>
                      <a:pt x="5" y="92"/>
                      <a:pt x="5" y="93"/>
                    </a:cubicBezTo>
                    <a:cubicBezTo>
                      <a:pt x="6" y="94"/>
                      <a:pt x="6" y="94"/>
                      <a:pt x="6" y="93"/>
                    </a:cubicBezTo>
                    <a:cubicBezTo>
                      <a:pt x="6" y="92"/>
                      <a:pt x="7" y="93"/>
                      <a:pt x="8" y="93"/>
                    </a:cubicBezTo>
                    <a:cubicBezTo>
                      <a:pt x="8" y="94"/>
                      <a:pt x="6" y="94"/>
                      <a:pt x="6" y="94"/>
                    </a:cubicBezTo>
                    <a:cubicBezTo>
                      <a:pt x="5" y="94"/>
                      <a:pt x="4" y="95"/>
                      <a:pt x="5" y="96"/>
                    </a:cubicBezTo>
                    <a:cubicBezTo>
                      <a:pt x="5" y="96"/>
                      <a:pt x="6" y="96"/>
                      <a:pt x="7" y="95"/>
                    </a:cubicBezTo>
                    <a:cubicBezTo>
                      <a:pt x="7" y="94"/>
                      <a:pt x="10" y="95"/>
                      <a:pt x="10" y="95"/>
                    </a:cubicBezTo>
                    <a:cubicBezTo>
                      <a:pt x="10" y="96"/>
                      <a:pt x="9" y="95"/>
                      <a:pt x="9" y="96"/>
                    </a:cubicBezTo>
                    <a:cubicBezTo>
                      <a:pt x="9" y="96"/>
                      <a:pt x="7" y="96"/>
                      <a:pt x="7" y="96"/>
                    </a:cubicBezTo>
                    <a:cubicBezTo>
                      <a:pt x="7" y="95"/>
                      <a:pt x="6" y="96"/>
                      <a:pt x="6" y="97"/>
                    </a:cubicBezTo>
                    <a:cubicBezTo>
                      <a:pt x="6" y="97"/>
                      <a:pt x="5" y="97"/>
                      <a:pt x="6" y="98"/>
                    </a:cubicBezTo>
                    <a:cubicBezTo>
                      <a:pt x="7" y="98"/>
                      <a:pt x="7" y="97"/>
                      <a:pt x="8" y="97"/>
                    </a:cubicBezTo>
                    <a:cubicBezTo>
                      <a:pt x="10" y="97"/>
                      <a:pt x="10" y="95"/>
                      <a:pt x="11" y="96"/>
                    </a:cubicBezTo>
                    <a:cubicBezTo>
                      <a:pt x="11" y="97"/>
                      <a:pt x="10" y="98"/>
                      <a:pt x="9" y="97"/>
                    </a:cubicBezTo>
                    <a:cubicBezTo>
                      <a:pt x="8" y="97"/>
                      <a:pt x="8" y="98"/>
                      <a:pt x="8" y="98"/>
                    </a:cubicBezTo>
                    <a:cubicBezTo>
                      <a:pt x="8" y="99"/>
                      <a:pt x="6" y="98"/>
                      <a:pt x="5" y="98"/>
                    </a:cubicBezTo>
                    <a:cubicBezTo>
                      <a:pt x="5" y="98"/>
                      <a:pt x="5" y="99"/>
                      <a:pt x="6" y="100"/>
                    </a:cubicBezTo>
                    <a:cubicBezTo>
                      <a:pt x="6" y="100"/>
                      <a:pt x="7" y="100"/>
                      <a:pt x="8" y="100"/>
                    </a:cubicBezTo>
                    <a:cubicBezTo>
                      <a:pt x="8" y="101"/>
                      <a:pt x="8" y="101"/>
                      <a:pt x="9" y="101"/>
                    </a:cubicBezTo>
                    <a:cubicBezTo>
                      <a:pt x="10" y="100"/>
                      <a:pt x="9" y="100"/>
                      <a:pt x="9" y="100"/>
                    </a:cubicBezTo>
                    <a:cubicBezTo>
                      <a:pt x="8" y="100"/>
                      <a:pt x="9" y="99"/>
                      <a:pt x="10" y="99"/>
                    </a:cubicBezTo>
                    <a:cubicBezTo>
                      <a:pt x="11" y="100"/>
                      <a:pt x="12" y="99"/>
                      <a:pt x="11" y="98"/>
                    </a:cubicBezTo>
                    <a:cubicBezTo>
                      <a:pt x="11" y="96"/>
                      <a:pt x="12" y="96"/>
                      <a:pt x="13" y="95"/>
                    </a:cubicBezTo>
                    <a:cubicBezTo>
                      <a:pt x="15" y="95"/>
                      <a:pt x="14" y="96"/>
                      <a:pt x="13" y="97"/>
                    </a:cubicBezTo>
                    <a:cubicBezTo>
                      <a:pt x="12" y="97"/>
                      <a:pt x="12" y="97"/>
                      <a:pt x="13" y="98"/>
                    </a:cubicBezTo>
                    <a:cubicBezTo>
                      <a:pt x="13" y="99"/>
                      <a:pt x="14" y="97"/>
                      <a:pt x="15" y="98"/>
                    </a:cubicBezTo>
                    <a:cubicBezTo>
                      <a:pt x="16" y="99"/>
                      <a:pt x="14" y="98"/>
                      <a:pt x="14" y="99"/>
                    </a:cubicBezTo>
                    <a:cubicBezTo>
                      <a:pt x="13" y="100"/>
                      <a:pt x="15" y="100"/>
                      <a:pt x="14" y="101"/>
                    </a:cubicBezTo>
                    <a:cubicBezTo>
                      <a:pt x="13" y="101"/>
                      <a:pt x="13" y="99"/>
                      <a:pt x="13" y="99"/>
                    </a:cubicBezTo>
                    <a:cubicBezTo>
                      <a:pt x="12" y="99"/>
                      <a:pt x="12" y="99"/>
                      <a:pt x="12" y="100"/>
                    </a:cubicBezTo>
                    <a:cubicBezTo>
                      <a:pt x="13" y="101"/>
                      <a:pt x="12" y="100"/>
                      <a:pt x="11" y="100"/>
                    </a:cubicBezTo>
                    <a:cubicBezTo>
                      <a:pt x="11" y="99"/>
                      <a:pt x="10" y="100"/>
                      <a:pt x="11" y="101"/>
                    </a:cubicBezTo>
                    <a:cubicBezTo>
                      <a:pt x="11" y="101"/>
                      <a:pt x="9" y="101"/>
                      <a:pt x="9" y="102"/>
                    </a:cubicBezTo>
                    <a:cubicBezTo>
                      <a:pt x="9" y="103"/>
                      <a:pt x="10" y="102"/>
                      <a:pt x="11" y="102"/>
                    </a:cubicBezTo>
                    <a:cubicBezTo>
                      <a:pt x="12" y="102"/>
                      <a:pt x="12" y="103"/>
                      <a:pt x="12" y="104"/>
                    </a:cubicBezTo>
                    <a:cubicBezTo>
                      <a:pt x="13" y="105"/>
                      <a:pt x="12" y="102"/>
                      <a:pt x="13" y="102"/>
                    </a:cubicBezTo>
                    <a:cubicBezTo>
                      <a:pt x="14" y="102"/>
                      <a:pt x="13" y="104"/>
                      <a:pt x="15" y="104"/>
                    </a:cubicBezTo>
                    <a:cubicBezTo>
                      <a:pt x="16" y="105"/>
                      <a:pt x="15" y="104"/>
                      <a:pt x="16" y="104"/>
                    </a:cubicBezTo>
                    <a:cubicBezTo>
                      <a:pt x="16" y="103"/>
                      <a:pt x="17" y="105"/>
                      <a:pt x="18" y="105"/>
                    </a:cubicBezTo>
                    <a:cubicBezTo>
                      <a:pt x="19" y="105"/>
                      <a:pt x="18" y="104"/>
                      <a:pt x="18" y="104"/>
                    </a:cubicBezTo>
                    <a:cubicBezTo>
                      <a:pt x="17" y="103"/>
                      <a:pt x="18" y="103"/>
                      <a:pt x="19" y="104"/>
                    </a:cubicBezTo>
                    <a:cubicBezTo>
                      <a:pt x="20" y="104"/>
                      <a:pt x="20" y="104"/>
                      <a:pt x="21" y="104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0" y="103"/>
                      <a:pt x="17" y="103"/>
                      <a:pt x="17" y="103"/>
                    </a:cubicBezTo>
                    <a:cubicBezTo>
                      <a:pt x="17" y="103"/>
                      <a:pt x="17" y="97"/>
                      <a:pt x="17" y="96"/>
                    </a:cubicBezTo>
                    <a:cubicBezTo>
                      <a:pt x="17" y="96"/>
                      <a:pt x="17" y="95"/>
                      <a:pt x="17" y="95"/>
                    </a:cubicBezTo>
                    <a:cubicBezTo>
                      <a:pt x="16" y="95"/>
                      <a:pt x="15" y="96"/>
                      <a:pt x="15" y="95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4" y="94"/>
                      <a:pt x="14" y="94"/>
                    </a:cubicBezTo>
                    <a:cubicBezTo>
                      <a:pt x="13" y="93"/>
                      <a:pt x="10" y="94"/>
                      <a:pt x="10" y="9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289">
                <a:extLst>
                  <a:ext uri="{FF2B5EF4-FFF2-40B4-BE49-F238E27FC236}">
                    <a16:creationId xmlns:a16="http://schemas.microsoft.com/office/drawing/2014/main" id="{4C3026DA-9575-4A60-B5A6-ED34F544C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56063" y="2397125"/>
                <a:ext cx="73025" cy="76200"/>
              </a:xfrm>
              <a:custGeom>
                <a:avLst/>
                <a:gdLst>
                  <a:gd name="T0" fmla="*/ 20 w 20"/>
                  <a:gd name="T1" fmla="*/ 11 h 21"/>
                  <a:gd name="T2" fmla="*/ 18 w 20"/>
                  <a:gd name="T3" fmla="*/ 12 h 21"/>
                  <a:gd name="T4" fmla="*/ 17 w 20"/>
                  <a:gd name="T5" fmla="*/ 9 h 21"/>
                  <a:gd name="T6" fmla="*/ 15 w 20"/>
                  <a:gd name="T7" fmla="*/ 7 h 21"/>
                  <a:gd name="T8" fmla="*/ 13 w 20"/>
                  <a:gd name="T9" fmla="*/ 7 h 21"/>
                  <a:gd name="T10" fmla="*/ 12 w 20"/>
                  <a:gd name="T11" fmla="*/ 5 h 21"/>
                  <a:gd name="T12" fmla="*/ 11 w 20"/>
                  <a:gd name="T13" fmla="*/ 2 h 21"/>
                  <a:gd name="T14" fmla="*/ 11 w 20"/>
                  <a:gd name="T15" fmla="*/ 1 h 21"/>
                  <a:gd name="T16" fmla="*/ 11 w 20"/>
                  <a:gd name="T17" fmla="*/ 1 h 21"/>
                  <a:gd name="T18" fmla="*/ 9 w 20"/>
                  <a:gd name="T19" fmla="*/ 0 h 21"/>
                  <a:gd name="T20" fmla="*/ 6 w 20"/>
                  <a:gd name="T21" fmla="*/ 0 h 21"/>
                  <a:gd name="T22" fmla="*/ 3 w 20"/>
                  <a:gd name="T23" fmla="*/ 1 h 21"/>
                  <a:gd name="T24" fmla="*/ 1 w 20"/>
                  <a:gd name="T25" fmla="*/ 3 h 21"/>
                  <a:gd name="T26" fmla="*/ 1 w 20"/>
                  <a:gd name="T27" fmla="*/ 7 h 21"/>
                  <a:gd name="T28" fmla="*/ 0 w 20"/>
                  <a:gd name="T29" fmla="*/ 7 h 21"/>
                  <a:gd name="T30" fmla="*/ 3 w 20"/>
                  <a:gd name="T31" fmla="*/ 10 h 21"/>
                  <a:gd name="T32" fmla="*/ 6 w 20"/>
                  <a:gd name="T33" fmla="*/ 12 h 21"/>
                  <a:gd name="T34" fmla="*/ 8 w 20"/>
                  <a:gd name="T35" fmla="*/ 13 h 21"/>
                  <a:gd name="T36" fmla="*/ 13 w 20"/>
                  <a:gd name="T37" fmla="*/ 15 h 21"/>
                  <a:gd name="T38" fmla="*/ 11 w 20"/>
                  <a:gd name="T39" fmla="*/ 18 h 21"/>
                  <a:gd name="T40" fmla="*/ 10 w 20"/>
                  <a:gd name="T41" fmla="*/ 20 h 21"/>
                  <a:gd name="T42" fmla="*/ 12 w 20"/>
                  <a:gd name="T43" fmla="*/ 20 h 21"/>
                  <a:gd name="T44" fmla="*/ 14 w 20"/>
                  <a:gd name="T45" fmla="*/ 20 h 21"/>
                  <a:gd name="T46" fmla="*/ 16 w 20"/>
                  <a:gd name="T47" fmla="*/ 20 h 21"/>
                  <a:gd name="T48" fmla="*/ 18 w 20"/>
                  <a:gd name="T49" fmla="*/ 19 h 21"/>
                  <a:gd name="T50" fmla="*/ 19 w 20"/>
                  <a:gd name="T51" fmla="*/ 16 h 21"/>
                  <a:gd name="T52" fmla="*/ 20 w 20"/>
                  <a:gd name="T53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0" h="21">
                    <a:moveTo>
                      <a:pt x="20" y="11"/>
                    </a:moveTo>
                    <a:cubicBezTo>
                      <a:pt x="19" y="11"/>
                      <a:pt x="18" y="12"/>
                      <a:pt x="18" y="12"/>
                    </a:cubicBezTo>
                    <a:cubicBezTo>
                      <a:pt x="17" y="12"/>
                      <a:pt x="17" y="10"/>
                      <a:pt x="17" y="9"/>
                    </a:cubicBezTo>
                    <a:cubicBezTo>
                      <a:pt x="16" y="8"/>
                      <a:pt x="15" y="7"/>
                      <a:pt x="15" y="7"/>
                    </a:cubicBezTo>
                    <a:cubicBezTo>
                      <a:pt x="14" y="7"/>
                      <a:pt x="14" y="7"/>
                      <a:pt x="13" y="7"/>
                    </a:cubicBezTo>
                    <a:cubicBezTo>
                      <a:pt x="11" y="7"/>
                      <a:pt x="11" y="7"/>
                      <a:pt x="12" y="5"/>
                    </a:cubicBezTo>
                    <a:cubicBezTo>
                      <a:pt x="12" y="4"/>
                      <a:pt x="11" y="3"/>
                      <a:pt x="11" y="2"/>
                    </a:cubicBezTo>
                    <a:cubicBezTo>
                      <a:pt x="12" y="2"/>
                      <a:pt x="12" y="2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1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5" y="1"/>
                      <a:pt x="4" y="0"/>
                      <a:pt x="3" y="1"/>
                    </a:cubicBezTo>
                    <a:cubicBezTo>
                      <a:pt x="2" y="1"/>
                      <a:pt x="1" y="3"/>
                      <a:pt x="1" y="3"/>
                    </a:cubicBezTo>
                    <a:cubicBezTo>
                      <a:pt x="1" y="4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2" y="9"/>
                      <a:pt x="3" y="10"/>
                    </a:cubicBezTo>
                    <a:cubicBezTo>
                      <a:pt x="4" y="11"/>
                      <a:pt x="4" y="11"/>
                      <a:pt x="6" y="12"/>
                    </a:cubicBezTo>
                    <a:cubicBezTo>
                      <a:pt x="7" y="12"/>
                      <a:pt x="8" y="12"/>
                      <a:pt x="8" y="13"/>
                    </a:cubicBezTo>
                    <a:cubicBezTo>
                      <a:pt x="9" y="13"/>
                      <a:pt x="12" y="15"/>
                      <a:pt x="13" y="15"/>
                    </a:cubicBezTo>
                    <a:cubicBezTo>
                      <a:pt x="13" y="16"/>
                      <a:pt x="11" y="17"/>
                      <a:pt x="11" y="18"/>
                    </a:cubicBezTo>
                    <a:cubicBezTo>
                      <a:pt x="11" y="19"/>
                      <a:pt x="10" y="19"/>
                      <a:pt x="10" y="20"/>
                    </a:cubicBezTo>
                    <a:cubicBezTo>
                      <a:pt x="10" y="20"/>
                      <a:pt x="12" y="20"/>
                      <a:pt x="12" y="20"/>
                    </a:cubicBezTo>
                    <a:cubicBezTo>
                      <a:pt x="13" y="21"/>
                      <a:pt x="14" y="20"/>
                      <a:pt x="14" y="20"/>
                    </a:cubicBezTo>
                    <a:cubicBezTo>
                      <a:pt x="15" y="21"/>
                      <a:pt x="16" y="20"/>
                      <a:pt x="16" y="20"/>
                    </a:cubicBezTo>
                    <a:cubicBezTo>
                      <a:pt x="17" y="20"/>
                      <a:pt x="17" y="19"/>
                      <a:pt x="18" y="19"/>
                    </a:cubicBezTo>
                    <a:cubicBezTo>
                      <a:pt x="19" y="19"/>
                      <a:pt x="20" y="17"/>
                      <a:pt x="19" y="16"/>
                    </a:cubicBezTo>
                    <a:cubicBezTo>
                      <a:pt x="19" y="15"/>
                      <a:pt x="20" y="12"/>
                      <a:pt x="20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290">
                <a:extLst>
                  <a:ext uri="{FF2B5EF4-FFF2-40B4-BE49-F238E27FC236}">
                    <a16:creationId xmlns:a16="http://schemas.microsoft.com/office/drawing/2014/main" id="{253676F2-6ECE-4282-9845-4F6B93AE8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51325" y="2138363"/>
                <a:ext cx="30162" cy="20638"/>
              </a:xfrm>
              <a:custGeom>
                <a:avLst/>
                <a:gdLst>
                  <a:gd name="T0" fmla="*/ 7 w 8"/>
                  <a:gd name="T1" fmla="*/ 5 h 6"/>
                  <a:gd name="T2" fmla="*/ 8 w 8"/>
                  <a:gd name="T3" fmla="*/ 4 h 6"/>
                  <a:gd name="T4" fmla="*/ 5 w 8"/>
                  <a:gd name="T5" fmla="*/ 1 h 6"/>
                  <a:gd name="T6" fmla="*/ 4 w 8"/>
                  <a:gd name="T7" fmla="*/ 1 h 6"/>
                  <a:gd name="T8" fmla="*/ 2 w 8"/>
                  <a:gd name="T9" fmla="*/ 0 h 6"/>
                  <a:gd name="T10" fmla="*/ 0 w 8"/>
                  <a:gd name="T11" fmla="*/ 0 h 6"/>
                  <a:gd name="T12" fmla="*/ 0 w 8"/>
                  <a:gd name="T13" fmla="*/ 1 h 6"/>
                  <a:gd name="T14" fmla="*/ 1 w 8"/>
                  <a:gd name="T15" fmla="*/ 3 h 6"/>
                  <a:gd name="T16" fmla="*/ 2 w 8"/>
                  <a:gd name="T17" fmla="*/ 3 h 6"/>
                  <a:gd name="T18" fmla="*/ 3 w 8"/>
                  <a:gd name="T19" fmla="*/ 4 h 6"/>
                  <a:gd name="T20" fmla="*/ 5 w 8"/>
                  <a:gd name="T21" fmla="*/ 5 h 6"/>
                  <a:gd name="T22" fmla="*/ 6 w 8"/>
                  <a:gd name="T23" fmla="*/ 6 h 6"/>
                  <a:gd name="T24" fmla="*/ 7 w 8"/>
                  <a:gd name="T25" fmla="*/ 6 h 6"/>
                  <a:gd name="T26" fmla="*/ 7 w 8"/>
                  <a:gd name="T2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6">
                    <a:moveTo>
                      <a:pt x="7" y="5"/>
                    </a:moveTo>
                    <a:cubicBezTo>
                      <a:pt x="7" y="5"/>
                      <a:pt x="7" y="4"/>
                      <a:pt x="8" y="4"/>
                    </a:cubicBezTo>
                    <a:cubicBezTo>
                      <a:pt x="7" y="3"/>
                      <a:pt x="6" y="2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0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3"/>
                      <a:pt x="1" y="3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4" y="4"/>
                      <a:pt x="5" y="4"/>
                      <a:pt x="5" y="5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6"/>
                      <a:pt x="7" y="6"/>
                      <a:pt x="7" y="6"/>
                    </a:cubicBezTo>
                    <a:cubicBezTo>
                      <a:pt x="7" y="6"/>
                      <a:pt x="7" y="5"/>
                      <a:pt x="7" y="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291">
                <a:extLst>
                  <a:ext uri="{FF2B5EF4-FFF2-40B4-BE49-F238E27FC236}">
                    <a16:creationId xmlns:a16="http://schemas.microsoft.com/office/drawing/2014/main" id="{9495C4C7-9196-4BDA-A933-46A91998B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25925" y="2147888"/>
                <a:ext cx="47625" cy="25400"/>
              </a:xfrm>
              <a:custGeom>
                <a:avLst/>
                <a:gdLst>
                  <a:gd name="T0" fmla="*/ 12 w 13"/>
                  <a:gd name="T1" fmla="*/ 2 h 7"/>
                  <a:gd name="T2" fmla="*/ 9 w 13"/>
                  <a:gd name="T3" fmla="*/ 1 h 7"/>
                  <a:gd name="T4" fmla="*/ 5 w 13"/>
                  <a:gd name="T5" fmla="*/ 2 h 7"/>
                  <a:gd name="T6" fmla="*/ 2 w 13"/>
                  <a:gd name="T7" fmla="*/ 2 h 7"/>
                  <a:gd name="T8" fmla="*/ 1 w 13"/>
                  <a:gd name="T9" fmla="*/ 1 h 7"/>
                  <a:gd name="T10" fmla="*/ 0 w 13"/>
                  <a:gd name="T11" fmla="*/ 2 h 7"/>
                  <a:gd name="T12" fmla="*/ 0 w 13"/>
                  <a:gd name="T13" fmla="*/ 3 h 7"/>
                  <a:gd name="T14" fmla="*/ 3 w 13"/>
                  <a:gd name="T15" fmla="*/ 5 h 7"/>
                  <a:gd name="T16" fmla="*/ 5 w 13"/>
                  <a:gd name="T17" fmla="*/ 6 h 7"/>
                  <a:gd name="T18" fmla="*/ 6 w 13"/>
                  <a:gd name="T19" fmla="*/ 5 h 7"/>
                  <a:gd name="T20" fmla="*/ 6 w 13"/>
                  <a:gd name="T21" fmla="*/ 4 h 7"/>
                  <a:gd name="T22" fmla="*/ 7 w 13"/>
                  <a:gd name="T23" fmla="*/ 3 h 7"/>
                  <a:gd name="T24" fmla="*/ 9 w 13"/>
                  <a:gd name="T25" fmla="*/ 2 h 7"/>
                  <a:gd name="T26" fmla="*/ 10 w 13"/>
                  <a:gd name="T27" fmla="*/ 4 h 7"/>
                  <a:gd name="T28" fmla="*/ 12 w 13"/>
                  <a:gd name="T29" fmla="*/ 6 h 7"/>
                  <a:gd name="T30" fmla="*/ 13 w 13"/>
                  <a:gd name="T31" fmla="*/ 5 h 7"/>
                  <a:gd name="T32" fmla="*/ 13 w 13"/>
                  <a:gd name="T33" fmla="*/ 4 h 7"/>
                  <a:gd name="T34" fmla="*/ 12 w 13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7">
                    <a:moveTo>
                      <a:pt x="12" y="2"/>
                    </a:moveTo>
                    <a:cubicBezTo>
                      <a:pt x="11" y="1"/>
                      <a:pt x="10" y="1"/>
                      <a:pt x="9" y="1"/>
                    </a:cubicBezTo>
                    <a:cubicBezTo>
                      <a:pt x="8" y="0"/>
                      <a:pt x="7" y="1"/>
                      <a:pt x="5" y="2"/>
                    </a:cubicBezTo>
                    <a:cubicBezTo>
                      <a:pt x="4" y="3"/>
                      <a:pt x="3" y="2"/>
                      <a:pt x="2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5"/>
                    </a:cubicBezTo>
                    <a:cubicBezTo>
                      <a:pt x="4" y="6"/>
                      <a:pt x="4" y="5"/>
                      <a:pt x="5" y="6"/>
                    </a:cubicBezTo>
                    <a:cubicBezTo>
                      <a:pt x="5" y="7"/>
                      <a:pt x="6" y="6"/>
                      <a:pt x="6" y="5"/>
                    </a:cubicBezTo>
                    <a:cubicBezTo>
                      <a:pt x="7" y="5"/>
                      <a:pt x="6" y="5"/>
                      <a:pt x="6" y="4"/>
                    </a:cubicBezTo>
                    <a:cubicBezTo>
                      <a:pt x="6" y="4"/>
                      <a:pt x="7" y="4"/>
                      <a:pt x="7" y="3"/>
                    </a:cubicBezTo>
                    <a:cubicBezTo>
                      <a:pt x="7" y="2"/>
                      <a:pt x="9" y="2"/>
                      <a:pt x="9" y="2"/>
                    </a:cubicBezTo>
                    <a:cubicBezTo>
                      <a:pt x="10" y="3"/>
                      <a:pt x="11" y="3"/>
                      <a:pt x="10" y="4"/>
                    </a:cubicBezTo>
                    <a:cubicBezTo>
                      <a:pt x="10" y="4"/>
                      <a:pt x="11" y="5"/>
                      <a:pt x="12" y="6"/>
                    </a:cubicBezTo>
                    <a:cubicBezTo>
                      <a:pt x="12" y="6"/>
                      <a:pt x="13" y="5"/>
                      <a:pt x="13" y="5"/>
                    </a:cubicBezTo>
                    <a:cubicBezTo>
                      <a:pt x="13" y="5"/>
                      <a:pt x="13" y="4"/>
                      <a:pt x="13" y="4"/>
                    </a:cubicBezTo>
                    <a:cubicBezTo>
                      <a:pt x="13" y="4"/>
                      <a:pt x="13" y="3"/>
                      <a:pt x="12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292">
                <a:extLst>
                  <a:ext uri="{FF2B5EF4-FFF2-40B4-BE49-F238E27FC236}">
                    <a16:creationId xmlns:a16="http://schemas.microsoft.com/office/drawing/2014/main" id="{65D6211E-4F84-439E-8F11-1FA53ECA5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92588" y="2124075"/>
                <a:ext cx="100012" cy="142875"/>
              </a:xfrm>
              <a:custGeom>
                <a:avLst/>
                <a:gdLst>
                  <a:gd name="T0" fmla="*/ 4 w 28"/>
                  <a:gd name="T1" fmla="*/ 29 h 40"/>
                  <a:gd name="T2" fmla="*/ 6 w 28"/>
                  <a:gd name="T3" fmla="*/ 29 h 40"/>
                  <a:gd name="T4" fmla="*/ 8 w 28"/>
                  <a:gd name="T5" fmla="*/ 31 h 40"/>
                  <a:gd name="T6" fmla="*/ 8 w 28"/>
                  <a:gd name="T7" fmla="*/ 31 h 40"/>
                  <a:gd name="T8" fmla="*/ 10 w 28"/>
                  <a:gd name="T9" fmla="*/ 31 h 40"/>
                  <a:gd name="T10" fmla="*/ 11 w 28"/>
                  <a:gd name="T11" fmla="*/ 33 h 40"/>
                  <a:gd name="T12" fmla="*/ 13 w 28"/>
                  <a:gd name="T13" fmla="*/ 34 h 40"/>
                  <a:gd name="T14" fmla="*/ 14 w 28"/>
                  <a:gd name="T15" fmla="*/ 36 h 40"/>
                  <a:gd name="T16" fmla="*/ 16 w 28"/>
                  <a:gd name="T17" fmla="*/ 36 h 40"/>
                  <a:gd name="T18" fmla="*/ 18 w 28"/>
                  <a:gd name="T19" fmla="*/ 36 h 40"/>
                  <a:gd name="T20" fmla="*/ 19 w 28"/>
                  <a:gd name="T21" fmla="*/ 36 h 40"/>
                  <a:gd name="T22" fmla="*/ 21 w 28"/>
                  <a:gd name="T23" fmla="*/ 37 h 40"/>
                  <a:gd name="T24" fmla="*/ 20 w 28"/>
                  <a:gd name="T25" fmla="*/ 39 h 40"/>
                  <a:gd name="T26" fmla="*/ 21 w 28"/>
                  <a:gd name="T27" fmla="*/ 40 h 40"/>
                  <a:gd name="T28" fmla="*/ 21 w 28"/>
                  <a:gd name="T29" fmla="*/ 40 h 40"/>
                  <a:gd name="T30" fmla="*/ 22 w 28"/>
                  <a:gd name="T31" fmla="*/ 37 h 40"/>
                  <a:gd name="T32" fmla="*/ 23 w 28"/>
                  <a:gd name="T33" fmla="*/ 34 h 40"/>
                  <a:gd name="T34" fmla="*/ 21 w 28"/>
                  <a:gd name="T35" fmla="*/ 30 h 40"/>
                  <a:gd name="T36" fmla="*/ 23 w 28"/>
                  <a:gd name="T37" fmla="*/ 29 h 40"/>
                  <a:gd name="T38" fmla="*/ 22 w 28"/>
                  <a:gd name="T39" fmla="*/ 28 h 40"/>
                  <a:gd name="T40" fmla="*/ 22 w 28"/>
                  <a:gd name="T41" fmla="*/ 26 h 40"/>
                  <a:gd name="T42" fmla="*/ 25 w 28"/>
                  <a:gd name="T43" fmla="*/ 26 h 40"/>
                  <a:gd name="T44" fmla="*/ 28 w 28"/>
                  <a:gd name="T45" fmla="*/ 25 h 40"/>
                  <a:gd name="T46" fmla="*/ 27 w 28"/>
                  <a:gd name="T47" fmla="*/ 24 h 40"/>
                  <a:gd name="T48" fmla="*/ 27 w 28"/>
                  <a:gd name="T49" fmla="*/ 22 h 40"/>
                  <a:gd name="T50" fmla="*/ 27 w 28"/>
                  <a:gd name="T51" fmla="*/ 21 h 40"/>
                  <a:gd name="T52" fmla="*/ 27 w 28"/>
                  <a:gd name="T53" fmla="*/ 16 h 40"/>
                  <a:gd name="T54" fmla="*/ 24 w 28"/>
                  <a:gd name="T55" fmla="*/ 16 h 40"/>
                  <a:gd name="T56" fmla="*/ 21 w 28"/>
                  <a:gd name="T57" fmla="*/ 14 h 40"/>
                  <a:gd name="T58" fmla="*/ 17 w 28"/>
                  <a:gd name="T59" fmla="*/ 14 h 40"/>
                  <a:gd name="T60" fmla="*/ 16 w 28"/>
                  <a:gd name="T61" fmla="*/ 11 h 40"/>
                  <a:gd name="T62" fmla="*/ 15 w 28"/>
                  <a:gd name="T63" fmla="*/ 9 h 40"/>
                  <a:gd name="T64" fmla="*/ 13 w 28"/>
                  <a:gd name="T65" fmla="*/ 9 h 40"/>
                  <a:gd name="T66" fmla="*/ 14 w 28"/>
                  <a:gd name="T67" fmla="*/ 8 h 40"/>
                  <a:gd name="T68" fmla="*/ 14 w 28"/>
                  <a:gd name="T69" fmla="*/ 6 h 40"/>
                  <a:gd name="T70" fmla="*/ 16 w 28"/>
                  <a:gd name="T71" fmla="*/ 3 h 40"/>
                  <a:gd name="T72" fmla="*/ 17 w 28"/>
                  <a:gd name="T73" fmla="*/ 3 h 40"/>
                  <a:gd name="T74" fmla="*/ 18 w 28"/>
                  <a:gd name="T75" fmla="*/ 2 h 40"/>
                  <a:gd name="T76" fmla="*/ 18 w 28"/>
                  <a:gd name="T77" fmla="*/ 1 h 40"/>
                  <a:gd name="T78" fmla="*/ 15 w 28"/>
                  <a:gd name="T79" fmla="*/ 2 h 40"/>
                  <a:gd name="T80" fmla="*/ 13 w 28"/>
                  <a:gd name="T81" fmla="*/ 3 h 40"/>
                  <a:gd name="T82" fmla="*/ 11 w 28"/>
                  <a:gd name="T83" fmla="*/ 4 h 40"/>
                  <a:gd name="T84" fmla="*/ 10 w 28"/>
                  <a:gd name="T85" fmla="*/ 4 h 40"/>
                  <a:gd name="T86" fmla="*/ 8 w 28"/>
                  <a:gd name="T87" fmla="*/ 6 h 40"/>
                  <a:gd name="T88" fmla="*/ 7 w 28"/>
                  <a:gd name="T89" fmla="*/ 8 h 40"/>
                  <a:gd name="T90" fmla="*/ 5 w 28"/>
                  <a:gd name="T91" fmla="*/ 11 h 40"/>
                  <a:gd name="T92" fmla="*/ 4 w 28"/>
                  <a:gd name="T93" fmla="*/ 11 h 40"/>
                  <a:gd name="T94" fmla="*/ 4 w 28"/>
                  <a:gd name="T95" fmla="*/ 12 h 40"/>
                  <a:gd name="T96" fmla="*/ 3 w 28"/>
                  <a:gd name="T97" fmla="*/ 13 h 40"/>
                  <a:gd name="T98" fmla="*/ 3 w 28"/>
                  <a:gd name="T99" fmla="*/ 14 h 40"/>
                  <a:gd name="T100" fmla="*/ 4 w 28"/>
                  <a:gd name="T101" fmla="*/ 16 h 40"/>
                  <a:gd name="T102" fmla="*/ 4 w 28"/>
                  <a:gd name="T103" fmla="*/ 17 h 40"/>
                  <a:gd name="T104" fmla="*/ 4 w 28"/>
                  <a:gd name="T105" fmla="*/ 21 h 40"/>
                  <a:gd name="T106" fmla="*/ 4 w 28"/>
                  <a:gd name="T107" fmla="*/ 23 h 40"/>
                  <a:gd name="T108" fmla="*/ 2 w 28"/>
                  <a:gd name="T109" fmla="*/ 24 h 40"/>
                  <a:gd name="T110" fmla="*/ 1 w 28"/>
                  <a:gd name="T111" fmla="*/ 26 h 40"/>
                  <a:gd name="T112" fmla="*/ 0 w 28"/>
                  <a:gd name="T113" fmla="*/ 27 h 40"/>
                  <a:gd name="T114" fmla="*/ 3 w 28"/>
                  <a:gd name="T115" fmla="*/ 28 h 40"/>
                  <a:gd name="T116" fmla="*/ 4 w 28"/>
                  <a:gd name="T117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8" h="40">
                    <a:moveTo>
                      <a:pt x="4" y="29"/>
                    </a:moveTo>
                    <a:cubicBezTo>
                      <a:pt x="5" y="30"/>
                      <a:pt x="6" y="30"/>
                      <a:pt x="6" y="29"/>
                    </a:cubicBezTo>
                    <a:cubicBezTo>
                      <a:pt x="6" y="29"/>
                      <a:pt x="7" y="30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9" y="31"/>
                      <a:pt x="10" y="30"/>
                      <a:pt x="10" y="31"/>
                    </a:cubicBezTo>
                    <a:cubicBezTo>
                      <a:pt x="11" y="31"/>
                      <a:pt x="10" y="33"/>
                      <a:pt x="11" y="33"/>
                    </a:cubicBezTo>
                    <a:cubicBezTo>
                      <a:pt x="12" y="33"/>
                      <a:pt x="13" y="34"/>
                      <a:pt x="13" y="34"/>
                    </a:cubicBezTo>
                    <a:cubicBezTo>
                      <a:pt x="13" y="35"/>
                      <a:pt x="14" y="35"/>
                      <a:pt x="14" y="36"/>
                    </a:cubicBezTo>
                    <a:cubicBezTo>
                      <a:pt x="14" y="36"/>
                      <a:pt x="16" y="36"/>
                      <a:pt x="16" y="36"/>
                    </a:cubicBezTo>
                    <a:cubicBezTo>
                      <a:pt x="17" y="36"/>
                      <a:pt x="17" y="35"/>
                      <a:pt x="18" y="36"/>
                    </a:cubicBezTo>
                    <a:cubicBezTo>
                      <a:pt x="18" y="36"/>
                      <a:pt x="19" y="35"/>
                      <a:pt x="19" y="36"/>
                    </a:cubicBezTo>
                    <a:cubicBezTo>
                      <a:pt x="20" y="36"/>
                      <a:pt x="21" y="36"/>
                      <a:pt x="21" y="37"/>
                    </a:cubicBezTo>
                    <a:cubicBezTo>
                      <a:pt x="21" y="38"/>
                      <a:pt x="19" y="38"/>
                      <a:pt x="20" y="39"/>
                    </a:cubicBezTo>
                    <a:cubicBezTo>
                      <a:pt x="20" y="39"/>
                      <a:pt x="21" y="40"/>
                      <a:pt x="21" y="40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2" y="38"/>
                      <a:pt x="22" y="37"/>
                    </a:cubicBezTo>
                    <a:cubicBezTo>
                      <a:pt x="22" y="36"/>
                      <a:pt x="22" y="34"/>
                      <a:pt x="23" y="34"/>
                    </a:cubicBezTo>
                    <a:cubicBezTo>
                      <a:pt x="23" y="32"/>
                      <a:pt x="21" y="31"/>
                      <a:pt x="21" y="30"/>
                    </a:cubicBezTo>
                    <a:cubicBezTo>
                      <a:pt x="21" y="28"/>
                      <a:pt x="22" y="29"/>
                      <a:pt x="23" y="29"/>
                    </a:cubicBezTo>
                    <a:cubicBezTo>
                      <a:pt x="24" y="28"/>
                      <a:pt x="23" y="28"/>
                      <a:pt x="22" y="28"/>
                    </a:cubicBezTo>
                    <a:cubicBezTo>
                      <a:pt x="22" y="28"/>
                      <a:pt x="21" y="27"/>
                      <a:pt x="22" y="26"/>
                    </a:cubicBezTo>
                    <a:cubicBezTo>
                      <a:pt x="22" y="26"/>
                      <a:pt x="24" y="26"/>
                      <a:pt x="25" y="26"/>
                    </a:cubicBezTo>
                    <a:cubicBezTo>
                      <a:pt x="26" y="26"/>
                      <a:pt x="28" y="25"/>
                      <a:pt x="28" y="25"/>
                    </a:cubicBezTo>
                    <a:cubicBezTo>
                      <a:pt x="28" y="25"/>
                      <a:pt x="28" y="25"/>
                      <a:pt x="27" y="24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8" y="22"/>
                      <a:pt x="27" y="21"/>
                      <a:pt x="27" y="21"/>
                    </a:cubicBezTo>
                    <a:cubicBezTo>
                      <a:pt x="26" y="20"/>
                      <a:pt x="26" y="18"/>
                      <a:pt x="27" y="16"/>
                    </a:cubicBezTo>
                    <a:cubicBezTo>
                      <a:pt x="28" y="15"/>
                      <a:pt x="26" y="15"/>
                      <a:pt x="24" y="16"/>
                    </a:cubicBezTo>
                    <a:cubicBezTo>
                      <a:pt x="23" y="16"/>
                      <a:pt x="22" y="15"/>
                      <a:pt x="21" y="14"/>
                    </a:cubicBezTo>
                    <a:cubicBezTo>
                      <a:pt x="20" y="13"/>
                      <a:pt x="19" y="14"/>
                      <a:pt x="17" y="14"/>
                    </a:cubicBezTo>
                    <a:cubicBezTo>
                      <a:pt x="15" y="14"/>
                      <a:pt x="16" y="12"/>
                      <a:pt x="16" y="11"/>
                    </a:cubicBezTo>
                    <a:cubicBezTo>
                      <a:pt x="16" y="10"/>
                      <a:pt x="15" y="10"/>
                      <a:pt x="15" y="9"/>
                    </a:cubicBezTo>
                    <a:cubicBezTo>
                      <a:pt x="15" y="9"/>
                      <a:pt x="14" y="9"/>
                      <a:pt x="13" y="9"/>
                    </a:cubicBezTo>
                    <a:cubicBezTo>
                      <a:pt x="13" y="9"/>
                      <a:pt x="13" y="8"/>
                      <a:pt x="14" y="8"/>
                    </a:cubicBezTo>
                    <a:cubicBezTo>
                      <a:pt x="14" y="7"/>
                      <a:pt x="14" y="7"/>
                      <a:pt x="14" y="6"/>
                    </a:cubicBezTo>
                    <a:cubicBezTo>
                      <a:pt x="14" y="5"/>
                      <a:pt x="16" y="4"/>
                      <a:pt x="16" y="3"/>
                    </a:cubicBezTo>
                    <a:cubicBezTo>
                      <a:pt x="16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8" y="2"/>
                    </a:cubicBezTo>
                    <a:cubicBezTo>
                      <a:pt x="19" y="2"/>
                      <a:pt x="19" y="2"/>
                      <a:pt x="18" y="1"/>
                    </a:cubicBezTo>
                    <a:cubicBezTo>
                      <a:pt x="17" y="0"/>
                      <a:pt x="17" y="2"/>
                      <a:pt x="15" y="2"/>
                    </a:cubicBezTo>
                    <a:cubicBezTo>
                      <a:pt x="14" y="2"/>
                      <a:pt x="14" y="3"/>
                      <a:pt x="13" y="3"/>
                    </a:cubicBezTo>
                    <a:cubicBezTo>
                      <a:pt x="13" y="4"/>
                      <a:pt x="11" y="3"/>
                      <a:pt x="11" y="4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10" y="4"/>
                      <a:pt x="8" y="5"/>
                      <a:pt x="8" y="6"/>
                    </a:cubicBezTo>
                    <a:cubicBezTo>
                      <a:pt x="8" y="7"/>
                      <a:pt x="8" y="7"/>
                      <a:pt x="7" y="8"/>
                    </a:cubicBezTo>
                    <a:cubicBezTo>
                      <a:pt x="6" y="9"/>
                      <a:pt x="5" y="10"/>
                      <a:pt x="5" y="11"/>
                    </a:cubicBezTo>
                    <a:cubicBezTo>
                      <a:pt x="5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4" y="12"/>
                      <a:pt x="3" y="13"/>
                      <a:pt x="3" y="13"/>
                    </a:cubicBezTo>
                    <a:cubicBezTo>
                      <a:pt x="3" y="13"/>
                      <a:pt x="3" y="14"/>
                      <a:pt x="3" y="14"/>
                    </a:cubicBezTo>
                    <a:cubicBezTo>
                      <a:pt x="4" y="15"/>
                      <a:pt x="4" y="15"/>
                      <a:pt x="4" y="16"/>
                    </a:cubicBezTo>
                    <a:cubicBezTo>
                      <a:pt x="4" y="16"/>
                      <a:pt x="4" y="17"/>
                      <a:pt x="4" y="17"/>
                    </a:cubicBezTo>
                    <a:cubicBezTo>
                      <a:pt x="3" y="17"/>
                      <a:pt x="4" y="20"/>
                      <a:pt x="4" y="21"/>
                    </a:cubicBezTo>
                    <a:cubicBezTo>
                      <a:pt x="5" y="21"/>
                      <a:pt x="4" y="22"/>
                      <a:pt x="4" y="23"/>
                    </a:cubicBezTo>
                    <a:cubicBezTo>
                      <a:pt x="3" y="24"/>
                      <a:pt x="3" y="24"/>
                      <a:pt x="2" y="24"/>
                    </a:cubicBezTo>
                    <a:cubicBezTo>
                      <a:pt x="1" y="24"/>
                      <a:pt x="1" y="26"/>
                      <a:pt x="1" y="26"/>
                    </a:cubicBezTo>
                    <a:cubicBezTo>
                      <a:pt x="0" y="26"/>
                      <a:pt x="0" y="26"/>
                      <a:pt x="0" y="27"/>
                    </a:cubicBezTo>
                    <a:cubicBezTo>
                      <a:pt x="1" y="27"/>
                      <a:pt x="3" y="28"/>
                      <a:pt x="3" y="28"/>
                    </a:cubicBezTo>
                    <a:cubicBezTo>
                      <a:pt x="3" y="28"/>
                      <a:pt x="4" y="29"/>
                      <a:pt x="4" y="2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293">
                <a:extLst>
                  <a:ext uri="{FF2B5EF4-FFF2-40B4-BE49-F238E27FC236}">
                    <a16:creationId xmlns:a16="http://schemas.microsoft.com/office/drawing/2014/main" id="{310607D6-2F30-4710-AB2F-14F0A55DA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13213" y="2314575"/>
                <a:ext cx="104775" cy="114300"/>
              </a:xfrm>
              <a:custGeom>
                <a:avLst/>
                <a:gdLst>
                  <a:gd name="T0" fmla="*/ 28 w 29"/>
                  <a:gd name="T1" fmla="*/ 19 h 32"/>
                  <a:gd name="T2" fmla="*/ 27 w 29"/>
                  <a:gd name="T3" fmla="*/ 17 h 32"/>
                  <a:gd name="T4" fmla="*/ 25 w 29"/>
                  <a:gd name="T5" fmla="*/ 16 h 32"/>
                  <a:gd name="T6" fmla="*/ 22 w 29"/>
                  <a:gd name="T7" fmla="*/ 15 h 32"/>
                  <a:gd name="T8" fmla="*/ 22 w 29"/>
                  <a:gd name="T9" fmla="*/ 13 h 32"/>
                  <a:gd name="T10" fmla="*/ 22 w 29"/>
                  <a:gd name="T11" fmla="*/ 11 h 32"/>
                  <a:gd name="T12" fmla="*/ 21 w 29"/>
                  <a:gd name="T13" fmla="*/ 9 h 32"/>
                  <a:gd name="T14" fmla="*/ 18 w 29"/>
                  <a:gd name="T15" fmla="*/ 9 h 32"/>
                  <a:gd name="T16" fmla="*/ 16 w 29"/>
                  <a:gd name="T17" fmla="*/ 8 h 32"/>
                  <a:gd name="T18" fmla="*/ 15 w 29"/>
                  <a:gd name="T19" fmla="*/ 7 h 32"/>
                  <a:gd name="T20" fmla="*/ 14 w 29"/>
                  <a:gd name="T21" fmla="*/ 7 h 32"/>
                  <a:gd name="T22" fmla="*/ 11 w 29"/>
                  <a:gd name="T23" fmla="*/ 5 h 32"/>
                  <a:gd name="T24" fmla="*/ 10 w 29"/>
                  <a:gd name="T25" fmla="*/ 1 h 32"/>
                  <a:gd name="T26" fmla="*/ 8 w 29"/>
                  <a:gd name="T27" fmla="*/ 1 h 32"/>
                  <a:gd name="T28" fmla="*/ 5 w 29"/>
                  <a:gd name="T29" fmla="*/ 2 h 32"/>
                  <a:gd name="T30" fmla="*/ 3 w 29"/>
                  <a:gd name="T31" fmla="*/ 3 h 32"/>
                  <a:gd name="T32" fmla="*/ 1 w 29"/>
                  <a:gd name="T33" fmla="*/ 3 h 32"/>
                  <a:gd name="T34" fmla="*/ 1 w 29"/>
                  <a:gd name="T35" fmla="*/ 3 h 32"/>
                  <a:gd name="T36" fmla="*/ 2 w 29"/>
                  <a:gd name="T37" fmla="*/ 6 h 32"/>
                  <a:gd name="T38" fmla="*/ 1 w 29"/>
                  <a:gd name="T39" fmla="*/ 8 h 32"/>
                  <a:gd name="T40" fmla="*/ 2 w 29"/>
                  <a:gd name="T41" fmla="*/ 11 h 32"/>
                  <a:gd name="T42" fmla="*/ 1 w 29"/>
                  <a:gd name="T43" fmla="*/ 13 h 32"/>
                  <a:gd name="T44" fmla="*/ 1 w 29"/>
                  <a:gd name="T45" fmla="*/ 15 h 32"/>
                  <a:gd name="T46" fmla="*/ 1 w 29"/>
                  <a:gd name="T47" fmla="*/ 16 h 32"/>
                  <a:gd name="T48" fmla="*/ 0 w 29"/>
                  <a:gd name="T49" fmla="*/ 18 h 32"/>
                  <a:gd name="T50" fmla="*/ 0 w 29"/>
                  <a:gd name="T51" fmla="*/ 19 h 32"/>
                  <a:gd name="T52" fmla="*/ 1 w 29"/>
                  <a:gd name="T53" fmla="*/ 20 h 32"/>
                  <a:gd name="T54" fmla="*/ 2 w 29"/>
                  <a:gd name="T55" fmla="*/ 22 h 32"/>
                  <a:gd name="T56" fmla="*/ 3 w 29"/>
                  <a:gd name="T57" fmla="*/ 24 h 32"/>
                  <a:gd name="T58" fmla="*/ 2 w 29"/>
                  <a:gd name="T59" fmla="*/ 25 h 32"/>
                  <a:gd name="T60" fmla="*/ 3 w 29"/>
                  <a:gd name="T61" fmla="*/ 27 h 32"/>
                  <a:gd name="T62" fmla="*/ 4 w 29"/>
                  <a:gd name="T63" fmla="*/ 29 h 32"/>
                  <a:gd name="T64" fmla="*/ 4 w 29"/>
                  <a:gd name="T65" fmla="*/ 32 h 32"/>
                  <a:gd name="T66" fmla="*/ 7 w 29"/>
                  <a:gd name="T67" fmla="*/ 30 h 32"/>
                  <a:gd name="T68" fmla="*/ 9 w 29"/>
                  <a:gd name="T69" fmla="*/ 30 h 32"/>
                  <a:gd name="T70" fmla="*/ 12 w 29"/>
                  <a:gd name="T71" fmla="*/ 31 h 32"/>
                  <a:gd name="T72" fmla="*/ 14 w 29"/>
                  <a:gd name="T73" fmla="*/ 30 h 32"/>
                  <a:gd name="T74" fmla="*/ 17 w 29"/>
                  <a:gd name="T75" fmla="*/ 30 h 32"/>
                  <a:gd name="T76" fmla="*/ 17 w 29"/>
                  <a:gd name="T77" fmla="*/ 26 h 32"/>
                  <a:gd name="T78" fmla="*/ 19 w 29"/>
                  <a:gd name="T79" fmla="*/ 24 h 32"/>
                  <a:gd name="T80" fmla="*/ 22 w 29"/>
                  <a:gd name="T81" fmla="*/ 23 h 32"/>
                  <a:gd name="T82" fmla="*/ 25 w 29"/>
                  <a:gd name="T83" fmla="*/ 23 h 32"/>
                  <a:gd name="T84" fmla="*/ 27 w 29"/>
                  <a:gd name="T85" fmla="*/ 24 h 32"/>
                  <a:gd name="T86" fmla="*/ 28 w 29"/>
                  <a:gd name="T87" fmla="*/ 22 h 32"/>
                  <a:gd name="T88" fmla="*/ 28 w 29"/>
                  <a:gd name="T89" fmla="*/ 1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" h="32">
                    <a:moveTo>
                      <a:pt x="28" y="19"/>
                    </a:moveTo>
                    <a:cubicBezTo>
                      <a:pt x="28" y="18"/>
                      <a:pt x="27" y="18"/>
                      <a:pt x="27" y="17"/>
                    </a:cubicBezTo>
                    <a:cubicBezTo>
                      <a:pt x="27" y="16"/>
                      <a:pt x="26" y="16"/>
                      <a:pt x="25" y="16"/>
                    </a:cubicBezTo>
                    <a:cubicBezTo>
                      <a:pt x="23" y="16"/>
                      <a:pt x="22" y="16"/>
                      <a:pt x="22" y="15"/>
                    </a:cubicBezTo>
                    <a:cubicBezTo>
                      <a:pt x="22" y="14"/>
                      <a:pt x="21" y="13"/>
                      <a:pt x="22" y="13"/>
                    </a:cubicBezTo>
                    <a:cubicBezTo>
                      <a:pt x="23" y="12"/>
                      <a:pt x="22" y="12"/>
                      <a:pt x="22" y="11"/>
                    </a:cubicBezTo>
                    <a:cubicBezTo>
                      <a:pt x="22" y="10"/>
                      <a:pt x="21" y="10"/>
                      <a:pt x="21" y="9"/>
                    </a:cubicBezTo>
                    <a:cubicBezTo>
                      <a:pt x="20" y="9"/>
                      <a:pt x="18" y="10"/>
                      <a:pt x="18" y="9"/>
                    </a:cubicBezTo>
                    <a:cubicBezTo>
                      <a:pt x="18" y="8"/>
                      <a:pt x="17" y="8"/>
                      <a:pt x="16" y="8"/>
                    </a:cubicBezTo>
                    <a:cubicBezTo>
                      <a:pt x="16" y="8"/>
                      <a:pt x="16" y="7"/>
                      <a:pt x="15" y="7"/>
                    </a:cubicBezTo>
                    <a:cubicBezTo>
                      <a:pt x="15" y="7"/>
                      <a:pt x="15" y="7"/>
                      <a:pt x="14" y="7"/>
                    </a:cubicBezTo>
                    <a:cubicBezTo>
                      <a:pt x="13" y="7"/>
                      <a:pt x="12" y="6"/>
                      <a:pt x="11" y="5"/>
                    </a:cubicBezTo>
                    <a:cubicBezTo>
                      <a:pt x="10" y="4"/>
                      <a:pt x="10" y="1"/>
                      <a:pt x="10" y="1"/>
                    </a:cubicBezTo>
                    <a:cubicBezTo>
                      <a:pt x="10" y="0"/>
                      <a:pt x="9" y="1"/>
                      <a:pt x="8" y="1"/>
                    </a:cubicBezTo>
                    <a:cubicBezTo>
                      <a:pt x="7" y="1"/>
                      <a:pt x="6" y="1"/>
                      <a:pt x="5" y="2"/>
                    </a:cubicBezTo>
                    <a:cubicBezTo>
                      <a:pt x="4" y="2"/>
                      <a:pt x="4" y="2"/>
                      <a:pt x="3" y="3"/>
                    </a:cubicBezTo>
                    <a:cubicBezTo>
                      <a:pt x="3" y="3"/>
                      <a:pt x="2" y="4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2" y="6"/>
                      <a:pt x="2" y="6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2" y="10"/>
                      <a:pt x="2" y="11"/>
                    </a:cubicBezTo>
                    <a:cubicBezTo>
                      <a:pt x="2" y="11"/>
                      <a:pt x="1" y="12"/>
                      <a:pt x="1" y="13"/>
                    </a:cubicBezTo>
                    <a:cubicBezTo>
                      <a:pt x="2" y="13"/>
                      <a:pt x="1" y="14"/>
                      <a:pt x="1" y="15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1" y="16"/>
                      <a:pt x="1" y="17"/>
                      <a:pt x="0" y="18"/>
                    </a:cubicBezTo>
                    <a:cubicBezTo>
                      <a:pt x="0" y="18"/>
                      <a:pt x="0" y="18"/>
                      <a:pt x="0" y="19"/>
                    </a:cubicBezTo>
                    <a:cubicBezTo>
                      <a:pt x="0" y="19"/>
                      <a:pt x="0" y="19"/>
                      <a:pt x="1" y="20"/>
                    </a:cubicBezTo>
                    <a:cubicBezTo>
                      <a:pt x="2" y="20"/>
                      <a:pt x="1" y="21"/>
                      <a:pt x="2" y="22"/>
                    </a:cubicBezTo>
                    <a:cubicBezTo>
                      <a:pt x="2" y="23"/>
                      <a:pt x="3" y="23"/>
                      <a:pt x="3" y="24"/>
                    </a:cubicBezTo>
                    <a:cubicBezTo>
                      <a:pt x="2" y="24"/>
                      <a:pt x="3" y="25"/>
                      <a:pt x="2" y="25"/>
                    </a:cubicBezTo>
                    <a:cubicBezTo>
                      <a:pt x="1" y="26"/>
                      <a:pt x="2" y="27"/>
                      <a:pt x="3" y="27"/>
                    </a:cubicBezTo>
                    <a:cubicBezTo>
                      <a:pt x="3" y="27"/>
                      <a:pt x="3" y="29"/>
                      <a:pt x="4" y="29"/>
                    </a:cubicBezTo>
                    <a:cubicBezTo>
                      <a:pt x="4" y="30"/>
                      <a:pt x="4" y="31"/>
                      <a:pt x="4" y="32"/>
                    </a:cubicBezTo>
                    <a:cubicBezTo>
                      <a:pt x="4" y="32"/>
                      <a:pt x="6" y="31"/>
                      <a:pt x="7" y="30"/>
                    </a:cubicBezTo>
                    <a:cubicBezTo>
                      <a:pt x="9" y="29"/>
                      <a:pt x="8" y="30"/>
                      <a:pt x="9" y="30"/>
                    </a:cubicBezTo>
                    <a:cubicBezTo>
                      <a:pt x="11" y="30"/>
                      <a:pt x="12" y="30"/>
                      <a:pt x="12" y="31"/>
                    </a:cubicBezTo>
                    <a:cubicBezTo>
                      <a:pt x="13" y="32"/>
                      <a:pt x="13" y="30"/>
                      <a:pt x="14" y="30"/>
                    </a:cubicBezTo>
                    <a:cubicBezTo>
                      <a:pt x="14" y="29"/>
                      <a:pt x="16" y="30"/>
                      <a:pt x="17" y="30"/>
                    </a:cubicBezTo>
                    <a:cubicBezTo>
                      <a:pt x="17" y="30"/>
                      <a:pt x="17" y="27"/>
                      <a:pt x="17" y="26"/>
                    </a:cubicBezTo>
                    <a:cubicBezTo>
                      <a:pt x="17" y="26"/>
                      <a:pt x="18" y="24"/>
                      <a:pt x="19" y="24"/>
                    </a:cubicBezTo>
                    <a:cubicBezTo>
                      <a:pt x="20" y="23"/>
                      <a:pt x="21" y="24"/>
                      <a:pt x="22" y="23"/>
                    </a:cubicBezTo>
                    <a:cubicBezTo>
                      <a:pt x="23" y="23"/>
                      <a:pt x="24" y="23"/>
                      <a:pt x="25" y="23"/>
                    </a:cubicBezTo>
                    <a:cubicBezTo>
                      <a:pt x="26" y="23"/>
                      <a:pt x="26" y="24"/>
                      <a:pt x="27" y="24"/>
                    </a:cubicBezTo>
                    <a:cubicBezTo>
                      <a:pt x="27" y="24"/>
                      <a:pt x="28" y="23"/>
                      <a:pt x="28" y="22"/>
                    </a:cubicBezTo>
                    <a:cubicBezTo>
                      <a:pt x="28" y="22"/>
                      <a:pt x="29" y="20"/>
                      <a:pt x="28" y="1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294">
                <a:extLst>
                  <a:ext uri="{FF2B5EF4-FFF2-40B4-BE49-F238E27FC236}">
                    <a16:creationId xmlns:a16="http://schemas.microsoft.com/office/drawing/2014/main" id="{33398B57-3024-4CAC-BA3C-7630503CE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4813" y="2232025"/>
                <a:ext cx="107950" cy="157163"/>
              </a:xfrm>
              <a:custGeom>
                <a:avLst/>
                <a:gdLst>
                  <a:gd name="T0" fmla="*/ 28 w 30"/>
                  <a:gd name="T1" fmla="*/ 42 h 44"/>
                  <a:gd name="T2" fmla="*/ 28 w 30"/>
                  <a:gd name="T3" fmla="*/ 42 h 44"/>
                  <a:gd name="T4" fmla="*/ 28 w 30"/>
                  <a:gd name="T5" fmla="*/ 41 h 44"/>
                  <a:gd name="T6" fmla="*/ 29 w 30"/>
                  <a:gd name="T7" fmla="*/ 39 h 44"/>
                  <a:gd name="T8" fmla="*/ 29 w 30"/>
                  <a:gd name="T9" fmla="*/ 38 h 44"/>
                  <a:gd name="T10" fmla="*/ 29 w 30"/>
                  <a:gd name="T11" fmla="*/ 36 h 44"/>
                  <a:gd name="T12" fmla="*/ 30 w 30"/>
                  <a:gd name="T13" fmla="*/ 34 h 44"/>
                  <a:gd name="T14" fmla="*/ 29 w 30"/>
                  <a:gd name="T15" fmla="*/ 31 h 44"/>
                  <a:gd name="T16" fmla="*/ 30 w 30"/>
                  <a:gd name="T17" fmla="*/ 29 h 44"/>
                  <a:gd name="T18" fmla="*/ 29 w 30"/>
                  <a:gd name="T19" fmla="*/ 26 h 44"/>
                  <a:gd name="T20" fmla="*/ 26 w 30"/>
                  <a:gd name="T21" fmla="*/ 26 h 44"/>
                  <a:gd name="T22" fmla="*/ 26 w 30"/>
                  <a:gd name="T23" fmla="*/ 23 h 44"/>
                  <a:gd name="T24" fmla="*/ 25 w 30"/>
                  <a:gd name="T25" fmla="*/ 23 h 44"/>
                  <a:gd name="T26" fmla="*/ 22 w 30"/>
                  <a:gd name="T27" fmla="*/ 24 h 44"/>
                  <a:gd name="T28" fmla="*/ 21 w 30"/>
                  <a:gd name="T29" fmla="*/ 22 h 44"/>
                  <a:gd name="T30" fmla="*/ 20 w 30"/>
                  <a:gd name="T31" fmla="*/ 22 h 44"/>
                  <a:gd name="T32" fmla="*/ 19 w 30"/>
                  <a:gd name="T33" fmla="*/ 20 h 44"/>
                  <a:gd name="T34" fmla="*/ 18 w 30"/>
                  <a:gd name="T35" fmla="*/ 18 h 44"/>
                  <a:gd name="T36" fmla="*/ 19 w 30"/>
                  <a:gd name="T37" fmla="*/ 16 h 44"/>
                  <a:gd name="T38" fmla="*/ 20 w 30"/>
                  <a:gd name="T39" fmla="*/ 15 h 44"/>
                  <a:gd name="T40" fmla="*/ 20 w 30"/>
                  <a:gd name="T41" fmla="*/ 13 h 44"/>
                  <a:gd name="T42" fmla="*/ 22 w 30"/>
                  <a:gd name="T43" fmla="*/ 11 h 44"/>
                  <a:gd name="T44" fmla="*/ 25 w 30"/>
                  <a:gd name="T45" fmla="*/ 10 h 44"/>
                  <a:gd name="T46" fmla="*/ 27 w 30"/>
                  <a:gd name="T47" fmla="*/ 10 h 44"/>
                  <a:gd name="T48" fmla="*/ 26 w 30"/>
                  <a:gd name="T49" fmla="*/ 9 h 44"/>
                  <a:gd name="T50" fmla="*/ 27 w 30"/>
                  <a:gd name="T51" fmla="*/ 7 h 44"/>
                  <a:gd name="T52" fmla="*/ 25 w 30"/>
                  <a:gd name="T53" fmla="*/ 6 h 44"/>
                  <a:gd name="T54" fmla="*/ 24 w 30"/>
                  <a:gd name="T55" fmla="*/ 6 h 44"/>
                  <a:gd name="T56" fmla="*/ 22 w 30"/>
                  <a:gd name="T57" fmla="*/ 6 h 44"/>
                  <a:gd name="T58" fmla="*/ 20 w 30"/>
                  <a:gd name="T59" fmla="*/ 6 h 44"/>
                  <a:gd name="T60" fmla="*/ 19 w 30"/>
                  <a:gd name="T61" fmla="*/ 4 h 44"/>
                  <a:gd name="T62" fmla="*/ 17 w 30"/>
                  <a:gd name="T63" fmla="*/ 3 h 44"/>
                  <a:gd name="T64" fmla="*/ 16 w 30"/>
                  <a:gd name="T65" fmla="*/ 1 h 44"/>
                  <a:gd name="T66" fmla="*/ 14 w 30"/>
                  <a:gd name="T67" fmla="*/ 1 h 44"/>
                  <a:gd name="T68" fmla="*/ 14 w 30"/>
                  <a:gd name="T69" fmla="*/ 2 h 44"/>
                  <a:gd name="T70" fmla="*/ 13 w 30"/>
                  <a:gd name="T71" fmla="*/ 5 h 44"/>
                  <a:gd name="T72" fmla="*/ 9 w 30"/>
                  <a:gd name="T73" fmla="*/ 7 h 44"/>
                  <a:gd name="T74" fmla="*/ 7 w 30"/>
                  <a:gd name="T75" fmla="*/ 11 h 44"/>
                  <a:gd name="T76" fmla="*/ 5 w 30"/>
                  <a:gd name="T77" fmla="*/ 11 h 44"/>
                  <a:gd name="T78" fmla="*/ 3 w 30"/>
                  <a:gd name="T79" fmla="*/ 11 h 44"/>
                  <a:gd name="T80" fmla="*/ 3 w 30"/>
                  <a:gd name="T81" fmla="*/ 9 h 44"/>
                  <a:gd name="T82" fmla="*/ 3 w 30"/>
                  <a:gd name="T83" fmla="*/ 8 h 44"/>
                  <a:gd name="T84" fmla="*/ 1 w 30"/>
                  <a:gd name="T85" fmla="*/ 10 h 44"/>
                  <a:gd name="T86" fmla="*/ 2 w 30"/>
                  <a:gd name="T87" fmla="*/ 13 h 44"/>
                  <a:gd name="T88" fmla="*/ 1 w 30"/>
                  <a:gd name="T89" fmla="*/ 14 h 44"/>
                  <a:gd name="T90" fmla="*/ 3 w 30"/>
                  <a:gd name="T91" fmla="*/ 16 h 44"/>
                  <a:gd name="T92" fmla="*/ 6 w 30"/>
                  <a:gd name="T93" fmla="*/ 19 h 44"/>
                  <a:gd name="T94" fmla="*/ 7 w 30"/>
                  <a:gd name="T95" fmla="*/ 23 h 44"/>
                  <a:gd name="T96" fmla="*/ 11 w 30"/>
                  <a:gd name="T97" fmla="*/ 30 h 44"/>
                  <a:gd name="T98" fmla="*/ 12 w 30"/>
                  <a:gd name="T99" fmla="*/ 33 h 44"/>
                  <a:gd name="T100" fmla="*/ 13 w 30"/>
                  <a:gd name="T101" fmla="*/ 35 h 44"/>
                  <a:gd name="T102" fmla="*/ 17 w 30"/>
                  <a:gd name="T103" fmla="*/ 37 h 44"/>
                  <a:gd name="T104" fmla="*/ 24 w 30"/>
                  <a:gd name="T105" fmla="*/ 41 h 44"/>
                  <a:gd name="T106" fmla="*/ 26 w 30"/>
                  <a:gd name="T107" fmla="*/ 44 h 44"/>
                  <a:gd name="T108" fmla="*/ 27 w 30"/>
                  <a:gd name="T109" fmla="*/ 44 h 44"/>
                  <a:gd name="T110" fmla="*/ 27 w 30"/>
                  <a:gd name="T111" fmla="*/ 44 h 44"/>
                  <a:gd name="T112" fmla="*/ 28 w 30"/>
                  <a:gd name="T113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" h="44">
                    <a:moveTo>
                      <a:pt x="28" y="42"/>
                    </a:move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0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7"/>
                      <a:pt x="30" y="36"/>
                      <a:pt x="29" y="36"/>
                    </a:cubicBezTo>
                    <a:cubicBezTo>
                      <a:pt x="29" y="35"/>
                      <a:pt x="30" y="34"/>
                      <a:pt x="30" y="34"/>
                    </a:cubicBezTo>
                    <a:cubicBezTo>
                      <a:pt x="30" y="33"/>
                      <a:pt x="29" y="31"/>
                      <a:pt x="29" y="31"/>
                    </a:cubicBezTo>
                    <a:cubicBezTo>
                      <a:pt x="30" y="30"/>
                      <a:pt x="30" y="30"/>
                      <a:pt x="30" y="29"/>
                    </a:cubicBezTo>
                    <a:cubicBezTo>
                      <a:pt x="30" y="29"/>
                      <a:pt x="29" y="27"/>
                      <a:pt x="29" y="26"/>
                    </a:cubicBezTo>
                    <a:cubicBezTo>
                      <a:pt x="28" y="26"/>
                      <a:pt x="27" y="26"/>
                      <a:pt x="26" y="26"/>
                    </a:cubicBezTo>
                    <a:cubicBezTo>
                      <a:pt x="26" y="26"/>
                      <a:pt x="26" y="24"/>
                      <a:pt x="26" y="23"/>
                    </a:cubicBezTo>
                    <a:cubicBezTo>
                      <a:pt x="26" y="22"/>
                      <a:pt x="25" y="23"/>
                      <a:pt x="25" y="23"/>
                    </a:cubicBezTo>
                    <a:cubicBezTo>
                      <a:pt x="24" y="24"/>
                      <a:pt x="23" y="24"/>
                      <a:pt x="22" y="24"/>
                    </a:cubicBezTo>
                    <a:cubicBezTo>
                      <a:pt x="21" y="24"/>
                      <a:pt x="22" y="22"/>
                      <a:pt x="21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1"/>
                      <a:pt x="19" y="20"/>
                      <a:pt x="19" y="20"/>
                    </a:cubicBezTo>
                    <a:cubicBezTo>
                      <a:pt x="18" y="19"/>
                      <a:pt x="18" y="18"/>
                      <a:pt x="18" y="18"/>
                    </a:cubicBezTo>
                    <a:cubicBezTo>
                      <a:pt x="19" y="17"/>
                      <a:pt x="18" y="17"/>
                      <a:pt x="19" y="16"/>
                    </a:cubicBezTo>
                    <a:cubicBezTo>
                      <a:pt x="19" y="15"/>
                      <a:pt x="20" y="16"/>
                      <a:pt x="20" y="15"/>
                    </a:cubicBezTo>
                    <a:cubicBezTo>
                      <a:pt x="19" y="14"/>
                      <a:pt x="20" y="13"/>
                      <a:pt x="20" y="13"/>
                    </a:cubicBezTo>
                    <a:cubicBezTo>
                      <a:pt x="20" y="12"/>
                      <a:pt x="21" y="12"/>
                      <a:pt x="22" y="11"/>
                    </a:cubicBezTo>
                    <a:cubicBezTo>
                      <a:pt x="23" y="10"/>
                      <a:pt x="24" y="11"/>
                      <a:pt x="25" y="10"/>
                    </a:cubicBezTo>
                    <a:cubicBezTo>
                      <a:pt x="26" y="10"/>
                      <a:pt x="27" y="10"/>
                      <a:pt x="27" y="10"/>
                    </a:cubicBezTo>
                    <a:cubicBezTo>
                      <a:pt x="27" y="10"/>
                      <a:pt x="26" y="9"/>
                      <a:pt x="26" y="9"/>
                    </a:cubicBezTo>
                    <a:cubicBezTo>
                      <a:pt x="25" y="8"/>
                      <a:pt x="27" y="8"/>
                      <a:pt x="27" y="7"/>
                    </a:cubicBezTo>
                    <a:cubicBezTo>
                      <a:pt x="27" y="6"/>
                      <a:pt x="26" y="6"/>
                      <a:pt x="25" y="6"/>
                    </a:cubicBezTo>
                    <a:cubicBezTo>
                      <a:pt x="25" y="5"/>
                      <a:pt x="24" y="6"/>
                      <a:pt x="24" y="6"/>
                    </a:cubicBezTo>
                    <a:cubicBezTo>
                      <a:pt x="23" y="5"/>
                      <a:pt x="23" y="6"/>
                      <a:pt x="22" y="6"/>
                    </a:cubicBezTo>
                    <a:cubicBezTo>
                      <a:pt x="22" y="6"/>
                      <a:pt x="20" y="6"/>
                      <a:pt x="20" y="6"/>
                    </a:cubicBezTo>
                    <a:cubicBezTo>
                      <a:pt x="20" y="5"/>
                      <a:pt x="19" y="5"/>
                      <a:pt x="19" y="4"/>
                    </a:cubicBezTo>
                    <a:cubicBezTo>
                      <a:pt x="19" y="4"/>
                      <a:pt x="18" y="3"/>
                      <a:pt x="17" y="3"/>
                    </a:cubicBezTo>
                    <a:cubicBezTo>
                      <a:pt x="16" y="3"/>
                      <a:pt x="17" y="1"/>
                      <a:pt x="16" y="1"/>
                    </a:cubicBezTo>
                    <a:cubicBezTo>
                      <a:pt x="16" y="0"/>
                      <a:pt x="15" y="1"/>
                      <a:pt x="14" y="1"/>
                    </a:cubicBezTo>
                    <a:cubicBezTo>
                      <a:pt x="15" y="2"/>
                      <a:pt x="15" y="2"/>
                      <a:pt x="14" y="2"/>
                    </a:cubicBezTo>
                    <a:cubicBezTo>
                      <a:pt x="14" y="3"/>
                      <a:pt x="14" y="3"/>
                      <a:pt x="13" y="5"/>
                    </a:cubicBezTo>
                    <a:cubicBezTo>
                      <a:pt x="12" y="6"/>
                      <a:pt x="10" y="7"/>
                      <a:pt x="9" y="7"/>
                    </a:cubicBezTo>
                    <a:cubicBezTo>
                      <a:pt x="8" y="8"/>
                      <a:pt x="7" y="10"/>
                      <a:pt x="7" y="11"/>
                    </a:cubicBezTo>
                    <a:cubicBezTo>
                      <a:pt x="6" y="12"/>
                      <a:pt x="5" y="12"/>
                      <a:pt x="5" y="11"/>
                    </a:cubicBezTo>
                    <a:cubicBezTo>
                      <a:pt x="4" y="10"/>
                      <a:pt x="4" y="11"/>
                      <a:pt x="3" y="11"/>
                    </a:cubicBezTo>
                    <a:cubicBezTo>
                      <a:pt x="2" y="10"/>
                      <a:pt x="3" y="10"/>
                      <a:pt x="3" y="9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2" y="8"/>
                      <a:pt x="1" y="9"/>
                      <a:pt x="1" y="10"/>
                    </a:cubicBezTo>
                    <a:cubicBezTo>
                      <a:pt x="0" y="11"/>
                      <a:pt x="1" y="13"/>
                      <a:pt x="2" y="13"/>
                    </a:cubicBezTo>
                    <a:cubicBezTo>
                      <a:pt x="2" y="14"/>
                      <a:pt x="1" y="13"/>
                      <a:pt x="1" y="14"/>
                    </a:cubicBezTo>
                    <a:cubicBezTo>
                      <a:pt x="1" y="15"/>
                      <a:pt x="3" y="15"/>
                      <a:pt x="3" y="16"/>
                    </a:cubicBezTo>
                    <a:cubicBezTo>
                      <a:pt x="4" y="17"/>
                      <a:pt x="5" y="18"/>
                      <a:pt x="6" y="19"/>
                    </a:cubicBezTo>
                    <a:cubicBezTo>
                      <a:pt x="6" y="20"/>
                      <a:pt x="7" y="21"/>
                      <a:pt x="7" y="23"/>
                    </a:cubicBezTo>
                    <a:cubicBezTo>
                      <a:pt x="8" y="25"/>
                      <a:pt x="10" y="28"/>
                      <a:pt x="11" y="30"/>
                    </a:cubicBezTo>
                    <a:cubicBezTo>
                      <a:pt x="12" y="31"/>
                      <a:pt x="13" y="32"/>
                      <a:pt x="12" y="33"/>
                    </a:cubicBezTo>
                    <a:cubicBezTo>
                      <a:pt x="12" y="33"/>
                      <a:pt x="12" y="34"/>
                      <a:pt x="13" y="35"/>
                    </a:cubicBezTo>
                    <a:cubicBezTo>
                      <a:pt x="14" y="35"/>
                      <a:pt x="15" y="36"/>
                      <a:pt x="17" y="37"/>
                    </a:cubicBezTo>
                    <a:cubicBezTo>
                      <a:pt x="19" y="38"/>
                      <a:pt x="23" y="40"/>
                      <a:pt x="24" y="41"/>
                    </a:cubicBezTo>
                    <a:cubicBezTo>
                      <a:pt x="24" y="42"/>
                      <a:pt x="26" y="43"/>
                      <a:pt x="26" y="44"/>
                    </a:cubicBezTo>
                    <a:cubicBezTo>
                      <a:pt x="26" y="44"/>
                      <a:pt x="27" y="44"/>
                      <a:pt x="27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3"/>
                      <a:pt x="28" y="42"/>
                      <a:pt x="28" y="4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295">
                <a:extLst>
                  <a:ext uri="{FF2B5EF4-FFF2-40B4-BE49-F238E27FC236}">
                    <a16:creationId xmlns:a16="http://schemas.microsoft.com/office/drawing/2014/main" id="{BF20CFC1-DB91-4B65-8D9D-FC87142D5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6550" y="2130425"/>
                <a:ext cx="115887" cy="96838"/>
              </a:xfrm>
              <a:custGeom>
                <a:avLst/>
                <a:gdLst>
                  <a:gd name="T0" fmla="*/ 3 w 32"/>
                  <a:gd name="T1" fmla="*/ 1 h 27"/>
                  <a:gd name="T2" fmla="*/ 1 w 32"/>
                  <a:gd name="T3" fmla="*/ 4 h 27"/>
                  <a:gd name="T4" fmla="*/ 1 w 32"/>
                  <a:gd name="T5" fmla="*/ 6 h 27"/>
                  <a:gd name="T6" fmla="*/ 0 w 32"/>
                  <a:gd name="T7" fmla="*/ 7 h 27"/>
                  <a:gd name="T8" fmla="*/ 2 w 32"/>
                  <a:gd name="T9" fmla="*/ 7 h 27"/>
                  <a:gd name="T10" fmla="*/ 3 w 32"/>
                  <a:gd name="T11" fmla="*/ 9 h 27"/>
                  <a:gd name="T12" fmla="*/ 4 w 32"/>
                  <a:gd name="T13" fmla="*/ 12 h 27"/>
                  <a:gd name="T14" fmla="*/ 8 w 32"/>
                  <a:gd name="T15" fmla="*/ 12 h 27"/>
                  <a:gd name="T16" fmla="*/ 11 w 32"/>
                  <a:gd name="T17" fmla="*/ 14 h 27"/>
                  <a:gd name="T18" fmla="*/ 14 w 32"/>
                  <a:gd name="T19" fmla="*/ 14 h 27"/>
                  <a:gd name="T20" fmla="*/ 14 w 32"/>
                  <a:gd name="T21" fmla="*/ 19 h 27"/>
                  <a:gd name="T22" fmla="*/ 14 w 32"/>
                  <a:gd name="T23" fmla="*/ 20 h 27"/>
                  <a:gd name="T24" fmla="*/ 14 w 32"/>
                  <a:gd name="T25" fmla="*/ 22 h 27"/>
                  <a:gd name="T26" fmla="*/ 15 w 32"/>
                  <a:gd name="T27" fmla="*/ 23 h 27"/>
                  <a:gd name="T28" fmla="*/ 14 w 32"/>
                  <a:gd name="T29" fmla="*/ 24 h 27"/>
                  <a:gd name="T30" fmla="*/ 16 w 32"/>
                  <a:gd name="T31" fmla="*/ 26 h 27"/>
                  <a:gd name="T32" fmla="*/ 18 w 32"/>
                  <a:gd name="T33" fmla="*/ 26 h 27"/>
                  <a:gd name="T34" fmla="*/ 19 w 32"/>
                  <a:gd name="T35" fmla="*/ 26 h 27"/>
                  <a:gd name="T36" fmla="*/ 20 w 32"/>
                  <a:gd name="T37" fmla="*/ 25 h 27"/>
                  <a:gd name="T38" fmla="*/ 22 w 32"/>
                  <a:gd name="T39" fmla="*/ 25 h 27"/>
                  <a:gd name="T40" fmla="*/ 23 w 32"/>
                  <a:gd name="T41" fmla="*/ 23 h 27"/>
                  <a:gd name="T42" fmla="*/ 24 w 32"/>
                  <a:gd name="T43" fmla="*/ 22 h 27"/>
                  <a:gd name="T44" fmla="*/ 22 w 32"/>
                  <a:gd name="T45" fmla="*/ 22 h 27"/>
                  <a:gd name="T46" fmla="*/ 22 w 32"/>
                  <a:gd name="T47" fmla="*/ 21 h 27"/>
                  <a:gd name="T48" fmla="*/ 21 w 32"/>
                  <a:gd name="T49" fmla="*/ 19 h 27"/>
                  <a:gd name="T50" fmla="*/ 22 w 32"/>
                  <a:gd name="T51" fmla="*/ 19 h 27"/>
                  <a:gd name="T52" fmla="*/ 24 w 32"/>
                  <a:gd name="T53" fmla="*/ 19 h 27"/>
                  <a:gd name="T54" fmla="*/ 25 w 32"/>
                  <a:gd name="T55" fmla="*/ 19 h 27"/>
                  <a:gd name="T56" fmla="*/ 27 w 32"/>
                  <a:gd name="T57" fmla="*/ 18 h 27"/>
                  <a:gd name="T58" fmla="*/ 30 w 32"/>
                  <a:gd name="T59" fmla="*/ 17 h 27"/>
                  <a:gd name="T60" fmla="*/ 30 w 32"/>
                  <a:gd name="T61" fmla="*/ 17 h 27"/>
                  <a:gd name="T62" fmla="*/ 29 w 32"/>
                  <a:gd name="T63" fmla="*/ 15 h 27"/>
                  <a:gd name="T64" fmla="*/ 29 w 32"/>
                  <a:gd name="T65" fmla="*/ 13 h 27"/>
                  <a:gd name="T66" fmla="*/ 30 w 32"/>
                  <a:gd name="T67" fmla="*/ 12 h 27"/>
                  <a:gd name="T68" fmla="*/ 31 w 32"/>
                  <a:gd name="T69" fmla="*/ 11 h 27"/>
                  <a:gd name="T70" fmla="*/ 31 w 32"/>
                  <a:gd name="T71" fmla="*/ 9 h 27"/>
                  <a:gd name="T72" fmla="*/ 32 w 32"/>
                  <a:gd name="T73" fmla="*/ 8 h 27"/>
                  <a:gd name="T74" fmla="*/ 29 w 32"/>
                  <a:gd name="T75" fmla="*/ 8 h 27"/>
                  <a:gd name="T76" fmla="*/ 29 w 32"/>
                  <a:gd name="T77" fmla="*/ 6 h 27"/>
                  <a:gd name="T78" fmla="*/ 26 w 32"/>
                  <a:gd name="T79" fmla="*/ 5 h 27"/>
                  <a:gd name="T80" fmla="*/ 26 w 32"/>
                  <a:gd name="T81" fmla="*/ 4 h 27"/>
                  <a:gd name="T82" fmla="*/ 24 w 32"/>
                  <a:gd name="T83" fmla="*/ 3 h 27"/>
                  <a:gd name="T84" fmla="*/ 20 w 32"/>
                  <a:gd name="T85" fmla="*/ 5 h 27"/>
                  <a:gd name="T86" fmla="*/ 16 w 32"/>
                  <a:gd name="T87" fmla="*/ 3 h 27"/>
                  <a:gd name="T88" fmla="*/ 12 w 32"/>
                  <a:gd name="T89" fmla="*/ 3 h 27"/>
                  <a:gd name="T90" fmla="*/ 11 w 32"/>
                  <a:gd name="T91" fmla="*/ 1 h 27"/>
                  <a:gd name="T92" fmla="*/ 9 w 32"/>
                  <a:gd name="T93" fmla="*/ 0 h 27"/>
                  <a:gd name="T94" fmla="*/ 8 w 32"/>
                  <a:gd name="T95" fmla="*/ 1 h 27"/>
                  <a:gd name="T96" fmla="*/ 5 w 32"/>
                  <a:gd name="T97" fmla="*/ 3 h 27"/>
                  <a:gd name="T98" fmla="*/ 6 w 32"/>
                  <a:gd name="T99" fmla="*/ 6 h 27"/>
                  <a:gd name="T100" fmla="*/ 3 w 32"/>
                  <a:gd name="T101" fmla="*/ 6 h 27"/>
                  <a:gd name="T102" fmla="*/ 4 w 32"/>
                  <a:gd name="T103" fmla="*/ 3 h 27"/>
                  <a:gd name="T104" fmla="*/ 4 w 32"/>
                  <a:gd name="T105" fmla="*/ 1 h 27"/>
                  <a:gd name="T106" fmla="*/ 3 w 32"/>
                  <a:gd name="T107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" h="27">
                    <a:moveTo>
                      <a:pt x="3" y="1"/>
                    </a:moveTo>
                    <a:cubicBezTo>
                      <a:pt x="3" y="2"/>
                      <a:pt x="1" y="3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2" y="8"/>
                      <a:pt x="3" y="8"/>
                      <a:pt x="3" y="9"/>
                    </a:cubicBezTo>
                    <a:cubicBezTo>
                      <a:pt x="3" y="10"/>
                      <a:pt x="2" y="12"/>
                      <a:pt x="4" y="12"/>
                    </a:cubicBezTo>
                    <a:cubicBezTo>
                      <a:pt x="6" y="12"/>
                      <a:pt x="7" y="11"/>
                      <a:pt x="8" y="12"/>
                    </a:cubicBezTo>
                    <a:cubicBezTo>
                      <a:pt x="9" y="13"/>
                      <a:pt x="10" y="14"/>
                      <a:pt x="11" y="14"/>
                    </a:cubicBezTo>
                    <a:cubicBezTo>
                      <a:pt x="13" y="13"/>
                      <a:pt x="15" y="13"/>
                      <a:pt x="14" y="14"/>
                    </a:cubicBezTo>
                    <a:cubicBezTo>
                      <a:pt x="13" y="16"/>
                      <a:pt x="13" y="18"/>
                      <a:pt x="14" y="19"/>
                    </a:cubicBezTo>
                    <a:cubicBezTo>
                      <a:pt x="14" y="19"/>
                      <a:pt x="15" y="20"/>
                      <a:pt x="14" y="20"/>
                    </a:cubicBezTo>
                    <a:cubicBezTo>
                      <a:pt x="14" y="21"/>
                      <a:pt x="14" y="22"/>
                      <a:pt x="14" y="22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4" y="24"/>
                    </a:cubicBezTo>
                    <a:cubicBezTo>
                      <a:pt x="15" y="24"/>
                      <a:pt x="16" y="25"/>
                      <a:pt x="16" y="26"/>
                    </a:cubicBezTo>
                    <a:cubicBezTo>
                      <a:pt x="17" y="26"/>
                      <a:pt x="17" y="27"/>
                      <a:pt x="18" y="26"/>
                    </a:cubicBezTo>
                    <a:cubicBezTo>
                      <a:pt x="18" y="26"/>
                      <a:pt x="18" y="26"/>
                      <a:pt x="19" y="26"/>
                    </a:cubicBezTo>
                    <a:cubicBezTo>
                      <a:pt x="19" y="27"/>
                      <a:pt x="20" y="26"/>
                      <a:pt x="20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22" y="24"/>
                      <a:pt x="23" y="24"/>
                      <a:pt x="23" y="23"/>
                    </a:cubicBezTo>
                    <a:cubicBezTo>
                      <a:pt x="24" y="23"/>
                      <a:pt x="24" y="22"/>
                      <a:pt x="24" y="22"/>
                    </a:cubicBezTo>
                    <a:cubicBezTo>
                      <a:pt x="23" y="22"/>
                      <a:pt x="22" y="23"/>
                      <a:pt x="22" y="2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0"/>
                      <a:pt x="22" y="19"/>
                      <a:pt x="21" y="19"/>
                    </a:cubicBezTo>
                    <a:cubicBezTo>
                      <a:pt x="20" y="18"/>
                      <a:pt x="22" y="18"/>
                      <a:pt x="22" y="19"/>
                    </a:cubicBezTo>
                    <a:cubicBezTo>
                      <a:pt x="23" y="19"/>
                      <a:pt x="24" y="19"/>
                      <a:pt x="24" y="19"/>
                    </a:cubicBezTo>
                    <a:cubicBezTo>
                      <a:pt x="25" y="20"/>
                      <a:pt x="25" y="20"/>
                      <a:pt x="25" y="19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9"/>
                      <a:pt x="29" y="18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6"/>
                      <a:pt x="29" y="15"/>
                      <a:pt x="29" y="15"/>
                    </a:cubicBezTo>
                    <a:cubicBezTo>
                      <a:pt x="28" y="14"/>
                      <a:pt x="29" y="14"/>
                      <a:pt x="29" y="13"/>
                    </a:cubicBezTo>
                    <a:cubicBezTo>
                      <a:pt x="29" y="13"/>
                      <a:pt x="29" y="12"/>
                      <a:pt x="30" y="12"/>
                    </a:cubicBezTo>
                    <a:cubicBezTo>
                      <a:pt x="31" y="12"/>
                      <a:pt x="31" y="11"/>
                      <a:pt x="31" y="11"/>
                    </a:cubicBezTo>
                    <a:cubicBezTo>
                      <a:pt x="30" y="11"/>
                      <a:pt x="31" y="10"/>
                      <a:pt x="31" y="9"/>
                    </a:cubicBezTo>
                    <a:cubicBezTo>
                      <a:pt x="32" y="9"/>
                      <a:pt x="32" y="9"/>
                      <a:pt x="32" y="8"/>
                    </a:cubicBezTo>
                    <a:cubicBezTo>
                      <a:pt x="31" y="8"/>
                      <a:pt x="30" y="8"/>
                      <a:pt x="29" y="8"/>
                    </a:cubicBezTo>
                    <a:cubicBezTo>
                      <a:pt x="28" y="8"/>
                      <a:pt x="29" y="7"/>
                      <a:pt x="29" y="6"/>
                    </a:cubicBezTo>
                    <a:cubicBezTo>
                      <a:pt x="30" y="5"/>
                      <a:pt x="27" y="5"/>
                      <a:pt x="26" y="5"/>
                    </a:cubicBezTo>
                    <a:cubicBezTo>
                      <a:pt x="25" y="5"/>
                      <a:pt x="25" y="4"/>
                      <a:pt x="26" y="4"/>
                    </a:cubicBezTo>
                    <a:cubicBezTo>
                      <a:pt x="27" y="3"/>
                      <a:pt x="26" y="3"/>
                      <a:pt x="24" y="3"/>
                    </a:cubicBezTo>
                    <a:cubicBezTo>
                      <a:pt x="23" y="3"/>
                      <a:pt x="21" y="4"/>
                      <a:pt x="20" y="5"/>
                    </a:cubicBezTo>
                    <a:cubicBezTo>
                      <a:pt x="19" y="5"/>
                      <a:pt x="17" y="3"/>
                      <a:pt x="16" y="3"/>
                    </a:cubicBezTo>
                    <a:cubicBezTo>
                      <a:pt x="14" y="4"/>
                      <a:pt x="12" y="4"/>
                      <a:pt x="12" y="3"/>
                    </a:cubicBezTo>
                    <a:cubicBezTo>
                      <a:pt x="13" y="2"/>
                      <a:pt x="12" y="1"/>
                      <a:pt x="11" y="1"/>
                    </a:cubicBezTo>
                    <a:cubicBezTo>
                      <a:pt x="9" y="1"/>
                      <a:pt x="10" y="0"/>
                      <a:pt x="9" y="0"/>
                    </a:cubicBezTo>
                    <a:cubicBezTo>
                      <a:pt x="8" y="0"/>
                      <a:pt x="9" y="1"/>
                      <a:pt x="8" y="1"/>
                    </a:cubicBezTo>
                    <a:cubicBezTo>
                      <a:pt x="7" y="1"/>
                      <a:pt x="5" y="2"/>
                      <a:pt x="5" y="3"/>
                    </a:cubicBezTo>
                    <a:cubicBezTo>
                      <a:pt x="5" y="4"/>
                      <a:pt x="6" y="5"/>
                      <a:pt x="6" y="6"/>
                    </a:cubicBezTo>
                    <a:cubicBezTo>
                      <a:pt x="5" y="7"/>
                      <a:pt x="4" y="7"/>
                      <a:pt x="3" y="6"/>
                    </a:cubicBezTo>
                    <a:cubicBezTo>
                      <a:pt x="3" y="5"/>
                      <a:pt x="5" y="3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296">
                <a:extLst>
                  <a:ext uri="{FF2B5EF4-FFF2-40B4-BE49-F238E27FC236}">
                    <a16:creationId xmlns:a16="http://schemas.microsoft.com/office/drawing/2014/main" id="{93C4D461-E303-4D87-9920-4C4CE2029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16375" y="2178050"/>
                <a:ext cx="36512" cy="39688"/>
              </a:xfrm>
              <a:custGeom>
                <a:avLst/>
                <a:gdLst>
                  <a:gd name="T0" fmla="*/ 2 w 10"/>
                  <a:gd name="T1" fmla="*/ 3 h 11"/>
                  <a:gd name="T2" fmla="*/ 1 w 10"/>
                  <a:gd name="T3" fmla="*/ 4 h 11"/>
                  <a:gd name="T4" fmla="*/ 0 w 10"/>
                  <a:gd name="T5" fmla="*/ 6 h 11"/>
                  <a:gd name="T6" fmla="*/ 2 w 10"/>
                  <a:gd name="T7" fmla="*/ 8 h 11"/>
                  <a:gd name="T8" fmla="*/ 4 w 10"/>
                  <a:gd name="T9" fmla="*/ 11 h 11"/>
                  <a:gd name="T10" fmla="*/ 5 w 10"/>
                  <a:gd name="T11" fmla="*/ 11 h 11"/>
                  <a:gd name="T12" fmla="*/ 6 w 10"/>
                  <a:gd name="T13" fmla="*/ 9 h 11"/>
                  <a:gd name="T14" fmla="*/ 9 w 10"/>
                  <a:gd name="T15" fmla="*/ 9 h 11"/>
                  <a:gd name="T16" fmla="*/ 9 w 10"/>
                  <a:gd name="T17" fmla="*/ 10 h 11"/>
                  <a:gd name="T18" fmla="*/ 9 w 10"/>
                  <a:gd name="T19" fmla="*/ 9 h 11"/>
                  <a:gd name="T20" fmla="*/ 9 w 10"/>
                  <a:gd name="T21" fmla="*/ 6 h 11"/>
                  <a:gd name="T22" fmla="*/ 10 w 10"/>
                  <a:gd name="T23" fmla="*/ 3 h 11"/>
                  <a:gd name="T24" fmla="*/ 10 w 10"/>
                  <a:gd name="T25" fmla="*/ 2 h 11"/>
                  <a:gd name="T26" fmla="*/ 8 w 10"/>
                  <a:gd name="T27" fmla="*/ 1 h 11"/>
                  <a:gd name="T28" fmla="*/ 5 w 10"/>
                  <a:gd name="T29" fmla="*/ 1 h 11"/>
                  <a:gd name="T30" fmla="*/ 3 w 10"/>
                  <a:gd name="T31" fmla="*/ 1 h 11"/>
                  <a:gd name="T32" fmla="*/ 3 w 10"/>
                  <a:gd name="T33" fmla="*/ 1 h 11"/>
                  <a:gd name="T34" fmla="*/ 2 w 10"/>
                  <a:gd name="T3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1">
                    <a:moveTo>
                      <a:pt x="2" y="3"/>
                    </a:moveTo>
                    <a:cubicBezTo>
                      <a:pt x="3" y="3"/>
                      <a:pt x="2" y="4"/>
                      <a:pt x="1" y="4"/>
                    </a:cubicBezTo>
                    <a:cubicBezTo>
                      <a:pt x="1" y="4"/>
                      <a:pt x="1" y="5"/>
                      <a:pt x="0" y="6"/>
                    </a:cubicBezTo>
                    <a:cubicBezTo>
                      <a:pt x="0" y="6"/>
                      <a:pt x="2" y="7"/>
                      <a:pt x="2" y="8"/>
                    </a:cubicBezTo>
                    <a:cubicBezTo>
                      <a:pt x="3" y="9"/>
                      <a:pt x="3" y="10"/>
                      <a:pt x="4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6" y="11"/>
                      <a:pt x="5" y="9"/>
                      <a:pt x="6" y="9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8"/>
                      <a:pt x="10" y="7"/>
                      <a:pt x="9" y="6"/>
                    </a:cubicBezTo>
                    <a:cubicBezTo>
                      <a:pt x="9" y="5"/>
                      <a:pt x="9" y="3"/>
                      <a:pt x="10" y="3"/>
                    </a:cubicBezTo>
                    <a:cubicBezTo>
                      <a:pt x="10" y="3"/>
                      <a:pt x="10" y="2"/>
                      <a:pt x="10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6" y="1"/>
                      <a:pt x="5" y="2"/>
                      <a:pt x="5" y="1"/>
                    </a:cubicBezTo>
                    <a:cubicBezTo>
                      <a:pt x="4" y="0"/>
                      <a:pt x="4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2" y="2"/>
                      <a:pt x="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297">
                <a:extLst>
                  <a:ext uri="{FF2B5EF4-FFF2-40B4-BE49-F238E27FC236}">
                    <a16:creationId xmlns:a16="http://schemas.microsoft.com/office/drawing/2014/main" id="{343C3950-0301-48B1-A45D-F7119C26D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4950" y="2159000"/>
                <a:ext cx="42862" cy="61913"/>
              </a:xfrm>
              <a:custGeom>
                <a:avLst/>
                <a:gdLst>
                  <a:gd name="T0" fmla="*/ 3 w 12"/>
                  <a:gd name="T1" fmla="*/ 1 h 17"/>
                  <a:gd name="T2" fmla="*/ 3 w 12"/>
                  <a:gd name="T3" fmla="*/ 3 h 17"/>
                  <a:gd name="T4" fmla="*/ 2 w 12"/>
                  <a:gd name="T5" fmla="*/ 4 h 17"/>
                  <a:gd name="T6" fmla="*/ 1 w 12"/>
                  <a:gd name="T7" fmla="*/ 5 h 17"/>
                  <a:gd name="T8" fmla="*/ 1 w 12"/>
                  <a:gd name="T9" fmla="*/ 7 h 17"/>
                  <a:gd name="T10" fmla="*/ 2 w 12"/>
                  <a:gd name="T11" fmla="*/ 9 h 17"/>
                  <a:gd name="T12" fmla="*/ 3 w 12"/>
                  <a:gd name="T13" fmla="*/ 8 h 17"/>
                  <a:gd name="T14" fmla="*/ 4 w 12"/>
                  <a:gd name="T15" fmla="*/ 10 h 17"/>
                  <a:gd name="T16" fmla="*/ 4 w 12"/>
                  <a:gd name="T17" fmla="*/ 12 h 17"/>
                  <a:gd name="T18" fmla="*/ 5 w 12"/>
                  <a:gd name="T19" fmla="*/ 16 h 17"/>
                  <a:gd name="T20" fmla="*/ 7 w 12"/>
                  <a:gd name="T21" fmla="*/ 17 h 17"/>
                  <a:gd name="T22" fmla="*/ 9 w 12"/>
                  <a:gd name="T23" fmla="*/ 16 h 17"/>
                  <a:gd name="T24" fmla="*/ 10 w 12"/>
                  <a:gd name="T25" fmla="*/ 16 h 17"/>
                  <a:gd name="T26" fmla="*/ 12 w 12"/>
                  <a:gd name="T27" fmla="*/ 16 h 17"/>
                  <a:gd name="T28" fmla="*/ 10 w 12"/>
                  <a:gd name="T29" fmla="*/ 13 h 17"/>
                  <a:gd name="T30" fmla="*/ 8 w 12"/>
                  <a:gd name="T31" fmla="*/ 11 h 17"/>
                  <a:gd name="T32" fmla="*/ 9 w 12"/>
                  <a:gd name="T33" fmla="*/ 9 h 17"/>
                  <a:gd name="T34" fmla="*/ 10 w 12"/>
                  <a:gd name="T35" fmla="*/ 8 h 17"/>
                  <a:gd name="T36" fmla="*/ 11 w 12"/>
                  <a:gd name="T37" fmla="*/ 6 h 17"/>
                  <a:gd name="T38" fmla="*/ 9 w 12"/>
                  <a:gd name="T39" fmla="*/ 4 h 17"/>
                  <a:gd name="T40" fmla="*/ 7 w 12"/>
                  <a:gd name="T41" fmla="*/ 3 h 17"/>
                  <a:gd name="T42" fmla="*/ 5 w 12"/>
                  <a:gd name="T43" fmla="*/ 1 h 17"/>
                  <a:gd name="T44" fmla="*/ 4 w 12"/>
                  <a:gd name="T45" fmla="*/ 0 h 17"/>
                  <a:gd name="T46" fmla="*/ 3 w 12"/>
                  <a:gd name="T4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7">
                    <a:moveTo>
                      <a:pt x="3" y="1"/>
                    </a:moveTo>
                    <a:cubicBezTo>
                      <a:pt x="3" y="2"/>
                      <a:pt x="2" y="3"/>
                      <a:pt x="3" y="3"/>
                    </a:cubicBezTo>
                    <a:cubicBezTo>
                      <a:pt x="3" y="3"/>
                      <a:pt x="3" y="4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0" y="6"/>
                      <a:pt x="1" y="7"/>
                    </a:cubicBezTo>
                    <a:cubicBezTo>
                      <a:pt x="1" y="7"/>
                      <a:pt x="2" y="8"/>
                      <a:pt x="2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3" y="10"/>
                      <a:pt x="4" y="10"/>
                    </a:cubicBezTo>
                    <a:cubicBezTo>
                      <a:pt x="5" y="10"/>
                      <a:pt x="5" y="12"/>
                      <a:pt x="4" y="12"/>
                    </a:cubicBezTo>
                    <a:cubicBezTo>
                      <a:pt x="4" y="12"/>
                      <a:pt x="4" y="15"/>
                      <a:pt x="5" y="16"/>
                    </a:cubicBezTo>
                    <a:cubicBezTo>
                      <a:pt x="6" y="17"/>
                      <a:pt x="7" y="17"/>
                      <a:pt x="7" y="17"/>
                    </a:cubicBezTo>
                    <a:cubicBezTo>
                      <a:pt x="8" y="17"/>
                      <a:pt x="9" y="17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0" y="15"/>
                      <a:pt x="11" y="16"/>
                      <a:pt x="12" y="16"/>
                    </a:cubicBezTo>
                    <a:cubicBezTo>
                      <a:pt x="11" y="15"/>
                      <a:pt x="11" y="14"/>
                      <a:pt x="10" y="13"/>
                    </a:cubicBezTo>
                    <a:cubicBezTo>
                      <a:pt x="10" y="12"/>
                      <a:pt x="8" y="11"/>
                      <a:pt x="8" y="11"/>
                    </a:cubicBezTo>
                    <a:cubicBezTo>
                      <a:pt x="9" y="10"/>
                      <a:pt x="9" y="9"/>
                      <a:pt x="9" y="9"/>
                    </a:cubicBezTo>
                    <a:cubicBezTo>
                      <a:pt x="10" y="9"/>
                      <a:pt x="11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9" y="4"/>
                      <a:pt x="9" y="4"/>
                    </a:cubicBezTo>
                    <a:cubicBezTo>
                      <a:pt x="8" y="4"/>
                      <a:pt x="7" y="4"/>
                      <a:pt x="7" y="3"/>
                    </a:cubicBezTo>
                    <a:cubicBezTo>
                      <a:pt x="8" y="2"/>
                      <a:pt x="6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1"/>
                      <a:pt x="4" y="1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298">
                <a:extLst>
                  <a:ext uri="{FF2B5EF4-FFF2-40B4-BE49-F238E27FC236}">
                    <a16:creationId xmlns:a16="http://schemas.microsoft.com/office/drawing/2014/main" id="{8E64097D-91F3-4DE9-91B2-674C72567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83038" y="2184400"/>
                <a:ext cx="25400" cy="33338"/>
              </a:xfrm>
              <a:custGeom>
                <a:avLst/>
                <a:gdLst>
                  <a:gd name="T0" fmla="*/ 0 w 7"/>
                  <a:gd name="T1" fmla="*/ 4 h 9"/>
                  <a:gd name="T2" fmla="*/ 0 w 7"/>
                  <a:gd name="T3" fmla="*/ 7 h 9"/>
                  <a:gd name="T4" fmla="*/ 0 w 7"/>
                  <a:gd name="T5" fmla="*/ 8 h 9"/>
                  <a:gd name="T6" fmla="*/ 2 w 7"/>
                  <a:gd name="T7" fmla="*/ 8 h 9"/>
                  <a:gd name="T8" fmla="*/ 4 w 7"/>
                  <a:gd name="T9" fmla="*/ 7 h 9"/>
                  <a:gd name="T10" fmla="*/ 7 w 7"/>
                  <a:gd name="T11" fmla="*/ 3 h 9"/>
                  <a:gd name="T12" fmla="*/ 7 w 7"/>
                  <a:gd name="T13" fmla="*/ 3 h 9"/>
                  <a:gd name="T14" fmla="*/ 3 w 7"/>
                  <a:gd name="T15" fmla="*/ 0 h 9"/>
                  <a:gd name="T16" fmla="*/ 1 w 7"/>
                  <a:gd name="T17" fmla="*/ 0 h 9"/>
                  <a:gd name="T18" fmla="*/ 1 w 7"/>
                  <a:gd name="T19" fmla="*/ 1 h 9"/>
                  <a:gd name="T20" fmla="*/ 0 w 7"/>
                  <a:gd name="T2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9">
                    <a:moveTo>
                      <a:pt x="0" y="4"/>
                    </a:moveTo>
                    <a:cubicBezTo>
                      <a:pt x="1" y="5"/>
                      <a:pt x="1" y="6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0" y="8"/>
                      <a:pt x="1" y="8"/>
                      <a:pt x="2" y="8"/>
                    </a:cubicBezTo>
                    <a:cubicBezTo>
                      <a:pt x="3" y="8"/>
                      <a:pt x="4" y="9"/>
                      <a:pt x="4" y="7"/>
                    </a:cubicBezTo>
                    <a:cubicBezTo>
                      <a:pt x="5" y="6"/>
                      <a:pt x="6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4" y="1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299">
                <a:extLst>
                  <a:ext uri="{FF2B5EF4-FFF2-40B4-BE49-F238E27FC236}">
                    <a16:creationId xmlns:a16="http://schemas.microsoft.com/office/drawing/2014/main" id="{60C6B143-60AE-4FFA-884B-CAE433340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40213" y="2030413"/>
                <a:ext cx="87312" cy="31750"/>
              </a:xfrm>
              <a:custGeom>
                <a:avLst/>
                <a:gdLst>
                  <a:gd name="T0" fmla="*/ 20 w 24"/>
                  <a:gd name="T1" fmla="*/ 6 h 9"/>
                  <a:gd name="T2" fmla="*/ 8 w 24"/>
                  <a:gd name="T3" fmla="*/ 1 h 9"/>
                  <a:gd name="T4" fmla="*/ 0 w 24"/>
                  <a:gd name="T5" fmla="*/ 4 h 9"/>
                  <a:gd name="T6" fmla="*/ 4 w 24"/>
                  <a:gd name="T7" fmla="*/ 2 h 9"/>
                  <a:gd name="T8" fmla="*/ 7 w 24"/>
                  <a:gd name="T9" fmla="*/ 3 h 9"/>
                  <a:gd name="T10" fmla="*/ 10 w 24"/>
                  <a:gd name="T11" fmla="*/ 4 h 9"/>
                  <a:gd name="T12" fmla="*/ 15 w 24"/>
                  <a:gd name="T13" fmla="*/ 7 h 9"/>
                  <a:gd name="T14" fmla="*/ 17 w 24"/>
                  <a:gd name="T15" fmla="*/ 8 h 9"/>
                  <a:gd name="T16" fmla="*/ 24 w 24"/>
                  <a:gd name="T17" fmla="*/ 8 h 9"/>
                  <a:gd name="T18" fmla="*/ 20 w 24"/>
                  <a:gd name="T1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9">
                    <a:moveTo>
                      <a:pt x="20" y="6"/>
                    </a:moveTo>
                    <a:cubicBezTo>
                      <a:pt x="18" y="6"/>
                      <a:pt x="13" y="2"/>
                      <a:pt x="8" y="1"/>
                    </a:cubicBezTo>
                    <a:cubicBezTo>
                      <a:pt x="4" y="0"/>
                      <a:pt x="0" y="3"/>
                      <a:pt x="0" y="4"/>
                    </a:cubicBezTo>
                    <a:cubicBezTo>
                      <a:pt x="1" y="5"/>
                      <a:pt x="3" y="3"/>
                      <a:pt x="4" y="2"/>
                    </a:cubicBezTo>
                    <a:cubicBezTo>
                      <a:pt x="5" y="1"/>
                      <a:pt x="6" y="3"/>
                      <a:pt x="7" y="3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3" y="6"/>
                      <a:pt x="15" y="7"/>
                    </a:cubicBezTo>
                    <a:cubicBezTo>
                      <a:pt x="18" y="7"/>
                      <a:pt x="15" y="8"/>
                      <a:pt x="17" y="8"/>
                    </a:cubicBezTo>
                    <a:cubicBezTo>
                      <a:pt x="18" y="9"/>
                      <a:pt x="24" y="9"/>
                      <a:pt x="24" y="8"/>
                    </a:cubicBezTo>
                    <a:cubicBezTo>
                      <a:pt x="24" y="8"/>
                      <a:pt x="21" y="6"/>
                      <a:pt x="20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300">
                <a:extLst>
                  <a:ext uri="{FF2B5EF4-FFF2-40B4-BE49-F238E27FC236}">
                    <a16:creationId xmlns:a16="http://schemas.microsoft.com/office/drawing/2014/main" id="{E1D67527-8BED-4E09-83A1-6E50737AE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89413" y="2073275"/>
                <a:ext cx="22225" cy="11113"/>
              </a:xfrm>
              <a:custGeom>
                <a:avLst/>
                <a:gdLst>
                  <a:gd name="T0" fmla="*/ 0 w 6"/>
                  <a:gd name="T1" fmla="*/ 1 h 3"/>
                  <a:gd name="T2" fmla="*/ 5 w 6"/>
                  <a:gd name="T3" fmla="*/ 2 h 3"/>
                  <a:gd name="T4" fmla="*/ 0 w 6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cubicBezTo>
                      <a:pt x="1" y="2"/>
                      <a:pt x="5" y="3"/>
                      <a:pt x="5" y="2"/>
                    </a:cubicBezTo>
                    <a:cubicBezTo>
                      <a:pt x="6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301">
                <a:extLst>
                  <a:ext uri="{FF2B5EF4-FFF2-40B4-BE49-F238E27FC236}">
                    <a16:creationId xmlns:a16="http://schemas.microsoft.com/office/drawing/2014/main" id="{DAC6E820-0311-4E67-83DC-D1D3277BA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95750" y="2073275"/>
                <a:ext cx="19050" cy="6350"/>
              </a:xfrm>
              <a:custGeom>
                <a:avLst/>
                <a:gdLst>
                  <a:gd name="T0" fmla="*/ 1 w 5"/>
                  <a:gd name="T1" fmla="*/ 1 h 2"/>
                  <a:gd name="T2" fmla="*/ 5 w 5"/>
                  <a:gd name="T3" fmla="*/ 1 h 2"/>
                  <a:gd name="T4" fmla="*/ 1 w 5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1" y="1"/>
                    </a:moveTo>
                    <a:cubicBezTo>
                      <a:pt x="2" y="2"/>
                      <a:pt x="5" y="2"/>
                      <a:pt x="5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302">
                <a:extLst>
                  <a:ext uri="{FF2B5EF4-FFF2-40B4-BE49-F238E27FC236}">
                    <a16:creationId xmlns:a16="http://schemas.microsoft.com/office/drawing/2014/main" id="{506CE9D0-017E-46BC-A3A1-09C0E97FD5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41775" y="2706688"/>
                <a:ext cx="30162" cy="11113"/>
              </a:xfrm>
              <a:custGeom>
                <a:avLst/>
                <a:gdLst>
                  <a:gd name="T0" fmla="*/ 8 w 8"/>
                  <a:gd name="T1" fmla="*/ 1 h 3"/>
                  <a:gd name="T2" fmla="*/ 4 w 8"/>
                  <a:gd name="T3" fmla="*/ 3 h 3"/>
                  <a:gd name="T4" fmla="*/ 8 w 8"/>
                  <a:gd name="T5" fmla="*/ 1 h 3"/>
                  <a:gd name="T6" fmla="*/ 3 w 8"/>
                  <a:gd name="T7" fmla="*/ 0 h 3"/>
                  <a:gd name="T8" fmla="*/ 1 w 8"/>
                  <a:gd name="T9" fmla="*/ 3 h 3"/>
                  <a:gd name="T10" fmla="*/ 3 w 8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">
                    <a:moveTo>
                      <a:pt x="8" y="1"/>
                    </a:moveTo>
                    <a:cubicBezTo>
                      <a:pt x="7" y="0"/>
                      <a:pt x="3" y="3"/>
                      <a:pt x="4" y="3"/>
                    </a:cubicBezTo>
                    <a:cubicBezTo>
                      <a:pt x="5" y="3"/>
                      <a:pt x="8" y="2"/>
                      <a:pt x="8" y="1"/>
                    </a:cubicBezTo>
                    <a:close/>
                    <a:moveTo>
                      <a:pt x="3" y="0"/>
                    </a:moveTo>
                    <a:cubicBezTo>
                      <a:pt x="2" y="0"/>
                      <a:pt x="0" y="2"/>
                      <a:pt x="1" y="3"/>
                    </a:cubicBezTo>
                    <a:cubicBezTo>
                      <a:pt x="2" y="3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303">
                <a:extLst>
                  <a:ext uri="{FF2B5EF4-FFF2-40B4-BE49-F238E27FC236}">
                    <a16:creationId xmlns:a16="http://schemas.microsoft.com/office/drawing/2014/main" id="{CDA57366-46FC-4F49-B081-97E2396A66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302125" y="2220913"/>
                <a:ext cx="141287" cy="53975"/>
              </a:xfrm>
              <a:custGeom>
                <a:avLst/>
                <a:gdLst>
                  <a:gd name="T0" fmla="*/ 38 w 39"/>
                  <a:gd name="T1" fmla="*/ 4 h 15"/>
                  <a:gd name="T2" fmla="*/ 36 w 39"/>
                  <a:gd name="T3" fmla="*/ 2 h 15"/>
                  <a:gd name="T4" fmla="*/ 34 w 39"/>
                  <a:gd name="T5" fmla="*/ 2 h 15"/>
                  <a:gd name="T6" fmla="*/ 33 w 39"/>
                  <a:gd name="T7" fmla="*/ 1 h 15"/>
                  <a:gd name="T8" fmla="*/ 30 w 39"/>
                  <a:gd name="T9" fmla="*/ 0 h 15"/>
                  <a:gd name="T10" fmla="*/ 30 w 39"/>
                  <a:gd name="T11" fmla="*/ 0 h 15"/>
                  <a:gd name="T12" fmla="*/ 28 w 39"/>
                  <a:gd name="T13" fmla="*/ 1 h 15"/>
                  <a:gd name="T14" fmla="*/ 28 w 39"/>
                  <a:gd name="T15" fmla="*/ 3 h 15"/>
                  <a:gd name="T16" fmla="*/ 27 w 39"/>
                  <a:gd name="T17" fmla="*/ 4 h 15"/>
                  <a:gd name="T18" fmla="*/ 26 w 39"/>
                  <a:gd name="T19" fmla="*/ 5 h 15"/>
                  <a:gd name="T20" fmla="*/ 26 w 39"/>
                  <a:gd name="T21" fmla="*/ 7 h 15"/>
                  <a:gd name="T22" fmla="*/ 25 w 39"/>
                  <a:gd name="T23" fmla="*/ 8 h 15"/>
                  <a:gd name="T24" fmla="*/ 27 w 39"/>
                  <a:gd name="T25" fmla="*/ 9 h 15"/>
                  <a:gd name="T26" fmla="*/ 28 w 39"/>
                  <a:gd name="T27" fmla="*/ 10 h 15"/>
                  <a:gd name="T28" fmla="*/ 27 w 39"/>
                  <a:gd name="T29" fmla="*/ 11 h 15"/>
                  <a:gd name="T30" fmla="*/ 27 w 39"/>
                  <a:gd name="T31" fmla="*/ 11 h 15"/>
                  <a:gd name="T32" fmla="*/ 27 w 39"/>
                  <a:gd name="T33" fmla="*/ 12 h 15"/>
                  <a:gd name="T34" fmla="*/ 27 w 39"/>
                  <a:gd name="T35" fmla="*/ 14 h 15"/>
                  <a:gd name="T36" fmla="*/ 29 w 39"/>
                  <a:gd name="T37" fmla="*/ 14 h 15"/>
                  <a:gd name="T38" fmla="*/ 31 w 39"/>
                  <a:gd name="T39" fmla="*/ 14 h 15"/>
                  <a:gd name="T40" fmla="*/ 33 w 39"/>
                  <a:gd name="T41" fmla="*/ 10 h 15"/>
                  <a:gd name="T42" fmla="*/ 37 w 39"/>
                  <a:gd name="T43" fmla="*/ 8 h 15"/>
                  <a:gd name="T44" fmla="*/ 38 w 39"/>
                  <a:gd name="T45" fmla="*/ 5 h 15"/>
                  <a:gd name="T46" fmla="*/ 38 w 39"/>
                  <a:gd name="T47" fmla="*/ 4 h 15"/>
                  <a:gd name="T48" fmla="*/ 1 w 39"/>
                  <a:gd name="T49" fmla="*/ 3 h 15"/>
                  <a:gd name="T50" fmla="*/ 3 w 39"/>
                  <a:gd name="T51" fmla="*/ 5 h 15"/>
                  <a:gd name="T52" fmla="*/ 1 w 39"/>
                  <a:gd name="T53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9" h="15">
                    <a:moveTo>
                      <a:pt x="38" y="4"/>
                    </a:moveTo>
                    <a:cubicBezTo>
                      <a:pt x="37" y="3"/>
                      <a:pt x="36" y="2"/>
                      <a:pt x="36" y="2"/>
                    </a:cubicBezTo>
                    <a:cubicBezTo>
                      <a:pt x="36" y="3"/>
                      <a:pt x="35" y="3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1" y="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29" y="1"/>
                      <a:pt x="28" y="1"/>
                    </a:cubicBezTo>
                    <a:cubicBezTo>
                      <a:pt x="28" y="1"/>
                      <a:pt x="28" y="2"/>
                      <a:pt x="28" y="3"/>
                    </a:cubicBezTo>
                    <a:cubicBezTo>
                      <a:pt x="28" y="3"/>
                      <a:pt x="27" y="3"/>
                      <a:pt x="27" y="4"/>
                    </a:cubicBezTo>
                    <a:cubicBezTo>
                      <a:pt x="26" y="5"/>
                      <a:pt x="27" y="5"/>
                      <a:pt x="26" y="5"/>
                    </a:cubicBezTo>
                    <a:cubicBezTo>
                      <a:pt x="25" y="5"/>
                      <a:pt x="25" y="6"/>
                      <a:pt x="26" y="7"/>
                    </a:cubicBezTo>
                    <a:cubicBezTo>
                      <a:pt x="26" y="7"/>
                      <a:pt x="25" y="8"/>
                      <a:pt x="25" y="8"/>
                    </a:cubicBezTo>
                    <a:cubicBezTo>
                      <a:pt x="25" y="9"/>
                      <a:pt x="26" y="9"/>
                      <a:pt x="27" y="9"/>
                    </a:cubicBezTo>
                    <a:cubicBezTo>
                      <a:pt x="27" y="10"/>
                      <a:pt x="28" y="9"/>
                      <a:pt x="28" y="10"/>
                    </a:cubicBezTo>
                    <a:cubicBezTo>
                      <a:pt x="28" y="10"/>
                      <a:pt x="28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6" y="13"/>
                      <a:pt x="27" y="14"/>
                    </a:cubicBezTo>
                    <a:cubicBezTo>
                      <a:pt x="28" y="14"/>
                      <a:pt x="28" y="13"/>
                      <a:pt x="29" y="14"/>
                    </a:cubicBezTo>
                    <a:cubicBezTo>
                      <a:pt x="29" y="15"/>
                      <a:pt x="30" y="15"/>
                      <a:pt x="31" y="14"/>
                    </a:cubicBezTo>
                    <a:cubicBezTo>
                      <a:pt x="31" y="13"/>
                      <a:pt x="32" y="11"/>
                      <a:pt x="33" y="10"/>
                    </a:cubicBezTo>
                    <a:cubicBezTo>
                      <a:pt x="34" y="10"/>
                      <a:pt x="36" y="9"/>
                      <a:pt x="37" y="8"/>
                    </a:cubicBezTo>
                    <a:cubicBezTo>
                      <a:pt x="38" y="6"/>
                      <a:pt x="38" y="6"/>
                      <a:pt x="38" y="5"/>
                    </a:cubicBezTo>
                    <a:cubicBezTo>
                      <a:pt x="39" y="5"/>
                      <a:pt x="39" y="5"/>
                      <a:pt x="38" y="4"/>
                    </a:cubicBezTo>
                    <a:close/>
                    <a:moveTo>
                      <a:pt x="1" y="3"/>
                    </a:moveTo>
                    <a:cubicBezTo>
                      <a:pt x="0" y="5"/>
                      <a:pt x="2" y="6"/>
                      <a:pt x="3" y="5"/>
                    </a:cubicBezTo>
                    <a:cubicBezTo>
                      <a:pt x="3" y="5"/>
                      <a:pt x="2" y="1"/>
                      <a:pt x="1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304">
                <a:extLst>
                  <a:ext uri="{FF2B5EF4-FFF2-40B4-BE49-F238E27FC236}">
                    <a16:creationId xmlns:a16="http://schemas.microsoft.com/office/drawing/2014/main" id="{4E8E4C33-28C4-432B-8185-E0CF6E6E19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138613" y="1270000"/>
                <a:ext cx="512762" cy="384175"/>
              </a:xfrm>
              <a:custGeom>
                <a:avLst/>
                <a:gdLst>
                  <a:gd name="T0" fmla="*/ 125 w 142"/>
                  <a:gd name="T1" fmla="*/ 13 h 107"/>
                  <a:gd name="T2" fmla="*/ 114 w 142"/>
                  <a:gd name="T3" fmla="*/ 17 h 107"/>
                  <a:gd name="T4" fmla="*/ 114 w 142"/>
                  <a:gd name="T5" fmla="*/ 11 h 107"/>
                  <a:gd name="T6" fmla="*/ 102 w 142"/>
                  <a:gd name="T7" fmla="*/ 10 h 107"/>
                  <a:gd name="T8" fmla="*/ 114 w 142"/>
                  <a:gd name="T9" fmla="*/ 8 h 107"/>
                  <a:gd name="T10" fmla="*/ 113 w 142"/>
                  <a:gd name="T11" fmla="*/ 4 h 107"/>
                  <a:gd name="T12" fmla="*/ 96 w 142"/>
                  <a:gd name="T13" fmla="*/ 1 h 107"/>
                  <a:gd name="T14" fmla="*/ 81 w 142"/>
                  <a:gd name="T15" fmla="*/ 2 h 107"/>
                  <a:gd name="T16" fmla="*/ 69 w 142"/>
                  <a:gd name="T17" fmla="*/ 3 h 107"/>
                  <a:gd name="T18" fmla="*/ 60 w 142"/>
                  <a:gd name="T19" fmla="*/ 7 h 107"/>
                  <a:gd name="T20" fmla="*/ 58 w 142"/>
                  <a:gd name="T21" fmla="*/ 8 h 107"/>
                  <a:gd name="T22" fmla="*/ 51 w 142"/>
                  <a:gd name="T23" fmla="*/ 10 h 107"/>
                  <a:gd name="T24" fmla="*/ 45 w 142"/>
                  <a:gd name="T25" fmla="*/ 12 h 107"/>
                  <a:gd name="T26" fmla="*/ 33 w 142"/>
                  <a:gd name="T27" fmla="*/ 10 h 107"/>
                  <a:gd name="T28" fmla="*/ 27 w 142"/>
                  <a:gd name="T29" fmla="*/ 15 h 107"/>
                  <a:gd name="T30" fmla="*/ 18 w 142"/>
                  <a:gd name="T31" fmla="*/ 21 h 107"/>
                  <a:gd name="T32" fmla="*/ 0 w 142"/>
                  <a:gd name="T33" fmla="*/ 30 h 107"/>
                  <a:gd name="T34" fmla="*/ 12 w 142"/>
                  <a:gd name="T35" fmla="*/ 33 h 107"/>
                  <a:gd name="T36" fmla="*/ 3 w 142"/>
                  <a:gd name="T37" fmla="*/ 36 h 107"/>
                  <a:gd name="T38" fmla="*/ 10 w 142"/>
                  <a:gd name="T39" fmla="*/ 40 h 107"/>
                  <a:gd name="T40" fmla="*/ 19 w 142"/>
                  <a:gd name="T41" fmla="*/ 40 h 107"/>
                  <a:gd name="T42" fmla="*/ 33 w 142"/>
                  <a:gd name="T43" fmla="*/ 44 h 107"/>
                  <a:gd name="T44" fmla="*/ 40 w 142"/>
                  <a:gd name="T45" fmla="*/ 53 h 107"/>
                  <a:gd name="T46" fmla="*/ 42 w 142"/>
                  <a:gd name="T47" fmla="*/ 62 h 107"/>
                  <a:gd name="T48" fmla="*/ 50 w 142"/>
                  <a:gd name="T49" fmla="*/ 65 h 107"/>
                  <a:gd name="T50" fmla="*/ 49 w 142"/>
                  <a:gd name="T51" fmla="*/ 68 h 107"/>
                  <a:gd name="T52" fmla="*/ 48 w 142"/>
                  <a:gd name="T53" fmla="*/ 74 h 107"/>
                  <a:gd name="T54" fmla="*/ 47 w 142"/>
                  <a:gd name="T55" fmla="*/ 81 h 107"/>
                  <a:gd name="T56" fmla="*/ 48 w 142"/>
                  <a:gd name="T57" fmla="*/ 90 h 107"/>
                  <a:gd name="T58" fmla="*/ 53 w 142"/>
                  <a:gd name="T59" fmla="*/ 96 h 107"/>
                  <a:gd name="T60" fmla="*/ 59 w 142"/>
                  <a:gd name="T61" fmla="*/ 103 h 107"/>
                  <a:gd name="T62" fmla="*/ 68 w 142"/>
                  <a:gd name="T63" fmla="*/ 107 h 107"/>
                  <a:gd name="T64" fmla="*/ 71 w 142"/>
                  <a:gd name="T65" fmla="*/ 97 h 107"/>
                  <a:gd name="T66" fmla="*/ 75 w 142"/>
                  <a:gd name="T67" fmla="*/ 93 h 107"/>
                  <a:gd name="T68" fmla="*/ 75 w 142"/>
                  <a:gd name="T69" fmla="*/ 88 h 107"/>
                  <a:gd name="T70" fmla="*/ 79 w 142"/>
                  <a:gd name="T71" fmla="*/ 86 h 107"/>
                  <a:gd name="T72" fmla="*/ 83 w 142"/>
                  <a:gd name="T73" fmla="*/ 85 h 107"/>
                  <a:gd name="T74" fmla="*/ 95 w 142"/>
                  <a:gd name="T75" fmla="*/ 77 h 107"/>
                  <a:gd name="T76" fmla="*/ 103 w 142"/>
                  <a:gd name="T77" fmla="*/ 74 h 107"/>
                  <a:gd name="T78" fmla="*/ 119 w 142"/>
                  <a:gd name="T79" fmla="*/ 67 h 107"/>
                  <a:gd name="T80" fmla="*/ 110 w 142"/>
                  <a:gd name="T81" fmla="*/ 66 h 107"/>
                  <a:gd name="T82" fmla="*/ 119 w 142"/>
                  <a:gd name="T83" fmla="*/ 66 h 107"/>
                  <a:gd name="T84" fmla="*/ 117 w 142"/>
                  <a:gd name="T85" fmla="*/ 58 h 107"/>
                  <a:gd name="T86" fmla="*/ 113 w 142"/>
                  <a:gd name="T87" fmla="*/ 54 h 107"/>
                  <a:gd name="T88" fmla="*/ 123 w 142"/>
                  <a:gd name="T89" fmla="*/ 53 h 107"/>
                  <a:gd name="T90" fmla="*/ 125 w 142"/>
                  <a:gd name="T91" fmla="*/ 48 h 107"/>
                  <a:gd name="T92" fmla="*/ 124 w 142"/>
                  <a:gd name="T93" fmla="*/ 40 h 107"/>
                  <a:gd name="T94" fmla="*/ 121 w 142"/>
                  <a:gd name="T95" fmla="*/ 37 h 107"/>
                  <a:gd name="T96" fmla="*/ 122 w 142"/>
                  <a:gd name="T97" fmla="*/ 34 h 107"/>
                  <a:gd name="T98" fmla="*/ 119 w 142"/>
                  <a:gd name="T99" fmla="*/ 32 h 107"/>
                  <a:gd name="T100" fmla="*/ 129 w 142"/>
                  <a:gd name="T101" fmla="*/ 22 h 107"/>
                  <a:gd name="T102" fmla="*/ 126 w 142"/>
                  <a:gd name="T103" fmla="*/ 20 h 107"/>
                  <a:gd name="T104" fmla="*/ 129 w 142"/>
                  <a:gd name="T105" fmla="*/ 17 h 107"/>
                  <a:gd name="T106" fmla="*/ 142 w 142"/>
                  <a:gd name="T107" fmla="*/ 12 h 107"/>
                  <a:gd name="T108" fmla="*/ 47 w 142"/>
                  <a:gd name="T109" fmla="*/ 68 h 107"/>
                  <a:gd name="T110" fmla="*/ 45 w 142"/>
                  <a:gd name="T111" fmla="*/ 7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2" h="107">
                    <a:moveTo>
                      <a:pt x="134" y="10"/>
                    </a:moveTo>
                    <a:cubicBezTo>
                      <a:pt x="132" y="10"/>
                      <a:pt x="130" y="11"/>
                      <a:pt x="130" y="12"/>
                    </a:cubicBezTo>
                    <a:cubicBezTo>
                      <a:pt x="129" y="14"/>
                      <a:pt x="126" y="12"/>
                      <a:pt x="125" y="13"/>
                    </a:cubicBezTo>
                    <a:cubicBezTo>
                      <a:pt x="123" y="13"/>
                      <a:pt x="124" y="11"/>
                      <a:pt x="123" y="12"/>
                    </a:cubicBezTo>
                    <a:cubicBezTo>
                      <a:pt x="121" y="13"/>
                      <a:pt x="120" y="14"/>
                      <a:pt x="118" y="15"/>
                    </a:cubicBezTo>
                    <a:cubicBezTo>
                      <a:pt x="117" y="16"/>
                      <a:pt x="115" y="17"/>
                      <a:pt x="114" y="17"/>
                    </a:cubicBezTo>
                    <a:cubicBezTo>
                      <a:pt x="113" y="18"/>
                      <a:pt x="117" y="14"/>
                      <a:pt x="118" y="13"/>
                    </a:cubicBezTo>
                    <a:cubicBezTo>
                      <a:pt x="120" y="11"/>
                      <a:pt x="119" y="9"/>
                      <a:pt x="117" y="9"/>
                    </a:cubicBezTo>
                    <a:cubicBezTo>
                      <a:pt x="115" y="9"/>
                      <a:pt x="115" y="11"/>
                      <a:pt x="114" y="11"/>
                    </a:cubicBezTo>
                    <a:cubicBezTo>
                      <a:pt x="113" y="11"/>
                      <a:pt x="107" y="14"/>
                      <a:pt x="106" y="13"/>
                    </a:cubicBezTo>
                    <a:cubicBezTo>
                      <a:pt x="106" y="13"/>
                      <a:pt x="111" y="11"/>
                      <a:pt x="111" y="10"/>
                    </a:cubicBezTo>
                    <a:cubicBezTo>
                      <a:pt x="111" y="10"/>
                      <a:pt x="105" y="10"/>
                      <a:pt x="102" y="10"/>
                    </a:cubicBezTo>
                    <a:cubicBezTo>
                      <a:pt x="99" y="11"/>
                      <a:pt x="94" y="12"/>
                      <a:pt x="94" y="11"/>
                    </a:cubicBezTo>
                    <a:cubicBezTo>
                      <a:pt x="94" y="11"/>
                      <a:pt x="100" y="9"/>
                      <a:pt x="103" y="9"/>
                    </a:cubicBezTo>
                    <a:cubicBezTo>
                      <a:pt x="106" y="9"/>
                      <a:pt x="111" y="9"/>
                      <a:pt x="114" y="8"/>
                    </a:cubicBezTo>
                    <a:cubicBezTo>
                      <a:pt x="116" y="7"/>
                      <a:pt x="119" y="7"/>
                      <a:pt x="120" y="7"/>
                    </a:cubicBezTo>
                    <a:cubicBezTo>
                      <a:pt x="121" y="6"/>
                      <a:pt x="117" y="5"/>
                      <a:pt x="116" y="5"/>
                    </a:cubicBezTo>
                    <a:cubicBezTo>
                      <a:pt x="114" y="5"/>
                      <a:pt x="112" y="5"/>
                      <a:pt x="113" y="4"/>
                    </a:cubicBezTo>
                    <a:cubicBezTo>
                      <a:pt x="113" y="3"/>
                      <a:pt x="110" y="3"/>
                      <a:pt x="110" y="2"/>
                    </a:cubicBezTo>
                    <a:cubicBezTo>
                      <a:pt x="109" y="2"/>
                      <a:pt x="104" y="2"/>
                      <a:pt x="103" y="1"/>
                    </a:cubicBezTo>
                    <a:cubicBezTo>
                      <a:pt x="102" y="1"/>
                      <a:pt x="99" y="0"/>
                      <a:pt x="96" y="1"/>
                    </a:cubicBezTo>
                    <a:cubicBezTo>
                      <a:pt x="93" y="1"/>
                      <a:pt x="88" y="1"/>
                      <a:pt x="86" y="1"/>
                    </a:cubicBezTo>
                    <a:cubicBezTo>
                      <a:pt x="85" y="1"/>
                      <a:pt x="84" y="1"/>
                      <a:pt x="83" y="1"/>
                    </a:cubicBezTo>
                    <a:cubicBezTo>
                      <a:pt x="82" y="1"/>
                      <a:pt x="80" y="2"/>
                      <a:pt x="81" y="2"/>
                    </a:cubicBezTo>
                    <a:cubicBezTo>
                      <a:pt x="82" y="4"/>
                      <a:pt x="79" y="4"/>
                      <a:pt x="79" y="3"/>
                    </a:cubicBezTo>
                    <a:cubicBezTo>
                      <a:pt x="79" y="2"/>
                      <a:pt x="77" y="2"/>
                      <a:pt x="76" y="3"/>
                    </a:cubicBezTo>
                    <a:cubicBezTo>
                      <a:pt x="75" y="3"/>
                      <a:pt x="70" y="2"/>
                      <a:pt x="69" y="3"/>
                    </a:cubicBezTo>
                    <a:cubicBezTo>
                      <a:pt x="69" y="3"/>
                      <a:pt x="63" y="3"/>
                      <a:pt x="62" y="3"/>
                    </a:cubicBezTo>
                    <a:cubicBezTo>
                      <a:pt x="60" y="4"/>
                      <a:pt x="64" y="5"/>
                      <a:pt x="64" y="6"/>
                    </a:cubicBezTo>
                    <a:cubicBezTo>
                      <a:pt x="64" y="6"/>
                      <a:pt x="59" y="6"/>
                      <a:pt x="60" y="7"/>
                    </a:cubicBezTo>
                    <a:cubicBezTo>
                      <a:pt x="61" y="8"/>
                      <a:pt x="64" y="9"/>
                      <a:pt x="66" y="11"/>
                    </a:cubicBezTo>
                    <a:cubicBezTo>
                      <a:pt x="67" y="12"/>
                      <a:pt x="65" y="11"/>
                      <a:pt x="63" y="10"/>
                    </a:cubicBezTo>
                    <a:cubicBezTo>
                      <a:pt x="61" y="9"/>
                      <a:pt x="59" y="9"/>
                      <a:pt x="58" y="8"/>
                    </a:cubicBezTo>
                    <a:cubicBezTo>
                      <a:pt x="56" y="7"/>
                      <a:pt x="52" y="6"/>
                      <a:pt x="51" y="7"/>
                    </a:cubicBezTo>
                    <a:cubicBezTo>
                      <a:pt x="50" y="8"/>
                      <a:pt x="54" y="9"/>
                      <a:pt x="54" y="10"/>
                    </a:cubicBezTo>
                    <a:cubicBezTo>
                      <a:pt x="54" y="11"/>
                      <a:pt x="51" y="10"/>
                      <a:pt x="51" y="10"/>
                    </a:cubicBezTo>
                    <a:cubicBezTo>
                      <a:pt x="50" y="10"/>
                      <a:pt x="48" y="8"/>
                      <a:pt x="47" y="8"/>
                    </a:cubicBezTo>
                    <a:cubicBezTo>
                      <a:pt x="45" y="8"/>
                      <a:pt x="46" y="9"/>
                      <a:pt x="46" y="11"/>
                    </a:cubicBezTo>
                    <a:cubicBezTo>
                      <a:pt x="46" y="12"/>
                      <a:pt x="44" y="13"/>
                      <a:pt x="45" y="12"/>
                    </a:cubicBezTo>
                    <a:cubicBezTo>
                      <a:pt x="45" y="11"/>
                      <a:pt x="45" y="8"/>
                      <a:pt x="43" y="8"/>
                    </a:cubicBezTo>
                    <a:cubicBezTo>
                      <a:pt x="42" y="7"/>
                      <a:pt x="38" y="9"/>
                      <a:pt x="36" y="9"/>
                    </a:cubicBezTo>
                    <a:cubicBezTo>
                      <a:pt x="34" y="9"/>
                      <a:pt x="32" y="9"/>
                      <a:pt x="33" y="10"/>
                    </a:cubicBezTo>
                    <a:cubicBezTo>
                      <a:pt x="35" y="11"/>
                      <a:pt x="33" y="12"/>
                      <a:pt x="32" y="11"/>
                    </a:cubicBezTo>
                    <a:cubicBezTo>
                      <a:pt x="30" y="10"/>
                      <a:pt x="26" y="11"/>
                      <a:pt x="27" y="11"/>
                    </a:cubicBezTo>
                    <a:cubicBezTo>
                      <a:pt x="28" y="12"/>
                      <a:pt x="28" y="14"/>
                      <a:pt x="27" y="15"/>
                    </a:cubicBezTo>
                    <a:cubicBezTo>
                      <a:pt x="27" y="16"/>
                      <a:pt x="25" y="14"/>
                      <a:pt x="23" y="14"/>
                    </a:cubicBezTo>
                    <a:cubicBezTo>
                      <a:pt x="21" y="14"/>
                      <a:pt x="12" y="19"/>
                      <a:pt x="12" y="20"/>
                    </a:cubicBezTo>
                    <a:cubicBezTo>
                      <a:pt x="13" y="21"/>
                      <a:pt x="17" y="20"/>
                      <a:pt x="18" y="21"/>
                    </a:cubicBezTo>
                    <a:cubicBezTo>
                      <a:pt x="19" y="21"/>
                      <a:pt x="18" y="24"/>
                      <a:pt x="16" y="25"/>
                    </a:cubicBezTo>
                    <a:cubicBezTo>
                      <a:pt x="15" y="26"/>
                      <a:pt x="9" y="25"/>
                      <a:pt x="9" y="26"/>
                    </a:cubicBezTo>
                    <a:cubicBezTo>
                      <a:pt x="9" y="28"/>
                      <a:pt x="0" y="28"/>
                      <a:pt x="0" y="30"/>
                    </a:cubicBezTo>
                    <a:cubicBezTo>
                      <a:pt x="0" y="30"/>
                      <a:pt x="0" y="31"/>
                      <a:pt x="1" y="31"/>
                    </a:cubicBezTo>
                    <a:cubicBezTo>
                      <a:pt x="3" y="32"/>
                      <a:pt x="4" y="31"/>
                      <a:pt x="5" y="33"/>
                    </a:cubicBezTo>
                    <a:cubicBezTo>
                      <a:pt x="6" y="34"/>
                      <a:pt x="9" y="34"/>
                      <a:pt x="12" y="33"/>
                    </a:cubicBezTo>
                    <a:cubicBezTo>
                      <a:pt x="14" y="32"/>
                      <a:pt x="15" y="33"/>
                      <a:pt x="15" y="34"/>
                    </a:cubicBezTo>
                    <a:cubicBezTo>
                      <a:pt x="15" y="36"/>
                      <a:pt x="10" y="34"/>
                      <a:pt x="9" y="35"/>
                    </a:cubicBezTo>
                    <a:cubicBezTo>
                      <a:pt x="7" y="36"/>
                      <a:pt x="3" y="35"/>
                      <a:pt x="3" y="36"/>
                    </a:cubicBezTo>
                    <a:cubicBezTo>
                      <a:pt x="3" y="37"/>
                      <a:pt x="6" y="37"/>
                      <a:pt x="7" y="37"/>
                    </a:cubicBezTo>
                    <a:cubicBezTo>
                      <a:pt x="9" y="37"/>
                      <a:pt x="8" y="38"/>
                      <a:pt x="7" y="39"/>
                    </a:cubicBezTo>
                    <a:cubicBezTo>
                      <a:pt x="7" y="40"/>
                      <a:pt x="8" y="39"/>
                      <a:pt x="10" y="40"/>
                    </a:cubicBezTo>
                    <a:cubicBezTo>
                      <a:pt x="12" y="41"/>
                      <a:pt x="15" y="42"/>
                      <a:pt x="14" y="41"/>
                    </a:cubicBezTo>
                    <a:cubicBezTo>
                      <a:pt x="13" y="40"/>
                      <a:pt x="16" y="40"/>
                      <a:pt x="16" y="41"/>
                    </a:cubicBezTo>
                    <a:cubicBezTo>
                      <a:pt x="17" y="41"/>
                      <a:pt x="18" y="40"/>
                      <a:pt x="19" y="40"/>
                    </a:cubicBezTo>
                    <a:cubicBezTo>
                      <a:pt x="21" y="40"/>
                      <a:pt x="21" y="39"/>
                      <a:pt x="22" y="39"/>
                    </a:cubicBezTo>
                    <a:cubicBezTo>
                      <a:pt x="23" y="40"/>
                      <a:pt x="28" y="41"/>
                      <a:pt x="30" y="41"/>
                    </a:cubicBezTo>
                    <a:cubicBezTo>
                      <a:pt x="31" y="42"/>
                      <a:pt x="34" y="43"/>
                      <a:pt x="33" y="44"/>
                    </a:cubicBezTo>
                    <a:cubicBezTo>
                      <a:pt x="33" y="45"/>
                      <a:pt x="35" y="46"/>
                      <a:pt x="37" y="47"/>
                    </a:cubicBezTo>
                    <a:cubicBezTo>
                      <a:pt x="39" y="48"/>
                      <a:pt x="39" y="50"/>
                      <a:pt x="39" y="51"/>
                    </a:cubicBezTo>
                    <a:cubicBezTo>
                      <a:pt x="39" y="52"/>
                      <a:pt x="41" y="53"/>
                      <a:pt x="40" y="53"/>
                    </a:cubicBezTo>
                    <a:cubicBezTo>
                      <a:pt x="40" y="54"/>
                      <a:pt x="40" y="55"/>
                      <a:pt x="42" y="56"/>
                    </a:cubicBezTo>
                    <a:cubicBezTo>
                      <a:pt x="43" y="57"/>
                      <a:pt x="40" y="58"/>
                      <a:pt x="40" y="59"/>
                    </a:cubicBezTo>
                    <a:cubicBezTo>
                      <a:pt x="41" y="59"/>
                      <a:pt x="39" y="61"/>
                      <a:pt x="42" y="62"/>
                    </a:cubicBezTo>
                    <a:cubicBezTo>
                      <a:pt x="44" y="62"/>
                      <a:pt x="43" y="60"/>
                      <a:pt x="45" y="60"/>
                    </a:cubicBezTo>
                    <a:cubicBezTo>
                      <a:pt x="47" y="60"/>
                      <a:pt x="45" y="62"/>
                      <a:pt x="46" y="63"/>
                    </a:cubicBezTo>
                    <a:cubicBezTo>
                      <a:pt x="47" y="63"/>
                      <a:pt x="49" y="63"/>
                      <a:pt x="50" y="65"/>
                    </a:cubicBezTo>
                    <a:cubicBezTo>
                      <a:pt x="52" y="66"/>
                      <a:pt x="51" y="67"/>
                      <a:pt x="49" y="66"/>
                    </a:cubicBezTo>
                    <a:cubicBezTo>
                      <a:pt x="48" y="64"/>
                      <a:pt x="43" y="65"/>
                      <a:pt x="43" y="65"/>
                    </a:cubicBezTo>
                    <a:cubicBezTo>
                      <a:pt x="43" y="66"/>
                      <a:pt x="48" y="68"/>
                      <a:pt x="49" y="68"/>
                    </a:cubicBezTo>
                    <a:cubicBezTo>
                      <a:pt x="51" y="68"/>
                      <a:pt x="52" y="70"/>
                      <a:pt x="52" y="70"/>
                    </a:cubicBezTo>
                    <a:cubicBezTo>
                      <a:pt x="51" y="71"/>
                      <a:pt x="51" y="73"/>
                      <a:pt x="51" y="74"/>
                    </a:cubicBezTo>
                    <a:cubicBezTo>
                      <a:pt x="51" y="74"/>
                      <a:pt x="49" y="74"/>
                      <a:pt x="48" y="74"/>
                    </a:cubicBezTo>
                    <a:cubicBezTo>
                      <a:pt x="47" y="74"/>
                      <a:pt x="46" y="74"/>
                      <a:pt x="46" y="75"/>
                    </a:cubicBezTo>
                    <a:cubicBezTo>
                      <a:pt x="46" y="77"/>
                      <a:pt x="45" y="77"/>
                      <a:pt x="44" y="79"/>
                    </a:cubicBezTo>
                    <a:cubicBezTo>
                      <a:pt x="44" y="80"/>
                      <a:pt x="46" y="80"/>
                      <a:pt x="47" y="81"/>
                    </a:cubicBezTo>
                    <a:cubicBezTo>
                      <a:pt x="47" y="81"/>
                      <a:pt x="45" y="82"/>
                      <a:pt x="45" y="83"/>
                    </a:cubicBezTo>
                    <a:cubicBezTo>
                      <a:pt x="45" y="84"/>
                      <a:pt x="47" y="86"/>
                      <a:pt x="48" y="86"/>
                    </a:cubicBezTo>
                    <a:cubicBezTo>
                      <a:pt x="49" y="87"/>
                      <a:pt x="48" y="89"/>
                      <a:pt x="48" y="90"/>
                    </a:cubicBezTo>
                    <a:cubicBezTo>
                      <a:pt x="49" y="91"/>
                      <a:pt x="50" y="90"/>
                      <a:pt x="50" y="92"/>
                    </a:cubicBezTo>
                    <a:cubicBezTo>
                      <a:pt x="50" y="93"/>
                      <a:pt x="51" y="93"/>
                      <a:pt x="51" y="94"/>
                    </a:cubicBezTo>
                    <a:cubicBezTo>
                      <a:pt x="51" y="95"/>
                      <a:pt x="53" y="95"/>
                      <a:pt x="53" y="96"/>
                    </a:cubicBezTo>
                    <a:cubicBezTo>
                      <a:pt x="52" y="97"/>
                      <a:pt x="53" y="98"/>
                      <a:pt x="54" y="99"/>
                    </a:cubicBezTo>
                    <a:cubicBezTo>
                      <a:pt x="54" y="99"/>
                      <a:pt x="56" y="101"/>
                      <a:pt x="56" y="101"/>
                    </a:cubicBezTo>
                    <a:cubicBezTo>
                      <a:pt x="57" y="102"/>
                      <a:pt x="58" y="103"/>
                      <a:pt x="59" y="103"/>
                    </a:cubicBezTo>
                    <a:cubicBezTo>
                      <a:pt x="60" y="103"/>
                      <a:pt x="60" y="104"/>
                      <a:pt x="61" y="104"/>
                    </a:cubicBezTo>
                    <a:cubicBezTo>
                      <a:pt x="62" y="104"/>
                      <a:pt x="64" y="104"/>
                      <a:pt x="64" y="105"/>
                    </a:cubicBezTo>
                    <a:cubicBezTo>
                      <a:pt x="64" y="106"/>
                      <a:pt x="67" y="106"/>
                      <a:pt x="68" y="107"/>
                    </a:cubicBezTo>
                    <a:cubicBezTo>
                      <a:pt x="69" y="107"/>
                      <a:pt x="69" y="105"/>
                      <a:pt x="70" y="105"/>
                    </a:cubicBezTo>
                    <a:cubicBezTo>
                      <a:pt x="71" y="104"/>
                      <a:pt x="70" y="101"/>
                      <a:pt x="71" y="101"/>
                    </a:cubicBezTo>
                    <a:cubicBezTo>
                      <a:pt x="72" y="101"/>
                      <a:pt x="72" y="98"/>
                      <a:pt x="71" y="97"/>
                    </a:cubicBezTo>
                    <a:cubicBezTo>
                      <a:pt x="70" y="97"/>
                      <a:pt x="70" y="96"/>
                      <a:pt x="72" y="96"/>
                    </a:cubicBezTo>
                    <a:cubicBezTo>
                      <a:pt x="74" y="97"/>
                      <a:pt x="73" y="95"/>
                      <a:pt x="74" y="95"/>
                    </a:cubicBezTo>
                    <a:cubicBezTo>
                      <a:pt x="75" y="95"/>
                      <a:pt x="74" y="93"/>
                      <a:pt x="75" y="93"/>
                    </a:cubicBezTo>
                    <a:cubicBezTo>
                      <a:pt x="75" y="93"/>
                      <a:pt x="75" y="92"/>
                      <a:pt x="75" y="91"/>
                    </a:cubicBezTo>
                    <a:cubicBezTo>
                      <a:pt x="74" y="91"/>
                      <a:pt x="75" y="90"/>
                      <a:pt x="76" y="90"/>
                    </a:cubicBezTo>
                    <a:cubicBezTo>
                      <a:pt x="77" y="90"/>
                      <a:pt x="76" y="89"/>
                      <a:pt x="75" y="88"/>
                    </a:cubicBezTo>
                    <a:cubicBezTo>
                      <a:pt x="74" y="88"/>
                      <a:pt x="74" y="87"/>
                      <a:pt x="76" y="88"/>
                    </a:cubicBezTo>
                    <a:cubicBezTo>
                      <a:pt x="77" y="88"/>
                      <a:pt x="77" y="88"/>
                      <a:pt x="77" y="87"/>
                    </a:cubicBezTo>
                    <a:cubicBezTo>
                      <a:pt x="76" y="86"/>
                      <a:pt x="78" y="86"/>
                      <a:pt x="79" y="86"/>
                    </a:cubicBezTo>
                    <a:cubicBezTo>
                      <a:pt x="81" y="85"/>
                      <a:pt x="81" y="85"/>
                      <a:pt x="81" y="84"/>
                    </a:cubicBezTo>
                    <a:cubicBezTo>
                      <a:pt x="81" y="83"/>
                      <a:pt x="83" y="83"/>
                      <a:pt x="82" y="84"/>
                    </a:cubicBezTo>
                    <a:cubicBezTo>
                      <a:pt x="82" y="84"/>
                      <a:pt x="82" y="85"/>
                      <a:pt x="83" y="85"/>
                    </a:cubicBezTo>
                    <a:cubicBezTo>
                      <a:pt x="83" y="84"/>
                      <a:pt x="85" y="85"/>
                      <a:pt x="87" y="84"/>
                    </a:cubicBezTo>
                    <a:cubicBezTo>
                      <a:pt x="89" y="83"/>
                      <a:pt x="92" y="81"/>
                      <a:pt x="92" y="79"/>
                    </a:cubicBezTo>
                    <a:cubicBezTo>
                      <a:pt x="93" y="78"/>
                      <a:pt x="95" y="78"/>
                      <a:pt x="95" y="77"/>
                    </a:cubicBezTo>
                    <a:cubicBezTo>
                      <a:pt x="95" y="75"/>
                      <a:pt x="95" y="75"/>
                      <a:pt x="97" y="76"/>
                    </a:cubicBezTo>
                    <a:cubicBezTo>
                      <a:pt x="99" y="76"/>
                      <a:pt x="98" y="75"/>
                      <a:pt x="99" y="75"/>
                    </a:cubicBezTo>
                    <a:cubicBezTo>
                      <a:pt x="101" y="75"/>
                      <a:pt x="101" y="74"/>
                      <a:pt x="103" y="74"/>
                    </a:cubicBezTo>
                    <a:cubicBezTo>
                      <a:pt x="105" y="74"/>
                      <a:pt x="110" y="73"/>
                      <a:pt x="111" y="72"/>
                    </a:cubicBezTo>
                    <a:cubicBezTo>
                      <a:pt x="113" y="71"/>
                      <a:pt x="116" y="70"/>
                      <a:pt x="118" y="69"/>
                    </a:cubicBezTo>
                    <a:cubicBezTo>
                      <a:pt x="119" y="68"/>
                      <a:pt x="120" y="67"/>
                      <a:pt x="119" y="67"/>
                    </a:cubicBezTo>
                    <a:cubicBezTo>
                      <a:pt x="118" y="68"/>
                      <a:pt x="116" y="68"/>
                      <a:pt x="115" y="68"/>
                    </a:cubicBezTo>
                    <a:cubicBezTo>
                      <a:pt x="113" y="67"/>
                      <a:pt x="111" y="66"/>
                      <a:pt x="109" y="67"/>
                    </a:cubicBezTo>
                    <a:cubicBezTo>
                      <a:pt x="108" y="68"/>
                      <a:pt x="109" y="66"/>
                      <a:pt x="110" y="66"/>
                    </a:cubicBezTo>
                    <a:cubicBezTo>
                      <a:pt x="111" y="65"/>
                      <a:pt x="111" y="65"/>
                      <a:pt x="111" y="63"/>
                    </a:cubicBezTo>
                    <a:cubicBezTo>
                      <a:pt x="110" y="62"/>
                      <a:pt x="113" y="63"/>
                      <a:pt x="114" y="64"/>
                    </a:cubicBezTo>
                    <a:cubicBezTo>
                      <a:pt x="115" y="66"/>
                      <a:pt x="117" y="67"/>
                      <a:pt x="119" y="66"/>
                    </a:cubicBezTo>
                    <a:cubicBezTo>
                      <a:pt x="121" y="66"/>
                      <a:pt x="119" y="64"/>
                      <a:pt x="120" y="63"/>
                    </a:cubicBezTo>
                    <a:cubicBezTo>
                      <a:pt x="121" y="62"/>
                      <a:pt x="114" y="59"/>
                      <a:pt x="114" y="58"/>
                    </a:cubicBezTo>
                    <a:cubicBezTo>
                      <a:pt x="113" y="57"/>
                      <a:pt x="115" y="57"/>
                      <a:pt x="117" y="58"/>
                    </a:cubicBezTo>
                    <a:cubicBezTo>
                      <a:pt x="119" y="59"/>
                      <a:pt x="119" y="57"/>
                      <a:pt x="119" y="56"/>
                    </a:cubicBezTo>
                    <a:cubicBezTo>
                      <a:pt x="119" y="55"/>
                      <a:pt x="115" y="55"/>
                      <a:pt x="114" y="56"/>
                    </a:cubicBezTo>
                    <a:cubicBezTo>
                      <a:pt x="112" y="57"/>
                      <a:pt x="110" y="54"/>
                      <a:pt x="113" y="54"/>
                    </a:cubicBezTo>
                    <a:cubicBezTo>
                      <a:pt x="115" y="54"/>
                      <a:pt x="113" y="53"/>
                      <a:pt x="114" y="52"/>
                    </a:cubicBezTo>
                    <a:cubicBezTo>
                      <a:pt x="114" y="52"/>
                      <a:pt x="117" y="54"/>
                      <a:pt x="119" y="54"/>
                    </a:cubicBezTo>
                    <a:cubicBezTo>
                      <a:pt x="120" y="53"/>
                      <a:pt x="121" y="54"/>
                      <a:pt x="123" y="53"/>
                    </a:cubicBezTo>
                    <a:cubicBezTo>
                      <a:pt x="124" y="52"/>
                      <a:pt x="120" y="51"/>
                      <a:pt x="120" y="50"/>
                    </a:cubicBezTo>
                    <a:cubicBezTo>
                      <a:pt x="119" y="49"/>
                      <a:pt x="123" y="49"/>
                      <a:pt x="125" y="49"/>
                    </a:cubicBezTo>
                    <a:cubicBezTo>
                      <a:pt x="126" y="49"/>
                      <a:pt x="126" y="47"/>
                      <a:pt x="125" y="48"/>
                    </a:cubicBezTo>
                    <a:cubicBezTo>
                      <a:pt x="124" y="48"/>
                      <a:pt x="120" y="46"/>
                      <a:pt x="121" y="45"/>
                    </a:cubicBezTo>
                    <a:cubicBezTo>
                      <a:pt x="122" y="44"/>
                      <a:pt x="124" y="45"/>
                      <a:pt x="125" y="45"/>
                    </a:cubicBezTo>
                    <a:cubicBezTo>
                      <a:pt x="127" y="44"/>
                      <a:pt x="125" y="40"/>
                      <a:pt x="124" y="40"/>
                    </a:cubicBezTo>
                    <a:cubicBezTo>
                      <a:pt x="123" y="40"/>
                      <a:pt x="120" y="40"/>
                      <a:pt x="120" y="39"/>
                    </a:cubicBezTo>
                    <a:cubicBezTo>
                      <a:pt x="120" y="39"/>
                      <a:pt x="118" y="38"/>
                      <a:pt x="118" y="37"/>
                    </a:cubicBezTo>
                    <a:cubicBezTo>
                      <a:pt x="119" y="37"/>
                      <a:pt x="120" y="38"/>
                      <a:pt x="121" y="37"/>
                    </a:cubicBezTo>
                    <a:cubicBezTo>
                      <a:pt x="123" y="36"/>
                      <a:pt x="126" y="37"/>
                      <a:pt x="128" y="37"/>
                    </a:cubicBezTo>
                    <a:cubicBezTo>
                      <a:pt x="129" y="37"/>
                      <a:pt x="127" y="34"/>
                      <a:pt x="126" y="35"/>
                    </a:cubicBezTo>
                    <a:cubicBezTo>
                      <a:pt x="126" y="35"/>
                      <a:pt x="123" y="35"/>
                      <a:pt x="122" y="34"/>
                    </a:cubicBezTo>
                    <a:cubicBezTo>
                      <a:pt x="122" y="32"/>
                      <a:pt x="125" y="34"/>
                      <a:pt x="126" y="33"/>
                    </a:cubicBezTo>
                    <a:cubicBezTo>
                      <a:pt x="126" y="32"/>
                      <a:pt x="122" y="31"/>
                      <a:pt x="121" y="32"/>
                    </a:cubicBezTo>
                    <a:cubicBezTo>
                      <a:pt x="120" y="33"/>
                      <a:pt x="118" y="33"/>
                      <a:pt x="119" y="32"/>
                    </a:cubicBezTo>
                    <a:cubicBezTo>
                      <a:pt x="120" y="31"/>
                      <a:pt x="121" y="29"/>
                      <a:pt x="121" y="28"/>
                    </a:cubicBezTo>
                    <a:cubicBezTo>
                      <a:pt x="120" y="27"/>
                      <a:pt x="125" y="27"/>
                      <a:pt x="125" y="25"/>
                    </a:cubicBezTo>
                    <a:cubicBezTo>
                      <a:pt x="124" y="23"/>
                      <a:pt x="127" y="22"/>
                      <a:pt x="129" y="22"/>
                    </a:cubicBezTo>
                    <a:cubicBezTo>
                      <a:pt x="130" y="22"/>
                      <a:pt x="128" y="20"/>
                      <a:pt x="127" y="20"/>
                    </a:cubicBezTo>
                    <a:cubicBezTo>
                      <a:pt x="125" y="21"/>
                      <a:pt x="124" y="22"/>
                      <a:pt x="123" y="22"/>
                    </a:cubicBezTo>
                    <a:cubicBezTo>
                      <a:pt x="122" y="21"/>
                      <a:pt x="125" y="20"/>
                      <a:pt x="126" y="20"/>
                    </a:cubicBezTo>
                    <a:cubicBezTo>
                      <a:pt x="128" y="20"/>
                      <a:pt x="131" y="20"/>
                      <a:pt x="132" y="19"/>
                    </a:cubicBezTo>
                    <a:cubicBezTo>
                      <a:pt x="133" y="18"/>
                      <a:pt x="130" y="18"/>
                      <a:pt x="128" y="18"/>
                    </a:cubicBezTo>
                    <a:cubicBezTo>
                      <a:pt x="126" y="18"/>
                      <a:pt x="126" y="17"/>
                      <a:pt x="129" y="17"/>
                    </a:cubicBezTo>
                    <a:cubicBezTo>
                      <a:pt x="132" y="17"/>
                      <a:pt x="132" y="16"/>
                      <a:pt x="134" y="16"/>
                    </a:cubicBezTo>
                    <a:cubicBezTo>
                      <a:pt x="136" y="16"/>
                      <a:pt x="136" y="15"/>
                      <a:pt x="137" y="15"/>
                    </a:cubicBezTo>
                    <a:cubicBezTo>
                      <a:pt x="139" y="15"/>
                      <a:pt x="142" y="13"/>
                      <a:pt x="142" y="12"/>
                    </a:cubicBezTo>
                    <a:cubicBezTo>
                      <a:pt x="142" y="12"/>
                      <a:pt x="137" y="10"/>
                      <a:pt x="134" y="10"/>
                    </a:cubicBezTo>
                    <a:close/>
                    <a:moveTo>
                      <a:pt x="49" y="70"/>
                    </a:moveTo>
                    <a:cubicBezTo>
                      <a:pt x="49" y="69"/>
                      <a:pt x="48" y="70"/>
                      <a:pt x="47" y="68"/>
                    </a:cubicBezTo>
                    <a:cubicBezTo>
                      <a:pt x="46" y="67"/>
                      <a:pt x="43" y="66"/>
                      <a:pt x="42" y="67"/>
                    </a:cubicBezTo>
                    <a:cubicBezTo>
                      <a:pt x="42" y="68"/>
                      <a:pt x="41" y="68"/>
                      <a:pt x="42" y="69"/>
                    </a:cubicBezTo>
                    <a:cubicBezTo>
                      <a:pt x="43" y="70"/>
                      <a:pt x="43" y="70"/>
                      <a:pt x="45" y="71"/>
                    </a:cubicBezTo>
                    <a:cubicBezTo>
                      <a:pt x="46" y="72"/>
                      <a:pt x="49" y="71"/>
                      <a:pt x="49" y="7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305">
                <a:extLst>
                  <a:ext uri="{FF2B5EF4-FFF2-40B4-BE49-F238E27FC236}">
                    <a16:creationId xmlns:a16="http://schemas.microsoft.com/office/drawing/2014/main" id="{3AB65198-FDBB-4465-81BD-647C84ED3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46513" y="2740025"/>
                <a:ext cx="22225" cy="14288"/>
              </a:xfrm>
              <a:custGeom>
                <a:avLst/>
                <a:gdLst>
                  <a:gd name="T0" fmla="*/ 0 w 6"/>
                  <a:gd name="T1" fmla="*/ 0 h 4"/>
                  <a:gd name="T2" fmla="*/ 2 w 6"/>
                  <a:gd name="T3" fmla="*/ 2 h 4"/>
                  <a:gd name="T4" fmla="*/ 5 w 6"/>
                  <a:gd name="T5" fmla="*/ 3 h 4"/>
                  <a:gd name="T6" fmla="*/ 0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3" y="2"/>
                      <a:pt x="4" y="4"/>
                      <a:pt x="5" y="3"/>
                    </a:cubicBezTo>
                    <a:cubicBezTo>
                      <a:pt x="6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306">
                <a:extLst>
                  <a:ext uri="{FF2B5EF4-FFF2-40B4-BE49-F238E27FC236}">
                    <a16:creationId xmlns:a16="http://schemas.microsoft.com/office/drawing/2014/main" id="{FBDE59E0-DC5C-4EDE-AB67-D180E21161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716463" y="1276350"/>
                <a:ext cx="747712" cy="576263"/>
              </a:xfrm>
              <a:custGeom>
                <a:avLst/>
                <a:gdLst>
                  <a:gd name="T0" fmla="*/ 42 w 207"/>
                  <a:gd name="T1" fmla="*/ 141 h 160"/>
                  <a:gd name="T2" fmla="*/ 39 w 207"/>
                  <a:gd name="T3" fmla="*/ 47 h 160"/>
                  <a:gd name="T4" fmla="*/ 80 w 207"/>
                  <a:gd name="T5" fmla="*/ 52 h 160"/>
                  <a:gd name="T6" fmla="*/ 53 w 207"/>
                  <a:gd name="T7" fmla="*/ 56 h 160"/>
                  <a:gd name="T8" fmla="*/ 80 w 207"/>
                  <a:gd name="T9" fmla="*/ 69 h 160"/>
                  <a:gd name="T10" fmla="*/ 49 w 207"/>
                  <a:gd name="T11" fmla="*/ 40 h 160"/>
                  <a:gd name="T12" fmla="*/ 43 w 207"/>
                  <a:gd name="T13" fmla="*/ 38 h 160"/>
                  <a:gd name="T14" fmla="*/ 76 w 207"/>
                  <a:gd name="T15" fmla="*/ 44 h 160"/>
                  <a:gd name="T16" fmla="*/ 61 w 207"/>
                  <a:gd name="T17" fmla="*/ 30 h 160"/>
                  <a:gd name="T18" fmla="*/ 85 w 207"/>
                  <a:gd name="T19" fmla="*/ 25 h 160"/>
                  <a:gd name="T20" fmla="*/ 86 w 207"/>
                  <a:gd name="T21" fmla="*/ 33 h 160"/>
                  <a:gd name="T22" fmla="*/ 87 w 207"/>
                  <a:gd name="T23" fmla="*/ 38 h 160"/>
                  <a:gd name="T24" fmla="*/ 112 w 207"/>
                  <a:gd name="T25" fmla="*/ 31 h 160"/>
                  <a:gd name="T26" fmla="*/ 102 w 207"/>
                  <a:gd name="T27" fmla="*/ 48 h 160"/>
                  <a:gd name="T28" fmla="*/ 142 w 207"/>
                  <a:gd name="T29" fmla="*/ 46 h 160"/>
                  <a:gd name="T30" fmla="*/ 120 w 207"/>
                  <a:gd name="T31" fmla="*/ 31 h 160"/>
                  <a:gd name="T32" fmla="*/ 123 w 207"/>
                  <a:gd name="T33" fmla="*/ 17 h 160"/>
                  <a:gd name="T34" fmla="*/ 121 w 207"/>
                  <a:gd name="T35" fmla="*/ 14 h 160"/>
                  <a:gd name="T36" fmla="*/ 131 w 207"/>
                  <a:gd name="T37" fmla="*/ 25 h 160"/>
                  <a:gd name="T38" fmla="*/ 144 w 207"/>
                  <a:gd name="T39" fmla="*/ 37 h 160"/>
                  <a:gd name="T40" fmla="*/ 164 w 207"/>
                  <a:gd name="T41" fmla="*/ 18 h 160"/>
                  <a:gd name="T42" fmla="*/ 157 w 207"/>
                  <a:gd name="T43" fmla="*/ 2 h 160"/>
                  <a:gd name="T44" fmla="*/ 117 w 207"/>
                  <a:gd name="T45" fmla="*/ 10 h 160"/>
                  <a:gd name="T46" fmla="*/ 129 w 207"/>
                  <a:gd name="T47" fmla="*/ 91 h 160"/>
                  <a:gd name="T48" fmla="*/ 171 w 207"/>
                  <a:gd name="T49" fmla="*/ 70 h 160"/>
                  <a:gd name="T50" fmla="*/ 154 w 207"/>
                  <a:gd name="T51" fmla="*/ 56 h 160"/>
                  <a:gd name="T52" fmla="*/ 129 w 207"/>
                  <a:gd name="T53" fmla="*/ 52 h 160"/>
                  <a:gd name="T54" fmla="*/ 145 w 207"/>
                  <a:gd name="T55" fmla="*/ 64 h 160"/>
                  <a:gd name="T56" fmla="*/ 152 w 207"/>
                  <a:gd name="T57" fmla="*/ 85 h 160"/>
                  <a:gd name="T58" fmla="*/ 175 w 207"/>
                  <a:gd name="T59" fmla="*/ 87 h 160"/>
                  <a:gd name="T60" fmla="*/ 141 w 207"/>
                  <a:gd name="T61" fmla="*/ 50 h 160"/>
                  <a:gd name="T62" fmla="*/ 199 w 207"/>
                  <a:gd name="T63" fmla="*/ 132 h 160"/>
                  <a:gd name="T64" fmla="*/ 23 w 207"/>
                  <a:gd name="T65" fmla="*/ 130 h 160"/>
                  <a:gd name="T66" fmla="*/ 169 w 207"/>
                  <a:gd name="T67" fmla="*/ 142 h 160"/>
                  <a:gd name="T68" fmla="*/ 199 w 207"/>
                  <a:gd name="T69" fmla="*/ 126 h 160"/>
                  <a:gd name="T70" fmla="*/ 185 w 207"/>
                  <a:gd name="T71" fmla="*/ 116 h 160"/>
                  <a:gd name="T72" fmla="*/ 174 w 207"/>
                  <a:gd name="T73" fmla="*/ 109 h 160"/>
                  <a:gd name="T74" fmla="*/ 157 w 207"/>
                  <a:gd name="T75" fmla="*/ 96 h 160"/>
                  <a:gd name="T76" fmla="*/ 150 w 207"/>
                  <a:gd name="T77" fmla="*/ 112 h 160"/>
                  <a:gd name="T78" fmla="*/ 137 w 207"/>
                  <a:gd name="T79" fmla="*/ 128 h 160"/>
                  <a:gd name="T80" fmla="*/ 111 w 207"/>
                  <a:gd name="T81" fmla="*/ 109 h 160"/>
                  <a:gd name="T82" fmla="*/ 119 w 207"/>
                  <a:gd name="T83" fmla="*/ 89 h 160"/>
                  <a:gd name="T84" fmla="*/ 134 w 207"/>
                  <a:gd name="T85" fmla="*/ 80 h 160"/>
                  <a:gd name="T86" fmla="*/ 131 w 207"/>
                  <a:gd name="T87" fmla="*/ 70 h 160"/>
                  <a:gd name="T88" fmla="*/ 120 w 207"/>
                  <a:gd name="T89" fmla="*/ 71 h 160"/>
                  <a:gd name="T90" fmla="*/ 111 w 207"/>
                  <a:gd name="T91" fmla="*/ 56 h 160"/>
                  <a:gd name="T92" fmla="*/ 107 w 207"/>
                  <a:gd name="T93" fmla="*/ 60 h 160"/>
                  <a:gd name="T94" fmla="*/ 105 w 207"/>
                  <a:gd name="T95" fmla="*/ 75 h 160"/>
                  <a:gd name="T96" fmla="*/ 102 w 207"/>
                  <a:gd name="T97" fmla="*/ 72 h 160"/>
                  <a:gd name="T98" fmla="*/ 82 w 207"/>
                  <a:gd name="T99" fmla="*/ 72 h 160"/>
                  <a:gd name="T100" fmla="*/ 55 w 207"/>
                  <a:gd name="T101" fmla="*/ 70 h 160"/>
                  <a:gd name="T102" fmla="*/ 20 w 207"/>
                  <a:gd name="T103" fmla="*/ 70 h 160"/>
                  <a:gd name="T104" fmla="*/ 10 w 207"/>
                  <a:gd name="T105" fmla="*/ 71 h 160"/>
                  <a:gd name="T106" fmla="*/ 26 w 207"/>
                  <a:gd name="T107" fmla="*/ 121 h 160"/>
                  <a:gd name="T108" fmla="*/ 38 w 207"/>
                  <a:gd name="T109" fmla="*/ 136 h 160"/>
                  <a:gd name="T110" fmla="*/ 129 w 207"/>
                  <a:gd name="T111" fmla="*/ 142 h 160"/>
                  <a:gd name="T112" fmla="*/ 145 w 207"/>
                  <a:gd name="T113" fmla="*/ 158 h 160"/>
                  <a:gd name="T114" fmla="*/ 179 w 207"/>
                  <a:gd name="T115" fmla="*/ 149 h 160"/>
                  <a:gd name="T116" fmla="*/ 50 w 207"/>
                  <a:gd name="T117" fmla="*/ 84 h 160"/>
                  <a:gd name="T118" fmla="*/ 50 w 207"/>
                  <a:gd name="T119" fmla="*/ 81 h 160"/>
                  <a:gd name="T120" fmla="*/ 104 w 207"/>
                  <a:gd name="T121" fmla="*/ 13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7" h="160">
                    <a:moveTo>
                      <a:pt x="41" y="140"/>
                    </a:moveTo>
                    <a:cubicBezTo>
                      <a:pt x="40" y="139"/>
                      <a:pt x="39" y="140"/>
                      <a:pt x="38" y="139"/>
                    </a:cubicBezTo>
                    <a:cubicBezTo>
                      <a:pt x="38" y="138"/>
                      <a:pt x="36" y="136"/>
                      <a:pt x="36" y="136"/>
                    </a:cubicBezTo>
                    <a:cubicBezTo>
                      <a:pt x="35" y="136"/>
                      <a:pt x="34" y="136"/>
                      <a:pt x="33" y="135"/>
                    </a:cubicBezTo>
                    <a:cubicBezTo>
                      <a:pt x="32" y="134"/>
                      <a:pt x="31" y="134"/>
                      <a:pt x="30" y="135"/>
                    </a:cubicBezTo>
                    <a:cubicBezTo>
                      <a:pt x="29" y="135"/>
                      <a:pt x="31" y="135"/>
                      <a:pt x="31" y="136"/>
                    </a:cubicBezTo>
                    <a:cubicBezTo>
                      <a:pt x="31" y="136"/>
                      <a:pt x="31" y="137"/>
                      <a:pt x="32" y="137"/>
                    </a:cubicBezTo>
                    <a:cubicBezTo>
                      <a:pt x="33" y="136"/>
                      <a:pt x="33" y="138"/>
                      <a:pt x="34" y="138"/>
                    </a:cubicBezTo>
                    <a:cubicBezTo>
                      <a:pt x="34" y="138"/>
                      <a:pt x="34" y="139"/>
                      <a:pt x="35" y="139"/>
                    </a:cubicBezTo>
                    <a:cubicBezTo>
                      <a:pt x="36" y="139"/>
                      <a:pt x="36" y="140"/>
                      <a:pt x="36" y="140"/>
                    </a:cubicBezTo>
                    <a:cubicBezTo>
                      <a:pt x="37" y="141"/>
                      <a:pt x="38" y="140"/>
                      <a:pt x="38" y="141"/>
                    </a:cubicBezTo>
                    <a:cubicBezTo>
                      <a:pt x="38" y="141"/>
                      <a:pt x="38" y="141"/>
                      <a:pt x="39" y="142"/>
                    </a:cubicBezTo>
                    <a:cubicBezTo>
                      <a:pt x="40" y="142"/>
                      <a:pt x="41" y="142"/>
                      <a:pt x="42" y="142"/>
                    </a:cubicBezTo>
                    <a:cubicBezTo>
                      <a:pt x="42" y="142"/>
                      <a:pt x="42" y="141"/>
                      <a:pt x="42" y="141"/>
                    </a:cubicBezTo>
                    <a:cubicBezTo>
                      <a:pt x="43" y="140"/>
                      <a:pt x="42" y="141"/>
                      <a:pt x="41" y="140"/>
                    </a:cubicBezTo>
                    <a:close/>
                    <a:moveTo>
                      <a:pt x="39" y="58"/>
                    </a:moveTo>
                    <a:cubicBezTo>
                      <a:pt x="41" y="59"/>
                      <a:pt x="41" y="62"/>
                      <a:pt x="43" y="62"/>
                    </a:cubicBezTo>
                    <a:cubicBezTo>
                      <a:pt x="43" y="62"/>
                      <a:pt x="43" y="61"/>
                      <a:pt x="44" y="61"/>
                    </a:cubicBezTo>
                    <a:cubicBezTo>
                      <a:pt x="45" y="61"/>
                      <a:pt x="45" y="60"/>
                      <a:pt x="46" y="60"/>
                    </a:cubicBezTo>
                    <a:cubicBezTo>
                      <a:pt x="48" y="60"/>
                      <a:pt x="49" y="60"/>
                      <a:pt x="49" y="59"/>
                    </a:cubicBezTo>
                    <a:cubicBezTo>
                      <a:pt x="49" y="57"/>
                      <a:pt x="50" y="57"/>
                      <a:pt x="51" y="56"/>
                    </a:cubicBezTo>
                    <a:cubicBezTo>
                      <a:pt x="52" y="56"/>
                      <a:pt x="51" y="54"/>
                      <a:pt x="53" y="54"/>
                    </a:cubicBezTo>
                    <a:cubicBezTo>
                      <a:pt x="54" y="54"/>
                      <a:pt x="59" y="52"/>
                      <a:pt x="60" y="51"/>
                    </a:cubicBezTo>
                    <a:cubicBezTo>
                      <a:pt x="61" y="50"/>
                      <a:pt x="59" y="49"/>
                      <a:pt x="57" y="48"/>
                    </a:cubicBezTo>
                    <a:cubicBezTo>
                      <a:pt x="55" y="47"/>
                      <a:pt x="54" y="47"/>
                      <a:pt x="52" y="48"/>
                    </a:cubicBezTo>
                    <a:cubicBezTo>
                      <a:pt x="51" y="49"/>
                      <a:pt x="52" y="47"/>
                      <a:pt x="51" y="47"/>
                    </a:cubicBezTo>
                    <a:cubicBezTo>
                      <a:pt x="50" y="48"/>
                      <a:pt x="47" y="46"/>
                      <a:pt x="46" y="46"/>
                    </a:cubicBezTo>
                    <a:cubicBezTo>
                      <a:pt x="46" y="45"/>
                      <a:pt x="40" y="47"/>
                      <a:pt x="39" y="47"/>
                    </a:cubicBezTo>
                    <a:cubicBezTo>
                      <a:pt x="38" y="47"/>
                      <a:pt x="39" y="49"/>
                      <a:pt x="40" y="49"/>
                    </a:cubicBezTo>
                    <a:cubicBezTo>
                      <a:pt x="41" y="50"/>
                      <a:pt x="38" y="52"/>
                      <a:pt x="38" y="53"/>
                    </a:cubicBezTo>
                    <a:cubicBezTo>
                      <a:pt x="39" y="53"/>
                      <a:pt x="38" y="55"/>
                      <a:pt x="36" y="56"/>
                    </a:cubicBezTo>
                    <a:cubicBezTo>
                      <a:pt x="35" y="58"/>
                      <a:pt x="37" y="58"/>
                      <a:pt x="39" y="58"/>
                    </a:cubicBezTo>
                    <a:close/>
                    <a:moveTo>
                      <a:pt x="91" y="67"/>
                    </a:moveTo>
                    <a:cubicBezTo>
                      <a:pt x="91" y="66"/>
                      <a:pt x="94" y="68"/>
                      <a:pt x="94" y="67"/>
                    </a:cubicBezTo>
                    <a:cubicBezTo>
                      <a:pt x="94" y="65"/>
                      <a:pt x="91" y="64"/>
                      <a:pt x="90" y="63"/>
                    </a:cubicBezTo>
                    <a:cubicBezTo>
                      <a:pt x="89" y="63"/>
                      <a:pt x="88" y="63"/>
                      <a:pt x="86" y="62"/>
                    </a:cubicBezTo>
                    <a:cubicBezTo>
                      <a:pt x="84" y="60"/>
                      <a:pt x="87" y="59"/>
                      <a:pt x="85" y="58"/>
                    </a:cubicBezTo>
                    <a:cubicBezTo>
                      <a:pt x="84" y="57"/>
                      <a:pt x="83" y="54"/>
                      <a:pt x="84" y="53"/>
                    </a:cubicBezTo>
                    <a:cubicBezTo>
                      <a:pt x="85" y="52"/>
                      <a:pt x="87" y="50"/>
                      <a:pt x="85" y="50"/>
                    </a:cubicBezTo>
                    <a:cubicBezTo>
                      <a:pt x="83" y="49"/>
                      <a:pt x="80" y="50"/>
                      <a:pt x="80" y="51"/>
                    </a:cubicBezTo>
                    <a:cubicBezTo>
                      <a:pt x="81" y="51"/>
                      <a:pt x="83" y="53"/>
                      <a:pt x="83" y="53"/>
                    </a:cubicBezTo>
                    <a:cubicBezTo>
                      <a:pt x="83" y="54"/>
                      <a:pt x="81" y="52"/>
                      <a:pt x="80" y="52"/>
                    </a:cubicBezTo>
                    <a:cubicBezTo>
                      <a:pt x="79" y="53"/>
                      <a:pt x="78" y="51"/>
                      <a:pt x="77" y="52"/>
                    </a:cubicBezTo>
                    <a:cubicBezTo>
                      <a:pt x="77" y="53"/>
                      <a:pt x="78" y="57"/>
                      <a:pt x="79" y="58"/>
                    </a:cubicBezTo>
                    <a:cubicBezTo>
                      <a:pt x="80" y="59"/>
                      <a:pt x="78" y="59"/>
                      <a:pt x="78" y="59"/>
                    </a:cubicBezTo>
                    <a:cubicBezTo>
                      <a:pt x="77" y="59"/>
                      <a:pt x="77" y="56"/>
                      <a:pt x="76" y="55"/>
                    </a:cubicBezTo>
                    <a:cubicBezTo>
                      <a:pt x="75" y="54"/>
                      <a:pt x="72" y="52"/>
                      <a:pt x="71" y="53"/>
                    </a:cubicBezTo>
                    <a:cubicBezTo>
                      <a:pt x="71" y="54"/>
                      <a:pt x="74" y="54"/>
                      <a:pt x="73" y="55"/>
                    </a:cubicBezTo>
                    <a:cubicBezTo>
                      <a:pt x="73" y="56"/>
                      <a:pt x="72" y="54"/>
                      <a:pt x="71" y="55"/>
                    </a:cubicBezTo>
                    <a:cubicBezTo>
                      <a:pt x="69" y="56"/>
                      <a:pt x="70" y="56"/>
                      <a:pt x="70" y="55"/>
                    </a:cubicBezTo>
                    <a:cubicBezTo>
                      <a:pt x="70" y="54"/>
                      <a:pt x="68" y="53"/>
                      <a:pt x="66" y="53"/>
                    </a:cubicBezTo>
                    <a:cubicBezTo>
                      <a:pt x="64" y="53"/>
                      <a:pt x="65" y="55"/>
                      <a:pt x="65" y="55"/>
                    </a:cubicBezTo>
                    <a:cubicBezTo>
                      <a:pt x="64" y="56"/>
                      <a:pt x="61" y="55"/>
                      <a:pt x="63" y="54"/>
                    </a:cubicBezTo>
                    <a:cubicBezTo>
                      <a:pt x="65" y="54"/>
                      <a:pt x="64" y="53"/>
                      <a:pt x="63" y="52"/>
                    </a:cubicBezTo>
                    <a:cubicBezTo>
                      <a:pt x="62" y="51"/>
                      <a:pt x="61" y="52"/>
                      <a:pt x="57" y="53"/>
                    </a:cubicBezTo>
                    <a:cubicBezTo>
                      <a:pt x="54" y="54"/>
                      <a:pt x="53" y="56"/>
                      <a:pt x="53" y="56"/>
                    </a:cubicBezTo>
                    <a:cubicBezTo>
                      <a:pt x="54" y="56"/>
                      <a:pt x="54" y="56"/>
                      <a:pt x="52" y="57"/>
                    </a:cubicBezTo>
                    <a:cubicBezTo>
                      <a:pt x="51" y="58"/>
                      <a:pt x="52" y="59"/>
                      <a:pt x="54" y="59"/>
                    </a:cubicBezTo>
                    <a:cubicBezTo>
                      <a:pt x="55" y="59"/>
                      <a:pt x="54" y="60"/>
                      <a:pt x="54" y="60"/>
                    </a:cubicBezTo>
                    <a:cubicBezTo>
                      <a:pt x="55" y="61"/>
                      <a:pt x="59" y="59"/>
                      <a:pt x="60" y="60"/>
                    </a:cubicBezTo>
                    <a:cubicBezTo>
                      <a:pt x="61" y="60"/>
                      <a:pt x="54" y="61"/>
                      <a:pt x="54" y="62"/>
                    </a:cubicBezTo>
                    <a:cubicBezTo>
                      <a:pt x="54" y="63"/>
                      <a:pt x="58" y="64"/>
                      <a:pt x="61" y="63"/>
                    </a:cubicBezTo>
                    <a:cubicBezTo>
                      <a:pt x="64" y="63"/>
                      <a:pt x="69" y="64"/>
                      <a:pt x="69" y="65"/>
                    </a:cubicBezTo>
                    <a:cubicBezTo>
                      <a:pt x="69" y="65"/>
                      <a:pt x="65" y="65"/>
                      <a:pt x="63" y="65"/>
                    </a:cubicBezTo>
                    <a:cubicBezTo>
                      <a:pt x="60" y="65"/>
                      <a:pt x="56" y="66"/>
                      <a:pt x="56" y="67"/>
                    </a:cubicBezTo>
                    <a:cubicBezTo>
                      <a:pt x="56" y="67"/>
                      <a:pt x="56" y="67"/>
                      <a:pt x="59" y="69"/>
                    </a:cubicBezTo>
                    <a:cubicBezTo>
                      <a:pt x="62" y="70"/>
                      <a:pt x="64" y="68"/>
                      <a:pt x="64" y="70"/>
                    </a:cubicBezTo>
                    <a:cubicBezTo>
                      <a:pt x="64" y="72"/>
                      <a:pt x="66" y="72"/>
                      <a:pt x="69" y="72"/>
                    </a:cubicBezTo>
                    <a:cubicBezTo>
                      <a:pt x="73" y="72"/>
                      <a:pt x="75" y="70"/>
                      <a:pt x="76" y="71"/>
                    </a:cubicBezTo>
                    <a:cubicBezTo>
                      <a:pt x="78" y="71"/>
                      <a:pt x="79" y="70"/>
                      <a:pt x="80" y="69"/>
                    </a:cubicBezTo>
                    <a:cubicBezTo>
                      <a:pt x="81" y="68"/>
                      <a:pt x="81" y="69"/>
                      <a:pt x="82" y="69"/>
                    </a:cubicBezTo>
                    <a:cubicBezTo>
                      <a:pt x="82" y="70"/>
                      <a:pt x="84" y="70"/>
                      <a:pt x="85" y="70"/>
                    </a:cubicBezTo>
                    <a:cubicBezTo>
                      <a:pt x="86" y="72"/>
                      <a:pt x="90" y="71"/>
                      <a:pt x="92" y="70"/>
                    </a:cubicBezTo>
                    <a:cubicBezTo>
                      <a:pt x="93" y="70"/>
                      <a:pt x="91" y="67"/>
                      <a:pt x="90" y="68"/>
                    </a:cubicBezTo>
                    <a:cubicBezTo>
                      <a:pt x="89" y="69"/>
                      <a:pt x="89" y="69"/>
                      <a:pt x="89" y="68"/>
                    </a:cubicBezTo>
                    <a:cubicBezTo>
                      <a:pt x="88" y="68"/>
                      <a:pt x="90" y="67"/>
                      <a:pt x="91" y="67"/>
                    </a:cubicBezTo>
                    <a:close/>
                    <a:moveTo>
                      <a:pt x="52" y="41"/>
                    </a:moveTo>
                    <a:cubicBezTo>
                      <a:pt x="54" y="42"/>
                      <a:pt x="55" y="40"/>
                      <a:pt x="55" y="39"/>
                    </a:cubicBezTo>
                    <a:cubicBezTo>
                      <a:pt x="55" y="38"/>
                      <a:pt x="51" y="41"/>
                      <a:pt x="52" y="41"/>
                    </a:cubicBezTo>
                    <a:close/>
                    <a:moveTo>
                      <a:pt x="43" y="38"/>
                    </a:moveTo>
                    <a:cubicBezTo>
                      <a:pt x="44" y="39"/>
                      <a:pt x="43" y="40"/>
                      <a:pt x="44" y="40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7" y="40"/>
                      <a:pt x="47" y="39"/>
                      <a:pt x="47" y="38"/>
                    </a:cubicBezTo>
                    <a:cubicBezTo>
                      <a:pt x="48" y="38"/>
                      <a:pt x="48" y="40"/>
                      <a:pt x="49" y="40"/>
                    </a:cubicBezTo>
                    <a:cubicBezTo>
                      <a:pt x="50" y="40"/>
                      <a:pt x="50" y="38"/>
                      <a:pt x="51" y="38"/>
                    </a:cubicBezTo>
                    <a:cubicBezTo>
                      <a:pt x="52" y="39"/>
                      <a:pt x="52" y="38"/>
                      <a:pt x="53" y="37"/>
                    </a:cubicBezTo>
                    <a:cubicBezTo>
                      <a:pt x="53" y="37"/>
                      <a:pt x="53" y="35"/>
                      <a:pt x="54" y="35"/>
                    </a:cubicBezTo>
                    <a:cubicBezTo>
                      <a:pt x="55" y="35"/>
                      <a:pt x="54" y="36"/>
                      <a:pt x="55" y="37"/>
                    </a:cubicBezTo>
                    <a:cubicBezTo>
                      <a:pt x="55" y="39"/>
                      <a:pt x="57" y="37"/>
                      <a:pt x="57" y="37"/>
                    </a:cubicBezTo>
                    <a:cubicBezTo>
                      <a:pt x="57" y="36"/>
                      <a:pt x="59" y="37"/>
                      <a:pt x="59" y="36"/>
                    </a:cubicBezTo>
                    <a:cubicBezTo>
                      <a:pt x="59" y="35"/>
                      <a:pt x="59" y="35"/>
                      <a:pt x="59" y="34"/>
                    </a:cubicBezTo>
                    <a:cubicBezTo>
                      <a:pt x="58" y="33"/>
                      <a:pt x="59" y="33"/>
                      <a:pt x="60" y="33"/>
                    </a:cubicBezTo>
                    <a:cubicBezTo>
                      <a:pt x="61" y="32"/>
                      <a:pt x="59" y="33"/>
                      <a:pt x="58" y="32"/>
                    </a:cubicBezTo>
                    <a:cubicBezTo>
                      <a:pt x="57" y="31"/>
                      <a:pt x="57" y="32"/>
                      <a:pt x="57" y="33"/>
                    </a:cubicBezTo>
                    <a:cubicBezTo>
                      <a:pt x="57" y="33"/>
                      <a:pt x="55" y="33"/>
                      <a:pt x="54" y="32"/>
                    </a:cubicBezTo>
                    <a:cubicBezTo>
                      <a:pt x="53" y="32"/>
                      <a:pt x="51" y="34"/>
                      <a:pt x="49" y="35"/>
                    </a:cubicBezTo>
                    <a:cubicBezTo>
                      <a:pt x="48" y="35"/>
                      <a:pt x="48" y="37"/>
                      <a:pt x="46" y="37"/>
                    </a:cubicBezTo>
                    <a:cubicBezTo>
                      <a:pt x="45" y="37"/>
                      <a:pt x="42" y="38"/>
                      <a:pt x="43" y="38"/>
                    </a:cubicBezTo>
                    <a:close/>
                    <a:moveTo>
                      <a:pt x="59" y="38"/>
                    </a:moveTo>
                    <a:cubicBezTo>
                      <a:pt x="58" y="38"/>
                      <a:pt x="58" y="39"/>
                      <a:pt x="59" y="39"/>
                    </a:cubicBezTo>
                    <a:cubicBezTo>
                      <a:pt x="61" y="39"/>
                      <a:pt x="62" y="40"/>
                      <a:pt x="59" y="40"/>
                    </a:cubicBezTo>
                    <a:cubicBezTo>
                      <a:pt x="57" y="40"/>
                      <a:pt x="56" y="42"/>
                      <a:pt x="58" y="41"/>
                    </a:cubicBezTo>
                    <a:cubicBezTo>
                      <a:pt x="59" y="41"/>
                      <a:pt x="61" y="41"/>
                      <a:pt x="60" y="41"/>
                    </a:cubicBezTo>
                    <a:cubicBezTo>
                      <a:pt x="59" y="42"/>
                      <a:pt x="55" y="42"/>
                      <a:pt x="56" y="43"/>
                    </a:cubicBezTo>
                    <a:cubicBezTo>
                      <a:pt x="56" y="43"/>
                      <a:pt x="57" y="43"/>
                      <a:pt x="59" y="44"/>
                    </a:cubicBezTo>
                    <a:cubicBezTo>
                      <a:pt x="60" y="44"/>
                      <a:pt x="61" y="44"/>
                      <a:pt x="62" y="43"/>
                    </a:cubicBezTo>
                    <a:cubicBezTo>
                      <a:pt x="63" y="42"/>
                      <a:pt x="64" y="41"/>
                      <a:pt x="64" y="43"/>
                    </a:cubicBezTo>
                    <a:cubicBezTo>
                      <a:pt x="63" y="44"/>
                      <a:pt x="65" y="43"/>
                      <a:pt x="68" y="43"/>
                    </a:cubicBezTo>
                    <a:cubicBezTo>
                      <a:pt x="71" y="43"/>
                      <a:pt x="68" y="44"/>
                      <a:pt x="65" y="45"/>
                    </a:cubicBezTo>
                    <a:cubicBezTo>
                      <a:pt x="62" y="45"/>
                      <a:pt x="62" y="46"/>
                      <a:pt x="65" y="47"/>
                    </a:cubicBezTo>
                    <a:cubicBezTo>
                      <a:pt x="67" y="47"/>
                      <a:pt x="72" y="45"/>
                      <a:pt x="73" y="44"/>
                    </a:cubicBezTo>
                    <a:cubicBezTo>
                      <a:pt x="74" y="43"/>
                      <a:pt x="75" y="45"/>
                      <a:pt x="76" y="44"/>
                    </a:cubicBezTo>
                    <a:cubicBezTo>
                      <a:pt x="77" y="43"/>
                      <a:pt x="80" y="44"/>
                      <a:pt x="82" y="44"/>
                    </a:cubicBezTo>
                    <a:cubicBezTo>
                      <a:pt x="83" y="43"/>
                      <a:pt x="84" y="40"/>
                      <a:pt x="82" y="39"/>
                    </a:cubicBezTo>
                    <a:cubicBezTo>
                      <a:pt x="81" y="38"/>
                      <a:pt x="81" y="40"/>
                      <a:pt x="80" y="40"/>
                    </a:cubicBezTo>
                    <a:cubicBezTo>
                      <a:pt x="79" y="40"/>
                      <a:pt x="78" y="39"/>
                      <a:pt x="77" y="38"/>
                    </a:cubicBezTo>
                    <a:cubicBezTo>
                      <a:pt x="76" y="37"/>
                      <a:pt x="77" y="35"/>
                      <a:pt x="75" y="35"/>
                    </a:cubicBezTo>
                    <a:cubicBezTo>
                      <a:pt x="74" y="36"/>
                      <a:pt x="71" y="38"/>
                      <a:pt x="73" y="38"/>
                    </a:cubicBezTo>
                    <a:cubicBezTo>
                      <a:pt x="75" y="38"/>
                      <a:pt x="74" y="39"/>
                      <a:pt x="73" y="39"/>
                    </a:cubicBezTo>
                    <a:cubicBezTo>
                      <a:pt x="72" y="40"/>
                      <a:pt x="75" y="41"/>
                      <a:pt x="75" y="41"/>
                    </a:cubicBezTo>
                    <a:cubicBezTo>
                      <a:pt x="75" y="42"/>
                      <a:pt x="70" y="41"/>
                      <a:pt x="70" y="40"/>
                    </a:cubicBezTo>
                    <a:cubicBezTo>
                      <a:pt x="69" y="39"/>
                      <a:pt x="66" y="37"/>
                      <a:pt x="64" y="38"/>
                    </a:cubicBezTo>
                    <a:cubicBezTo>
                      <a:pt x="63" y="38"/>
                      <a:pt x="63" y="37"/>
                      <a:pt x="62" y="36"/>
                    </a:cubicBezTo>
                    <a:cubicBezTo>
                      <a:pt x="60" y="36"/>
                      <a:pt x="61" y="38"/>
                      <a:pt x="59" y="38"/>
                    </a:cubicBezTo>
                    <a:close/>
                    <a:moveTo>
                      <a:pt x="65" y="30"/>
                    </a:moveTo>
                    <a:cubicBezTo>
                      <a:pt x="65" y="29"/>
                      <a:pt x="61" y="29"/>
                      <a:pt x="61" y="30"/>
                    </a:cubicBezTo>
                    <a:cubicBezTo>
                      <a:pt x="62" y="31"/>
                      <a:pt x="64" y="32"/>
                      <a:pt x="65" y="30"/>
                    </a:cubicBezTo>
                    <a:close/>
                    <a:moveTo>
                      <a:pt x="73" y="30"/>
                    </a:moveTo>
                    <a:cubicBezTo>
                      <a:pt x="74" y="30"/>
                      <a:pt x="74" y="29"/>
                      <a:pt x="72" y="29"/>
                    </a:cubicBezTo>
                    <a:cubicBezTo>
                      <a:pt x="69" y="29"/>
                      <a:pt x="66" y="29"/>
                      <a:pt x="66" y="31"/>
                    </a:cubicBezTo>
                    <a:cubicBezTo>
                      <a:pt x="66" y="32"/>
                      <a:pt x="66" y="33"/>
                      <a:pt x="69" y="33"/>
                    </a:cubicBezTo>
                    <a:cubicBezTo>
                      <a:pt x="71" y="33"/>
                      <a:pt x="73" y="31"/>
                      <a:pt x="72" y="31"/>
                    </a:cubicBezTo>
                    <a:cubicBezTo>
                      <a:pt x="71" y="31"/>
                      <a:pt x="72" y="30"/>
                      <a:pt x="73" y="30"/>
                    </a:cubicBezTo>
                    <a:close/>
                    <a:moveTo>
                      <a:pt x="68" y="28"/>
                    </a:moveTo>
                    <a:cubicBezTo>
                      <a:pt x="69" y="28"/>
                      <a:pt x="70" y="27"/>
                      <a:pt x="71" y="28"/>
                    </a:cubicBezTo>
                    <a:cubicBezTo>
                      <a:pt x="72" y="28"/>
                      <a:pt x="75" y="29"/>
                      <a:pt x="75" y="27"/>
                    </a:cubicBezTo>
                    <a:cubicBezTo>
                      <a:pt x="75" y="26"/>
                      <a:pt x="71" y="25"/>
                      <a:pt x="70" y="26"/>
                    </a:cubicBezTo>
                    <a:cubicBezTo>
                      <a:pt x="69" y="27"/>
                      <a:pt x="64" y="27"/>
                      <a:pt x="65" y="28"/>
                    </a:cubicBezTo>
                    <a:cubicBezTo>
                      <a:pt x="66" y="28"/>
                      <a:pt x="67" y="28"/>
                      <a:pt x="68" y="28"/>
                    </a:cubicBezTo>
                    <a:close/>
                    <a:moveTo>
                      <a:pt x="85" y="25"/>
                    </a:moveTo>
                    <a:cubicBezTo>
                      <a:pt x="86" y="24"/>
                      <a:pt x="89" y="25"/>
                      <a:pt x="88" y="26"/>
                    </a:cubicBezTo>
                    <a:cubicBezTo>
                      <a:pt x="88" y="27"/>
                      <a:pt x="84" y="26"/>
                      <a:pt x="85" y="27"/>
                    </a:cubicBezTo>
                    <a:cubicBezTo>
                      <a:pt x="85" y="27"/>
                      <a:pt x="85" y="28"/>
                      <a:pt x="88" y="28"/>
                    </a:cubicBezTo>
                    <a:cubicBezTo>
                      <a:pt x="90" y="27"/>
                      <a:pt x="92" y="27"/>
                      <a:pt x="94" y="29"/>
                    </a:cubicBezTo>
                    <a:cubicBezTo>
                      <a:pt x="95" y="30"/>
                      <a:pt x="97" y="31"/>
                      <a:pt x="98" y="29"/>
                    </a:cubicBezTo>
                    <a:cubicBezTo>
                      <a:pt x="99" y="28"/>
                      <a:pt x="97" y="28"/>
                      <a:pt x="97" y="27"/>
                    </a:cubicBezTo>
                    <a:cubicBezTo>
                      <a:pt x="98" y="26"/>
                      <a:pt x="96" y="25"/>
                      <a:pt x="94" y="25"/>
                    </a:cubicBezTo>
                    <a:cubicBezTo>
                      <a:pt x="93" y="25"/>
                      <a:pt x="93" y="23"/>
                      <a:pt x="92" y="23"/>
                    </a:cubicBezTo>
                    <a:cubicBezTo>
                      <a:pt x="91" y="24"/>
                      <a:pt x="90" y="25"/>
                      <a:pt x="90" y="23"/>
                    </a:cubicBezTo>
                    <a:cubicBezTo>
                      <a:pt x="90" y="22"/>
                      <a:pt x="85" y="22"/>
                      <a:pt x="84" y="22"/>
                    </a:cubicBezTo>
                    <a:cubicBezTo>
                      <a:pt x="82" y="23"/>
                      <a:pt x="84" y="26"/>
                      <a:pt x="85" y="25"/>
                    </a:cubicBezTo>
                    <a:close/>
                    <a:moveTo>
                      <a:pt x="86" y="33"/>
                    </a:moveTo>
                    <a:cubicBezTo>
                      <a:pt x="87" y="32"/>
                      <a:pt x="83" y="29"/>
                      <a:pt x="82" y="31"/>
                    </a:cubicBezTo>
                    <a:cubicBezTo>
                      <a:pt x="82" y="32"/>
                      <a:pt x="85" y="35"/>
                      <a:pt x="86" y="33"/>
                    </a:cubicBezTo>
                    <a:close/>
                    <a:moveTo>
                      <a:pt x="99" y="20"/>
                    </a:moveTo>
                    <a:cubicBezTo>
                      <a:pt x="100" y="19"/>
                      <a:pt x="95" y="18"/>
                      <a:pt x="96" y="19"/>
                    </a:cubicBezTo>
                    <a:cubicBezTo>
                      <a:pt x="97" y="19"/>
                      <a:pt x="99" y="21"/>
                      <a:pt x="99" y="20"/>
                    </a:cubicBezTo>
                    <a:close/>
                    <a:moveTo>
                      <a:pt x="88" y="43"/>
                    </a:moveTo>
                    <a:cubicBezTo>
                      <a:pt x="88" y="43"/>
                      <a:pt x="86" y="41"/>
                      <a:pt x="86" y="42"/>
                    </a:cubicBezTo>
                    <a:cubicBezTo>
                      <a:pt x="85" y="44"/>
                      <a:pt x="87" y="44"/>
                      <a:pt x="88" y="43"/>
                    </a:cubicBezTo>
                    <a:close/>
                    <a:moveTo>
                      <a:pt x="99" y="36"/>
                    </a:moveTo>
                    <a:cubicBezTo>
                      <a:pt x="99" y="37"/>
                      <a:pt x="97" y="36"/>
                      <a:pt x="95" y="35"/>
                    </a:cubicBezTo>
                    <a:cubicBezTo>
                      <a:pt x="93" y="34"/>
                      <a:pt x="94" y="37"/>
                      <a:pt x="96" y="38"/>
                    </a:cubicBezTo>
                    <a:cubicBezTo>
                      <a:pt x="97" y="39"/>
                      <a:pt x="95" y="39"/>
                      <a:pt x="93" y="37"/>
                    </a:cubicBezTo>
                    <a:cubicBezTo>
                      <a:pt x="91" y="36"/>
                      <a:pt x="91" y="38"/>
                      <a:pt x="92" y="39"/>
                    </a:cubicBezTo>
                    <a:cubicBezTo>
                      <a:pt x="93" y="40"/>
                      <a:pt x="92" y="41"/>
                      <a:pt x="91" y="39"/>
                    </a:cubicBezTo>
                    <a:cubicBezTo>
                      <a:pt x="90" y="37"/>
                      <a:pt x="89" y="36"/>
                      <a:pt x="87" y="35"/>
                    </a:cubicBezTo>
                    <a:cubicBezTo>
                      <a:pt x="85" y="35"/>
                      <a:pt x="86" y="37"/>
                      <a:pt x="87" y="38"/>
                    </a:cubicBezTo>
                    <a:cubicBezTo>
                      <a:pt x="88" y="40"/>
                      <a:pt x="89" y="40"/>
                      <a:pt x="90" y="41"/>
                    </a:cubicBezTo>
                    <a:cubicBezTo>
                      <a:pt x="92" y="42"/>
                      <a:pt x="95" y="40"/>
                      <a:pt x="96" y="41"/>
                    </a:cubicBezTo>
                    <a:cubicBezTo>
                      <a:pt x="97" y="41"/>
                      <a:pt x="95" y="43"/>
                      <a:pt x="95" y="44"/>
                    </a:cubicBezTo>
                    <a:cubicBezTo>
                      <a:pt x="96" y="45"/>
                      <a:pt x="99" y="44"/>
                      <a:pt x="100" y="44"/>
                    </a:cubicBezTo>
                    <a:cubicBezTo>
                      <a:pt x="102" y="44"/>
                      <a:pt x="101" y="43"/>
                      <a:pt x="102" y="42"/>
                    </a:cubicBezTo>
                    <a:cubicBezTo>
                      <a:pt x="103" y="41"/>
                      <a:pt x="101" y="41"/>
                      <a:pt x="102" y="40"/>
                    </a:cubicBezTo>
                    <a:cubicBezTo>
                      <a:pt x="103" y="38"/>
                      <a:pt x="99" y="35"/>
                      <a:pt x="99" y="36"/>
                    </a:cubicBezTo>
                    <a:close/>
                    <a:moveTo>
                      <a:pt x="104" y="30"/>
                    </a:moveTo>
                    <a:cubicBezTo>
                      <a:pt x="105" y="30"/>
                      <a:pt x="106" y="30"/>
                      <a:pt x="108" y="29"/>
                    </a:cubicBezTo>
                    <a:cubicBezTo>
                      <a:pt x="109" y="29"/>
                      <a:pt x="107" y="29"/>
                      <a:pt x="108" y="28"/>
                    </a:cubicBezTo>
                    <a:cubicBezTo>
                      <a:pt x="109" y="26"/>
                      <a:pt x="106" y="26"/>
                      <a:pt x="106" y="27"/>
                    </a:cubicBezTo>
                    <a:cubicBezTo>
                      <a:pt x="105" y="27"/>
                      <a:pt x="101" y="24"/>
                      <a:pt x="101" y="25"/>
                    </a:cubicBezTo>
                    <a:cubicBezTo>
                      <a:pt x="100" y="26"/>
                      <a:pt x="102" y="30"/>
                      <a:pt x="104" y="30"/>
                    </a:cubicBezTo>
                    <a:close/>
                    <a:moveTo>
                      <a:pt x="112" y="31"/>
                    </a:moveTo>
                    <a:cubicBezTo>
                      <a:pt x="112" y="30"/>
                      <a:pt x="104" y="31"/>
                      <a:pt x="105" y="32"/>
                    </a:cubicBezTo>
                    <a:cubicBezTo>
                      <a:pt x="107" y="33"/>
                      <a:pt x="112" y="31"/>
                      <a:pt x="112" y="31"/>
                    </a:cubicBezTo>
                    <a:close/>
                    <a:moveTo>
                      <a:pt x="111" y="46"/>
                    </a:moveTo>
                    <a:cubicBezTo>
                      <a:pt x="113" y="46"/>
                      <a:pt x="112" y="43"/>
                      <a:pt x="110" y="42"/>
                    </a:cubicBezTo>
                    <a:cubicBezTo>
                      <a:pt x="108" y="40"/>
                      <a:pt x="103" y="43"/>
                      <a:pt x="104" y="44"/>
                    </a:cubicBezTo>
                    <a:cubicBezTo>
                      <a:pt x="105" y="45"/>
                      <a:pt x="109" y="46"/>
                      <a:pt x="111" y="46"/>
                    </a:cubicBezTo>
                    <a:close/>
                    <a:moveTo>
                      <a:pt x="98" y="60"/>
                    </a:moveTo>
                    <a:cubicBezTo>
                      <a:pt x="100" y="62"/>
                      <a:pt x="99" y="59"/>
                      <a:pt x="102" y="59"/>
                    </a:cubicBezTo>
                    <a:cubicBezTo>
                      <a:pt x="104" y="59"/>
                      <a:pt x="105" y="55"/>
                      <a:pt x="105" y="53"/>
                    </a:cubicBezTo>
                    <a:cubicBezTo>
                      <a:pt x="105" y="52"/>
                      <a:pt x="103" y="52"/>
                      <a:pt x="103" y="53"/>
                    </a:cubicBezTo>
                    <a:cubicBezTo>
                      <a:pt x="104" y="54"/>
                      <a:pt x="103" y="55"/>
                      <a:pt x="103" y="54"/>
                    </a:cubicBezTo>
                    <a:cubicBezTo>
                      <a:pt x="103" y="53"/>
                      <a:pt x="101" y="54"/>
                      <a:pt x="100" y="53"/>
                    </a:cubicBezTo>
                    <a:cubicBezTo>
                      <a:pt x="100" y="52"/>
                      <a:pt x="103" y="52"/>
                      <a:pt x="103" y="50"/>
                    </a:cubicBezTo>
                    <a:cubicBezTo>
                      <a:pt x="104" y="49"/>
                      <a:pt x="101" y="49"/>
                      <a:pt x="102" y="48"/>
                    </a:cubicBezTo>
                    <a:cubicBezTo>
                      <a:pt x="102" y="47"/>
                      <a:pt x="97" y="48"/>
                      <a:pt x="99" y="49"/>
                    </a:cubicBezTo>
                    <a:cubicBezTo>
                      <a:pt x="100" y="49"/>
                      <a:pt x="99" y="50"/>
                      <a:pt x="97" y="49"/>
                    </a:cubicBezTo>
                    <a:cubicBezTo>
                      <a:pt x="96" y="48"/>
                      <a:pt x="92" y="50"/>
                      <a:pt x="93" y="51"/>
                    </a:cubicBezTo>
                    <a:cubicBezTo>
                      <a:pt x="94" y="52"/>
                      <a:pt x="98" y="50"/>
                      <a:pt x="96" y="53"/>
                    </a:cubicBezTo>
                    <a:cubicBezTo>
                      <a:pt x="94" y="56"/>
                      <a:pt x="93" y="52"/>
                      <a:pt x="91" y="53"/>
                    </a:cubicBezTo>
                    <a:cubicBezTo>
                      <a:pt x="89" y="53"/>
                      <a:pt x="90" y="55"/>
                      <a:pt x="93" y="56"/>
                    </a:cubicBezTo>
                    <a:cubicBezTo>
                      <a:pt x="96" y="57"/>
                      <a:pt x="95" y="59"/>
                      <a:pt x="98" y="60"/>
                    </a:cubicBezTo>
                    <a:close/>
                    <a:moveTo>
                      <a:pt x="115" y="44"/>
                    </a:moveTo>
                    <a:cubicBezTo>
                      <a:pt x="115" y="46"/>
                      <a:pt x="116" y="44"/>
                      <a:pt x="117" y="45"/>
                    </a:cubicBezTo>
                    <a:cubicBezTo>
                      <a:pt x="118" y="46"/>
                      <a:pt x="120" y="46"/>
                      <a:pt x="121" y="46"/>
                    </a:cubicBezTo>
                    <a:cubicBezTo>
                      <a:pt x="122" y="45"/>
                      <a:pt x="122" y="44"/>
                      <a:pt x="123" y="45"/>
                    </a:cubicBezTo>
                    <a:cubicBezTo>
                      <a:pt x="123" y="46"/>
                      <a:pt x="125" y="46"/>
                      <a:pt x="130" y="46"/>
                    </a:cubicBezTo>
                    <a:cubicBezTo>
                      <a:pt x="135" y="46"/>
                      <a:pt x="134" y="44"/>
                      <a:pt x="136" y="45"/>
                    </a:cubicBezTo>
                    <a:cubicBezTo>
                      <a:pt x="137" y="46"/>
                      <a:pt x="140" y="46"/>
                      <a:pt x="142" y="46"/>
                    </a:cubicBezTo>
                    <a:cubicBezTo>
                      <a:pt x="143" y="45"/>
                      <a:pt x="144" y="43"/>
                      <a:pt x="144" y="42"/>
                    </a:cubicBezTo>
                    <a:cubicBezTo>
                      <a:pt x="144" y="41"/>
                      <a:pt x="133" y="40"/>
                      <a:pt x="131" y="41"/>
                    </a:cubicBezTo>
                    <a:cubicBezTo>
                      <a:pt x="129" y="42"/>
                      <a:pt x="126" y="40"/>
                      <a:pt x="124" y="41"/>
                    </a:cubicBezTo>
                    <a:cubicBezTo>
                      <a:pt x="123" y="42"/>
                      <a:pt x="123" y="40"/>
                      <a:pt x="120" y="40"/>
                    </a:cubicBezTo>
                    <a:cubicBezTo>
                      <a:pt x="118" y="40"/>
                      <a:pt x="121" y="39"/>
                      <a:pt x="121" y="38"/>
                    </a:cubicBezTo>
                    <a:cubicBezTo>
                      <a:pt x="122" y="37"/>
                      <a:pt x="117" y="36"/>
                      <a:pt x="115" y="36"/>
                    </a:cubicBezTo>
                    <a:cubicBezTo>
                      <a:pt x="113" y="36"/>
                      <a:pt x="112" y="35"/>
                      <a:pt x="110" y="35"/>
                    </a:cubicBezTo>
                    <a:cubicBezTo>
                      <a:pt x="108" y="34"/>
                      <a:pt x="103" y="34"/>
                      <a:pt x="104" y="35"/>
                    </a:cubicBezTo>
                    <a:cubicBezTo>
                      <a:pt x="105" y="36"/>
                      <a:pt x="111" y="39"/>
                      <a:pt x="111" y="38"/>
                    </a:cubicBezTo>
                    <a:cubicBezTo>
                      <a:pt x="112" y="37"/>
                      <a:pt x="113" y="39"/>
                      <a:pt x="114" y="40"/>
                    </a:cubicBezTo>
                    <a:cubicBezTo>
                      <a:pt x="115" y="41"/>
                      <a:pt x="114" y="42"/>
                      <a:pt x="115" y="44"/>
                    </a:cubicBezTo>
                    <a:close/>
                    <a:moveTo>
                      <a:pt x="120" y="31"/>
                    </a:moveTo>
                    <a:cubicBezTo>
                      <a:pt x="118" y="30"/>
                      <a:pt x="116" y="32"/>
                      <a:pt x="118" y="33"/>
                    </a:cubicBezTo>
                    <a:cubicBezTo>
                      <a:pt x="119" y="34"/>
                      <a:pt x="122" y="32"/>
                      <a:pt x="120" y="31"/>
                    </a:cubicBezTo>
                    <a:close/>
                    <a:moveTo>
                      <a:pt x="105" y="20"/>
                    </a:moveTo>
                    <a:cubicBezTo>
                      <a:pt x="106" y="21"/>
                      <a:pt x="106" y="22"/>
                      <a:pt x="107" y="22"/>
                    </a:cubicBezTo>
                    <a:cubicBezTo>
                      <a:pt x="109" y="23"/>
                      <a:pt x="114" y="21"/>
                      <a:pt x="114" y="23"/>
                    </a:cubicBezTo>
                    <a:cubicBezTo>
                      <a:pt x="114" y="24"/>
                      <a:pt x="109" y="24"/>
                      <a:pt x="110" y="25"/>
                    </a:cubicBezTo>
                    <a:cubicBezTo>
                      <a:pt x="111" y="25"/>
                      <a:pt x="114" y="26"/>
                      <a:pt x="113" y="27"/>
                    </a:cubicBezTo>
                    <a:cubicBezTo>
                      <a:pt x="113" y="28"/>
                      <a:pt x="118" y="29"/>
                      <a:pt x="119" y="29"/>
                    </a:cubicBezTo>
                    <a:cubicBezTo>
                      <a:pt x="119" y="28"/>
                      <a:pt x="121" y="28"/>
                      <a:pt x="122" y="28"/>
                    </a:cubicBezTo>
                    <a:cubicBezTo>
                      <a:pt x="123" y="29"/>
                      <a:pt x="123" y="25"/>
                      <a:pt x="124" y="26"/>
                    </a:cubicBezTo>
                    <a:cubicBezTo>
                      <a:pt x="125" y="26"/>
                      <a:pt x="125" y="25"/>
                      <a:pt x="127" y="24"/>
                    </a:cubicBezTo>
                    <a:cubicBezTo>
                      <a:pt x="128" y="23"/>
                      <a:pt x="130" y="23"/>
                      <a:pt x="131" y="23"/>
                    </a:cubicBezTo>
                    <a:cubicBezTo>
                      <a:pt x="131" y="22"/>
                      <a:pt x="130" y="21"/>
                      <a:pt x="128" y="22"/>
                    </a:cubicBezTo>
                    <a:cubicBezTo>
                      <a:pt x="126" y="22"/>
                      <a:pt x="125" y="21"/>
                      <a:pt x="126" y="20"/>
                    </a:cubicBezTo>
                    <a:cubicBezTo>
                      <a:pt x="127" y="19"/>
                      <a:pt x="124" y="19"/>
                      <a:pt x="125" y="18"/>
                    </a:cubicBezTo>
                    <a:cubicBezTo>
                      <a:pt x="126" y="17"/>
                      <a:pt x="123" y="16"/>
                      <a:pt x="123" y="17"/>
                    </a:cubicBezTo>
                    <a:cubicBezTo>
                      <a:pt x="124" y="19"/>
                      <a:pt x="122" y="17"/>
                      <a:pt x="121" y="16"/>
                    </a:cubicBezTo>
                    <a:cubicBezTo>
                      <a:pt x="121" y="15"/>
                      <a:pt x="117" y="15"/>
                      <a:pt x="114" y="12"/>
                    </a:cubicBezTo>
                    <a:cubicBezTo>
                      <a:pt x="111" y="10"/>
                      <a:pt x="108" y="12"/>
                      <a:pt x="110" y="12"/>
                    </a:cubicBezTo>
                    <a:cubicBezTo>
                      <a:pt x="112" y="12"/>
                      <a:pt x="111" y="13"/>
                      <a:pt x="110" y="13"/>
                    </a:cubicBezTo>
                    <a:cubicBezTo>
                      <a:pt x="109" y="13"/>
                      <a:pt x="106" y="13"/>
                      <a:pt x="109" y="14"/>
                    </a:cubicBezTo>
                    <a:cubicBezTo>
                      <a:pt x="111" y="15"/>
                      <a:pt x="108" y="15"/>
                      <a:pt x="107" y="15"/>
                    </a:cubicBezTo>
                    <a:cubicBezTo>
                      <a:pt x="105" y="15"/>
                      <a:pt x="105" y="17"/>
                      <a:pt x="107" y="17"/>
                    </a:cubicBezTo>
                    <a:cubicBezTo>
                      <a:pt x="109" y="18"/>
                      <a:pt x="108" y="19"/>
                      <a:pt x="106" y="19"/>
                    </a:cubicBezTo>
                    <a:cubicBezTo>
                      <a:pt x="104" y="18"/>
                      <a:pt x="103" y="19"/>
                      <a:pt x="105" y="20"/>
                    </a:cubicBezTo>
                    <a:close/>
                    <a:moveTo>
                      <a:pt x="117" y="10"/>
                    </a:moveTo>
                    <a:cubicBezTo>
                      <a:pt x="119" y="9"/>
                      <a:pt x="120" y="9"/>
                      <a:pt x="119" y="10"/>
                    </a:cubicBezTo>
                    <a:cubicBezTo>
                      <a:pt x="118" y="11"/>
                      <a:pt x="118" y="11"/>
                      <a:pt x="120" y="11"/>
                    </a:cubicBezTo>
                    <a:cubicBezTo>
                      <a:pt x="121" y="11"/>
                      <a:pt x="119" y="11"/>
                      <a:pt x="119" y="12"/>
                    </a:cubicBezTo>
                    <a:cubicBezTo>
                      <a:pt x="119" y="13"/>
                      <a:pt x="121" y="13"/>
                      <a:pt x="121" y="14"/>
                    </a:cubicBezTo>
                    <a:cubicBezTo>
                      <a:pt x="121" y="15"/>
                      <a:pt x="126" y="15"/>
                      <a:pt x="127" y="14"/>
                    </a:cubicBezTo>
                    <a:cubicBezTo>
                      <a:pt x="128" y="13"/>
                      <a:pt x="128" y="14"/>
                      <a:pt x="128" y="15"/>
                    </a:cubicBezTo>
                    <a:cubicBezTo>
                      <a:pt x="128" y="16"/>
                      <a:pt x="134" y="17"/>
                      <a:pt x="134" y="16"/>
                    </a:cubicBezTo>
                    <a:cubicBezTo>
                      <a:pt x="135" y="15"/>
                      <a:pt x="136" y="15"/>
                      <a:pt x="137" y="15"/>
                    </a:cubicBezTo>
                    <a:cubicBezTo>
                      <a:pt x="138" y="16"/>
                      <a:pt x="144" y="14"/>
                      <a:pt x="144" y="13"/>
                    </a:cubicBezTo>
                    <a:cubicBezTo>
                      <a:pt x="144" y="12"/>
                      <a:pt x="146" y="14"/>
                      <a:pt x="144" y="15"/>
                    </a:cubicBezTo>
                    <a:cubicBezTo>
                      <a:pt x="142" y="16"/>
                      <a:pt x="138" y="16"/>
                      <a:pt x="137" y="17"/>
                    </a:cubicBezTo>
                    <a:cubicBezTo>
                      <a:pt x="135" y="17"/>
                      <a:pt x="138" y="18"/>
                      <a:pt x="139" y="20"/>
                    </a:cubicBezTo>
                    <a:cubicBezTo>
                      <a:pt x="141" y="21"/>
                      <a:pt x="137" y="20"/>
                      <a:pt x="136" y="19"/>
                    </a:cubicBezTo>
                    <a:cubicBezTo>
                      <a:pt x="134" y="17"/>
                      <a:pt x="130" y="17"/>
                      <a:pt x="128" y="17"/>
                    </a:cubicBezTo>
                    <a:cubicBezTo>
                      <a:pt x="126" y="17"/>
                      <a:pt x="127" y="21"/>
                      <a:pt x="128" y="21"/>
                    </a:cubicBezTo>
                    <a:cubicBezTo>
                      <a:pt x="130" y="21"/>
                      <a:pt x="131" y="21"/>
                      <a:pt x="133" y="23"/>
                    </a:cubicBezTo>
                    <a:cubicBezTo>
                      <a:pt x="134" y="26"/>
                      <a:pt x="137" y="25"/>
                      <a:pt x="137" y="26"/>
                    </a:cubicBezTo>
                    <a:cubicBezTo>
                      <a:pt x="137" y="27"/>
                      <a:pt x="133" y="25"/>
                      <a:pt x="131" y="25"/>
                    </a:cubicBezTo>
                    <a:cubicBezTo>
                      <a:pt x="129" y="25"/>
                      <a:pt x="125" y="26"/>
                      <a:pt x="125" y="28"/>
                    </a:cubicBezTo>
                    <a:cubicBezTo>
                      <a:pt x="125" y="29"/>
                      <a:pt x="128" y="29"/>
                      <a:pt x="130" y="28"/>
                    </a:cubicBezTo>
                    <a:cubicBezTo>
                      <a:pt x="133" y="26"/>
                      <a:pt x="131" y="28"/>
                      <a:pt x="130" y="29"/>
                    </a:cubicBezTo>
                    <a:cubicBezTo>
                      <a:pt x="129" y="30"/>
                      <a:pt x="133" y="31"/>
                      <a:pt x="133" y="32"/>
                    </a:cubicBezTo>
                    <a:cubicBezTo>
                      <a:pt x="133" y="34"/>
                      <a:pt x="130" y="33"/>
                      <a:pt x="130" y="32"/>
                    </a:cubicBezTo>
                    <a:cubicBezTo>
                      <a:pt x="129" y="31"/>
                      <a:pt x="128" y="30"/>
                      <a:pt x="126" y="30"/>
                    </a:cubicBezTo>
                    <a:cubicBezTo>
                      <a:pt x="123" y="30"/>
                      <a:pt x="124" y="32"/>
                      <a:pt x="125" y="32"/>
                    </a:cubicBezTo>
                    <a:cubicBezTo>
                      <a:pt x="127" y="32"/>
                      <a:pt x="127" y="34"/>
                      <a:pt x="125" y="34"/>
                    </a:cubicBezTo>
                    <a:cubicBezTo>
                      <a:pt x="123" y="34"/>
                      <a:pt x="119" y="35"/>
                      <a:pt x="120" y="36"/>
                    </a:cubicBezTo>
                    <a:cubicBezTo>
                      <a:pt x="122" y="37"/>
                      <a:pt x="127" y="36"/>
                      <a:pt x="128" y="37"/>
                    </a:cubicBezTo>
                    <a:cubicBezTo>
                      <a:pt x="129" y="38"/>
                      <a:pt x="132" y="38"/>
                      <a:pt x="132" y="37"/>
                    </a:cubicBezTo>
                    <a:cubicBezTo>
                      <a:pt x="133" y="36"/>
                      <a:pt x="135" y="37"/>
                      <a:pt x="137" y="37"/>
                    </a:cubicBezTo>
                    <a:cubicBezTo>
                      <a:pt x="139" y="37"/>
                      <a:pt x="139" y="37"/>
                      <a:pt x="140" y="38"/>
                    </a:cubicBezTo>
                    <a:cubicBezTo>
                      <a:pt x="141" y="39"/>
                      <a:pt x="143" y="38"/>
                      <a:pt x="144" y="37"/>
                    </a:cubicBezTo>
                    <a:cubicBezTo>
                      <a:pt x="145" y="37"/>
                      <a:pt x="145" y="37"/>
                      <a:pt x="147" y="37"/>
                    </a:cubicBezTo>
                    <a:cubicBezTo>
                      <a:pt x="148" y="37"/>
                      <a:pt x="148" y="36"/>
                      <a:pt x="148" y="34"/>
                    </a:cubicBezTo>
                    <a:cubicBezTo>
                      <a:pt x="147" y="33"/>
                      <a:pt x="145" y="35"/>
                      <a:pt x="145" y="34"/>
                    </a:cubicBezTo>
                    <a:cubicBezTo>
                      <a:pt x="145" y="33"/>
                      <a:pt x="143" y="33"/>
                      <a:pt x="140" y="34"/>
                    </a:cubicBezTo>
                    <a:cubicBezTo>
                      <a:pt x="137" y="34"/>
                      <a:pt x="138" y="32"/>
                      <a:pt x="140" y="32"/>
                    </a:cubicBezTo>
                    <a:cubicBezTo>
                      <a:pt x="142" y="33"/>
                      <a:pt x="144" y="33"/>
                      <a:pt x="146" y="32"/>
                    </a:cubicBezTo>
                    <a:cubicBezTo>
                      <a:pt x="148" y="32"/>
                      <a:pt x="147" y="31"/>
                      <a:pt x="147" y="30"/>
                    </a:cubicBezTo>
                    <a:cubicBezTo>
                      <a:pt x="147" y="29"/>
                      <a:pt x="149" y="29"/>
                      <a:pt x="151" y="29"/>
                    </a:cubicBezTo>
                    <a:cubicBezTo>
                      <a:pt x="153" y="29"/>
                      <a:pt x="156" y="26"/>
                      <a:pt x="156" y="25"/>
                    </a:cubicBezTo>
                    <a:cubicBezTo>
                      <a:pt x="156" y="23"/>
                      <a:pt x="152" y="23"/>
                      <a:pt x="149" y="23"/>
                    </a:cubicBezTo>
                    <a:cubicBezTo>
                      <a:pt x="147" y="23"/>
                      <a:pt x="151" y="22"/>
                      <a:pt x="155" y="22"/>
                    </a:cubicBezTo>
                    <a:cubicBezTo>
                      <a:pt x="159" y="22"/>
                      <a:pt x="157" y="20"/>
                      <a:pt x="158" y="20"/>
                    </a:cubicBezTo>
                    <a:cubicBezTo>
                      <a:pt x="158" y="19"/>
                      <a:pt x="160" y="21"/>
                      <a:pt x="162" y="20"/>
                    </a:cubicBezTo>
                    <a:cubicBezTo>
                      <a:pt x="164" y="20"/>
                      <a:pt x="163" y="18"/>
                      <a:pt x="164" y="18"/>
                    </a:cubicBezTo>
                    <a:cubicBezTo>
                      <a:pt x="165" y="18"/>
                      <a:pt x="167" y="17"/>
                      <a:pt x="171" y="14"/>
                    </a:cubicBezTo>
                    <a:cubicBezTo>
                      <a:pt x="176" y="12"/>
                      <a:pt x="179" y="12"/>
                      <a:pt x="179" y="11"/>
                    </a:cubicBezTo>
                    <a:cubicBezTo>
                      <a:pt x="179" y="10"/>
                      <a:pt x="173" y="11"/>
                      <a:pt x="172" y="11"/>
                    </a:cubicBezTo>
                    <a:cubicBezTo>
                      <a:pt x="171" y="10"/>
                      <a:pt x="176" y="9"/>
                      <a:pt x="178" y="9"/>
                    </a:cubicBezTo>
                    <a:cubicBezTo>
                      <a:pt x="179" y="10"/>
                      <a:pt x="181" y="9"/>
                      <a:pt x="185" y="7"/>
                    </a:cubicBezTo>
                    <a:cubicBezTo>
                      <a:pt x="189" y="5"/>
                      <a:pt x="187" y="5"/>
                      <a:pt x="185" y="5"/>
                    </a:cubicBezTo>
                    <a:cubicBezTo>
                      <a:pt x="184" y="5"/>
                      <a:pt x="182" y="5"/>
                      <a:pt x="182" y="4"/>
                    </a:cubicBezTo>
                    <a:cubicBezTo>
                      <a:pt x="182" y="2"/>
                      <a:pt x="179" y="3"/>
                      <a:pt x="179" y="3"/>
                    </a:cubicBezTo>
                    <a:cubicBezTo>
                      <a:pt x="179" y="2"/>
                      <a:pt x="177" y="3"/>
                      <a:pt x="174" y="4"/>
                    </a:cubicBezTo>
                    <a:cubicBezTo>
                      <a:pt x="171" y="5"/>
                      <a:pt x="174" y="3"/>
                      <a:pt x="175" y="2"/>
                    </a:cubicBezTo>
                    <a:cubicBezTo>
                      <a:pt x="176" y="2"/>
                      <a:pt x="168" y="2"/>
                      <a:pt x="167" y="1"/>
                    </a:cubicBezTo>
                    <a:cubicBezTo>
                      <a:pt x="165" y="0"/>
                      <a:pt x="164" y="3"/>
                      <a:pt x="163" y="2"/>
                    </a:cubicBezTo>
                    <a:cubicBezTo>
                      <a:pt x="161" y="0"/>
                      <a:pt x="158" y="1"/>
                      <a:pt x="159" y="2"/>
                    </a:cubicBezTo>
                    <a:cubicBezTo>
                      <a:pt x="159" y="3"/>
                      <a:pt x="158" y="3"/>
                      <a:pt x="157" y="2"/>
                    </a:cubicBezTo>
                    <a:cubicBezTo>
                      <a:pt x="156" y="1"/>
                      <a:pt x="153" y="2"/>
                      <a:pt x="151" y="2"/>
                    </a:cubicBezTo>
                    <a:cubicBezTo>
                      <a:pt x="149" y="2"/>
                      <a:pt x="150" y="4"/>
                      <a:pt x="147" y="3"/>
                    </a:cubicBezTo>
                    <a:cubicBezTo>
                      <a:pt x="145" y="2"/>
                      <a:pt x="142" y="2"/>
                      <a:pt x="143" y="2"/>
                    </a:cubicBezTo>
                    <a:cubicBezTo>
                      <a:pt x="144" y="3"/>
                      <a:pt x="143" y="3"/>
                      <a:pt x="142" y="3"/>
                    </a:cubicBezTo>
                    <a:cubicBezTo>
                      <a:pt x="141" y="3"/>
                      <a:pt x="140" y="3"/>
                      <a:pt x="140" y="4"/>
                    </a:cubicBezTo>
                    <a:cubicBezTo>
                      <a:pt x="141" y="5"/>
                      <a:pt x="137" y="4"/>
                      <a:pt x="137" y="5"/>
                    </a:cubicBezTo>
                    <a:cubicBezTo>
                      <a:pt x="137" y="6"/>
                      <a:pt x="135" y="7"/>
                      <a:pt x="134" y="6"/>
                    </a:cubicBezTo>
                    <a:cubicBezTo>
                      <a:pt x="133" y="5"/>
                      <a:pt x="129" y="4"/>
                      <a:pt x="130" y="5"/>
                    </a:cubicBezTo>
                    <a:cubicBezTo>
                      <a:pt x="131" y="6"/>
                      <a:pt x="126" y="6"/>
                      <a:pt x="128" y="7"/>
                    </a:cubicBezTo>
                    <a:cubicBezTo>
                      <a:pt x="129" y="8"/>
                      <a:pt x="126" y="8"/>
                      <a:pt x="126" y="8"/>
                    </a:cubicBezTo>
                    <a:cubicBezTo>
                      <a:pt x="126" y="7"/>
                      <a:pt x="123" y="6"/>
                      <a:pt x="122" y="7"/>
                    </a:cubicBezTo>
                    <a:cubicBezTo>
                      <a:pt x="121" y="8"/>
                      <a:pt x="121" y="9"/>
                      <a:pt x="121" y="9"/>
                    </a:cubicBezTo>
                    <a:cubicBezTo>
                      <a:pt x="120" y="8"/>
                      <a:pt x="118" y="8"/>
                      <a:pt x="116" y="9"/>
                    </a:cubicBezTo>
                    <a:cubicBezTo>
                      <a:pt x="113" y="10"/>
                      <a:pt x="116" y="11"/>
                      <a:pt x="117" y="10"/>
                    </a:cubicBezTo>
                    <a:close/>
                    <a:moveTo>
                      <a:pt x="143" y="99"/>
                    </a:moveTo>
                    <a:cubicBezTo>
                      <a:pt x="144" y="99"/>
                      <a:pt x="146" y="96"/>
                      <a:pt x="144" y="96"/>
                    </a:cubicBezTo>
                    <a:cubicBezTo>
                      <a:pt x="142" y="96"/>
                      <a:pt x="142" y="99"/>
                      <a:pt x="143" y="99"/>
                    </a:cubicBezTo>
                    <a:close/>
                    <a:moveTo>
                      <a:pt x="134" y="96"/>
                    </a:moveTo>
                    <a:cubicBezTo>
                      <a:pt x="136" y="97"/>
                      <a:pt x="138" y="95"/>
                      <a:pt x="138" y="94"/>
                    </a:cubicBezTo>
                    <a:cubicBezTo>
                      <a:pt x="138" y="93"/>
                      <a:pt x="132" y="95"/>
                      <a:pt x="134" y="96"/>
                    </a:cubicBezTo>
                    <a:close/>
                    <a:moveTo>
                      <a:pt x="142" y="91"/>
                    </a:moveTo>
                    <a:cubicBezTo>
                      <a:pt x="142" y="90"/>
                      <a:pt x="138" y="89"/>
                      <a:pt x="139" y="88"/>
                    </a:cubicBezTo>
                    <a:cubicBezTo>
                      <a:pt x="139" y="87"/>
                      <a:pt x="135" y="86"/>
                      <a:pt x="134" y="85"/>
                    </a:cubicBezTo>
                    <a:cubicBezTo>
                      <a:pt x="133" y="85"/>
                      <a:pt x="131" y="84"/>
                      <a:pt x="131" y="83"/>
                    </a:cubicBezTo>
                    <a:cubicBezTo>
                      <a:pt x="131" y="82"/>
                      <a:pt x="129" y="83"/>
                      <a:pt x="129" y="85"/>
                    </a:cubicBezTo>
                    <a:cubicBezTo>
                      <a:pt x="128" y="87"/>
                      <a:pt x="127" y="86"/>
                      <a:pt x="128" y="88"/>
                    </a:cubicBezTo>
                    <a:cubicBezTo>
                      <a:pt x="128" y="90"/>
                      <a:pt x="126" y="90"/>
                      <a:pt x="126" y="91"/>
                    </a:cubicBezTo>
                    <a:cubicBezTo>
                      <a:pt x="126" y="92"/>
                      <a:pt x="128" y="91"/>
                      <a:pt x="129" y="91"/>
                    </a:cubicBezTo>
                    <a:cubicBezTo>
                      <a:pt x="130" y="91"/>
                      <a:pt x="129" y="93"/>
                      <a:pt x="130" y="93"/>
                    </a:cubicBezTo>
                    <a:cubicBezTo>
                      <a:pt x="131" y="93"/>
                      <a:pt x="133" y="91"/>
                      <a:pt x="134" y="91"/>
                    </a:cubicBezTo>
                    <a:cubicBezTo>
                      <a:pt x="135" y="90"/>
                      <a:pt x="136" y="90"/>
                      <a:pt x="137" y="91"/>
                    </a:cubicBezTo>
                    <a:cubicBezTo>
                      <a:pt x="138" y="92"/>
                      <a:pt x="142" y="92"/>
                      <a:pt x="142" y="91"/>
                    </a:cubicBezTo>
                    <a:close/>
                    <a:moveTo>
                      <a:pt x="175" y="82"/>
                    </a:moveTo>
                    <a:cubicBezTo>
                      <a:pt x="177" y="82"/>
                      <a:pt x="177" y="83"/>
                      <a:pt x="179" y="85"/>
                    </a:cubicBezTo>
                    <a:cubicBezTo>
                      <a:pt x="181" y="87"/>
                      <a:pt x="181" y="85"/>
                      <a:pt x="181" y="84"/>
                    </a:cubicBezTo>
                    <a:cubicBezTo>
                      <a:pt x="182" y="83"/>
                      <a:pt x="184" y="84"/>
                      <a:pt x="184" y="83"/>
                    </a:cubicBezTo>
                    <a:cubicBezTo>
                      <a:pt x="184" y="82"/>
                      <a:pt x="185" y="80"/>
                      <a:pt x="187" y="80"/>
                    </a:cubicBezTo>
                    <a:cubicBezTo>
                      <a:pt x="188" y="79"/>
                      <a:pt x="186" y="78"/>
                      <a:pt x="184" y="78"/>
                    </a:cubicBezTo>
                    <a:cubicBezTo>
                      <a:pt x="182" y="78"/>
                      <a:pt x="182" y="77"/>
                      <a:pt x="182" y="77"/>
                    </a:cubicBezTo>
                    <a:cubicBezTo>
                      <a:pt x="182" y="76"/>
                      <a:pt x="179" y="74"/>
                      <a:pt x="178" y="74"/>
                    </a:cubicBezTo>
                    <a:cubicBezTo>
                      <a:pt x="177" y="75"/>
                      <a:pt x="175" y="73"/>
                      <a:pt x="174" y="73"/>
                    </a:cubicBezTo>
                    <a:cubicBezTo>
                      <a:pt x="172" y="73"/>
                      <a:pt x="170" y="72"/>
                      <a:pt x="171" y="70"/>
                    </a:cubicBezTo>
                    <a:cubicBezTo>
                      <a:pt x="171" y="69"/>
                      <a:pt x="173" y="71"/>
                      <a:pt x="174" y="70"/>
                    </a:cubicBezTo>
                    <a:cubicBezTo>
                      <a:pt x="174" y="69"/>
                      <a:pt x="171" y="69"/>
                      <a:pt x="171" y="68"/>
                    </a:cubicBezTo>
                    <a:cubicBezTo>
                      <a:pt x="171" y="67"/>
                      <a:pt x="172" y="68"/>
                      <a:pt x="173" y="67"/>
                    </a:cubicBezTo>
                    <a:cubicBezTo>
                      <a:pt x="173" y="67"/>
                      <a:pt x="172" y="66"/>
                      <a:pt x="171" y="65"/>
                    </a:cubicBezTo>
                    <a:cubicBezTo>
                      <a:pt x="171" y="65"/>
                      <a:pt x="170" y="66"/>
                      <a:pt x="170" y="66"/>
                    </a:cubicBezTo>
                    <a:cubicBezTo>
                      <a:pt x="169" y="66"/>
                      <a:pt x="170" y="65"/>
                      <a:pt x="170" y="64"/>
                    </a:cubicBezTo>
                    <a:cubicBezTo>
                      <a:pt x="171" y="64"/>
                      <a:pt x="168" y="63"/>
                      <a:pt x="166" y="63"/>
                    </a:cubicBezTo>
                    <a:cubicBezTo>
                      <a:pt x="165" y="64"/>
                      <a:pt x="165" y="63"/>
                      <a:pt x="165" y="62"/>
                    </a:cubicBezTo>
                    <a:cubicBezTo>
                      <a:pt x="165" y="61"/>
                      <a:pt x="163" y="62"/>
                      <a:pt x="162" y="63"/>
                    </a:cubicBezTo>
                    <a:cubicBezTo>
                      <a:pt x="161" y="63"/>
                      <a:pt x="160" y="62"/>
                      <a:pt x="161" y="62"/>
                    </a:cubicBezTo>
                    <a:cubicBezTo>
                      <a:pt x="162" y="62"/>
                      <a:pt x="163" y="61"/>
                      <a:pt x="163" y="60"/>
                    </a:cubicBezTo>
                    <a:cubicBezTo>
                      <a:pt x="163" y="59"/>
                      <a:pt x="160" y="59"/>
                      <a:pt x="159" y="60"/>
                    </a:cubicBezTo>
                    <a:cubicBezTo>
                      <a:pt x="159" y="61"/>
                      <a:pt x="157" y="59"/>
                      <a:pt x="157" y="58"/>
                    </a:cubicBezTo>
                    <a:cubicBezTo>
                      <a:pt x="157" y="57"/>
                      <a:pt x="153" y="58"/>
                      <a:pt x="154" y="56"/>
                    </a:cubicBezTo>
                    <a:cubicBezTo>
                      <a:pt x="154" y="55"/>
                      <a:pt x="150" y="54"/>
                      <a:pt x="149" y="54"/>
                    </a:cubicBezTo>
                    <a:cubicBezTo>
                      <a:pt x="148" y="54"/>
                      <a:pt x="146" y="55"/>
                      <a:pt x="146" y="56"/>
                    </a:cubicBezTo>
                    <a:cubicBezTo>
                      <a:pt x="147" y="57"/>
                      <a:pt x="145" y="57"/>
                      <a:pt x="145" y="56"/>
                    </a:cubicBezTo>
                    <a:cubicBezTo>
                      <a:pt x="145" y="55"/>
                      <a:pt x="142" y="57"/>
                      <a:pt x="141" y="57"/>
                    </a:cubicBezTo>
                    <a:cubicBezTo>
                      <a:pt x="140" y="57"/>
                      <a:pt x="142" y="54"/>
                      <a:pt x="141" y="53"/>
                    </a:cubicBezTo>
                    <a:cubicBezTo>
                      <a:pt x="141" y="52"/>
                      <a:pt x="140" y="52"/>
                      <a:pt x="140" y="50"/>
                    </a:cubicBezTo>
                    <a:cubicBezTo>
                      <a:pt x="139" y="49"/>
                      <a:pt x="136" y="49"/>
                      <a:pt x="135" y="50"/>
                    </a:cubicBezTo>
                    <a:cubicBezTo>
                      <a:pt x="134" y="51"/>
                      <a:pt x="132" y="51"/>
                      <a:pt x="130" y="52"/>
                    </a:cubicBezTo>
                    <a:cubicBezTo>
                      <a:pt x="129" y="54"/>
                      <a:pt x="130" y="55"/>
                      <a:pt x="131" y="56"/>
                    </a:cubicBezTo>
                    <a:cubicBezTo>
                      <a:pt x="131" y="56"/>
                      <a:pt x="129" y="57"/>
                      <a:pt x="130" y="58"/>
                    </a:cubicBezTo>
                    <a:cubicBezTo>
                      <a:pt x="130" y="59"/>
                      <a:pt x="132" y="58"/>
                      <a:pt x="132" y="60"/>
                    </a:cubicBezTo>
                    <a:cubicBezTo>
                      <a:pt x="132" y="61"/>
                      <a:pt x="129" y="59"/>
                      <a:pt x="128" y="58"/>
                    </a:cubicBezTo>
                    <a:cubicBezTo>
                      <a:pt x="128" y="57"/>
                      <a:pt x="128" y="56"/>
                      <a:pt x="128" y="55"/>
                    </a:cubicBezTo>
                    <a:cubicBezTo>
                      <a:pt x="127" y="54"/>
                      <a:pt x="128" y="53"/>
                      <a:pt x="129" y="52"/>
                    </a:cubicBezTo>
                    <a:cubicBezTo>
                      <a:pt x="130" y="50"/>
                      <a:pt x="131" y="51"/>
                      <a:pt x="131" y="50"/>
                    </a:cubicBezTo>
                    <a:cubicBezTo>
                      <a:pt x="131" y="49"/>
                      <a:pt x="125" y="49"/>
                      <a:pt x="122" y="52"/>
                    </a:cubicBezTo>
                    <a:cubicBezTo>
                      <a:pt x="119" y="55"/>
                      <a:pt x="120" y="59"/>
                      <a:pt x="120" y="60"/>
                    </a:cubicBezTo>
                    <a:cubicBezTo>
                      <a:pt x="120" y="61"/>
                      <a:pt x="123" y="60"/>
                      <a:pt x="125" y="61"/>
                    </a:cubicBezTo>
                    <a:cubicBezTo>
                      <a:pt x="127" y="62"/>
                      <a:pt x="126" y="62"/>
                      <a:pt x="124" y="62"/>
                    </a:cubicBezTo>
                    <a:cubicBezTo>
                      <a:pt x="123" y="62"/>
                      <a:pt x="121" y="61"/>
                      <a:pt x="121" y="62"/>
                    </a:cubicBezTo>
                    <a:cubicBezTo>
                      <a:pt x="121" y="63"/>
                      <a:pt x="124" y="65"/>
                      <a:pt x="125" y="65"/>
                    </a:cubicBezTo>
                    <a:cubicBezTo>
                      <a:pt x="127" y="64"/>
                      <a:pt x="127" y="64"/>
                      <a:pt x="128" y="65"/>
                    </a:cubicBezTo>
                    <a:cubicBezTo>
                      <a:pt x="128" y="66"/>
                      <a:pt x="130" y="66"/>
                      <a:pt x="132" y="66"/>
                    </a:cubicBezTo>
                    <a:cubicBezTo>
                      <a:pt x="134" y="66"/>
                      <a:pt x="137" y="67"/>
                      <a:pt x="138" y="67"/>
                    </a:cubicBezTo>
                    <a:cubicBezTo>
                      <a:pt x="138" y="67"/>
                      <a:pt x="140" y="66"/>
                      <a:pt x="140" y="66"/>
                    </a:cubicBezTo>
                    <a:cubicBezTo>
                      <a:pt x="140" y="65"/>
                      <a:pt x="144" y="67"/>
                      <a:pt x="145" y="66"/>
                    </a:cubicBezTo>
                    <a:cubicBezTo>
                      <a:pt x="146" y="66"/>
                      <a:pt x="146" y="65"/>
                      <a:pt x="145" y="65"/>
                    </a:cubicBezTo>
                    <a:cubicBezTo>
                      <a:pt x="144" y="65"/>
                      <a:pt x="144" y="63"/>
                      <a:pt x="145" y="64"/>
                    </a:cubicBezTo>
                    <a:cubicBezTo>
                      <a:pt x="146" y="64"/>
                      <a:pt x="148" y="65"/>
                      <a:pt x="148" y="66"/>
                    </a:cubicBezTo>
                    <a:cubicBezTo>
                      <a:pt x="148" y="66"/>
                      <a:pt x="149" y="66"/>
                      <a:pt x="149" y="67"/>
                    </a:cubicBezTo>
                    <a:cubicBezTo>
                      <a:pt x="149" y="67"/>
                      <a:pt x="153" y="68"/>
                      <a:pt x="153" y="69"/>
                    </a:cubicBezTo>
                    <a:cubicBezTo>
                      <a:pt x="153" y="70"/>
                      <a:pt x="150" y="70"/>
                      <a:pt x="151" y="71"/>
                    </a:cubicBezTo>
                    <a:cubicBezTo>
                      <a:pt x="152" y="72"/>
                      <a:pt x="153" y="70"/>
                      <a:pt x="154" y="70"/>
                    </a:cubicBezTo>
                    <a:cubicBezTo>
                      <a:pt x="155" y="70"/>
                      <a:pt x="155" y="73"/>
                      <a:pt x="156" y="72"/>
                    </a:cubicBezTo>
                    <a:cubicBezTo>
                      <a:pt x="158" y="72"/>
                      <a:pt x="159" y="73"/>
                      <a:pt x="160" y="75"/>
                    </a:cubicBezTo>
                    <a:cubicBezTo>
                      <a:pt x="161" y="76"/>
                      <a:pt x="160" y="78"/>
                      <a:pt x="160" y="79"/>
                    </a:cubicBezTo>
                    <a:cubicBezTo>
                      <a:pt x="160" y="79"/>
                      <a:pt x="162" y="79"/>
                      <a:pt x="164" y="78"/>
                    </a:cubicBezTo>
                    <a:cubicBezTo>
                      <a:pt x="165" y="78"/>
                      <a:pt x="166" y="79"/>
                      <a:pt x="167" y="80"/>
                    </a:cubicBezTo>
                    <a:cubicBezTo>
                      <a:pt x="168" y="81"/>
                      <a:pt x="163" y="83"/>
                      <a:pt x="164" y="82"/>
                    </a:cubicBezTo>
                    <a:cubicBezTo>
                      <a:pt x="164" y="81"/>
                      <a:pt x="161" y="78"/>
                      <a:pt x="158" y="80"/>
                    </a:cubicBezTo>
                    <a:cubicBezTo>
                      <a:pt x="155" y="81"/>
                      <a:pt x="157" y="82"/>
                      <a:pt x="157" y="83"/>
                    </a:cubicBezTo>
                    <a:cubicBezTo>
                      <a:pt x="158" y="84"/>
                      <a:pt x="155" y="86"/>
                      <a:pt x="152" y="85"/>
                    </a:cubicBezTo>
                    <a:cubicBezTo>
                      <a:pt x="149" y="84"/>
                      <a:pt x="150" y="85"/>
                      <a:pt x="149" y="85"/>
                    </a:cubicBezTo>
                    <a:cubicBezTo>
                      <a:pt x="148" y="85"/>
                      <a:pt x="146" y="87"/>
                      <a:pt x="148" y="88"/>
                    </a:cubicBezTo>
                    <a:cubicBezTo>
                      <a:pt x="149" y="89"/>
                      <a:pt x="151" y="88"/>
                      <a:pt x="153" y="88"/>
                    </a:cubicBezTo>
                    <a:cubicBezTo>
                      <a:pt x="155" y="88"/>
                      <a:pt x="155" y="89"/>
                      <a:pt x="155" y="88"/>
                    </a:cubicBezTo>
                    <a:cubicBezTo>
                      <a:pt x="155" y="87"/>
                      <a:pt x="157" y="87"/>
                      <a:pt x="158" y="88"/>
                    </a:cubicBezTo>
                    <a:cubicBezTo>
                      <a:pt x="160" y="88"/>
                      <a:pt x="159" y="90"/>
                      <a:pt x="161" y="90"/>
                    </a:cubicBezTo>
                    <a:cubicBezTo>
                      <a:pt x="163" y="90"/>
                      <a:pt x="161" y="92"/>
                      <a:pt x="162" y="93"/>
                    </a:cubicBezTo>
                    <a:cubicBezTo>
                      <a:pt x="163" y="94"/>
                      <a:pt x="167" y="94"/>
                      <a:pt x="168" y="95"/>
                    </a:cubicBezTo>
                    <a:cubicBezTo>
                      <a:pt x="169" y="96"/>
                      <a:pt x="174" y="98"/>
                      <a:pt x="175" y="98"/>
                    </a:cubicBezTo>
                    <a:cubicBezTo>
                      <a:pt x="176" y="97"/>
                      <a:pt x="171" y="92"/>
                      <a:pt x="169" y="91"/>
                    </a:cubicBezTo>
                    <a:cubicBezTo>
                      <a:pt x="168" y="91"/>
                      <a:pt x="171" y="90"/>
                      <a:pt x="173" y="92"/>
                    </a:cubicBezTo>
                    <a:cubicBezTo>
                      <a:pt x="175" y="94"/>
                      <a:pt x="178" y="94"/>
                      <a:pt x="179" y="92"/>
                    </a:cubicBezTo>
                    <a:cubicBezTo>
                      <a:pt x="180" y="91"/>
                      <a:pt x="178" y="91"/>
                      <a:pt x="178" y="90"/>
                    </a:cubicBezTo>
                    <a:cubicBezTo>
                      <a:pt x="178" y="88"/>
                      <a:pt x="177" y="87"/>
                      <a:pt x="175" y="87"/>
                    </a:cubicBezTo>
                    <a:cubicBezTo>
                      <a:pt x="174" y="87"/>
                      <a:pt x="170" y="84"/>
                      <a:pt x="172" y="83"/>
                    </a:cubicBezTo>
                    <a:cubicBezTo>
                      <a:pt x="173" y="82"/>
                      <a:pt x="171" y="82"/>
                      <a:pt x="172" y="80"/>
                    </a:cubicBezTo>
                    <a:cubicBezTo>
                      <a:pt x="173" y="79"/>
                      <a:pt x="174" y="82"/>
                      <a:pt x="175" y="82"/>
                    </a:cubicBezTo>
                    <a:close/>
                    <a:moveTo>
                      <a:pt x="154" y="77"/>
                    </a:moveTo>
                    <a:cubicBezTo>
                      <a:pt x="155" y="76"/>
                      <a:pt x="155" y="75"/>
                      <a:pt x="154" y="74"/>
                    </a:cubicBezTo>
                    <a:cubicBezTo>
                      <a:pt x="153" y="73"/>
                      <a:pt x="152" y="73"/>
                      <a:pt x="151" y="73"/>
                    </a:cubicBezTo>
                    <a:cubicBezTo>
                      <a:pt x="150" y="73"/>
                      <a:pt x="148" y="75"/>
                      <a:pt x="149" y="76"/>
                    </a:cubicBezTo>
                    <a:cubicBezTo>
                      <a:pt x="150" y="78"/>
                      <a:pt x="152" y="77"/>
                      <a:pt x="154" y="77"/>
                    </a:cubicBezTo>
                    <a:close/>
                    <a:moveTo>
                      <a:pt x="141" y="50"/>
                    </a:moveTo>
                    <a:cubicBezTo>
                      <a:pt x="140" y="51"/>
                      <a:pt x="142" y="51"/>
                      <a:pt x="142" y="53"/>
                    </a:cubicBezTo>
                    <a:cubicBezTo>
                      <a:pt x="142" y="54"/>
                      <a:pt x="144" y="55"/>
                      <a:pt x="146" y="54"/>
                    </a:cubicBezTo>
                    <a:cubicBezTo>
                      <a:pt x="147" y="53"/>
                      <a:pt x="151" y="54"/>
                      <a:pt x="151" y="53"/>
                    </a:cubicBezTo>
                    <a:cubicBezTo>
                      <a:pt x="151" y="52"/>
                      <a:pt x="147" y="50"/>
                      <a:pt x="145" y="50"/>
                    </a:cubicBezTo>
                    <a:cubicBezTo>
                      <a:pt x="144" y="50"/>
                      <a:pt x="141" y="49"/>
                      <a:pt x="141" y="50"/>
                    </a:cubicBezTo>
                    <a:close/>
                    <a:moveTo>
                      <a:pt x="179" y="138"/>
                    </a:moveTo>
                    <a:cubicBezTo>
                      <a:pt x="180" y="138"/>
                      <a:pt x="186" y="141"/>
                      <a:pt x="186" y="140"/>
                    </a:cubicBezTo>
                    <a:cubicBezTo>
                      <a:pt x="186" y="139"/>
                      <a:pt x="179" y="137"/>
                      <a:pt x="179" y="138"/>
                    </a:cubicBezTo>
                    <a:close/>
                    <a:moveTo>
                      <a:pt x="206" y="144"/>
                    </a:moveTo>
                    <a:cubicBezTo>
                      <a:pt x="205" y="144"/>
                      <a:pt x="205" y="143"/>
                      <a:pt x="205" y="142"/>
                    </a:cubicBezTo>
                    <a:cubicBezTo>
                      <a:pt x="206" y="142"/>
                      <a:pt x="205" y="142"/>
                      <a:pt x="205" y="142"/>
                    </a:cubicBezTo>
                    <a:cubicBezTo>
                      <a:pt x="204" y="142"/>
                      <a:pt x="204" y="140"/>
                      <a:pt x="205" y="140"/>
                    </a:cubicBezTo>
                    <a:cubicBezTo>
                      <a:pt x="205" y="139"/>
                      <a:pt x="203" y="138"/>
                      <a:pt x="203" y="139"/>
                    </a:cubicBezTo>
                    <a:cubicBezTo>
                      <a:pt x="203" y="140"/>
                      <a:pt x="201" y="139"/>
                      <a:pt x="201" y="139"/>
                    </a:cubicBezTo>
                    <a:cubicBezTo>
                      <a:pt x="201" y="138"/>
                      <a:pt x="199" y="138"/>
                      <a:pt x="200" y="137"/>
                    </a:cubicBezTo>
                    <a:cubicBezTo>
                      <a:pt x="200" y="137"/>
                      <a:pt x="198" y="137"/>
                      <a:pt x="198" y="137"/>
                    </a:cubicBezTo>
                    <a:cubicBezTo>
                      <a:pt x="198" y="138"/>
                      <a:pt x="197" y="137"/>
                      <a:pt x="198" y="136"/>
                    </a:cubicBezTo>
                    <a:cubicBezTo>
                      <a:pt x="199" y="135"/>
                      <a:pt x="199" y="134"/>
                      <a:pt x="200" y="133"/>
                    </a:cubicBezTo>
                    <a:cubicBezTo>
                      <a:pt x="201" y="133"/>
                      <a:pt x="200" y="132"/>
                      <a:pt x="199" y="132"/>
                    </a:cubicBezTo>
                    <a:cubicBezTo>
                      <a:pt x="198" y="133"/>
                      <a:pt x="195" y="137"/>
                      <a:pt x="195" y="138"/>
                    </a:cubicBezTo>
                    <a:cubicBezTo>
                      <a:pt x="195" y="139"/>
                      <a:pt x="195" y="140"/>
                      <a:pt x="194" y="140"/>
                    </a:cubicBezTo>
                    <a:cubicBezTo>
                      <a:pt x="193" y="140"/>
                      <a:pt x="192" y="141"/>
                      <a:pt x="193" y="141"/>
                    </a:cubicBezTo>
                    <a:cubicBezTo>
                      <a:pt x="193" y="142"/>
                      <a:pt x="191" y="143"/>
                      <a:pt x="192" y="144"/>
                    </a:cubicBezTo>
                    <a:cubicBezTo>
                      <a:pt x="193" y="145"/>
                      <a:pt x="194" y="144"/>
                      <a:pt x="195" y="144"/>
                    </a:cubicBezTo>
                    <a:cubicBezTo>
                      <a:pt x="197" y="144"/>
                      <a:pt x="198" y="144"/>
                      <a:pt x="199" y="143"/>
                    </a:cubicBezTo>
                    <a:cubicBezTo>
                      <a:pt x="200" y="143"/>
                      <a:pt x="200" y="144"/>
                      <a:pt x="201" y="144"/>
                    </a:cubicBezTo>
                    <a:cubicBezTo>
                      <a:pt x="202" y="144"/>
                      <a:pt x="200" y="145"/>
                      <a:pt x="200" y="146"/>
                    </a:cubicBezTo>
                    <a:cubicBezTo>
                      <a:pt x="200" y="146"/>
                      <a:pt x="201" y="145"/>
                      <a:pt x="202" y="145"/>
                    </a:cubicBezTo>
                    <a:cubicBezTo>
                      <a:pt x="203" y="144"/>
                      <a:pt x="204" y="145"/>
                      <a:pt x="204" y="146"/>
                    </a:cubicBezTo>
                    <a:cubicBezTo>
                      <a:pt x="203" y="146"/>
                      <a:pt x="206" y="147"/>
                      <a:pt x="207" y="146"/>
                    </a:cubicBezTo>
                    <a:cubicBezTo>
                      <a:pt x="207" y="145"/>
                      <a:pt x="206" y="143"/>
                      <a:pt x="206" y="144"/>
                    </a:cubicBezTo>
                    <a:close/>
                    <a:moveTo>
                      <a:pt x="19" y="125"/>
                    </a:moveTo>
                    <a:cubicBezTo>
                      <a:pt x="17" y="126"/>
                      <a:pt x="22" y="130"/>
                      <a:pt x="23" y="130"/>
                    </a:cubicBezTo>
                    <a:cubicBezTo>
                      <a:pt x="23" y="129"/>
                      <a:pt x="22" y="128"/>
                      <a:pt x="22" y="126"/>
                    </a:cubicBezTo>
                    <a:cubicBezTo>
                      <a:pt x="22" y="125"/>
                      <a:pt x="21" y="124"/>
                      <a:pt x="19" y="125"/>
                    </a:cubicBezTo>
                    <a:close/>
                    <a:moveTo>
                      <a:pt x="189" y="148"/>
                    </a:moveTo>
                    <a:cubicBezTo>
                      <a:pt x="188" y="148"/>
                      <a:pt x="189" y="147"/>
                      <a:pt x="189" y="147"/>
                    </a:cubicBezTo>
                    <a:cubicBezTo>
                      <a:pt x="189" y="146"/>
                      <a:pt x="188" y="147"/>
                      <a:pt x="187" y="148"/>
                    </a:cubicBezTo>
                    <a:cubicBezTo>
                      <a:pt x="187" y="148"/>
                      <a:pt x="186" y="149"/>
                      <a:pt x="186" y="149"/>
                    </a:cubicBezTo>
                    <a:cubicBezTo>
                      <a:pt x="186" y="150"/>
                      <a:pt x="186" y="150"/>
                      <a:pt x="185" y="150"/>
                    </a:cubicBezTo>
                    <a:cubicBezTo>
                      <a:pt x="185" y="150"/>
                      <a:pt x="181" y="150"/>
                      <a:pt x="181" y="149"/>
                    </a:cubicBezTo>
                    <a:cubicBezTo>
                      <a:pt x="181" y="148"/>
                      <a:pt x="179" y="148"/>
                      <a:pt x="179" y="147"/>
                    </a:cubicBezTo>
                    <a:cubicBezTo>
                      <a:pt x="179" y="146"/>
                      <a:pt x="177" y="146"/>
                      <a:pt x="178" y="145"/>
                    </a:cubicBezTo>
                    <a:cubicBezTo>
                      <a:pt x="179" y="144"/>
                      <a:pt x="178" y="143"/>
                      <a:pt x="177" y="144"/>
                    </a:cubicBezTo>
                    <a:cubicBezTo>
                      <a:pt x="176" y="145"/>
                      <a:pt x="176" y="144"/>
                      <a:pt x="177" y="143"/>
                    </a:cubicBezTo>
                    <a:cubicBezTo>
                      <a:pt x="178" y="143"/>
                      <a:pt x="181" y="142"/>
                      <a:pt x="179" y="140"/>
                    </a:cubicBezTo>
                    <a:cubicBezTo>
                      <a:pt x="178" y="138"/>
                      <a:pt x="171" y="141"/>
                      <a:pt x="169" y="142"/>
                    </a:cubicBezTo>
                    <a:cubicBezTo>
                      <a:pt x="168" y="143"/>
                      <a:pt x="165" y="146"/>
                      <a:pt x="164" y="146"/>
                    </a:cubicBezTo>
                    <a:cubicBezTo>
                      <a:pt x="163" y="146"/>
                      <a:pt x="166" y="144"/>
                      <a:pt x="166" y="144"/>
                    </a:cubicBezTo>
                    <a:cubicBezTo>
                      <a:pt x="167" y="143"/>
                      <a:pt x="166" y="142"/>
                      <a:pt x="167" y="143"/>
                    </a:cubicBezTo>
                    <a:cubicBezTo>
                      <a:pt x="167" y="143"/>
                      <a:pt x="169" y="140"/>
                      <a:pt x="170" y="140"/>
                    </a:cubicBezTo>
                    <a:cubicBezTo>
                      <a:pt x="171" y="139"/>
                      <a:pt x="172" y="139"/>
                      <a:pt x="173" y="139"/>
                    </a:cubicBezTo>
                    <a:cubicBezTo>
                      <a:pt x="173" y="138"/>
                      <a:pt x="173" y="138"/>
                      <a:pt x="174" y="137"/>
                    </a:cubicBezTo>
                    <a:cubicBezTo>
                      <a:pt x="175" y="136"/>
                      <a:pt x="188" y="136"/>
                      <a:pt x="189" y="136"/>
                    </a:cubicBezTo>
                    <a:cubicBezTo>
                      <a:pt x="190" y="136"/>
                      <a:pt x="192" y="134"/>
                      <a:pt x="193" y="133"/>
                    </a:cubicBezTo>
                    <a:cubicBezTo>
                      <a:pt x="194" y="132"/>
                      <a:pt x="195" y="132"/>
                      <a:pt x="196" y="133"/>
                    </a:cubicBezTo>
                    <a:cubicBezTo>
                      <a:pt x="198" y="133"/>
                      <a:pt x="199" y="131"/>
                      <a:pt x="199" y="131"/>
                    </a:cubicBezTo>
                    <a:cubicBezTo>
                      <a:pt x="200" y="130"/>
                      <a:pt x="200" y="130"/>
                      <a:pt x="199" y="130"/>
                    </a:cubicBezTo>
                    <a:cubicBezTo>
                      <a:pt x="198" y="129"/>
                      <a:pt x="198" y="129"/>
                      <a:pt x="199" y="129"/>
                    </a:cubicBezTo>
                    <a:cubicBezTo>
                      <a:pt x="199" y="129"/>
                      <a:pt x="200" y="128"/>
                      <a:pt x="200" y="128"/>
                    </a:cubicBezTo>
                    <a:cubicBezTo>
                      <a:pt x="200" y="127"/>
                      <a:pt x="200" y="127"/>
                      <a:pt x="199" y="126"/>
                    </a:cubicBezTo>
                    <a:cubicBezTo>
                      <a:pt x="198" y="124"/>
                      <a:pt x="197" y="126"/>
                      <a:pt x="196" y="126"/>
                    </a:cubicBezTo>
                    <a:cubicBezTo>
                      <a:pt x="195" y="126"/>
                      <a:pt x="197" y="125"/>
                      <a:pt x="196" y="124"/>
                    </a:cubicBezTo>
                    <a:cubicBezTo>
                      <a:pt x="195" y="124"/>
                      <a:pt x="194" y="124"/>
                      <a:pt x="192" y="125"/>
                    </a:cubicBezTo>
                    <a:cubicBezTo>
                      <a:pt x="191" y="126"/>
                      <a:pt x="191" y="125"/>
                      <a:pt x="190" y="126"/>
                    </a:cubicBezTo>
                    <a:cubicBezTo>
                      <a:pt x="189" y="127"/>
                      <a:pt x="189" y="126"/>
                      <a:pt x="190" y="125"/>
                    </a:cubicBezTo>
                    <a:cubicBezTo>
                      <a:pt x="190" y="125"/>
                      <a:pt x="191" y="125"/>
                      <a:pt x="191" y="125"/>
                    </a:cubicBezTo>
                    <a:cubicBezTo>
                      <a:pt x="191" y="124"/>
                      <a:pt x="192" y="125"/>
                      <a:pt x="193" y="124"/>
                    </a:cubicBezTo>
                    <a:cubicBezTo>
                      <a:pt x="194" y="123"/>
                      <a:pt x="195" y="123"/>
                      <a:pt x="196" y="123"/>
                    </a:cubicBezTo>
                    <a:cubicBezTo>
                      <a:pt x="196" y="122"/>
                      <a:pt x="195" y="121"/>
                      <a:pt x="194" y="122"/>
                    </a:cubicBezTo>
                    <a:cubicBezTo>
                      <a:pt x="193" y="122"/>
                      <a:pt x="192" y="120"/>
                      <a:pt x="191" y="121"/>
                    </a:cubicBezTo>
                    <a:cubicBezTo>
                      <a:pt x="191" y="121"/>
                      <a:pt x="191" y="120"/>
                      <a:pt x="190" y="120"/>
                    </a:cubicBezTo>
                    <a:cubicBezTo>
                      <a:pt x="189" y="121"/>
                      <a:pt x="189" y="120"/>
                      <a:pt x="188" y="119"/>
                    </a:cubicBezTo>
                    <a:cubicBezTo>
                      <a:pt x="188" y="118"/>
                      <a:pt x="186" y="117"/>
                      <a:pt x="184" y="116"/>
                    </a:cubicBezTo>
                    <a:cubicBezTo>
                      <a:pt x="183" y="116"/>
                      <a:pt x="184" y="115"/>
                      <a:pt x="185" y="116"/>
                    </a:cubicBezTo>
                    <a:cubicBezTo>
                      <a:pt x="185" y="116"/>
                      <a:pt x="186" y="115"/>
                      <a:pt x="187" y="115"/>
                    </a:cubicBezTo>
                    <a:cubicBezTo>
                      <a:pt x="187" y="114"/>
                      <a:pt x="186" y="114"/>
                      <a:pt x="186" y="114"/>
                    </a:cubicBezTo>
                    <a:cubicBezTo>
                      <a:pt x="185" y="114"/>
                      <a:pt x="185" y="113"/>
                      <a:pt x="185" y="112"/>
                    </a:cubicBezTo>
                    <a:cubicBezTo>
                      <a:pt x="185" y="112"/>
                      <a:pt x="184" y="111"/>
                      <a:pt x="184" y="111"/>
                    </a:cubicBezTo>
                    <a:cubicBezTo>
                      <a:pt x="184" y="110"/>
                      <a:pt x="183" y="110"/>
                      <a:pt x="183" y="109"/>
                    </a:cubicBezTo>
                    <a:cubicBezTo>
                      <a:pt x="183" y="109"/>
                      <a:pt x="182" y="108"/>
                      <a:pt x="182" y="108"/>
                    </a:cubicBezTo>
                    <a:cubicBezTo>
                      <a:pt x="182" y="107"/>
                      <a:pt x="180" y="106"/>
                      <a:pt x="180" y="105"/>
                    </a:cubicBezTo>
                    <a:cubicBezTo>
                      <a:pt x="180" y="104"/>
                      <a:pt x="180" y="104"/>
                      <a:pt x="179" y="103"/>
                    </a:cubicBezTo>
                    <a:cubicBezTo>
                      <a:pt x="179" y="102"/>
                      <a:pt x="179" y="102"/>
                      <a:pt x="178" y="104"/>
                    </a:cubicBezTo>
                    <a:cubicBezTo>
                      <a:pt x="178" y="105"/>
                      <a:pt x="177" y="105"/>
                      <a:pt x="177" y="105"/>
                    </a:cubicBezTo>
                    <a:cubicBezTo>
                      <a:pt x="178" y="106"/>
                      <a:pt x="177" y="106"/>
                      <a:pt x="177" y="107"/>
                    </a:cubicBezTo>
                    <a:cubicBezTo>
                      <a:pt x="176" y="107"/>
                      <a:pt x="177" y="108"/>
                      <a:pt x="176" y="108"/>
                    </a:cubicBezTo>
                    <a:cubicBezTo>
                      <a:pt x="176" y="108"/>
                      <a:pt x="176" y="110"/>
                      <a:pt x="176" y="109"/>
                    </a:cubicBezTo>
                    <a:cubicBezTo>
                      <a:pt x="175" y="108"/>
                      <a:pt x="174" y="108"/>
                      <a:pt x="174" y="109"/>
                    </a:cubicBezTo>
                    <a:cubicBezTo>
                      <a:pt x="174" y="110"/>
                      <a:pt x="173" y="110"/>
                      <a:pt x="172" y="110"/>
                    </a:cubicBezTo>
                    <a:cubicBezTo>
                      <a:pt x="171" y="110"/>
                      <a:pt x="171" y="109"/>
                      <a:pt x="171" y="109"/>
                    </a:cubicBezTo>
                    <a:cubicBezTo>
                      <a:pt x="170" y="110"/>
                      <a:pt x="170" y="108"/>
                      <a:pt x="169" y="108"/>
                    </a:cubicBezTo>
                    <a:cubicBezTo>
                      <a:pt x="168" y="108"/>
                      <a:pt x="168" y="108"/>
                      <a:pt x="168" y="107"/>
                    </a:cubicBezTo>
                    <a:cubicBezTo>
                      <a:pt x="168" y="107"/>
                      <a:pt x="167" y="106"/>
                      <a:pt x="167" y="106"/>
                    </a:cubicBezTo>
                    <a:cubicBezTo>
                      <a:pt x="168" y="105"/>
                      <a:pt x="167" y="104"/>
                      <a:pt x="167" y="103"/>
                    </a:cubicBezTo>
                    <a:cubicBezTo>
                      <a:pt x="167" y="102"/>
                      <a:pt x="168" y="102"/>
                      <a:pt x="168" y="101"/>
                    </a:cubicBezTo>
                    <a:cubicBezTo>
                      <a:pt x="168" y="101"/>
                      <a:pt x="167" y="101"/>
                      <a:pt x="166" y="101"/>
                    </a:cubicBezTo>
                    <a:cubicBezTo>
                      <a:pt x="166" y="101"/>
                      <a:pt x="166" y="101"/>
                      <a:pt x="165" y="101"/>
                    </a:cubicBezTo>
                    <a:cubicBezTo>
                      <a:pt x="164" y="101"/>
                      <a:pt x="162" y="101"/>
                      <a:pt x="162" y="100"/>
                    </a:cubicBezTo>
                    <a:cubicBezTo>
                      <a:pt x="162" y="99"/>
                      <a:pt x="162" y="99"/>
                      <a:pt x="161" y="98"/>
                    </a:cubicBezTo>
                    <a:cubicBezTo>
                      <a:pt x="161" y="97"/>
                      <a:pt x="160" y="98"/>
                      <a:pt x="160" y="97"/>
                    </a:cubicBezTo>
                    <a:cubicBezTo>
                      <a:pt x="160" y="97"/>
                      <a:pt x="160" y="97"/>
                      <a:pt x="159" y="96"/>
                    </a:cubicBezTo>
                    <a:cubicBezTo>
                      <a:pt x="158" y="96"/>
                      <a:pt x="158" y="96"/>
                      <a:pt x="157" y="96"/>
                    </a:cubicBezTo>
                    <a:cubicBezTo>
                      <a:pt x="157" y="96"/>
                      <a:pt x="156" y="96"/>
                      <a:pt x="155" y="96"/>
                    </a:cubicBezTo>
                    <a:cubicBezTo>
                      <a:pt x="155" y="97"/>
                      <a:pt x="153" y="96"/>
                      <a:pt x="153" y="96"/>
                    </a:cubicBezTo>
                    <a:cubicBezTo>
                      <a:pt x="153" y="96"/>
                      <a:pt x="152" y="96"/>
                      <a:pt x="151" y="95"/>
                    </a:cubicBezTo>
                    <a:cubicBezTo>
                      <a:pt x="150" y="95"/>
                      <a:pt x="148" y="95"/>
                      <a:pt x="148" y="95"/>
                    </a:cubicBezTo>
                    <a:cubicBezTo>
                      <a:pt x="148" y="96"/>
                      <a:pt x="147" y="96"/>
                      <a:pt x="147" y="97"/>
                    </a:cubicBezTo>
                    <a:cubicBezTo>
                      <a:pt x="147" y="98"/>
                      <a:pt x="148" y="98"/>
                      <a:pt x="149" y="99"/>
                    </a:cubicBezTo>
                    <a:cubicBezTo>
                      <a:pt x="149" y="99"/>
                      <a:pt x="148" y="99"/>
                      <a:pt x="148" y="100"/>
                    </a:cubicBezTo>
                    <a:cubicBezTo>
                      <a:pt x="148" y="101"/>
                      <a:pt x="147" y="101"/>
                      <a:pt x="147" y="101"/>
                    </a:cubicBezTo>
                    <a:cubicBezTo>
                      <a:pt x="147" y="101"/>
                      <a:pt x="148" y="101"/>
                      <a:pt x="148" y="102"/>
                    </a:cubicBezTo>
                    <a:cubicBezTo>
                      <a:pt x="148" y="103"/>
                      <a:pt x="149" y="103"/>
                      <a:pt x="149" y="104"/>
                    </a:cubicBezTo>
                    <a:cubicBezTo>
                      <a:pt x="149" y="106"/>
                      <a:pt x="149" y="105"/>
                      <a:pt x="148" y="106"/>
                    </a:cubicBezTo>
                    <a:cubicBezTo>
                      <a:pt x="148" y="106"/>
                      <a:pt x="148" y="106"/>
                      <a:pt x="147" y="107"/>
                    </a:cubicBezTo>
                    <a:cubicBezTo>
                      <a:pt x="147" y="108"/>
                      <a:pt x="146" y="109"/>
                      <a:pt x="147" y="109"/>
                    </a:cubicBezTo>
                    <a:cubicBezTo>
                      <a:pt x="147" y="110"/>
                      <a:pt x="149" y="111"/>
                      <a:pt x="150" y="112"/>
                    </a:cubicBezTo>
                    <a:cubicBezTo>
                      <a:pt x="151" y="114"/>
                      <a:pt x="151" y="116"/>
                      <a:pt x="151" y="117"/>
                    </a:cubicBezTo>
                    <a:cubicBezTo>
                      <a:pt x="150" y="119"/>
                      <a:pt x="149" y="119"/>
                      <a:pt x="147" y="120"/>
                    </a:cubicBezTo>
                    <a:cubicBezTo>
                      <a:pt x="146" y="122"/>
                      <a:pt x="145" y="122"/>
                      <a:pt x="144" y="122"/>
                    </a:cubicBezTo>
                    <a:cubicBezTo>
                      <a:pt x="143" y="122"/>
                      <a:pt x="144" y="123"/>
                      <a:pt x="145" y="124"/>
                    </a:cubicBezTo>
                    <a:cubicBezTo>
                      <a:pt x="146" y="125"/>
                      <a:pt x="145" y="125"/>
                      <a:pt x="145" y="126"/>
                    </a:cubicBezTo>
                    <a:cubicBezTo>
                      <a:pt x="146" y="127"/>
                      <a:pt x="145" y="128"/>
                      <a:pt x="146" y="129"/>
                    </a:cubicBezTo>
                    <a:cubicBezTo>
                      <a:pt x="147" y="130"/>
                      <a:pt x="146" y="130"/>
                      <a:pt x="145" y="131"/>
                    </a:cubicBezTo>
                    <a:cubicBezTo>
                      <a:pt x="145" y="132"/>
                      <a:pt x="146" y="131"/>
                      <a:pt x="146" y="132"/>
                    </a:cubicBezTo>
                    <a:cubicBezTo>
                      <a:pt x="146" y="133"/>
                      <a:pt x="145" y="133"/>
                      <a:pt x="145" y="132"/>
                    </a:cubicBezTo>
                    <a:cubicBezTo>
                      <a:pt x="144" y="132"/>
                      <a:pt x="143" y="133"/>
                      <a:pt x="143" y="134"/>
                    </a:cubicBezTo>
                    <a:cubicBezTo>
                      <a:pt x="143" y="134"/>
                      <a:pt x="142" y="133"/>
                      <a:pt x="142" y="133"/>
                    </a:cubicBezTo>
                    <a:cubicBezTo>
                      <a:pt x="141" y="133"/>
                      <a:pt x="142" y="132"/>
                      <a:pt x="141" y="131"/>
                    </a:cubicBezTo>
                    <a:cubicBezTo>
                      <a:pt x="140" y="130"/>
                      <a:pt x="139" y="130"/>
                      <a:pt x="139" y="130"/>
                    </a:cubicBezTo>
                    <a:cubicBezTo>
                      <a:pt x="139" y="129"/>
                      <a:pt x="137" y="128"/>
                      <a:pt x="137" y="128"/>
                    </a:cubicBezTo>
                    <a:cubicBezTo>
                      <a:pt x="137" y="127"/>
                      <a:pt x="138" y="125"/>
                      <a:pt x="137" y="124"/>
                    </a:cubicBezTo>
                    <a:cubicBezTo>
                      <a:pt x="137" y="123"/>
                      <a:pt x="137" y="123"/>
                      <a:pt x="138" y="122"/>
                    </a:cubicBezTo>
                    <a:cubicBezTo>
                      <a:pt x="138" y="122"/>
                      <a:pt x="137" y="121"/>
                      <a:pt x="136" y="121"/>
                    </a:cubicBezTo>
                    <a:cubicBezTo>
                      <a:pt x="135" y="121"/>
                      <a:pt x="134" y="120"/>
                      <a:pt x="133" y="120"/>
                    </a:cubicBezTo>
                    <a:cubicBezTo>
                      <a:pt x="131" y="121"/>
                      <a:pt x="131" y="120"/>
                      <a:pt x="130" y="120"/>
                    </a:cubicBezTo>
                    <a:cubicBezTo>
                      <a:pt x="130" y="120"/>
                      <a:pt x="129" y="119"/>
                      <a:pt x="127" y="118"/>
                    </a:cubicBezTo>
                    <a:cubicBezTo>
                      <a:pt x="126" y="118"/>
                      <a:pt x="125" y="117"/>
                      <a:pt x="125" y="117"/>
                    </a:cubicBezTo>
                    <a:cubicBezTo>
                      <a:pt x="125" y="116"/>
                      <a:pt x="123" y="116"/>
                      <a:pt x="123" y="115"/>
                    </a:cubicBezTo>
                    <a:cubicBezTo>
                      <a:pt x="122" y="115"/>
                      <a:pt x="121" y="115"/>
                      <a:pt x="120" y="115"/>
                    </a:cubicBezTo>
                    <a:cubicBezTo>
                      <a:pt x="119" y="115"/>
                      <a:pt x="118" y="114"/>
                      <a:pt x="117" y="114"/>
                    </a:cubicBezTo>
                    <a:cubicBezTo>
                      <a:pt x="116" y="114"/>
                      <a:pt x="114" y="115"/>
                      <a:pt x="113" y="115"/>
                    </a:cubicBezTo>
                    <a:cubicBezTo>
                      <a:pt x="113" y="115"/>
                      <a:pt x="114" y="114"/>
                      <a:pt x="114" y="114"/>
                    </a:cubicBezTo>
                    <a:cubicBezTo>
                      <a:pt x="114" y="113"/>
                      <a:pt x="113" y="112"/>
                      <a:pt x="113" y="111"/>
                    </a:cubicBezTo>
                    <a:cubicBezTo>
                      <a:pt x="113" y="110"/>
                      <a:pt x="112" y="108"/>
                      <a:pt x="111" y="109"/>
                    </a:cubicBezTo>
                    <a:cubicBezTo>
                      <a:pt x="110" y="109"/>
                      <a:pt x="109" y="108"/>
                      <a:pt x="108" y="108"/>
                    </a:cubicBezTo>
                    <a:cubicBezTo>
                      <a:pt x="108" y="108"/>
                      <a:pt x="108" y="105"/>
                      <a:pt x="108" y="104"/>
                    </a:cubicBezTo>
                    <a:cubicBezTo>
                      <a:pt x="109" y="102"/>
                      <a:pt x="110" y="100"/>
                      <a:pt x="110" y="100"/>
                    </a:cubicBezTo>
                    <a:cubicBezTo>
                      <a:pt x="110" y="99"/>
                      <a:pt x="111" y="99"/>
                      <a:pt x="112" y="98"/>
                    </a:cubicBezTo>
                    <a:cubicBezTo>
                      <a:pt x="112" y="98"/>
                      <a:pt x="112" y="97"/>
                      <a:pt x="113" y="97"/>
                    </a:cubicBezTo>
                    <a:cubicBezTo>
                      <a:pt x="113" y="96"/>
                      <a:pt x="113" y="96"/>
                      <a:pt x="114" y="96"/>
                    </a:cubicBezTo>
                    <a:cubicBezTo>
                      <a:pt x="114" y="95"/>
                      <a:pt x="115" y="95"/>
                      <a:pt x="114" y="95"/>
                    </a:cubicBezTo>
                    <a:cubicBezTo>
                      <a:pt x="114" y="94"/>
                      <a:pt x="114" y="94"/>
                      <a:pt x="115" y="94"/>
                    </a:cubicBezTo>
                    <a:cubicBezTo>
                      <a:pt x="116" y="94"/>
                      <a:pt x="118" y="94"/>
                      <a:pt x="118" y="93"/>
                    </a:cubicBezTo>
                    <a:cubicBezTo>
                      <a:pt x="118" y="91"/>
                      <a:pt x="115" y="92"/>
                      <a:pt x="115" y="91"/>
                    </a:cubicBezTo>
                    <a:cubicBezTo>
                      <a:pt x="115" y="90"/>
                      <a:pt x="111" y="90"/>
                      <a:pt x="111" y="90"/>
                    </a:cubicBezTo>
                    <a:cubicBezTo>
                      <a:pt x="111" y="89"/>
                      <a:pt x="115" y="90"/>
                      <a:pt x="116" y="91"/>
                    </a:cubicBezTo>
                    <a:cubicBezTo>
                      <a:pt x="117" y="91"/>
                      <a:pt x="118" y="91"/>
                      <a:pt x="119" y="91"/>
                    </a:cubicBezTo>
                    <a:cubicBezTo>
                      <a:pt x="120" y="91"/>
                      <a:pt x="119" y="90"/>
                      <a:pt x="119" y="89"/>
                    </a:cubicBezTo>
                    <a:cubicBezTo>
                      <a:pt x="120" y="88"/>
                      <a:pt x="122" y="90"/>
                      <a:pt x="123" y="90"/>
                    </a:cubicBezTo>
                    <a:cubicBezTo>
                      <a:pt x="124" y="89"/>
                      <a:pt x="125" y="87"/>
                      <a:pt x="126" y="86"/>
                    </a:cubicBezTo>
                    <a:cubicBezTo>
                      <a:pt x="127" y="85"/>
                      <a:pt x="126" y="85"/>
                      <a:pt x="124" y="85"/>
                    </a:cubicBezTo>
                    <a:cubicBezTo>
                      <a:pt x="123" y="85"/>
                      <a:pt x="121" y="84"/>
                      <a:pt x="120" y="84"/>
                    </a:cubicBezTo>
                    <a:cubicBezTo>
                      <a:pt x="119" y="83"/>
                      <a:pt x="119" y="82"/>
                      <a:pt x="121" y="82"/>
                    </a:cubicBezTo>
                    <a:cubicBezTo>
                      <a:pt x="122" y="82"/>
                      <a:pt x="124" y="85"/>
                      <a:pt x="125" y="85"/>
                    </a:cubicBezTo>
                    <a:cubicBezTo>
                      <a:pt x="126" y="85"/>
                      <a:pt x="128" y="83"/>
                      <a:pt x="129" y="82"/>
                    </a:cubicBezTo>
                    <a:cubicBezTo>
                      <a:pt x="130" y="82"/>
                      <a:pt x="128" y="81"/>
                      <a:pt x="127" y="81"/>
                    </a:cubicBezTo>
                    <a:cubicBezTo>
                      <a:pt x="127" y="80"/>
                      <a:pt x="128" y="80"/>
                      <a:pt x="129" y="80"/>
                    </a:cubicBezTo>
                    <a:cubicBezTo>
                      <a:pt x="130" y="80"/>
                      <a:pt x="130" y="81"/>
                      <a:pt x="131" y="81"/>
                    </a:cubicBezTo>
                    <a:cubicBezTo>
                      <a:pt x="131" y="81"/>
                      <a:pt x="132" y="81"/>
                      <a:pt x="133" y="81"/>
                    </a:cubicBezTo>
                    <a:cubicBezTo>
                      <a:pt x="134" y="81"/>
                      <a:pt x="133" y="80"/>
                      <a:pt x="132" y="79"/>
                    </a:cubicBezTo>
                    <a:cubicBezTo>
                      <a:pt x="131" y="79"/>
                      <a:pt x="132" y="78"/>
                      <a:pt x="132" y="79"/>
                    </a:cubicBezTo>
                    <a:cubicBezTo>
                      <a:pt x="133" y="79"/>
                      <a:pt x="133" y="79"/>
                      <a:pt x="134" y="80"/>
                    </a:cubicBezTo>
                    <a:cubicBezTo>
                      <a:pt x="134" y="81"/>
                      <a:pt x="135" y="80"/>
                      <a:pt x="136" y="80"/>
                    </a:cubicBezTo>
                    <a:cubicBezTo>
                      <a:pt x="137" y="80"/>
                      <a:pt x="137" y="79"/>
                      <a:pt x="138" y="78"/>
                    </a:cubicBezTo>
                    <a:cubicBezTo>
                      <a:pt x="139" y="78"/>
                      <a:pt x="139" y="79"/>
                      <a:pt x="139" y="78"/>
                    </a:cubicBezTo>
                    <a:cubicBezTo>
                      <a:pt x="140" y="77"/>
                      <a:pt x="139" y="76"/>
                      <a:pt x="138" y="75"/>
                    </a:cubicBezTo>
                    <a:cubicBezTo>
                      <a:pt x="137" y="74"/>
                      <a:pt x="138" y="74"/>
                      <a:pt x="137" y="73"/>
                    </a:cubicBezTo>
                    <a:cubicBezTo>
                      <a:pt x="137" y="73"/>
                      <a:pt x="136" y="72"/>
                      <a:pt x="137" y="72"/>
                    </a:cubicBezTo>
                    <a:cubicBezTo>
                      <a:pt x="138" y="73"/>
                      <a:pt x="139" y="72"/>
                      <a:pt x="140" y="72"/>
                    </a:cubicBezTo>
                    <a:cubicBezTo>
                      <a:pt x="140" y="71"/>
                      <a:pt x="138" y="71"/>
                      <a:pt x="139" y="70"/>
                    </a:cubicBezTo>
                    <a:cubicBezTo>
                      <a:pt x="140" y="70"/>
                      <a:pt x="139" y="69"/>
                      <a:pt x="138" y="69"/>
                    </a:cubicBezTo>
                    <a:cubicBezTo>
                      <a:pt x="137" y="69"/>
                      <a:pt x="137" y="69"/>
                      <a:pt x="137" y="68"/>
                    </a:cubicBezTo>
                    <a:cubicBezTo>
                      <a:pt x="137" y="67"/>
                      <a:pt x="135" y="68"/>
                      <a:pt x="134" y="67"/>
                    </a:cubicBezTo>
                    <a:cubicBezTo>
                      <a:pt x="133" y="67"/>
                      <a:pt x="131" y="67"/>
                      <a:pt x="130" y="67"/>
                    </a:cubicBezTo>
                    <a:cubicBezTo>
                      <a:pt x="130" y="67"/>
                      <a:pt x="130" y="69"/>
                      <a:pt x="131" y="69"/>
                    </a:cubicBezTo>
                    <a:cubicBezTo>
                      <a:pt x="131" y="69"/>
                      <a:pt x="132" y="70"/>
                      <a:pt x="131" y="70"/>
                    </a:cubicBezTo>
                    <a:cubicBezTo>
                      <a:pt x="131" y="70"/>
                      <a:pt x="131" y="71"/>
                      <a:pt x="131" y="71"/>
                    </a:cubicBezTo>
                    <a:cubicBezTo>
                      <a:pt x="130" y="71"/>
                      <a:pt x="130" y="71"/>
                      <a:pt x="129" y="72"/>
                    </a:cubicBezTo>
                    <a:cubicBezTo>
                      <a:pt x="129" y="74"/>
                      <a:pt x="129" y="74"/>
                      <a:pt x="128" y="75"/>
                    </a:cubicBezTo>
                    <a:cubicBezTo>
                      <a:pt x="127" y="75"/>
                      <a:pt x="128" y="73"/>
                      <a:pt x="127" y="73"/>
                    </a:cubicBezTo>
                    <a:cubicBezTo>
                      <a:pt x="126" y="73"/>
                      <a:pt x="126" y="75"/>
                      <a:pt x="127" y="75"/>
                    </a:cubicBezTo>
                    <a:cubicBezTo>
                      <a:pt x="128" y="75"/>
                      <a:pt x="128" y="76"/>
                      <a:pt x="128" y="76"/>
                    </a:cubicBezTo>
                    <a:cubicBezTo>
                      <a:pt x="128" y="77"/>
                      <a:pt x="127" y="77"/>
                      <a:pt x="126" y="78"/>
                    </a:cubicBezTo>
                    <a:cubicBezTo>
                      <a:pt x="126" y="78"/>
                      <a:pt x="126" y="77"/>
                      <a:pt x="125" y="77"/>
                    </a:cubicBezTo>
                    <a:cubicBezTo>
                      <a:pt x="124" y="76"/>
                      <a:pt x="123" y="75"/>
                      <a:pt x="123" y="74"/>
                    </a:cubicBezTo>
                    <a:cubicBezTo>
                      <a:pt x="123" y="73"/>
                      <a:pt x="124" y="73"/>
                      <a:pt x="124" y="73"/>
                    </a:cubicBezTo>
                    <a:cubicBezTo>
                      <a:pt x="125" y="73"/>
                      <a:pt x="124" y="72"/>
                      <a:pt x="124" y="72"/>
                    </a:cubicBezTo>
                    <a:cubicBezTo>
                      <a:pt x="124" y="71"/>
                      <a:pt x="123" y="71"/>
                      <a:pt x="123" y="70"/>
                    </a:cubicBezTo>
                    <a:cubicBezTo>
                      <a:pt x="122" y="69"/>
                      <a:pt x="121" y="69"/>
                      <a:pt x="121" y="69"/>
                    </a:cubicBezTo>
                    <a:cubicBezTo>
                      <a:pt x="120" y="70"/>
                      <a:pt x="120" y="71"/>
                      <a:pt x="120" y="71"/>
                    </a:cubicBezTo>
                    <a:cubicBezTo>
                      <a:pt x="119" y="71"/>
                      <a:pt x="119" y="73"/>
                      <a:pt x="119" y="73"/>
                    </a:cubicBezTo>
                    <a:cubicBezTo>
                      <a:pt x="118" y="73"/>
                      <a:pt x="118" y="70"/>
                      <a:pt x="118" y="70"/>
                    </a:cubicBezTo>
                    <a:cubicBezTo>
                      <a:pt x="117" y="70"/>
                      <a:pt x="117" y="69"/>
                      <a:pt x="118" y="69"/>
                    </a:cubicBezTo>
                    <a:cubicBezTo>
                      <a:pt x="119" y="69"/>
                      <a:pt x="119" y="68"/>
                      <a:pt x="119" y="68"/>
                    </a:cubicBezTo>
                    <a:cubicBezTo>
                      <a:pt x="118" y="68"/>
                      <a:pt x="117" y="67"/>
                      <a:pt x="116" y="67"/>
                    </a:cubicBezTo>
                    <a:cubicBezTo>
                      <a:pt x="116" y="67"/>
                      <a:pt x="115" y="68"/>
                      <a:pt x="115" y="68"/>
                    </a:cubicBezTo>
                    <a:cubicBezTo>
                      <a:pt x="114" y="67"/>
                      <a:pt x="115" y="66"/>
                      <a:pt x="115" y="66"/>
                    </a:cubicBezTo>
                    <a:cubicBezTo>
                      <a:pt x="115" y="65"/>
                      <a:pt x="116" y="66"/>
                      <a:pt x="116" y="65"/>
                    </a:cubicBezTo>
                    <a:cubicBezTo>
                      <a:pt x="117" y="65"/>
                      <a:pt x="115" y="65"/>
                      <a:pt x="115" y="64"/>
                    </a:cubicBezTo>
                    <a:cubicBezTo>
                      <a:pt x="115" y="63"/>
                      <a:pt x="113" y="63"/>
                      <a:pt x="113" y="63"/>
                    </a:cubicBezTo>
                    <a:cubicBezTo>
                      <a:pt x="112" y="62"/>
                      <a:pt x="113" y="61"/>
                      <a:pt x="113" y="60"/>
                    </a:cubicBezTo>
                    <a:cubicBezTo>
                      <a:pt x="112" y="60"/>
                      <a:pt x="111" y="58"/>
                      <a:pt x="110" y="58"/>
                    </a:cubicBezTo>
                    <a:cubicBezTo>
                      <a:pt x="109" y="59"/>
                      <a:pt x="109" y="57"/>
                      <a:pt x="109" y="57"/>
                    </a:cubicBezTo>
                    <a:cubicBezTo>
                      <a:pt x="110" y="57"/>
                      <a:pt x="110" y="57"/>
                      <a:pt x="111" y="56"/>
                    </a:cubicBezTo>
                    <a:cubicBezTo>
                      <a:pt x="112" y="55"/>
                      <a:pt x="112" y="55"/>
                      <a:pt x="111" y="55"/>
                    </a:cubicBezTo>
                    <a:cubicBezTo>
                      <a:pt x="111" y="54"/>
                      <a:pt x="110" y="54"/>
                      <a:pt x="111" y="54"/>
                    </a:cubicBezTo>
                    <a:cubicBezTo>
                      <a:pt x="112" y="54"/>
                      <a:pt x="114" y="55"/>
                      <a:pt x="115" y="54"/>
                    </a:cubicBezTo>
                    <a:cubicBezTo>
                      <a:pt x="116" y="54"/>
                      <a:pt x="118" y="51"/>
                      <a:pt x="118" y="50"/>
                    </a:cubicBezTo>
                    <a:cubicBezTo>
                      <a:pt x="119" y="49"/>
                      <a:pt x="118" y="48"/>
                      <a:pt x="116" y="49"/>
                    </a:cubicBezTo>
                    <a:cubicBezTo>
                      <a:pt x="114" y="49"/>
                      <a:pt x="114" y="48"/>
                      <a:pt x="112" y="48"/>
                    </a:cubicBezTo>
                    <a:cubicBezTo>
                      <a:pt x="111" y="48"/>
                      <a:pt x="108" y="48"/>
                      <a:pt x="107" y="49"/>
                    </a:cubicBezTo>
                    <a:cubicBezTo>
                      <a:pt x="107" y="49"/>
                      <a:pt x="108" y="49"/>
                      <a:pt x="108" y="50"/>
                    </a:cubicBezTo>
                    <a:cubicBezTo>
                      <a:pt x="108" y="50"/>
                      <a:pt x="107" y="50"/>
                      <a:pt x="106" y="50"/>
                    </a:cubicBezTo>
                    <a:cubicBezTo>
                      <a:pt x="106" y="50"/>
                      <a:pt x="106" y="51"/>
                      <a:pt x="106" y="52"/>
                    </a:cubicBezTo>
                    <a:cubicBezTo>
                      <a:pt x="106" y="54"/>
                      <a:pt x="107" y="54"/>
                      <a:pt x="107" y="55"/>
                    </a:cubicBezTo>
                    <a:cubicBezTo>
                      <a:pt x="108" y="56"/>
                      <a:pt x="108" y="57"/>
                      <a:pt x="108" y="58"/>
                    </a:cubicBezTo>
                    <a:cubicBezTo>
                      <a:pt x="108" y="59"/>
                      <a:pt x="107" y="59"/>
                      <a:pt x="106" y="59"/>
                    </a:cubicBezTo>
                    <a:cubicBezTo>
                      <a:pt x="106" y="59"/>
                      <a:pt x="107" y="60"/>
                      <a:pt x="107" y="60"/>
                    </a:cubicBezTo>
                    <a:cubicBezTo>
                      <a:pt x="107" y="61"/>
                      <a:pt x="106" y="60"/>
                      <a:pt x="105" y="60"/>
                    </a:cubicBezTo>
                    <a:cubicBezTo>
                      <a:pt x="104" y="60"/>
                      <a:pt x="104" y="62"/>
                      <a:pt x="105" y="63"/>
                    </a:cubicBezTo>
                    <a:cubicBezTo>
                      <a:pt x="105" y="63"/>
                      <a:pt x="105" y="63"/>
                      <a:pt x="105" y="64"/>
                    </a:cubicBezTo>
                    <a:cubicBezTo>
                      <a:pt x="104" y="65"/>
                      <a:pt x="104" y="66"/>
                      <a:pt x="105" y="67"/>
                    </a:cubicBezTo>
                    <a:cubicBezTo>
                      <a:pt x="106" y="67"/>
                      <a:pt x="109" y="67"/>
                      <a:pt x="110" y="68"/>
                    </a:cubicBezTo>
                    <a:cubicBezTo>
                      <a:pt x="111" y="69"/>
                      <a:pt x="109" y="68"/>
                      <a:pt x="110" y="69"/>
                    </a:cubicBezTo>
                    <a:cubicBezTo>
                      <a:pt x="110" y="70"/>
                      <a:pt x="109" y="71"/>
                      <a:pt x="109" y="71"/>
                    </a:cubicBezTo>
                    <a:cubicBezTo>
                      <a:pt x="109" y="72"/>
                      <a:pt x="110" y="72"/>
                      <a:pt x="110" y="70"/>
                    </a:cubicBezTo>
                    <a:cubicBezTo>
                      <a:pt x="111" y="69"/>
                      <a:pt x="111" y="71"/>
                      <a:pt x="111" y="72"/>
                    </a:cubicBezTo>
                    <a:cubicBezTo>
                      <a:pt x="111" y="73"/>
                      <a:pt x="110" y="72"/>
                      <a:pt x="110" y="73"/>
                    </a:cubicBezTo>
                    <a:cubicBezTo>
                      <a:pt x="109" y="74"/>
                      <a:pt x="108" y="74"/>
                      <a:pt x="107" y="74"/>
                    </a:cubicBezTo>
                    <a:cubicBezTo>
                      <a:pt x="106" y="74"/>
                      <a:pt x="107" y="75"/>
                      <a:pt x="107" y="76"/>
                    </a:cubicBezTo>
                    <a:cubicBezTo>
                      <a:pt x="108" y="77"/>
                      <a:pt x="107" y="77"/>
                      <a:pt x="106" y="77"/>
                    </a:cubicBezTo>
                    <a:cubicBezTo>
                      <a:pt x="105" y="77"/>
                      <a:pt x="104" y="76"/>
                      <a:pt x="105" y="75"/>
                    </a:cubicBezTo>
                    <a:cubicBezTo>
                      <a:pt x="105" y="74"/>
                      <a:pt x="106" y="73"/>
                      <a:pt x="105" y="73"/>
                    </a:cubicBezTo>
                    <a:cubicBezTo>
                      <a:pt x="104" y="74"/>
                      <a:pt x="103" y="73"/>
                      <a:pt x="102" y="73"/>
                    </a:cubicBezTo>
                    <a:cubicBezTo>
                      <a:pt x="102" y="72"/>
                      <a:pt x="103" y="72"/>
                      <a:pt x="104" y="72"/>
                    </a:cubicBezTo>
                    <a:cubicBezTo>
                      <a:pt x="106" y="73"/>
                      <a:pt x="104" y="71"/>
                      <a:pt x="105" y="71"/>
                    </a:cubicBezTo>
                    <a:cubicBezTo>
                      <a:pt x="106" y="71"/>
                      <a:pt x="107" y="72"/>
                      <a:pt x="108" y="71"/>
                    </a:cubicBezTo>
                    <a:cubicBezTo>
                      <a:pt x="109" y="70"/>
                      <a:pt x="108" y="69"/>
                      <a:pt x="107" y="69"/>
                    </a:cubicBezTo>
                    <a:cubicBezTo>
                      <a:pt x="106" y="69"/>
                      <a:pt x="105" y="70"/>
                      <a:pt x="105" y="69"/>
                    </a:cubicBezTo>
                    <a:cubicBezTo>
                      <a:pt x="105" y="68"/>
                      <a:pt x="106" y="69"/>
                      <a:pt x="107" y="69"/>
                    </a:cubicBezTo>
                    <a:cubicBezTo>
                      <a:pt x="108" y="69"/>
                      <a:pt x="106" y="68"/>
                      <a:pt x="105" y="68"/>
                    </a:cubicBezTo>
                    <a:cubicBezTo>
                      <a:pt x="104" y="68"/>
                      <a:pt x="104" y="68"/>
                      <a:pt x="103" y="67"/>
                    </a:cubicBezTo>
                    <a:cubicBezTo>
                      <a:pt x="102" y="66"/>
                      <a:pt x="101" y="66"/>
                      <a:pt x="100" y="68"/>
                    </a:cubicBezTo>
                    <a:cubicBezTo>
                      <a:pt x="100" y="70"/>
                      <a:pt x="98" y="69"/>
                      <a:pt x="98" y="70"/>
                    </a:cubicBezTo>
                    <a:cubicBezTo>
                      <a:pt x="97" y="70"/>
                      <a:pt x="98" y="71"/>
                      <a:pt x="100" y="71"/>
                    </a:cubicBezTo>
                    <a:cubicBezTo>
                      <a:pt x="101" y="71"/>
                      <a:pt x="102" y="72"/>
                      <a:pt x="102" y="72"/>
                    </a:cubicBezTo>
                    <a:cubicBezTo>
                      <a:pt x="101" y="72"/>
                      <a:pt x="101" y="73"/>
                      <a:pt x="101" y="73"/>
                    </a:cubicBezTo>
                    <a:cubicBezTo>
                      <a:pt x="100" y="72"/>
                      <a:pt x="99" y="73"/>
                      <a:pt x="100" y="73"/>
                    </a:cubicBezTo>
                    <a:cubicBezTo>
                      <a:pt x="100" y="74"/>
                      <a:pt x="99" y="74"/>
                      <a:pt x="99" y="75"/>
                    </a:cubicBezTo>
                    <a:cubicBezTo>
                      <a:pt x="100" y="75"/>
                      <a:pt x="98" y="75"/>
                      <a:pt x="97" y="75"/>
                    </a:cubicBezTo>
                    <a:cubicBezTo>
                      <a:pt x="96" y="75"/>
                      <a:pt x="94" y="75"/>
                      <a:pt x="93" y="75"/>
                    </a:cubicBezTo>
                    <a:cubicBezTo>
                      <a:pt x="91" y="76"/>
                      <a:pt x="90" y="75"/>
                      <a:pt x="89" y="74"/>
                    </a:cubicBezTo>
                    <a:cubicBezTo>
                      <a:pt x="88" y="74"/>
                      <a:pt x="88" y="74"/>
                      <a:pt x="87" y="74"/>
                    </a:cubicBezTo>
                    <a:cubicBezTo>
                      <a:pt x="86" y="74"/>
                      <a:pt x="86" y="73"/>
                      <a:pt x="85" y="73"/>
                    </a:cubicBezTo>
                    <a:cubicBezTo>
                      <a:pt x="83" y="73"/>
                      <a:pt x="84" y="72"/>
                      <a:pt x="83" y="71"/>
                    </a:cubicBezTo>
                    <a:cubicBezTo>
                      <a:pt x="83" y="70"/>
                      <a:pt x="81" y="71"/>
                      <a:pt x="80" y="71"/>
                    </a:cubicBezTo>
                    <a:cubicBezTo>
                      <a:pt x="79" y="72"/>
                      <a:pt x="77" y="72"/>
                      <a:pt x="76" y="73"/>
                    </a:cubicBezTo>
                    <a:cubicBezTo>
                      <a:pt x="76" y="74"/>
                      <a:pt x="77" y="74"/>
                      <a:pt x="77" y="74"/>
                    </a:cubicBezTo>
                    <a:cubicBezTo>
                      <a:pt x="78" y="74"/>
                      <a:pt x="78" y="73"/>
                      <a:pt x="79" y="73"/>
                    </a:cubicBezTo>
                    <a:cubicBezTo>
                      <a:pt x="81" y="73"/>
                      <a:pt x="82" y="71"/>
                      <a:pt x="82" y="72"/>
                    </a:cubicBezTo>
                    <a:cubicBezTo>
                      <a:pt x="83" y="73"/>
                      <a:pt x="80" y="74"/>
                      <a:pt x="79" y="74"/>
                    </a:cubicBezTo>
                    <a:cubicBezTo>
                      <a:pt x="77" y="74"/>
                      <a:pt x="78" y="75"/>
                      <a:pt x="79" y="77"/>
                    </a:cubicBezTo>
                    <a:cubicBezTo>
                      <a:pt x="80" y="79"/>
                      <a:pt x="78" y="78"/>
                      <a:pt x="78" y="79"/>
                    </a:cubicBezTo>
                    <a:cubicBezTo>
                      <a:pt x="78" y="80"/>
                      <a:pt x="76" y="79"/>
                      <a:pt x="77" y="78"/>
                    </a:cubicBezTo>
                    <a:cubicBezTo>
                      <a:pt x="78" y="78"/>
                      <a:pt x="77" y="77"/>
                      <a:pt x="77" y="76"/>
                    </a:cubicBezTo>
                    <a:cubicBezTo>
                      <a:pt x="76" y="76"/>
                      <a:pt x="75" y="76"/>
                      <a:pt x="75" y="76"/>
                    </a:cubicBezTo>
                    <a:cubicBezTo>
                      <a:pt x="76" y="75"/>
                      <a:pt x="75" y="76"/>
                      <a:pt x="74" y="75"/>
                    </a:cubicBezTo>
                    <a:cubicBezTo>
                      <a:pt x="73" y="75"/>
                      <a:pt x="73" y="74"/>
                      <a:pt x="72" y="75"/>
                    </a:cubicBezTo>
                    <a:cubicBezTo>
                      <a:pt x="71" y="75"/>
                      <a:pt x="70" y="75"/>
                      <a:pt x="68" y="75"/>
                    </a:cubicBezTo>
                    <a:cubicBezTo>
                      <a:pt x="65" y="76"/>
                      <a:pt x="61" y="76"/>
                      <a:pt x="61" y="75"/>
                    </a:cubicBezTo>
                    <a:cubicBezTo>
                      <a:pt x="60" y="74"/>
                      <a:pt x="63" y="73"/>
                      <a:pt x="63" y="73"/>
                    </a:cubicBezTo>
                    <a:cubicBezTo>
                      <a:pt x="64" y="73"/>
                      <a:pt x="64" y="72"/>
                      <a:pt x="62" y="71"/>
                    </a:cubicBezTo>
                    <a:cubicBezTo>
                      <a:pt x="61" y="71"/>
                      <a:pt x="59" y="70"/>
                      <a:pt x="59" y="71"/>
                    </a:cubicBezTo>
                    <a:cubicBezTo>
                      <a:pt x="59" y="71"/>
                      <a:pt x="57" y="71"/>
                      <a:pt x="55" y="70"/>
                    </a:cubicBezTo>
                    <a:cubicBezTo>
                      <a:pt x="53" y="70"/>
                      <a:pt x="53" y="69"/>
                      <a:pt x="52" y="69"/>
                    </a:cubicBezTo>
                    <a:cubicBezTo>
                      <a:pt x="51" y="69"/>
                      <a:pt x="49" y="69"/>
                      <a:pt x="47" y="68"/>
                    </a:cubicBezTo>
                    <a:cubicBezTo>
                      <a:pt x="46" y="66"/>
                      <a:pt x="43" y="67"/>
                      <a:pt x="42" y="68"/>
                    </a:cubicBezTo>
                    <a:cubicBezTo>
                      <a:pt x="42" y="69"/>
                      <a:pt x="41" y="69"/>
                      <a:pt x="39" y="69"/>
                    </a:cubicBezTo>
                    <a:cubicBezTo>
                      <a:pt x="38" y="69"/>
                      <a:pt x="40" y="67"/>
                      <a:pt x="40" y="67"/>
                    </a:cubicBezTo>
                    <a:cubicBezTo>
                      <a:pt x="39" y="67"/>
                      <a:pt x="40" y="66"/>
                      <a:pt x="39" y="65"/>
                    </a:cubicBezTo>
                    <a:cubicBezTo>
                      <a:pt x="38" y="65"/>
                      <a:pt x="37" y="69"/>
                      <a:pt x="36" y="69"/>
                    </a:cubicBezTo>
                    <a:cubicBezTo>
                      <a:pt x="34" y="69"/>
                      <a:pt x="33" y="65"/>
                      <a:pt x="32" y="64"/>
                    </a:cubicBezTo>
                    <a:cubicBezTo>
                      <a:pt x="31" y="63"/>
                      <a:pt x="30" y="63"/>
                      <a:pt x="31" y="65"/>
                    </a:cubicBezTo>
                    <a:cubicBezTo>
                      <a:pt x="32" y="66"/>
                      <a:pt x="30" y="65"/>
                      <a:pt x="30" y="66"/>
                    </a:cubicBezTo>
                    <a:cubicBezTo>
                      <a:pt x="30" y="67"/>
                      <a:pt x="28" y="68"/>
                      <a:pt x="28" y="67"/>
                    </a:cubicBezTo>
                    <a:cubicBezTo>
                      <a:pt x="28" y="67"/>
                      <a:pt x="27" y="66"/>
                      <a:pt x="26" y="68"/>
                    </a:cubicBezTo>
                    <a:cubicBezTo>
                      <a:pt x="25" y="69"/>
                      <a:pt x="24" y="69"/>
                      <a:pt x="24" y="68"/>
                    </a:cubicBezTo>
                    <a:cubicBezTo>
                      <a:pt x="24" y="68"/>
                      <a:pt x="20" y="70"/>
                      <a:pt x="20" y="70"/>
                    </a:cubicBezTo>
                    <a:cubicBezTo>
                      <a:pt x="20" y="71"/>
                      <a:pt x="20" y="72"/>
                      <a:pt x="19" y="71"/>
                    </a:cubicBezTo>
                    <a:cubicBezTo>
                      <a:pt x="18" y="71"/>
                      <a:pt x="18" y="71"/>
                      <a:pt x="19" y="70"/>
                    </a:cubicBezTo>
                    <a:cubicBezTo>
                      <a:pt x="20" y="70"/>
                      <a:pt x="22" y="68"/>
                      <a:pt x="24" y="68"/>
                    </a:cubicBezTo>
                    <a:cubicBezTo>
                      <a:pt x="25" y="67"/>
                      <a:pt x="27" y="66"/>
                      <a:pt x="27" y="66"/>
                    </a:cubicBezTo>
                    <a:cubicBezTo>
                      <a:pt x="27" y="65"/>
                      <a:pt x="26" y="66"/>
                      <a:pt x="25" y="66"/>
                    </a:cubicBezTo>
                    <a:cubicBezTo>
                      <a:pt x="24" y="65"/>
                      <a:pt x="23" y="66"/>
                      <a:pt x="22" y="67"/>
                    </a:cubicBezTo>
                    <a:cubicBezTo>
                      <a:pt x="20" y="68"/>
                      <a:pt x="19" y="67"/>
                      <a:pt x="19" y="68"/>
                    </a:cubicBezTo>
                    <a:cubicBezTo>
                      <a:pt x="19" y="69"/>
                      <a:pt x="18" y="68"/>
                      <a:pt x="17" y="69"/>
                    </a:cubicBezTo>
                    <a:cubicBezTo>
                      <a:pt x="17" y="69"/>
                      <a:pt x="16" y="69"/>
                      <a:pt x="17" y="68"/>
                    </a:cubicBezTo>
                    <a:cubicBezTo>
                      <a:pt x="17" y="68"/>
                      <a:pt x="16" y="67"/>
                      <a:pt x="16" y="68"/>
                    </a:cubicBezTo>
                    <a:cubicBezTo>
                      <a:pt x="16" y="68"/>
                      <a:pt x="15" y="69"/>
                      <a:pt x="14" y="69"/>
                    </a:cubicBezTo>
                    <a:cubicBezTo>
                      <a:pt x="13" y="69"/>
                      <a:pt x="12" y="69"/>
                      <a:pt x="12" y="70"/>
                    </a:cubicBezTo>
                    <a:cubicBezTo>
                      <a:pt x="13" y="71"/>
                      <a:pt x="14" y="71"/>
                      <a:pt x="13" y="71"/>
                    </a:cubicBezTo>
                    <a:cubicBezTo>
                      <a:pt x="13" y="72"/>
                      <a:pt x="12" y="70"/>
                      <a:pt x="10" y="71"/>
                    </a:cubicBezTo>
                    <a:cubicBezTo>
                      <a:pt x="8" y="71"/>
                      <a:pt x="4" y="69"/>
                      <a:pt x="4" y="68"/>
                    </a:cubicBezTo>
                    <a:cubicBezTo>
                      <a:pt x="4" y="68"/>
                      <a:pt x="2" y="68"/>
                      <a:pt x="0" y="68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1" y="104"/>
                      <a:pt x="1" y="104"/>
                    </a:cubicBezTo>
                    <a:cubicBezTo>
                      <a:pt x="2" y="103"/>
                      <a:pt x="2" y="104"/>
                      <a:pt x="4" y="103"/>
                    </a:cubicBezTo>
                    <a:cubicBezTo>
                      <a:pt x="5" y="103"/>
                      <a:pt x="5" y="104"/>
                      <a:pt x="5" y="104"/>
                    </a:cubicBezTo>
                    <a:cubicBezTo>
                      <a:pt x="5" y="105"/>
                      <a:pt x="7" y="106"/>
                      <a:pt x="7" y="107"/>
                    </a:cubicBezTo>
                    <a:cubicBezTo>
                      <a:pt x="8" y="108"/>
                      <a:pt x="8" y="108"/>
                      <a:pt x="9" y="108"/>
                    </a:cubicBezTo>
                    <a:cubicBezTo>
                      <a:pt x="10" y="107"/>
                      <a:pt x="11" y="107"/>
                      <a:pt x="11" y="106"/>
                    </a:cubicBezTo>
                    <a:cubicBezTo>
                      <a:pt x="11" y="105"/>
                      <a:pt x="15" y="105"/>
                      <a:pt x="15" y="106"/>
                    </a:cubicBezTo>
                    <a:cubicBezTo>
                      <a:pt x="15" y="107"/>
                      <a:pt x="18" y="109"/>
                      <a:pt x="20" y="112"/>
                    </a:cubicBezTo>
                    <a:cubicBezTo>
                      <a:pt x="21" y="115"/>
                      <a:pt x="21" y="116"/>
                      <a:pt x="24" y="117"/>
                    </a:cubicBezTo>
                    <a:cubicBezTo>
                      <a:pt x="26" y="118"/>
                      <a:pt x="26" y="118"/>
                      <a:pt x="26" y="119"/>
                    </a:cubicBezTo>
                    <a:cubicBezTo>
                      <a:pt x="26" y="120"/>
                      <a:pt x="27" y="121"/>
                      <a:pt x="26" y="121"/>
                    </a:cubicBezTo>
                    <a:cubicBezTo>
                      <a:pt x="26" y="122"/>
                      <a:pt x="25" y="122"/>
                      <a:pt x="25" y="123"/>
                    </a:cubicBezTo>
                    <a:cubicBezTo>
                      <a:pt x="25" y="123"/>
                      <a:pt x="25" y="123"/>
                      <a:pt x="26" y="124"/>
                    </a:cubicBezTo>
                    <a:cubicBezTo>
                      <a:pt x="26" y="124"/>
                      <a:pt x="25" y="124"/>
                      <a:pt x="25" y="125"/>
                    </a:cubicBezTo>
                    <a:cubicBezTo>
                      <a:pt x="26" y="125"/>
                      <a:pt x="25" y="126"/>
                      <a:pt x="26" y="126"/>
                    </a:cubicBezTo>
                    <a:cubicBezTo>
                      <a:pt x="26" y="127"/>
                      <a:pt x="27" y="127"/>
                      <a:pt x="28" y="126"/>
                    </a:cubicBezTo>
                    <a:cubicBezTo>
                      <a:pt x="28" y="126"/>
                      <a:pt x="29" y="127"/>
                      <a:pt x="28" y="128"/>
                    </a:cubicBezTo>
                    <a:cubicBezTo>
                      <a:pt x="28" y="129"/>
                      <a:pt x="29" y="129"/>
                      <a:pt x="29" y="129"/>
                    </a:cubicBezTo>
                    <a:cubicBezTo>
                      <a:pt x="29" y="128"/>
                      <a:pt x="30" y="129"/>
                      <a:pt x="31" y="130"/>
                    </a:cubicBezTo>
                    <a:cubicBezTo>
                      <a:pt x="31" y="130"/>
                      <a:pt x="32" y="131"/>
                      <a:pt x="31" y="131"/>
                    </a:cubicBezTo>
                    <a:cubicBezTo>
                      <a:pt x="30" y="131"/>
                      <a:pt x="30" y="132"/>
                      <a:pt x="31" y="132"/>
                    </a:cubicBezTo>
                    <a:cubicBezTo>
                      <a:pt x="32" y="132"/>
                      <a:pt x="31" y="133"/>
                      <a:pt x="31" y="133"/>
                    </a:cubicBezTo>
                    <a:cubicBezTo>
                      <a:pt x="31" y="134"/>
                      <a:pt x="33" y="134"/>
                      <a:pt x="34" y="134"/>
                    </a:cubicBezTo>
                    <a:cubicBezTo>
                      <a:pt x="35" y="134"/>
                      <a:pt x="35" y="135"/>
                      <a:pt x="36" y="135"/>
                    </a:cubicBezTo>
                    <a:cubicBezTo>
                      <a:pt x="36" y="136"/>
                      <a:pt x="37" y="136"/>
                      <a:pt x="38" y="136"/>
                    </a:cubicBezTo>
                    <a:cubicBezTo>
                      <a:pt x="38" y="136"/>
                      <a:pt x="38" y="137"/>
                      <a:pt x="38" y="137"/>
                    </a:cubicBezTo>
                    <a:cubicBezTo>
                      <a:pt x="39" y="138"/>
                      <a:pt x="40" y="138"/>
                      <a:pt x="40" y="138"/>
                    </a:cubicBezTo>
                    <a:cubicBezTo>
                      <a:pt x="41" y="137"/>
                      <a:pt x="41" y="138"/>
                      <a:pt x="42" y="138"/>
                    </a:cubicBezTo>
                    <a:cubicBezTo>
                      <a:pt x="43" y="138"/>
                      <a:pt x="43" y="139"/>
                      <a:pt x="43" y="140"/>
                    </a:cubicBezTo>
                    <a:cubicBezTo>
                      <a:pt x="107" y="140"/>
                      <a:pt x="107" y="140"/>
                      <a:pt x="107" y="140"/>
                    </a:cubicBezTo>
                    <a:cubicBezTo>
                      <a:pt x="107" y="140"/>
                      <a:pt x="107" y="138"/>
                      <a:pt x="108" y="139"/>
                    </a:cubicBezTo>
                    <a:cubicBezTo>
                      <a:pt x="109" y="140"/>
                      <a:pt x="108" y="140"/>
                      <a:pt x="109" y="141"/>
                    </a:cubicBezTo>
                    <a:cubicBezTo>
                      <a:pt x="110" y="141"/>
                      <a:pt x="111" y="142"/>
                      <a:pt x="111" y="141"/>
                    </a:cubicBezTo>
                    <a:cubicBezTo>
                      <a:pt x="112" y="141"/>
                      <a:pt x="112" y="141"/>
                      <a:pt x="113" y="142"/>
                    </a:cubicBezTo>
                    <a:cubicBezTo>
                      <a:pt x="114" y="142"/>
                      <a:pt x="115" y="142"/>
                      <a:pt x="115" y="142"/>
                    </a:cubicBezTo>
                    <a:cubicBezTo>
                      <a:pt x="116" y="143"/>
                      <a:pt x="117" y="143"/>
                      <a:pt x="117" y="143"/>
                    </a:cubicBezTo>
                    <a:cubicBezTo>
                      <a:pt x="118" y="142"/>
                      <a:pt x="120" y="143"/>
                      <a:pt x="121" y="143"/>
                    </a:cubicBezTo>
                    <a:cubicBezTo>
                      <a:pt x="122" y="142"/>
                      <a:pt x="123" y="140"/>
                      <a:pt x="124" y="140"/>
                    </a:cubicBezTo>
                    <a:cubicBezTo>
                      <a:pt x="125" y="140"/>
                      <a:pt x="128" y="141"/>
                      <a:pt x="129" y="142"/>
                    </a:cubicBezTo>
                    <a:cubicBezTo>
                      <a:pt x="129" y="144"/>
                      <a:pt x="131" y="142"/>
                      <a:pt x="131" y="144"/>
                    </a:cubicBezTo>
                    <a:cubicBezTo>
                      <a:pt x="131" y="145"/>
                      <a:pt x="133" y="147"/>
                      <a:pt x="132" y="147"/>
                    </a:cubicBezTo>
                    <a:cubicBezTo>
                      <a:pt x="133" y="148"/>
                      <a:pt x="133" y="148"/>
                      <a:pt x="134" y="148"/>
                    </a:cubicBezTo>
                    <a:cubicBezTo>
                      <a:pt x="134" y="148"/>
                      <a:pt x="136" y="148"/>
                      <a:pt x="137" y="149"/>
                    </a:cubicBezTo>
                    <a:cubicBezTo>
                      <a:pt x="139" y="149"/>
                      <a:pt x="141" y="148"/>
                      <a:pt x="142" y="150"/>
                    </a:cubicBezTo>
                    <a:cubicBezTo>
                      <a:pt x="142" y="152"/>
                      <a:pt x="144" y="153"/>
                      <a:pt x="142" y="153"/>
                    </a:cubicBezTo>
                    <a:cubicBezTo>
                      <a:pt x="141" y="153"/>
                      <a:pt x="139" y="151"/>
                      <a:pt x="139" y="152"/>
                    </a:cubicBezTo>
                    <a:cubicBezTo>
                      <a:pt x="139" y="153"/>
                      <a:pt x="139" y="153"/>
                      <a:pt x="139" y="154"/>
                    </a:cubicBezTo>
                    <a:cubicBezTo>
                      <a:pt x="139" y="156"/>
                      <a:pt x="138" y="158"/>
                      <a:pt x="137" y="158"/>
                    </a:cubicBezTo>
                    <a:cubicBezTo>
                      <a:pt x="137" y="158"/>
                      <a:pt x="137" y="158"/>
                      <a:pt x="137" y="158"/>
                    </a:cubicBezTo>
                    <a:cubicBezTo>
                      <a:pt x="137" y="159"/>
                      <a:pt x="137" y="159"/>
                      <a:pt x="137" y="160"/>
                    </a:cubicBezTo>
                    <a:cubicBezTo>
                      <a:pt x="138" y="159"/>
                      <a:pt x="139" y="158"/>
                      <a:pt x="140" y="158"/>
                    </a:cubicBezTo>
                    <a:cubicBezTo>
                      <a:pt x="142" y="158"/>
                      <a:pt x="142" y="159"/>
                      <a:pt x="143" y="159"/>
                    </a:cubicBezTo>
                    <a:cubicBezTo>
                      <a:pt x="144" y="158"/>
                      <a:pt x="144" y="158"/>
                      <a:pt x="145" y="158"/>
                    </a:cubicBezTo>
                    <a:cubicBezTo>
                      <a:pt x="145" y="158"/>
                      <a:pt x="145" y="158"/>
                      <a:pt x="145" y="158"/>
                    </a:cubicBezTo>
                    <a:cubicBezTo>
                      <a:pt x="145" y="158"/>
                      <a:pt x="145" y="158"/>
                      <a:pt x="145" y="158"/>
                    </a:cubicBezTo>
                    <a:cubicBezTo>
                      <a:pt x="145" y="157"/>
                      <a:pt x="145" y="157"/>
                      <a:pt x="145" y="157"/>
                    </a:cubicBezTo>
                    <a:cubicBezTo>
                      <a:pt x="144" y="157"/>
                      <a:pt x="144" y="157"/>
                      <a:pt x="143" y="156"/>
                    </a:cubicBezTo>
                    <a:cubicBezTo>
                      <a:pt x="143" y="155"/>
                      <a:pt x="147" y="154"/>
                      <a:pt x="148" y="154"/>
                    </a:cubicBezTo>
                    <a:cubicBezTo>
                      <a:pt x="150" y="155"/>
                      <a:pt x="151" y="154"/>
                      <a:pt x="151" y="154"/>
                    </a:cubicBezTo>
                    <a:cubicBezTo>
                      <a:pt x="152" y="153"/>
                      <a:pt x="154" y="152"/>
                      <a:pt x="155" y="152"/>
                    </a:cubicBezTo>
                    <a:cubicBezTo>
                      <a:pt x="155" y="152"/>
                      <a:pt x="163" y="152"/>
                      <a:pt x="163" y="152"/>
                    </a:cubicBezTo>
                    <a:cubicBezTo>
                      <a:pt x="163" y="152"/>
                      <a:pt x="165" y="150"/>
                      <a:pt x="165" y="149"/>
                    </a:cubicBezTo>
                    <a:cubicBezTo>
                      <a:pt x="166" y="147"/>
                      <a:pt x="167" y="144"/>
                      <a:pt x="168" y="145"/>
                    </a:cubicBezTo>
                    <a:cubicBezTo>
                      <a:pt x="169" y="145"/>
                      <a:pt x="171" y="145"/>
                      <a:pt x="171" y="146"/>
                    </a:cubicBezTo>
                    <a:cubicBezTo>
                      <a:pt x="172" y="146"/>
                      <a:pt x="171" y="149"/>
                      <a:pt x="173" y="152"/>
                    </a:cubicBezTo>
                    <a:cubicBezTo>
                      <a:pt x="174" y="151"/>
                      <a:pt x="175" y="151"/>
                      <a:pt x="176" y="151"/>
                    </a:cubicBezTo>
                    <a:cubicBezTo>
                      <a:pt x="177" y="151"/>
                      <a:pt x="178" y="150"/>
                      <a:pt x="179" y="149"/>
                    </a:cubicBezTo>
                    <a:cubicBezTo>
                      <a:pt x="179" y="148"/>
                      <a:pt x="180" y="150"/>
                      <a:pt x="179" y="150"/>
                    </a:cubicBezTo>
                    <a:cubicBezTo>
                      <a:pt x="178" y="150"/>
                      <a:pt x="179" y="151"/>
                      <a:pt x="181" y="151"/>
                    </a:cubicBezTo>
                    <a:cubicBezTo>
                      <a:pt x="182" y="151"/>
                      <a:pt x="180" y="151"/>
                      <a:pt x="179" y="151"/>
                    </a:cubicBezTo>
                    <a:cubicBezTo>
                      <a:pt x="178" y="151"/>
                      <a:pt x="178" y="151"/>
                      <a:pt x="176" y="153"/>
                    </a:cubicBezTo>
                    <a:cubicBezTo>
                      <a:pt x="175" y="154"/>
                      <a:pt x="175" y="155"/>
                      <a:pt x="176" y="155"/>
                    </a:cubicBezTo>
                    <a:cubicBezTo>
                      <a:pt x="177" y="156"/>
                      <a:pt x="178" y="156"/>
                      <a:pt x="179" y="155"/>
                    </a:cubicBezTo>
                    <a:cubicBezTo>
                      <a:pt x="180" y="154"/>
                      <a:pt x="180" y="153"/>
                      <a:pt x="181" y="153"/>
                    </a:cubicBezTo>
                    <a:cubicBezTo>
                      <a:pt x="182" y="153"/>
                      <a:pt x="185" y="152"/>
                      <a:pt x="186" y="152"/>
                    </a:cubicBezTo>
                    <a:cubicBezTo>
                      <a:pt x="188" y="151"/>
                      <a:pt x="187" y="151"/>
                      <a:pt x="187" y="150"/>
                    </a:cubicBezTo>
                    <a:cubicBezTo>
                      <a:pt x="187" y="150"/>
                      <a:pt x="189" y="150"/>
                      <a:pt x="190" y="149"/>
                    </a:cubicBezTo>
                    <a:cubicBezTo>
                      <a:pt x="191" y="149"/>
                      <a:pt x="190" y="148"/>
                      <a:pt x="189" y="148"/>
                    </a:cubicBezTo>
                    <a:close/>
                    <a:moveTo>
                      <a:pt x="55" y="81"/>
                    </a:moveTo>
                    <a:cubicBezTo>
                      <a:pt x="54" y="83"/>
                      <a:pt x="53" y="83"/>
                      <a:pt x="52" y="83"/>
                    </a:cubicBezTo>
                    <a:cubicBezTo>
                      <a:pt x="50" y="83"/>
                      <a:pt x="50" y="84"/>
                      <a:pt x="50" y="84"/>
                    </a:cubicBezTo>
                    <a:cubicBezTo>
                      <a:pt x="51" y="85"/>
                      <a:pt x="51" y="85"/>
                      <a:pt x="50" y="85"/>
                    </a:cubicBezTo>
                    <a:cubicBezTo>
                      <a:pt x="48" y="86"/>
                      <a:pt x="47" y="87"/>
                      <a:pt x="47" y="87"/>
                    </a:cubicBezTo>
                    <a:cubicBezTo>
                      <a:pt x="46" y="87"/>
                      <a:pt x="49" y="84"/>
                      <a:pt x="48" y="84"/>
                    </a:cubicBezTo>
                    <a:cubicBezTo>
                      <a:pt x="48" y="83"/>
                      <a:pt x="46" y="85"/>
                      <a:pt x="46" y="85"/>
                    </a:cubicBezTo>
                    <a:cubicBezTo>
                      <a:pt x="46" y="86"/>
                      <a:pt x="44" y="86"/>
                      <a:pt x="43" y="86"/>
                    </a:cubicBezTo>
                    <a:cubicBezTo>
                      <a:pt x="43" y="86"/>
                      <a:pt x="42" y="85"/>
                      <a:pt x="42" y="85"/>
                    </a:cubicBezTo>
                    <a:cubicBezTo>
                      <a:pt x="43" y="85"/>
                      <a:pt x="43" y="84"/>
                      <a:pt x="44" y="84"/>
                    </a:cubicBezTo>
                    <a:cubicBezTo>
                      <a:pt x="45" y="84"/>
                      <a:pt x="44" y="83"/>
                      <a:pt x="44" y="82"/>
                    </a:cubicBezTo>
                    <a:cubicBezTo>
                      <a:pt x="44" y="82"/>
                      <a:pt x="46" y="83"/>
                      <a:pt x="46" y="82"/>
                    </a:cubicBezTo>
                    <a:cubicBezTo>
                      <a:pt x="46" y="81"/>
                      <a:pt x="44" y="81"/>
                      <a:pt x="43" y="81"/>
                    </a:cubicBezTo>
                    <a:cubicBezTo>
                      <a:pt x="43" y="82"/>
                      <a:pt x="41" y="83"/>
                      <a:pt x="39" y="82"/>
                    </a:cubicBezTo>
                    <a:cubicBezTo>
                      <a:pt x="38" y="82"/>
                      <a:pt x="44" y="81"/>
                      <a:pt x="45" y="80"/>
                    </a:cubicBezTo>
                    <a:cubicBezTo>
                      <a:pt x="46" y="79"/>
                      <a:pt x="51" y="78"/>
                      <a:pt x="51" y="79"/>
                    </a:cubicBezTo>
                    <a:cubicBezTo>
                      <a:pt x="51" y="80"/>
                      <a:pt x="48" y="80"/>
                      <a:pt x="50" y="81"/>
                    </a:cubicBezTo>
                    <a:cubicBezTo>
                      <a:pt x="51" y="82"/>
                      <a:pt x="53" y="81"/>
                      <a:pt x="54" y="80"/>
                    </a:cubicBezTo>
                    <a:cubicBezTo>
                      <a:pt x="54" y="80"/>
                      <a:pt x="56" y="80"/>
                      <a:pt x="55" y="81"/>
                    </a:cubicBezTo>
                    <a:close/>
                    <a:moveTo>
                      <a:pt x="68" y="98"/>
                    </a:moveTo>
                    <a:cubicBezTo>
                      <a:pt x="66" y="99"/>
                      <a:pt x="67" y="99"/>
                      <a:pt x="65" y="99"/>
                    </a:cubicBezTo>
                    <a:cubicBezTo>
                      <a:pt x="64" y="100"/>
                      <a:pt x="65" y="101"/>
                      <a:pt x="63" y="101"/>
                    </a:cubicBezTo>
                    <a:cubicBezTo>
                      <a:pt x="62" y="101"/>
                      <a:pt x="57" y="101"/>
                      <a:pt x="57" y="100"/>
                    </a:cubicBezTo>
                    <a:cubicBezTo>
                      <a:pt x="57" y="100"/>
                      <a:pt x="59" y="100"/>
                      <a:pt x="59" y="100"/>
                    </a:cubicBezTo>
                    <a:cubicBezTo>
                      <a:pt x="59" y="99"/>
                      <a:pt x="60" y="98"/>
                      <a:pt x="61" y="98"/>
                    </a:cubicBezTo>
                    <a:cubicBezTo>
                      <a:pt x="62" y="98"/>
                      <a:pt x="62" y="96"/>
                      <a:pt x="60" y="96"/>
                    </a:cubicBezTo>
                    <a:cubicBezTo>
                      <a:pt x="59" y="95"/>
                      <a:pt x="63" y="94"/>
                      <a:pt x="64" y="96"/>
                    </a:cubicBezTo>
                    <a:cubicBezTo>
                      <a:pt x="65" y="97"/>
                      <a:pt x="66" y="98"/>
                      <a:pt x="67" y="97"/>
                    </a:cubicBezTo>
                    <a:cubicBezTo>
                      <a:pt x="68" y="96"/>
                      <a:pt x="74" y="93"/>
                      <a:pt x="74" y="95"/>
                    </a:cubicBezTo>
                    <a:cubicBezTo>
                      <a:pt x="74" y="96"/>
                      <a:pt x="70" y="97"/>
                      <a:pt x="68" y="98"/>
                    </a:cubicBezTo>
                    <a:close/>
                    <a:moveTo>
                      <a:pt x="104" y="136"/>
                    </a:moveTo>
                    <a:cubicBezTo>
                      <a:pt x="103" y="136"/>
                      <a:pt x="104" y="133"/>
                      <a:pt x="102" y="131"/>
                    </a:cubicBezTo>
                    <a:cubicBezTo>
                      <a:pt x="100" y="130"/>
                      <a:pt x="98" y="128"/>
                      <a:pt x="98" y="126"/>
                    </a:cubicBezTo>
                    <a:cubicBezTo>
                      <a:pt x="98" y="125"/>
                      <a:pt x="101" y="124"/>
                      <a:pt x="101" y="125"/>
                    </a:cubicBezTo>
                    <a:cubicBezTo>
                      <a:pt x="102" y="126"/>
                      <a:pt x="103" y="131"/>
                      <a:pt x="104" y="132"/>
                    </a:cubicBezTo>
                    <a:cubicBezTo>
                      <a:pt x="105" y="133"/>
                      <a:pt x="105" y="135"/>
                      <a:pt x="104" y="13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307">
                <a:extLst>
                  <a:ext uri="{FF2B5EF4-FFF2-40B4-BE49-F238E27FC236}">
                    <a16:creationId xmlns:a16="http://schemas.microsoft.com/office/drawing/2014/main" id="{C30EA2ED-A403-4CFE-940F-BFAFC17CE5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945063" y="1497013"/>
                <a:ext cx="852487" cy="576263"/>
              </a:xfrm>
              <a:custGeom>
                <a:avLst/>
                <a:gdLst>
                  <a:gd name="T0" fmla="*/ 72 w 236"/>
                  <a:gd name="T1" fmla="*/ 47 h 160"/>
                  <a:gd name="T2" fmla="*/ 63 w 236"/>
                  <a:gd name="T3" fmla="*/ 7 h 160"/>
                  <a:gd name="T4" fmla="*/ 38 w 236"/>
                  <a:gd name="T5" fmla="*/ 4 h 160"/>
                  <a:gd name="T6" fmla="*/ 28 w 236"/>
                  <a:gd name="T7" fmla="*/ 2 h 160"/>
                  <a:gd name="T8" fmla="*/ 19 w 236"/>
                  <a:gd name="T9" fmla="*/ 4 h 160"/>
                  <a:gd name="T10" fmla="*/ 4 w 236"/>
                  <a:gd name="T11" fmla="*/ 12 h 160"/>
                  <a:gd name="T12" fmla="*/ 15 w 236"/>
                  <a:gd name="T13" fmla="*/ 21 h 160"/>
                  <a:gd name="T14" fmla="*/ 4 w 236"/>
                  <a:gd name="T15" fmla="*/ 21 h 160"/>
                  <a:gd name="T16" fmla="*/ 12 w 236"/>
                  <a:gd name="T17" fmla="*/ 28 h 160"/>
                  <a:gd name="T18" fmla="*/ 9 w 236"/>
                  <a:gd name="T19" fmla="*/ 32 h 160"/>
                  <a:gd name="T20" fmla="*/ 9 w 236"/>
                  <a:gd name="T21" fmla="*/ 45 h 160"/>
                  <a:gd name="T22" fmla="*/ 20 w 236"/>
                  <a:gd name="T23" fmla="*/ 48 h 160"/>
                  <a:gd name="T24" fmla="*/ 21 w 236"/>
                  <a:gd name="T25" fmla="*/ 55 h 160"/>
                  <a:gd name="T26" fmla="*/ 17 w 236"/>
                  <a:gd name="T27" fmla="*/ 59 h 160"/>
                  <a:gd name="T28" fmla="*/ 30 w 236"/>
                  <a:gd name="T29" fmla="*/ 51 h 160"/>
                  <a:gd name="T30" fmla="*/ 36 w 236"/>
                  <a:gd name="T31" fmla="*/ 43 h 160"/>
                  <a:gd name="T32" fmla="*/ 39 w 236"/>
                  <a:gd name="T33" fmla="*/ 41 h 160"/>
                  <a:gd name="T34" fmla="*/ 47 w 236"/>
                  <a:gd name="T35" fmla="*/ 44 h 160"/>
                  <a:gd name="T36" fmla="*/ 51 w 236"/>
                  <a:gd name="T37" fmla="*/ 41 h 160"/>
                  <a:gd name="T38" fmla="*/ 57 w 236"/>
                  <a:gd name="T39" fmla="*/ 43 h 160"/>
                  <a:gd name="T40" fmla="*/ 70 w 236"/>
                  <a:gd name="T41" fmla="*/ 47 h 160"/>
                  <a:gd name="T42" fmla="*/ 77 w 236"/>
                  <a:gd name="T43" fmla="*/ 51 h 160"/>
                  <a:gd name="T44" fmla="*/ 78 w 236"/>
                  <a:gd name="T45" fmla="*/ 53 h 160"/>
                  <a:gd name="T46" fmla="*/ 80 w 236"/>
                  <a:gd name="T47" fmla="*/ 54 h 160"/>
                  <a:gd name="T48" fmla="*/ 83 w 236"/>
                  <a:gd name="T49" fmla="*/ 56 h 160"/>
                  <a:gd name="T50" fmla="*/ 82 w 236"/>
                  <a:gd name="T51" fmla="*/ 61 h 160"/>
                  <a:gd name="T52" fmla="*/ 87 w 236"/>
                  <a:gd name="T53" fmla="*/ 61 h 160"/>
                  <a:gd name="T54" fmla="*/ 3 w 236"/>
                  <a:gd name="T55" fmla="*/ 64 h 160"/>
                  <a:gd name="T56" fmla="*/ 37 w 236"/>
                  <a:gd name="T57" fmla="*/ 49 h 160"/>
                  <a:gd name="T58" fmla="*/ 36 w 236"/>
                  <a:gd name="T59" fmla="*/ 52 h 160"/>
                  <a:gd name="T60" fmla="*/ 5 w 236"/>
                  <a:gd name="T61" fmla="*/ 45 h 160"/>
                  <a:gd name="T62" fmla="*/ 29 w 236"/>
                  <a:gd name="T63" fmla="*/ 157 h 160"/>
                  <a:gd name="T64" fmla="*/ 19 w 236"/>
                  <a:gd name="T65" fmla="*/ 152 h 160"/>
                  <a:gd name="T66" fmla="*/ 228 w 236"/>
                  <a:gd name="T67" fmla="*/ 88 h 160"/>
                  <a:gd name="T68" fmla="*/ 208 w 236"/>
                  <a:gd name="T69" fmla="*/ 96 h 160"/>
                  <a:gd name="T70" fmla="*/ 200 w 236"/>
                  <a:gd name="T71" fmla="*/ 99 h 160"/>
                  <a:gd name="T72" fmla="*/ 192 w 236"/>
                  <a:gd name="T73" fmla="*/ 92 h 160"/>
                  <a:gd name="T74" fmla="*/ 196 w 236"/>
                  <a:gd name="T75" fmla="*/ 87 h 160"/>
                  <a:gd name="T76" fmla="*/ 187 w 236"/>
                  <a:gd name="T77" fmla="*/ 85 h 160"/>
                  <a:gd name="T78" fmla="*/ 180 w 236"/>
                  <a:gd name="T79" fmla="*/ 82 h 160"/>
                  <a:gd name="T80" fmla="*/ 170 w 236"/>
                  <a:gd name="T81" fmla="*/ 79 h 160"/>
                  <a:gd name="T82" fmla="*/ 106 w 236"/>
                  <a:gd name="T83" fmla="*/ 82 h 160"/>
                  <a:gd name="T84" fmla="*/ 104 w 236"/>
                  <a:gd name="T85" fmla="*/ 87 h 160"/>
                  <a:gd name="T86" fmla="*/ 104 w 236"/>
                  <a:gd name="T87" fmla="*/ 108 h 160"/>
                  <a:gd name="T88" fmla="*/ 112 w 236"/>
                  <a:gd name="T89" fmla="*/ 120 h 160"/>
                  <a:gd name="T90" fmla="*/ 127 w 236"/>
                  <a:gd name="T91" fmla="*/ 126 h 160"/>
                  <a:gd name="T92" fmla="*/ 149 w 236"/>
                  <a:gd name="T93" fmla="*/ 131 h 160"/>
                  <a:gd name="T94" fmla="*/ 161 w 236"/>
                  <a:gd name="T95" fmla="*/ 139 h 160"/>
                  <a:gd name="T96" fmla="*/ 167 w 236"/>
                  <a:gd name="T97" fmla="*/ 136 h 160"/>
                  <a:gd name="T98" fmla="*/ 176 w 236"/>
                  <a:gd name="T99" fmla="*/ 132 h 160"/>
                  <a:gd name="T100" fmla="*/ 184 w 236"/>
                  <a:gd name="T101" fmla="*/ 133 h 160"/>
                  <a:gd name="T102" fmla="*/ 193 w 236"/>
                  <a:gd name="T103" fmla="*/ 132 h 160"/>
                  <a:gd name="T104" fmla="*/ 201 w 236"/>
                  <a:gd name="T105" fmla="*/ 142 h 160"/>
                  <a:gd name="T106" fmla="*/ 202 w 236"/>
                  <a:gd name="T107" fmla="*/ 130 h 160"/>
                  <a:gd name="T108" fmla="*/ 213 w 236"/>
                  <a:gd name="T109" fmla="*/ 118 h 160"/>
                  <a:gd name="T110" fmla="*/ 214 w 236"/>
                  <a:gd name="T111" fmla="*/ 112 h 160"/>
                  <a:gd name="T112" fmla="*/ 215 w 236"/>
                  <a:gd name="T113" fmla="*/ 112 h 160"/>
                  <a:gd name="T114" fmla="*/ 221 w 236"/>
                  <a:gd name="T115" fmla="*/ 103 h 160"/>
                  <a:gd name="T116" fmla="*/ 227 w 236"/>
                  <a:gd name="T117" fmla="*/ 98 h 160"/>
                  <a:gd name="T118" fmla="*/ 236 w 236"/>
                  <a:gd name="T119" fmla="*/ 9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6" h="160">
                    <a:moveTo>
                      <a:pt x="89" y="58"/>
                    </a:moveTo>
                    <a:cubicBezTo>
                      <a:pt x="89" y="57"/>
                      <a:pt x="89" y="57"/>
                      <a:pt x="87" y="56"/>
                    </a:cubicBezTo>
                    <a:cubicBezTo>
                      <a:pt x="84" y="55"/>
                      <a:pt x="84" y="54"/>
                      <a:pt x="83" y="51"/>
                    </a:cubicBezTo>
                    <a:cubicBezTo>
                      <a:pt x="81" y="48"/>
                      <a:pt x="78" y="46"/>
                      <a:pt x="78" y="45"/>
                    </a:cubicBezTo>
                    <a:cubicBezTo>
                      <a:pt x="78" y="44"/>
                      <a:pt x="74" y="44"/>
                      <a:pt x="74" y="45"/>
                    </a:cubicBezTo>
                    <a:cubicBezTo>
                      <a:pt x="74" y="46"/>
                      <a:pt x="73" y="46"/>
                      <a:pt x="72" y="47"/>
                    </a:cubicBezTo>
                    <a:cubicBezTo>
                      <a:pt x="71" y="47"/>
                      <a:pt x="71" y="47"/>
                      <a:pt x="70" y="46"/>
                    </a:cubicBezTo>
                    <a:cubicBezTo>
                      <a:pt x="70" y="45"/>
                      <a:pt x="68" y="44"/>
                      <a:pt x="68" y="43"/>
                    </a:cubicBezTo>
                    <a:cubicBezTo>
                      <a:pt x="68" y="43"/>
                      <a:pt x="68" y="42"/>
                      <a:pt x="67" y="42"/>
                    </a:cubicBezTo>
                    <a:cubicBezTo>
                      <a:pt x="65" y="43"/>
                      <a:pt x="65" y="42"/>
                      <a:pt x="64" y="43"/>
                    </a:cubicBezTo>
                    <a:cubicBezTo>
                      <a:pt x="64" y="43"/>
                      <a:pt x="63" y="42"/>
                      <a:pt x="63" y="42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63" y="7"/>
                      <a:pt x="62" y="7"/>
                      <a:pt x="62" y="6"/>
                    </a:cubicBezTo>
                    <a:cubicBezTo>
                      <a:pt x="61" y="6"/>
                      <a:pt x="58" y="5"/>
                      <a:pt x="57" y="5"/>
                    </a:cubicBezTo>
                    <a:cubicBezTo>
                      <a:pt x="56" y="5"/>
                      <a:pt x="54" y="6"/>
                      <a:pt x="53" y="5"/>
                    </a:cubicBezTo>
                    <a:cubicBezTo>
                      <a:pt x="52" y="5"/>
                      <a:pt x="51" y="4"/>
                      <a:pt x="49" y="5"/>
                    </a:cubicBezTo>
                    <a:cubicBezTo>
                      <a:pt x="47" y="5"/>
                      <a:pt x="46" y="4"/>
                      <a:pt x="44" y="3"/>
                    </a:cubicBezTo>
                    <a:cubicBezTo>
                      <a:pt x="42" y="3"/>
                      <a:pt x="39" y="3"/>
                      <a:pt x="38" y="4"/>
                    </a:cubicBezTo>
                    <a:cubicBezTo>
                      <a:pt x="38" y="4"/>
                      <a:pt x="38" y="3"/>
                      <a:pt x="37" y="3"/>
                    </a:cubicBezTo>
                    <a:cubicBezTo>
                      <a:pt x="36" y="3"/>
                      <a:pt x="37" y="3"/>
                      <a:pt x="36" y="2"/>
                    </a:cubicBezTo>
                    <a:cubicBezTo>
                      <a:pt x="36" y="1"/>
                      <a:pt x="33" y="2"/>
                      <a:pt x="32" y="2"/>
                    </a:cubicBezTo>
                    <a:cubicBezTo>
                      <a:pt x="31" y="2"/>
                      <a:pt x="31" y="1"/>
                      <a:pt x="31" y="1"/>
                    </a:cubicBezTo>
                    <a:cubicBezTo>
                      <a:pt x="31" y="1"/>
                      <a:pt x="30" y="1"/>
                      <a:pt x="30" y="1"/>
                    </a:cubicBezTo>
                    <a:cubicBezTo>
                      <a:pt x="29" y="2"/>
                      <a:pt x="28" y="2"/>
                      <a:pt x="28" y="2"/>
                    </a:cubicBezTo>
                    <a:cubicBezTo>
                      <a:pt x="28" y="1"/>
                      <a:pt x="29" y="1"/>
                      <a:pt x="29" y="1"/>
                    </a:cubicBezTo>
                    <a:cubicBezTo>
                      <a:pt x="29" y="0"/>
                      <a:pt x="28" y="0"/>
                      <a:pt x="27" y="0"/>
                    </a:cubicBezTo>
                    <a:cubicBezTo>
                      <a:pt x="26" y="0"/>
                      <a:pt x="26" y="0"/>
                      <a:pt x="25" y="1"/>
                    </a:cubicBezTo>
                    <a:cubicBezTo>
                      <a:pt x="23" y="2"/>
                      <a:pt x="22" y="2"/>
                      <a:pt x="21" y="2"/>
                    </a:cubicBezTo>
                    <a:cubicBezTo>
                      <a:pt x="20" y="2"/>
                      <a:pt x="19" y="2"/>
                      <a:pt x="19" y="3"/>
                    </a:cubicBezTo>
                    <a:cubicBezTo>
                      <a:pt x="19" y="3"/>
                      <a:pt x="20" y="3"/>
                      <a:pt x="19" y="4"/>
                    </a:cubicBezTo>
                    <a:cubicBezTo>
                      <a:pt x="19" y="5"/>
                      <a:pt x="18" y="3"/>
                      <a:pt x="18" y="4"/>
                    </a:cubicBezTo>
                    <a:cubicBezTo>
                      <a:pt x="17" y="4"/>
                      <a:pt x="15" y="4"/>
                      <a:pt x="14" y="4"/>
                    </a:cubicBezTo>
                    <a:cubicBezTo>
                      <a:pt x="14" y="4"/>
                      <a:pt x="12" y="6"/>
                      <a:pt x="11" y="7"/>
                    </a:cubicBezTo>
                    <a:cubicBezTo>
                      <a:pt x="11" y="7"/>
                      <a:pt x="12" y="8"/>
                      <a:pt x="10" y="9"/>
                    </a:cubicBezTo>
                    <a:cubicBezTo>
                      <a:pt x="9" y="11"/>
                      <a:pt x="5" y="10"/>
                      <a:pt x="5" y="10"/>
                    </a:cubicBezTo>
                    <a:cubicBezTo>
                      <a:pt x="4" y="10"/>
                      <a:pt x="4" y="11"/>
                      <a:pt x="4" y="12"/>
                    </a:cubicBezTo>
                    <a:cubicBezTo>
                      <a:pt x="4" y="12"/>
                      <a:pt x="4" y="13"/>
                      <a:pt x="7" y="13"/>
                    </a:cubicBezTo>
                    <a:cubicBezTo>
                      <a:pt x="9" y="14"/>
                      <a:pt x="10" y="17"/>
                      <a:pt x="10" y="17"/>
                    </a:cubicBezTo>
                    <a:cubicBezTo>
                      <a:pt x="11" y="18"/>
                      <a:pt x="13" y="17"/>
                      <a:pt x="14" y="17"/>
                    </a:cubicBezTo>
                    <a:cubicBezTo>
                      <a:pt x="15" y="18"/>
                      <a:pt x="14" y="19"/>
                      <a:pt x="15" y="19"/>
                    </a:cubicBezTo>
                    <a:cubicBezTo>
                      <a:pt x="16" y="20"/>
                      <a:pt x="17" y="19"/>
                      <a:pt x="18" y="20"/>
                    </a:cubicBezTo>
                    <a:cubicBezTo>
                      <a:pt x="18" y="21"/>
                      <a:pt x="16" y="20"/>
                      <a:pt x="15" y="21"/>
                    </a:cubicBezTo>
                    <a:cubicBezTo>
                      <a:pt x="14" y="21"/>
                      <a:pt x="13" y="22"/>
                      <a:pt x="13" y="21"/>
                    </a:cubicBezTo>
                    <a:cubicBezTo>
                      <a:pt x="12" y="21"/>
                      <a:pt x="11" y="21"/>
                      <a:pt x="10" y="21"/>
                    </a:cubicBezTo>
                    <a:cubicBezTo>
                      <a:pt x="9" y="21"/>
                      <a:pt x="10" y="20"/>
                      <a:pt x="10" y="20"/>
                    </a:cubicBezTo>
                    <a:cubicBezTo>
                      <a:pt x="10" y="19"/>
                      <a:pt x="9" y="19"/>
                      <a:pt x="7" y="20"/>
                    </a:cubicBezTo>
                    <a:cubicBezTo>
                      <a:pt x="5" y="21"/>
                      <a:pt x="6" y="20"/>
                      <a:pt x="6" y="21"/>
                    </a:cubicBezTo>
                    <a:cubicBezTo>
                      <a:pt x="5" y="22"/>
                      <a:pt x="5" y="21"/>
                      <a:pt x="4" y="21"/>
                    </a:cubicBezTo>
                    <a:cubicBezTo>
                      <a:pt x="3" y="22"/>
                      <a:pt x="1" y="22"/>
                      <a:pt x="0" y="23"/>
                    </a:cubicBezTo>
                    <a:cubicBezTo>
                      <a:pt x="0" y="24"/>
                      <a:pt x="3" y="24"/>
                      <a:pt x="4" y="24"/>
                    </a:cubicBezTo>
                    <a:cubicBezTo>
                      <a:pt x="5" y="25"/>
                      <a:pt x="3" y="25"/>
                      <a:pt x="3" y="26"/>
                    </a:cubicBezTo>
                    <a:cubicBezTo>
                      <a:pt x="4" y="26"/>
                      <a:pt x="4" y="27"/>
                      <a:pt x="5" y="27"/>
                    </a:cubicBezTo>
                    <a:cubicBezTo>
                      <a:pt x="6" y="28"/>
                      <a:pt x="9" y="27"/>
                      <a:pt x="10" y="27"/>
                    </a:cubicBezTo>
                    <a:cubicBezTo>
                      <a:pt x="11" y="27"/>
                      <a:pt x="12" y="28"/>
                      <a:pt x="12" y="28"/>
                    </a:cubicBezTo>
                    <a:cubicBezTo>
                      <a:pt x="13" y="27"/>
                      <a:pt x="15" y="25"/>
                      <a:pt x="16" y="26"/>
                    </a:cubicBezTo>
                    <a:cubicBezTo>
                      <a:pt x="18" y="27"/>
                      <a:pt x="15" y="27"/>
                      <a:pt x="16" y="28"/>
                    </a:cubicBezTo>
                    <a:cubicBezTo>
                      <a:pt x="16" y="28"/>
                      <a:pt x="17" y="30"/>
                      <a:pt x="16" y="31"/>
                    </a:cubicBezTo>
                    <a:cubicBezTo>
                      <a:pt x="15" y="32"/>
                      <a:pt x="14" y="31"/>
                      <a:pt x="13" y="31"/>
                    </a:cubicBezTo>
                    <a:cubicBezTo>
                      <a:pt x="12" y="31"/>
                      <a:pt x="13" y="32"/>
                      <a:pt x="12" y="33"/>
                    </a:cubicBezTo>
                    <a:cubicBezTo>
                      <a:pt x="11" y="34"/>
                      <a:pt x="10" y="32"/>
                      <a:pt x="9" y="32"/>
                    </a:cubicBezTo>
                    <a:cubicBezTo>
                      <a:pt x="8" y="32"/>
                      <a:pt x="8" y="34"/>
                      <a:pt x="8" y="34"/>
                    </a:cubicBezTo>
                    <a:cubicBezTo>
                      <a:pt x="8" y="35"/>
                      <a:pt x="6" y="34"/>
                      <a:pt x="6" y="36"/>
                    </a:cubicBezTo>
                    <a:cubicBezTo>
                      <a:pt x="5" y="38"/>
                      <a:pt x="3" y="36"/>
                      <a:pt x="5" y="38"/>
                    </a:cubicBezTo>
                    <a:cubicBezTo>
                      <a:pt x="6" y="40"/>
                      <a:pt x="6" y="39"/>
                      <a:pt x="7" y="40"/>
                    </a:cubicBezTo>
                    <a:cubicBezTo>
                      <a:pt x="8" y="40"/>
                      <a:pt x="5" y="42"/>
                      <a:pt x="7" y="42"/>
                    </a:cubicBezTo>
                    <a:cubicBezTo>
                      <a:pt x="8" y="42"/>
                      <a:pt x="9" y="44"/>
                      <a:pt x="9" y="45"/>
                    </a:cubicBezTo>
                    <a:cubicBezTo>
                      <a:pt x="10" y="45"/>
                      <a:pt x="11" y="44"/>
                      <a:pt x="12" y="44"/>
                    </a:cubicBezTo>
                    <a:cubicBezTo>
                      <a:pt x="13" y="44"/>
                      <a:pt x="13" y="43"/>
                      <a:pt x="13" y="43"/>
                    </a:cubicBezTo>
                    <a:cubicBezTo>
                      <a:pt x="14" y="44"/>
                      <a:pt x="15" y="45"/>
                      <a:pt x="14" y="46"/>
                    </a:cubicBezTo>
                    <a:cubicBezTo>
                      <a:pt x="14" y="46"/>
                      <a:pt x="14" y="47"/>
                      <a:pt x="14" y="48"/>
                    </a:cubicBezTo>
                    <a:cubicBezTo>
                      <a:pt x="14" y="49"/>
                      <a:pt x="16" y="48"/>
                      <a:pt x="17" y="48"/>
                    </a:cubicBezTo>
                    <a:cubicBezTo>
                      <a:pt x="17" y="47"/>
                      <a:pt x="19" y="47"/>
                      <a:pt x="20" y="48"/>
                    </a:cubicBezTo>
                    <a:cubicBezTo>
                      <a:pt x="21" y="49"/>
                      <a:pt x="21" y="49"/>
                      <a:pt x="21" y="48"/>
                    </a:cubicBezTo>
                    <a:cubicBezTo>
                      <a:pt x="21" y="48"/>
                      <a:pt x="22" y="47"/>
                      <a:pt x="22" y="47"/>
                    </a:cubicBezTo>
                    <a:cubicBezTo>
                      <a:pt x="22" y="48"/>
                      <a:pt x="23" y="48"/>
                      <a:pt x="25" y="48"/>
                    </a:cubicBezTo>
                    <a:cubicBezTo>
                      <a:pt x="26" y="47"/>
                      <a:pt x="26" y="48"/>
                      <a:pt x="25" y="49"/>
                    </a:cubicBezTo>
                    <a:cubicBezTo>
                      <a:pt x="24" y="50"/>
                      <a:pt x="25" y="52"/>
                      <a:pt x="24" y="52"/>
                    </a:cubicBezTo>
                    <a:cubicBezTo>
                      <a:pt x="23" y="53"/>
                      <a:pt x="22" y="55"/>
                      <a:pt x="21" y="55"/>
                    </a:cubicBezTo>
                    <a:cubicBezTo>
                      <a:pt x="20" y="55"/>
                      <a:pt x="18" y="58"/>
                      <a:pt x="17" y="58"/>
                    </a:cubicBezTo>
                    <a:cubicBezTo>
                      <a:pt x="17" y="58"/>
                      <a:pt x="14" y="57"/>
                      <a:pt x="14" y="58"/>
                    </a:cubicBezTo>
                    <a:cubicBezTo>
                      <a:pt x="13" y="59"/>
                      <a:pt x="11" y="60"/>
                      <a:pt x="12" y="61"/>
                    </a:cubicBezTo>
                    <a:cubicBezTo>
                      <a:pt x="12" y="61"/>
                      <a:pt x="15" y="60"/>
                      <a:pt x="15" y="59"/>
                    </a:cubicBezTo>
                    <a:cubicBezTo>
                      <a:pt x="15" y="59"/>
                      <a:pt x="15" y="59"/>
                      <a:pt x="15" y="59"/>
                    </a:cubicBezTo>
                    <a:cubicBezTo>
                      <a:pt x="16" y="60"/>
                      <a:pt x="17" y="59"/>
                      <a:pt x="17" y="59"/>
                    </a:cubicBezTo>
                    <a:cubicBezTo>
                      <a:pt x="18" y="58"/>
                      <a:pt x="19" y="58"/>
                      <a:pt x="19" y="58"/>
                    </a:cubicBezTo>
                    <a:cubicBezTo>
                      <a:pt x="20" y="58"/>
                      <a:pt x="20" y="58"/>
                      <a:pt x="21" y="58"/>
                    </a:cubicBezTo>
                    <a:cubicBezTo>
                      <a:pt x="23" y="57"/>
                      <a:pt x="22" y="57"/>
                      <a:pt x="23" y="56"/>
                    </a:cubicBezTo>
                    <a:cubicBezTo>
                      <a:pt x="23" y="55"/>
                      <a:pt x="26" y="54"/>
                      <a:pt x="27" y="54"/>
                    </a:cubicBezTo>
                    <a:cubicBezTo>
                      <a:pt x="27" y="54"/>
                      <a:pt x="27" y="53"/>
                      <a:pt x="28" y="53"/>
                    </a:cubicBezTo>
                    <a:cubicBezTo>
                      <a:pt x="28" y="53"/>
                      <a:pt x="29" y="52"/>
                      <a:pt x="30" y="51"/>
                    </a:cubicBezTo>
                    <a:cubicBezTo>
                      <a:pt x="31" y="50"/>
                      <a:pt x="31" y="51"/>
                      <a:pt x="32" y="50"/>
                    </a:cubicBezTo>
                    <a:cubicBezTo>
                      <a:pt x="33" y="50"/>
                      <a:pt x="32" y="49"/>
                      <a:pt x="33" y="49"/>
                    </a:cubicBezTo>
                    <a:cubicBezTo>
                      <a:pt x="34" y="48"/>
                      <a:pt x="34" y="48"/>
                      <a:pt x="34" y="47"/>
                    </a:cubicBezTo>
                    <a:cubicBezTo>
                      <a:pt x="34" y="47"/>
                      <a:pt x="32" y="47"/>
                      <a:pt x="32" y="46"/>
                    </a:cubicBezTo>
                    <a:cubicBezTo>
                      <a:pt x="32" y="46"/>
                      <a:pt x="34" y="45"/>
                      <a:pt x="34" y="45"/>
                    </a:cubicBezTo>
                    <a:cubicBezTo>
                      <a:pt x="35" y="45"/>
                      <a:pt x="36" y="44"/>
                      <a:pt x="36" y="43"/>
                    </a:cubicBezTo>
                    <a:cubicBezTo>
                      <a:pt x="36" y="43"/>
                      <a:pt x="37" y="42"/>
                      <a:pt x="37" y="42"/>
                    </a:cubicBezTo>
                    <a:cubicBezTo>
                      <a:pt x="38" y="41"/>
                      <a:pt x="38" y="40"/>
                      <a:pt x="38" y="40"/>
                    </a:cubicBezTo>
                    <a:cubicBezTo>
                      <a:pt x="39" y="40"/>
                      <a:pt x="40" y="39"/>
                      <a:pt x="40" y="39"/>
                    </a:cubicBezTo>
                    <a:cubicBezTo>
                      <a:pt x="41" y="39"/>
                      <a:pt x="40" y="39"/>
                      <a:pt x="42" y="40"/>
                    </a:cubicBezTo>
                    <a:cubicBezTo>
                      <a:pt x="43" y="40"/>
                      <a:pt x="43" y="41"/>
                      <a:pt x="42" y="40"/>
                    </a:cubicBezTo>
                    <a:cubicBezTo>
                      <a:pt x="41" y="40"/>
                      <a:pt x="40" y="40"/>
                      <a:pt x="39" y="41"/>
                    </a:cubicBezTo>
                    <a:cubicBezTo>
                      <a:pt x="38" y="42"/>
                      <a:pt x="39" y="42"/>
                      <a:pt x="38" y="43"/>
                    </a:cubicBezTo>
                    <a:cubicBezTo>
                      <a:pt x="38" y="44"/>
                      <a:pt x="38" y="45"/>
                      <a:pt x="39" y="45"/>
                    </a:cubicBezTo>
                    <a:cubicBezTo>
                      <a:pt x="40" y="45"/>
                      <a:pt x="39" y="45"/>
                      <a:pt x="38" y="46"/>
                    </a:cubicBezTo>
                    <a:cubicBezTo>
                      <a:pt x="37" y="46"/>
                      <a:pt x="38" y="46"/>
                      <a:pt x="39" y="46"/>
                    </a:cubicBezTo>
                    <a:cubicBezTo>
                      <a:pt x="40" y="46"/>
                      <a:pt x="42" y="45"/>
                      <a:pt x="43" y="44"/>
                    </a:cubicBezTo>
                    <a:cubicBezTo>
                      <a:pt x="45" y="43"/>
                      <a:pt x="46" y="44"/>
                      <a:pt x="47" y="44"/>
                    </a:cubicBezTo>
                    <a:cubicBezTo>
                      <a:pt x="47" y="44"/>
                      <a:pt x="46" y="43"/>
                      <a:pt x="47" y="43"/>
                    </a:cubicBezTo>
                    <a:cubicBezTo>
                      <a:pt x="47" y="42"/>
                      <a:pt x="46" y="42"/>
                      <a:pt x="46" y="41"/>
                    </a:cubicBezTo>
                    <a:cubicBezTo>
                      <a:pt x="45" y="40"/>
                      <a:pt x="46" y="41"/>
                      <a:pt x="46" y="40"/>
                    </a:cubicBezTo>
                    <a:cubicBezTo>
                      <a:pt x="47" y="39"/>
                      <a:pt x="47" y="40"/>
                      <a:pt x="48" y="40"/>
                    </a:cubicBezTo>
                    <a:cubicBezTo>
                      <a:pt x="48" y="40"/>
                      <a:pt x="49" y="40"/>
                      <a:pt x="49" y="41"/>
                    </a:cubicBezTo>
                    <a:cubicBezTo>
                      <a:pt x="50" y="42"/>
                      <a:pt x="50" y="40"/>
                      <a:pt x="51" y="41"/>
                    </a:cubicBezTo>
                    <a:cubicBezTo>
                      <a:pt x="52" y="42"/>
                      <a:pt x="51" y="42"/>
                      <a:pt x="50" y="42"/>
                    </a:cubicBezTo>
                    <a:cubicBezTo>
                      <a:pt x="49" y="42"/>
                      <a:pt x="50" y="43"/>
                      <a:pt x="50" y="43"/>
                    </a:cubicBezTo>
                    <a:cubicBezTo>
                      <a:pt x="51" y="42"/>
                      <a:pt x="52" y="42"/>
                      <a:pt x="52" y="42"/>
                    </a:cubicBezTo>
                    <a:cubicBezTo>
                      <a:pt x="53" y="43"/>
                      <a:pt x="53" y="43"/>
                      <a:pt x="54" y="42"/>
                    </a:cubicBezTo>
                    <a:cubicBezTo>
                      <a:pt x="54" y="42"/>
                      <a:pt x="54" y="42"/>
                      <a:pt x="54" y="43"/>
                    </a:cubicBezTo>
                    <a:cubicBezTo>
                      <a:pt x="54" y="43"/>
                      <a:pt x="55" y="43"/>
                      <a:pt x="57" y="43"/>
                    </a:cubicBezTo>
                    <a:cubicBezTo>
                      <a:pt x="58" y="44"/>
                      <a:pt x="61" y="43"/>
                      <a:pt x="62" y="43"/>
                    </a:cubicBezTo>
                    <a:cubicBezTo>
                      <a:pt x="63" y="43"/>
                      <a:pt x="62" y="44"/>
                      <a:pt x="64" y="45"/>
                    </a:cubicBezTo>
                    <a:cubicBezTo>
                      <a:pt x="66" y="45"/>
                      <a:pt x="66" y="43"/>
                      <a:pt x="67" y="44"/>
                    </a:cubicBezTo>
                    <a:cubicBezTo>
                      <a:pt x="68" y="44"/>
                      <a:pt x="67" y="45"/>
                      <a:pt x="66" y="45"/>
                    </a:cubicBezTo>
                    <a:cubicBezTo>
                      <a:pt x="66" y="46"/>
                      <a:pt x="67" y="46"/>
                      <a:pt x="67" y="46"/>
                    </a:cubicBezTo>
                    <a:cubicBezTo>
                      <a:pt x="68" y="46"/>
                      <a:pt x="70" y="47"/>
                      <a:pt x="70" y="47"/>
                    </a:cubicBezTo>
                    <a:cubicBezTo>
                      <a:pt x="71" y="48"/>
                      <a:pt x="71" y="49"/>
                      <a:pt x="73" y="49"/>
                    </a:cubicBezTo>
                    <a:cubicBezTo>
                      <a:pt x="75" y="50"/>
                      <a:pt x="73" y="47"/>
                      <a:pt x="74" y="48"/>
                    </a:cubicBezTo>
                    <a:cubicBezTo>
                      <a:pt x="76" y="49"/>
                      <a:pt x="75" y="48"/>
                      <a:pt x="76" y="49"/>
                    </a:cubicBezTo>
                    <a:cubicBezTo>
                      <a:pt x="77" y="50"/>
                      <a:pt x="77" y="49"/>
                      <a:pt x="76" y="47"/>
                    </a:cubicBezTo>
                    <a:cubicBezTo>
                      <a:pt x="76" y="46"/>
                      <a:pt x="77" y="47"/>
                      <a:pt x="77" y="48"/>
                    </a:cubicBezTo>
                    <a:cubicBezTo>
                      <a:pt x="78" y="48"/>
                      <a:pt x="78" y="50"/>
                      <a:pt x="77" y="51"/>
                    </a:cubicBezTo>
                    <a:cubicBezTo>
                      <a:pt x="77" y="52"/>
                      <a:pt x="76" y="51"/>
                      <a:pt x="76" y="50"/>
                    </a:cubicBezTo>
                    <a:cubicBezTo>
                      <a:pt x="76" y="50"/>
                      <a:pt x="74" y="50"/>
                      <a:pt x="74" y="51"/>
                    </a:cubicBezTo>
                    <a:cubicBezTo>
                      <a:pt x="74" y="51"/>
                      <a:pt x="75" y="53"/>
                      <a:pt x="76" y="53"/>
                    </a:cubicBezTo>
                    <a:cubicBezTo>
                      <a:pt x="77" y="53"/>
                      <a:pt x="76" y="54"/>
                      <a:pt x="77" y="55"/>
                    </a:cubicBezTo>
                    <a:cubicBezTo>
                      <a:pt x="77" y="55"/>
                      <a:pt x="77" y="56"/>
                      <a:pt x="78" y="56"/>
                    </a:cubicBezTo>
                    <a:cubicBezTo>
                      <a:pt x="78" y="56"/>
                      <a:pt x="78" y="54"/>
                      <a:pt x="78" y="53"/>
                    </a:cubicBezTo>
                    <a:cubicBezTo>
                      <a:pt x="77" y="53"/>
                      <a:pt x="77" y="52"/>
                      <a:pt x="78" y="52"/>
                    </a:cubicBezTo>
                    <a:cubicBezTo>
                      <a:pt x="79" y="52"/>
                      <a:pt x="78" y="53"/>
                      <a:pt x="78" y="53"/>
                    </a:cubicBezTo>
                    <a:cubicBezTo>
                      <a:pt x="79" y="54"/>
                      <a:pt x="79" y="53"/>
                      <a:pt x="80" y="53"/>
                    </a:cubicBezTo>
                    <a:cubicBezTo>
                      <a:pt x="80" y="52"/>
                      <a:pt x="79" y="51"/>
                      <a:pt x="80" y="50"/>
                    </a:cubicBezTo>
                    <a:cubicBezTo>
                      <a:pt x="80" y="50"/>
                      <a:pt x="81" y="51"/>
                      <a:pt x="81" y="52"/>
                    </a:cubicBezTo>
                    <a:cubicBezTo>
                      <a:pt x="81" y="53"/>
                      <a:pt x="80" y="53"/>
                      <a:pt x="80" y="54"/>
                    </a:cubicBezTo>
                    <a:cubicBezTo>
                      <a:pt x="80" y="54"/>
                      <a:pt x="79" y="54"/>
                      <a:pt x="79" y="54"/>
                    </a:cubicBezTo>
                    <a:cubicBezTo>
                      <a:pt x="79" y="55"/>
                      <a:pt x="79" y="57"/>
                      <a:pt x="79" y="57"/>
                    </a:cubicBezTo>
                    <a:cubicBezTo>
                      <a:pt x="80" y="57"/>
                      <a:pt x="80" y="55"/>
                      <a:pt x="80" y="56"/>
                    </a:cubicBezTo>
                    <a:cubicBezTo>
                      <a:pt x="80" y="57"/>
                      <a:pt x="81" y="55"/>
                      <a:pt x="82" y="56"/>
                    </a:cubicBezTo>
                    <a:cubicBezTo>
                      <a:pt x="82" y="56"/>
                      <a:pt x="83" y="57"/>
                      <a:pt x="84" y="57"/>
                    </a:cubicBezTo>
                    <a:cubicBezTo>
                      <a:pt x="84" y="57"/>
                      <a:pt x="83" y="56"/>
                      <a:pt x="83" y="56"/>
                    </a:cubicBezTo>
                    <a:cubicBezTo>
                      <a:pt x="82" y="56"/>
                      <a:pt x="82" y="55"/>
                      <a:pt x="83" y="55"/>
                    </a:cubicBezTo>
                    <a:cubicBezTo>
                      <a:pt x="83" y="55"/>
                      <a:pt x="85" y="56"/>
                      <a:pt x="85" y="57"/>
                    </a:cubicBezTo>
                    <a:cubicBezTo>
                      <a:pt x="85" y="58"/>
                      <a:pt x="84" y="58"/>
                      <a:pt x="83" y="58"/>
                    </a:cubicBezTo>
                    <a:cubicBezTo>
                      <a:pt x="83" y="59"/>
                      <a:pt x="82" y="57"/>
                      <a:pt x="81" y="57"/>
                    </a:cubicBezTo>
                    <a:cubicBezTo>
                      <a:pt x="81" y="57"/>
                      <a:pt x="81" y="58"/>
                      <a:pt x="82" y="59"/>
                    </a:cubicBezTo>
                    <a:cubicBezTo>
                      <a:pt x="82" y="60"/>
                      <a:pt x="81" y="61"/>
                      <a:pt x="82" y="61"/>
                    </a:cubicBezTo>
                    <a:cubicBezTo>
                      <a:pt x="83" y="62"/>
                      <a:pt x="82" y="61"/>
                      <a:pt x="82" y="60"/>
                    </a:cubicBezTo>
                    <a:cubicBezTo>
                      <a:pt x="83" y="60"/>
                      <a:pt x="83" y="61"/>
                      <a:pt x="84" y="61"/>
                    </a:cubicBezTo>
                    <a:cubicBezTo>
                      <a:pt x="84" y="61"/>
                      <a:pt x="84" y="60"/>
                      <a:pt x="84" y="60"/>
                    </a:cubicBezTo>
                    <a:cubicBezTo>
                      <a:pt x="84" y="59"/>
                      <a:pt x="85" y="59"/>
                      <a:pt x="85" y="60"/>
                    </a:cubicBezTo>
                    <a:cubicBezTo>
                      <a:pt x="86" y="61"/>
                      <a:pt x="86" y="59"/>
                      <a:pt x="87" y="60"/>
                    </a:cubicBezTo>
                    <a:cubicBezTo>
                      <a:pt x="87" y="60"/>
                      <a:pt x="87" y="61"/>
                      <a:pt x="87" y="61"/>
                    </a:cubicBezTo>
                    <a:cubicBezTo>
                      <a:pt x="87" y="62"/>
                      <a:pt x="88" y="61"/>
                      <a:pt x="88" y="61"/>
                    </a:cubicBezTo>
                    <a:cubicBezTo>
                      <a:pt x="88" y="61"/>
                      <a:pt x="88" y="61"/>
                      <a:pt x="88" y="62"/>
                    </a:cubicBezTo>
                    <a:cubicBezTo>
                      <a:pt x="88" y="61"/>
                      <a:pt x="89" y="61"/>
                      <a:pt x="89" y="60"/>
                    </a:cubicBezTo>
                    <a:cubicBezTo>
                      <a:pt x="90" y="60"/>
                      <a:pt x="89" y="59"/>
                      <a:pt x="89" y="58"/>
                    </a:cubicBezTo>
                    <a:close/>
                    <a:moveTo>
                      <a:pt x="2" y="66"/>
                    </a:moveTo>
                    <a:cubicBezTo>
                      <a:pt x="3" y="65"/>
                      <a:pt x="4" y="65"/>
                      <a:pt x="3" y="64"/>
                    </a:cubicBezTo>
                    <a:cubicBezTo>
                      <a:pt x="3" y="63"/>
                      <a:pt x="1" y="66"/>
                      <a:pt x="2" y="66"/>
                    </a:cubicBezTo>
                    <a:close/>
                    <a:moveTo>
                      <a:pt x="11" y="61"/>
                    </a:moveTo>
                    <a:cubicBezTo>
                      <a:pt x="10" y="61"/>
                      <a:pt x="7" y="62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10" y="62"/>
                      <a:pt x="12" y="61"/>
                      <a:pt x="11" y="61"/>
                    </a:cubicBezTo>
                    <a:close/>
                    <a:moveTo>
                      <a:pt x="37" y="49"/>
                    </a:moveTo>
                    <a:cubicBezTo>
                      <a:pt x="37" y="48"/>
                      <a:pt x="36" y="48"/>
                      <a:pt x="35" y="50"/>
                    </a:cubicBezTo>
                    <a:cubicBezTo>
                      <a:pt x="34" y="51"/>
                      <a:pt x="33" y="51"/>
                      <a:pt x="33" y="52"/>
                    </a:cubicBezTo>
                    <a:cubicBezTo>
                      <a:pt x="33" y="53"/>
                      <a:pt x="32" y="52"/>
                      <a:pt x="31" y="53"/>
                    </a:cubicBezTo>
                    <a:cubicBezTo>
                      <a:pt x="31" y="53"/>
                      <a:pt x="31" y="55"/>
                      <a:pt x="32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4" y="54"/>
                      <a:pt x="36" y="53"/>
                      <a:pt x="36" y="52"/>
                    </a:cubicBezTo>
                    <a:cubicBezTo>
                      <a:pt x="37" y="51"/>
                      <a:pt x="36" y="51"/>
                      <a:pt x="36" y="51"/>
                    </a:cubicBezTo>
                    <a:cubicBezTo>
                      <a:pt x="36" y="50"/>
                      <a:pt x="37" y="50"/>
                      <a:pt x="37" y="50"/>
                    </a:cubicBezTo>
                    <a:cubicBezTo>
                      <a:pt x="38" y="50"/>
                      <a:pt x="37" y="49"/>
                      <a:pt x="37" y="49"/>
                    </a:cubicBezTo>
                    <a:close/>
                    <a:moveTo>
                      <a:pt x="4" y="43"/>
                    </a:moveTo>
                    <a:cubicBezTo>
                      <a:pt x="4" y="42"/>
                      <a:pt x="2" y="43"/>
                      <a:pt x="2" y="44"/>
                    </a:cubicBezTo>
                    <a:cubicBezTo>
                      <a:pt x="2" y="44"/>
                      <a:pt x="4" y="45"/>
                      <a:pt x="5" y="45"/>
                    </a:cubicBezTo>
                    <a:cubicBezTo>
                      <a:pt x="6" y="44"/>
                      <a:pt x="6" y="43"/>
                      <a:pt x="6" y="43"/>
                    </a:cubicBezTo>
                    <a:cubicBezTo>
                      <a:pt x="5" y="42"/>
                      <a:pt x="4" y="44"/>
                      <a:pt x="4" y="43"/>
                    </a:cubicBezTo>
                    <a:close/>
                    <a:moveTo>
                      <a:pt x="29" y="157"/>
                    </a:moveTo>
                    <a:cubicBezTo>
                      <a:pt x="28" y="157"/>
                      <a:pt x="28" y="160"/>
                      <a:pt x="29" y="159"/>
                    </a:cubicBezTo>
                    <a:cubicBezTo>
                      <a:pt x="30" y="159"/>
                      <a:pt x="31" y="159"/>
                      <a:pt x="31" y="159"/>
                    </a:cubicBezTo>
                    <a:cubicBezTo>
                      <a:pt x="31" y="158"/>
                      <a:pt x="30" y="156"/>
                      <a:pt x="29" y="157"/>
                    </a:cubicBezTo>
                    <a:close/>
                    <a:moveTo>
                      <a:pt x="27" y="155"/>
                    </a:moveTo>
                    <a:cubicBezTo>
                      <a:pt x="27" y="155"/>
                      <a:pt x="27" y="156"/>
                      <a:pt x="28" y="156"/>
                    </a:cubicBezTo>
                    <a:cubicBezTo>
                      <a:pt x="28" y="155"/>
                      <a:pt x="28" y="155"/>
                      <a:pt x="27" y="155"/>
                    </a:cubicBezTo>
                    <a:close/>
                    <a:moveTo>
                      <a:pt x="19" y="152"/>
                    </a:moveTo>
                    <a:cubicBezTo>
                      <a:pt x="20" y="153"/>
                      <a:pt x="20" y="153"/>
                      <a:pt x="21" y="152"/>
                    </a:cubicBezTo>
                    <a:cubicBezTo>
                      <a:pt x="21" y="151"/>
                      <a:pt x="19" y="151"/>
                      <a:pt x="19" y="152"/>
                    </a:cubicBezTo>
                    <a:close/>
                    <a:moveTo>
                      <a:pt x="23" y="154"/>
                    </a:moveTo>
                    <a:cubicBezTo>
                      <a:pt x="23" y="154"/>
                      <a:pt x="24" y="154"/>
                      <a:pt x="24" y="154"/>
                    </a:cubicBezTo>
                    <a:cubicBezTo>
                      <a:pt x="25" y="153"/>
                      <a:pt x="22" y="153"/>
                      <a:pt x="23" y="154"/>
                    </a:cubicBezTo>
                    <a:close/>
                    <a:moveTo>
                      <a:pt x="234" y="85"/>
                    </a:moveTo>
                    <a:cubicBezTo>
                      <a:pt x="234" y="84"/>
                      <a:pt x="232" y="84"/>
                      <a:pt x="231" y="84"/>
                    </a:cubicBezTo>
                    <a:cubicBezTo>
                      <a:pt x="230" y="83"/>
                      <a:pt x="229" y="86"/>
                      <a:pt x="228" y="88"/>
                    </a:cubicBezTo>
                    <a:cubicBezTo>
                      <a:pt x="228" y="89"/>
                      <a:pt x="226" y="91"/>
                      <a:pt x="226" y="91"/>
                    </a:cubicBezTo>
                    <a:cubicBezTo>
                      <a:pt x="226" y="91"/>
                      <a:pt x="218" y="91"/>
                      <a:pt x="218" y="91"/>
                    </a:cubicBezTo>
                    <a:cubicBezTo>
                      <a:pt x="217" y="91"/>
                      <a:pt x="215" y="92"/>
                      <a:pt x="214" y="93"/>
                    </a:cubicBezTo>
                    <a:cubicBezTo>
                      <a:pt x="214" y="93"/>
                      <a:pt x="214" y="93"/>
                      <a:pt x="215" y="93"/>
                    </a:cubicBezTo>
                    <a:cubicBezTo>
                      <a:pt x="215" y="95"/>
                      <a:pt x="213" y="96"/>
                      <a:pt x="210" y="96"/>
                    </a:cubicBezTo>
                    <a:cubicBezTo>
                      <a:pt x="209" y="96"/>
                      <a:pt x="209" y="96"/>
                      <a:pt x="208" y="96"/>
                    </a:cubicBezTo>
                    <a:cubicBezTo>
                      <a:pt x="208" y="96"/>
                      <a:pt x="208" y="96"/>
                      <a:pt x="208" y="97"/>
                    </a:cubicBezTo>
                    <a:cubicBezTo>
                      <a:pt x="208" y="97"/>
                      <a:pt x="208" y="97"/>
                      <a:pt x="208" y="97"/>
                    </a:cubicBezTo>
                    <a:cubicBezTo>
                      <a:pt x="207" y="98"/>
                      <a:pt x="204" y="100"/>
                      <a:pt x="202" y="101"/>
                    </a:cubicBezTo>
                    <a:cubicBezTo>
                      <a:pt x="200" y="102"/>
                      <a:pt x="198" y="101"/>
                      <a:pt x="198" y="100"/>
                    </a:cubicBezTo>
                    <a:cubicBezTo>
                      <a:pt x="198" y="98"/>
                      <a:pt x="199" y="98"/>
                      <a:pt x="199" y="99"/>
                    </a:cubicBezTo>
                    <a:cubicBezTo>
                      <a:pt x="199" y="99"/>
                      <a:pt x="200" y="99"/>
                      <a:pt x="200" y="99"/>
                    </a:cubicBezTo>
                    <a:cubicBezTo>
                      <a:pt x="200" y="98"/>
                      <a:pt x="200" y="98"/>
                      <a:pt x="200" y="97"/>
                    </a:cubicBezTo>
                    <a:cubicBezTo>
                      <a:pt x="199" y="97"/>
                      <a:pt x="200" y="94"/>
                      <a:pt x="199" y="94"/>
                    </a:cubicBezTo>
                    <a:cubicBezTo>
                      <a:pt x="198" y="94"/>
                      <a:pt x="196" y="96"/>
                      <a:pt x="197" y="94"/>
                    </a:cubicBezTo>
                    <a:cubicBezTo>
                      <a:pt x="197" y="93"/>
                      <a:pt x="199" y="92"/>
                      <a:pt x="198" y="90"/>
                    </a:cubicBezTo>
                    <a:cubicBezTo>
                      <a:pt x="196" y="88"/>
                      <a:pt x="194" y="88"/>
                      <a:pt x="194" y="90"/>
                    </a:cubicBezTo>
                    <a:cubicBezTo>
                      <a:pt x="193" y="91"/>
                      <a:pt x="192" y="90"/>
                      <a:pt x="192" y="92"/>
                    </a:cubicBezTo>
                    <a:cubicBezTo>
                      <a:pt x="191" y="93"/>
                      <a:pt x="191" y="95"/>
                      <a:pt x="191" y="96"/>
                    </a:cubicBezTo>
                    <a:cubicBezTo>
                      <a:pt x="191" y="98"/>
                      <a:pt x="191" y="99"/>
                      <a:pt x="189" y="100"/>
                    </a:cubicBezTo>
                    <a:cubicBezTo>
                      <a:pt x="188" y="101"/>
                      <a:pt x="187" y="98"/>
                      <a:pt x="188" y="95"/>
                    </a:cubicBezTo>
                    <a:cubicBezTo>
                      <a:pt x="188" y="93"/>
                      <a:pt x="189" y="91"/>
                      <a:pt x="188" y="91"/>
                    </a:cubicBezTo>
                    <a:cubicBezTo>
                      <a:pt x="187" y="91"/>
                      <a:pt x="189" y="89"/>
                      <a:pt x="192" y="88"/>
                    </a:cubicBezTo>
                    <a:cubicBezTo>
                      <a:pt x="194" y="88"/>
                      <a:pt x="196" y="88"/>
                      <a:pt x="196" y="87"/>
                    </a:cubicBezTo>
                    <a:cubicBezTo>
                      <a:pt x="196" y="87"/>
                      <a:pt x="196" y="87"/>
                      <a:pt x="197" y="87"/>
                    </a:cubicBezTo>
                    <a:cubicBezTo>
                      <a:pt x="196" y="87"/>
                      <a:pt x="196" y="87"/>
                      <a:pt x="195" y="86"/>
                    </a:cubicBezTo>
                    <a:cubicBezTo>
                      <a:pt x="195" y="86"/>
                      <a:pt x="195" y="87"/>
                      <a:pt x="195" y="87"/>
                    </a:cubicBezTo>
                    <a:cubicBezTo>
                      <a:pt x="194" y="87"/>
                      <a:pt x="194" y="86"/>
                      <a:pt x="193" y="86"/>
                    </a:cubicBezTo>
                    <a:cubicBezTo>
                      <a:pt x="191" y="86"/>
                      <a:pt x="190" y="87"/>
                      <a:pt x="189" y="87"/>
                    </a:cubicBezTo>
                    <a:cubicBezTo>
                      <a:pt x="187" y="86"/>
                      <a:pt x="188" y="85"/>
                      <a:pt x="187" y="85"/>
                    </a:cubicBezTo>
                    <a:cubicBezTo>
                      <a:pt x="186" y="85"/>
                      <a:pt x="188" y="83"/>
                      <a:pt x="186" y="84"/>
                    </a:cubicBezTo>
                    <a:cubicBezTo>
                      <a:pt x="184" y="85"/>
                      <a:pt x="182" y="87"/>
                      <a:pt x="181" y="86"/>
                    </a:cubicBezTo>
                    <a:cubicBezTo>
                      <a:pt x="180" y="85"/>
                      <a:pt x="179" y="86"/>
                      <a:pt x="178" y="86"/>
                    </a:cubicBezTo>
                    <a:cubicBezTo>
                      <a:pt x="177" y="85"/>
                      <a:pt x="181" y="82"/>
                      <a:pt x="182" y="83"/>
                    </a:cubicBezTo>
                    <a:cubicBezTo>
                      <a:pt x="183" y="83"/>
                      <a:pt x="183" y="82"/>
                      <a:pt x="184" y="82"/>
                    </a:cubicBezTo>
                    <a:cubicBezTo>
                      <a:pt x="183" y="82"/>
                      <a:pt x="181" y="81"/>
                      <a:pt x="180" y="82"/>
                    </a:cubicBezTo>
                    <a:cubicBezTo>
                      <a:pt x="180" y="82"/>
                      <a:pt x="179" y="82"/>
                      <a:pt x="178" y="81"/>
                    </a:cubicBezTo>
                    <a:cubicBezTo>
                      <a:pt x="178" y="81"/>
                      <a:pt x="177" y="81"/>
                      <a:pt x="176" y="81"/>
                    </a:cubicBezTo>
                    <a:cubicBezTo>
                      <a:pt x="175" y="80"/>
                      <a:pt x="175" y="80"/>
                      <a:pt x="174" y="80"/>
                    </a:cubicBezTo>
                    <a:cubicBezTo>
                      <a:pt x="174" y="81"/>
                      <a:pt x="173" y="80"/>
                      <a:pt x="172" y="80"/>
                    </a:cubicBezTo>
                    <a:cubicBezTo>
                      <a:pt x="171" y="79"/>
                      <a:pt x="172" y="79"/>
                      <a:pt x="171" y="78"/>
                    </a:cubicBezTo>
                    <a:cubicBezTo>
                      <a:pt x="170" y="77"/>
                      <a:pt x="170" y="79"/>
                      <a:pt x="170" y="79"/>
                    </a:cubicBezTo>
                    <a:cubicBezTo>
                      <a:pt x="106" y="79"/>
                      <a:pt x="106" y="79"/>
                      <a:pt x="106" y="79"/>
                    </a:cubicBezTo>
                    <a:cubicBezTo>
                      <a:pt x="106" y="79"/>
                      <a:pt x="107" y="80"/>
                      <a:pt x="107" y="80"/>
                    </a:cubicBezTo>
                    <a:cubicBezTo>
                      <a:pt x="107" y="80"/>
                      <a:pt x="107" y="81"/>
                      <a:pt x="107" y="82"/>
                    </a:cubicBezTo>
                    <a:cubicBezTo>
                      <a:pt x="107" y="83"/>
                      <a:pt x="107" y="84"/>
                      <a:pt x="106" y="84"/>
                    </a:cubicBezTo>
                    <a:cubicBezTo>
                      <a:pt x="106" y="84"/>
                      <a:pt x="105" y="84"/>
                      <a:pt x="106" y="83"/>
                    </a:cubicBezTo>
                    <a:cubicBezTo>
                      <a:pt x="107" y="83"/>
                      <a:pt x="106" y="82"/>
                      <a:pt x="106" y="82"/>
                    </a:cubicBezTo>
                    <a:cubicBezTo>
                      <a:pt x="105" y="82"/>
                      <a:pt x="105" y="81"/>
                      <a:pt x="105" y="81"/>
                    </a:cubicBezTo>
                    <a:cubicBezTo>
                      <a:pt x="104" y="81"/>
                      <a:pt x="103" y="81"/>
                      <a:pt x="102" y="81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82"/>
                      <a:pt x="102" y="83"/>
                      <a:pt x="103" y="84"/>
                    </a:cubicBezTo>
                    <a:cubicBezTo>
                      <a:pt x="104" y="85"/>
                      <a:pt x="103" y="86"/>
                      <a:pt x="104" y="86"/>
                    </a:cubicBezTo>
                    <a:cubicBezTo>
                      <a:pt x="105" y="87"/>
                      <a:pt x="105" y="87"/>
                      <a:pt x="104" y="87"/>
                    </a:cubicBezTo>
                    <a:cubicBezTo>
                      <a:pt x="103" y="87"/>
                      <a:pt x="104" y="88"/>
                      <a:pt x="103" y="89"/>
                    </a:cubicBezTo>
                    <a:cubicBezTo>
                      <a:pt x="103" y="91"/>
                      <a:pt x="103" y="94"/>
                      <a:pt x="103" y="95"/>
                    </a:cubicBezTo>
                    <a:cubicBezTo>
                      <a:pt x="103" y="96"/>
                      <a:pt x="102" y="98"/>
                      <a:pt x="102" y="99"/>
                    </a:cubicBezTo>
                    <a:cubicBezTo>
                      <a:pt x="103" y="100"/>
                      <a:pt x="104" y="101"/>
                      <a:pt x="103" y="102"/>
                    </a:cubicBezTo>
                    <a:cubicBezTo>
                      <a:pt x="103" y="104"/>
                      <a:pt x="103" y="104"/>
                      <a:pt x="103" y="105"/>
                    </a:cubicBezTo>
                    <a:cubicBezTo>
                      <a:pt x="104" y="106"/>
                      <a:pt x="104" y="108"/>
                      <a:pt x="104" y="108"/>
                    </a:cubicBezTo>
                    <a:cubicBezTo>
                      <a:pt x="105" y="109"/>
                      <a:pt x="105" y="110"/>
                      <a:pt x="106" y="110"/>
                    </a:cubicBezTo>
                    <a:cubicBezTo>
                      <a:pt x="106" y="111"/>
                      <a:pt x="107" y="111"/>
                      <a:pt x="107" y="112"/>
                    </a:cubicBezTo>
                    <a:cubicBezTo>
                      <a:pt x="107" y="113"/>
                      <a:pt x="107" y="113"/>
                      <a:pt x="108" y="113"/>
                    </a:cubicBezTo>
                    <a:cubicBezTo>
                      <a:pt x="109" y="114"/>
                      <a:pt x="108" y="115"/>
                      <a:pt x="108" y="115"/>
                    </a:cubicBezTo>
                    <a:cubicBezTo>
                      <a:pt x="108" y="116"/>
                      <a:pt x="109" y="116"/>
                      <a:pt x="111" y="118"/>
                    </a:cubicBezTo>
                    <a:cubicBezTo>
                      <a:pt x="112" y="119"/>
                      <a:pt x="111" y="120"/>
                      <a:pt x="112" y="120"/>
                    </a:cubicBezTo>
                    <a:cubicBezTo>
                      <a:pt x="113" y="120"/>
                      <a:pt x="114" y="120"/>
                      <a:pt x="115" y="121"/>
                    </a:cubicBezTo>
                    <a:cubicBezTo>
                      <a:pt x="116" y="122"/>
                      <a:pt x="116" y="121"/>
                      <a:pt x="117" y="121"/>
                    </a:cubicBezTo>
                    <a:cubicBezTo>
                      <a:pt x="117" y="122"/>
                      <a:pt x="119" y="123"/>
                      <a:pt x="119" y="124"/>
                    </a:cubicBezTo>
                    <a:cubicBezTo>
                      <a:pt x="119" y="124"/>
                      <a:pt x="119" y="125"/>
                      <a:pt x="119" y="125"/>
                    </a:cubicBezTo>
                    <a:cubicBezTo>
                      <a:pt x="125" y="125"/>
                      <a:pt x="125" y="125"/>
                      <a:pt x="125" y="125"/>
                    </a:cubicBezTo>
                    <a:cubicBezTo>
                      <a:pt x="125" y="125"/>
                      <a:pt x="126" y="126"/>
                      <a:pt x="127" y="126"/>
                    </a:cubicBezTo>
                    <a:cubicBezTo>
                      <a:pt x="128" y="126"/>
                      <a:pt x="133" y="128"/>
                      <a:pt x="133" y="128"/>
                    </a:cubicBezTo>
                    <a:cubicBezTo>
                      <a:pt x="140" y="128"/>
                      <a:pt x="140" y="128"/>
                      <a:pt x="140" y="128"/>
                    </a:cubicBezTo>
                    <a:cubicBezTo>
                      <a:pt x="141" y="127"/>
                      <a:pt x="141" y="127"/>
                      <a:pt x="141" y="127"/>
                    </a:cubicBezTo>
                    <a:cubicBezTo>
                      <a:pt x="144" y="127"/>
                      <a:pt x="144" y="127"/>
                      <a:pt x="144" y="127"/>
                    </a:cubicBezTo>
                    <a:cubicBezTo>
                      <a:pt x="144" y="127"/>
                      <a:pt x="147" y="129"/>
                      <a:pt x="147" y="130"/>
                    </a:cubicBezTo>
                    <a:cubicBezTo>
                      <a:pt x="147" y="130"/>
                      <a:pt x="149" y="131"/>
                      <a:pt x="149" y="131"/>
                    </a:cubicBezTo>
                    <a:cubicBezTo>
                      <a:pt x="149" y="132"/>
                      <a:pt x="149" y="133"/>
                      <a:pt x="149" y="133"/>
                    </a:cubicBezTo>
                    <a:cubicBezTo>
                      <a:pt x="150" y="133"/>
                      <a:pt x="152" y="134"/>
                      <a:pt x="152" y="134"/>
                    </a:cubicBezTo>
                    <a:cubicBezTo>
                      <a:pt x="152" y="134"/>
                      <a:pt x="153" y="132"/>
                      <a:pt x="154" y="132"/>
                    </a:cubicBezTo>
                    <a:cubicBezTo>
                      <a:pt x="155" y="132"/>
                      <a:pt x="158" y="133"/>
                      <a:pt x="158" y="134"/>
                    </a:cubicBezTo>
                    <a:cubicBezTo>
                      <a:pt x="158" y="136"/>
                      <a:pt x="160" y="137"/>
                      <a:pt x="160" y="138"/>
                    </a:cubicBezTo>
                    <a:cubicBezTo>
                      <a:pt x="161" y="138"/>
                      <a:pt x="160" y="139"/>
                      <a:pt x="161" y="139"/>
                    </a:cubicBezTo>
                    <a:cubicBezTo>
                      <a:pt x="161" y="140"/>
                      <a:pt x="161" y="141"/>
                      <a:pt x="161" y="141"/>
                    </a:cubicBezTo>
                    <a:cubicBezTo>
                      <a:pt x="162" y="141"/>
                      <a:pt x="164" y="142"/>
                      <a:pt x="165" y="142"/>
                    </a:cubicBezTo>
                    <a:cubicBezTo>
                      <a:pt x="165" y="142"/>
                      <a:pt x="165" y="142"/>
                      <a:pt x="166" y="142"/>
                    </a:cubicBezTo>
                    <a:cubicBezTo>
                      <a:pt x="166" y="140"/>
                      <a:pt x="164" y="140"/>
                      <a:pt x="165" y="139"/>
                    </a:cubicBezTo>
                    <a:cubicBezTo>
                      <a:pt x="166" y="138"/>
                      <a:pt x="165" y="137"/>
                      <a:pt x="166" y="137"/>
                    </a:cubicBezTo>
                    <a:cubicBezTo>
                      <a:pt x="166" y="137"/>
                      <a:pt x="167" y="136"/>
                      <a:pt x="167" y="136"/>
                    </a:cubicBezTo>
                    <a:cubicBezTo>
                      <a:pt x="167" y="135"/>
                      <a:pt x="168" y="135"/>
                      <a:pt x="169" y="135"/>
                    </a:cubicBezTo>
                    <a:cubicBezTo>
                      <a:pt x="169" y="135"/>
                      <a:pt x="171" y="134"/>
                      <a:pt x="171" y="133"/>
                    </a:cubicBezTo>
                    <a:cubicBezTo>
                      <a:pt x="171" y="133"/>
                      <a:pt x="171" y="133"/>
                      <a:pt x="172" y="133"/>
                    </a:cubicBezTo>
                    <a:cubicBezTo>
                      <a:pt x="173" y="133"/>
                      <a:pt x="173" y="132"/>
                      <a:pt x="173" y="132"/>
                    </a:cubicBezTo>
                    <a:cubicBezTo>
                      <a:pt x="174" y="132"/>
                      <a:pt x="175" y="132"/>
                      <a:pt x="175" y="132"/>
                    </a:cubicBezTo>
                    <a:cubicBezTo>
                      <a:pt x="175" y="131"/>
                      <a:pt x="175" y="132"/>
                      <a:pt x="176" y="132"/>
                    </a:cubicBezTo>
                    <a:cubicBezTo>
                      <a:pt x="176" y="133"/>
                      <a:pt x="178" y="133"/>
                      <a:pt x="178" y="132"/>
                    </a:cubicBezTo>
                    <a:cubicBezTo>
                      <a:pt x="178" y="132"/>
                      <a:pt x="179" y="132"/>
                      <a:pt x="179" y="133"/>
                    </a:cubicBezTo>
                    <a:cubicBezTo>
                      <a:pt x="180" y="134"/>
                      <a:pt x="180" y="133"/>
                      <a:pt x="181" y="134"/>
                    </a:cubicBezTo>
                    <a:cubicBezTo>
                      <a:pt x="182" y="134"/>
                      <a:pt x="182" y="133"/>
                      <a:pt x="182" y="133"/>
                    </a:cubicBezTo>
                    <a:cubicBezTo>
                      <a:pt x="182" y="132"/>
                      <a:pt x="183" y="134"/>
                      <a:pt x="184" y="134"/>
                    </a:cubicBezTo>
                    <a:cubicBezTo>
                      <a:pt x="185" y="134"/>
                      <a:pt x="184" y="134"/>
                      <a:pt x="184" y="133"/>
                    </a:cubicBezTo>
                    <a:cubicBezTo>
                      <a:pt x="183" y="132"/>
                      <a:pt x="184" y="132"/>
                      <a:pt x="183" y="132"/>
                    </a:cubicBezTo>
                    <a:cubicBezTo>
                      <a:pt x="183" y="131"/>
                      <a:pt x="184" y="131"/>
                      <a:pt x="185" y="131"/>
                    </a:cubicBezTo>
                    <a:cubicBezTo>
                      <a:pt x="187" y="131"/>
                      <a:pt x="186" y="131"/>
                      <a:pt x="187" y="130"/>
                    </a:cubicBezTo>
                    <a:cubicBezTo>
                      <a:pt x="187" y="130"/>
                      <a:pt x="188" y="130"/>
                      <a:pt x="188" y="131"/>
                    </a:cubicBezTo>
                    <a:cubicBezTo>
                      <a:pt x="188" y="132"/>
                      <a:pt x="190" y="131"/>
                      <a:pt x="191" y="131"/>
                    </a:cubicBezTo>
                    <a:cubicBezTo>
                      <a:pt x="192" y="131"/>
                      <a:pt x="193" y="131"/>
                      <a:pt x="193" y="132"/>
                    </a:cubicBezTo>
                    <a:cubicBezTo>
                      <a:pt x="193" y="133"/>
                      <a:pt x="194" y="133"/>
                      <a:pt x="195" y="132"/>
                    </a:cubicBezTo>
                    <a:cubicBezTo>
                      <a:pt x="196" y="132"/>
                      <a:pt x="196" y="131"/>
                      <a:pt x="197" y="132"/>
                    </a:cubicBezTo>
                    <a:cubicBezTo>
                      <a:pt x="198" y="132"/>
                      <a:pt x="198" y="133"/>
                      <a:pt x="199" y="134"/>
                    </a:cubicBezTo>
                    <a:cubicBezTo>
                      <a:pt x="200" y="135"/>
                      <a:pt x="199" y="136"/>
                      <a:pt x="199" y="137"/>
                    </a:cubicBezTo>
                    <a:cubicBezTo>
                      <a:pt x="200" y="137"/>
                      <a:pt x="199" y="138"/>
                      <a:pt x="200" y="139"/>
                    </a:cubicBezTo>
                    <a:cubicBezTo>
                      <a:pt x="201" y="140"/>
                      <a:pt x="200" y="141"/>
                      <a:pt x="201" y="142"/>
                    </a:cubicBezTo>
                    <a:cubicBezTo>
                      <a:pt x="202" y="142"/>
                      <a:pt x="203" y="143"/>
                      <a:pt x="203" y="144"/>
                    </a:cubicBezTo>
                    <a:cubicBezTo>
                      <a:pt x="203" y="144"/>
                      <a:pt x="204" y="145"/>
                      <a:pt x="205" y="144"/>
                    </a:cubicBezTo>
                    <a:cubicBezTo>
                      <a:pt x="205" y="143"/>
                      <a:pt x="205" y="142"/>
                      <a:pt x="206" y="141"/>
                    </a:cubicBezTo>
                    <a:cubicBezTo>
                      <a:pt x="206" y="140"/>
                      <a:pt x="205" y="137"/>
                      <a:pt x="204" y="136"/>
                    </a:cubicBezTo>
                    <a:cubicBezTo>
                      <a:pt x="204" y="136"/>
                      <a:pt x="204" y="135"/>
                      <a:pt x="204" y="134"/>
                    </a:cubicBezTo>
                    <a:cubicBezTo>
                      <a:pt x="203" y="133"/>
                      <a:pt x="202" y="131"/>
                      <a:pt x="202" y="130"/>
                    </a:cubicBezTo>
                    <a:cubicBezTo>
                      <a:pt x="202" y="128"/>
                      <a:pt x="204" y="126"/>
                      <a:pt x="205" y="125"/>
                    </a:cubicBezTo>
                    <a:cubicBezTo>
                      <a:pt x="206" y="124"/>
                      <a:pt x="207" y="125"/>
                      <a:pt x="207" y="124"/>
                    </a:cubicBezTo>
                    <a:cubicBezTo>
                      <a:pt x="207" y="123"/>
                      <a:pt x="208" y="122"/>
                      <a:pt x="209" y="122"/>
                    </a:cubicBezTo>
                    <a:cubicBezTo>
                      <a:pt x="210" y="122"/>
                      <a:pt x="210" y="122"/>
                      <a:pt x="210" y="121"/>
                    </a:cubicBezTo>
                    <a:cubicBezTo>
                      <a:pt x="211" y="121"/>
                      <a:pt x="212" y="120"/>
                      <a:pt x="213" y="120"/>
                    </a:cubicBezTo>
                    <a:cubicBezTo>
                      <a:pt x="214" y="119"/>
                      <a:pt x="213" y="119"/>
                      <a:pt x="213" y="118"/>
                    </a:cubicBezTo>
                    <a:cubicBezTo>
                      <a:pt x="213" y="117"/>
                      <a:pt x="213" y="117"/>
                      <a:pt x="214" y="117"/>
                    </a:cubicBezTo>
                    <a:cubicBezTo>
                      <a:pt x="214" y="118"/>
                      <a:pt x="215" y="118"/>
                      <a:pt x="215" y="117"/>
                    </a:cubicBezTo>
                    <a:cubicBezTo>
                      <a:pt x="216" y="117"/>
                      <a:pt x="217" y="116"/>
                      <a:pt x="216" y="116"/>
                    </a:cubicBezTo>
                    <a:cubicBezTo>
                      <a:pt x="215" y="116"/>
                      <a:pt x="214" y="115"/>
                      <a:pt x="215" y="115"/>
                    </a:cubicBezTo>
                    <a:cubicBezTo>
                      <a:pt x="216" y="115"/>
                      <a:pt x="215" y="114"/>
                      <a:pt x="214" y="114"/>
                    </a:cubicBezTo>
                    <a:cubicBezTo>
                      <a:pt x="213" y="113"/>
                      <a:pt x="214" y="113"/>
                      <a:pt x="214" y="112"/>
                    </a:cubicBezTo>
                    <a:cubicBezTo>
                      <a:pt x="215" y="112"/>
                      <a:pt x="213" y="111"/>
                      <a:pt x="213" y="110"/>
                    </a:cubicBezTo>
                    <a:cubicBezTo>
                      <a:pt x="212" y="110"/>
                      <a:pt x="213" y="110"/>
                      <a:pt x="214" y="110"/>
                    </a:cubicBezTo>
                    <a:cubicBezTo>
                      <a:pt x="214" y="110"/>
                      <a:pt x="214" y="107"/>
                      <a:pt x="214" y="107"/>
                    </a:cubicBezTo>
                    <a:cubicBezTo>
                      <a:pt x="214" y="106"/>
                      <a:pt x="215" y="106"/>
                      <a:pt x="215" y="107"/>
                    </a:cubicBezTo>
                    <a:cubicBezTo>
                      <a:pt x="214" y="107"/>
                      <a:pt x="214" y="108"/>
                      <a:pt x="215" y="109"/>
                    </a:cubicBezTo>
                    <a:cubicBezTo>
                      <a:pt x="215" y="110"/>
                      <a:pt x="215" y="110"/>
                      <a:pt x="215" y="112"/>
                    </a:cubicBezTo>
                    <a:cubicBezTo>
                      <a:pt x="215" y="113"/>
                      <a:pt x="215" y="113"/>
                      <a:pt x="216" y="111"/>
                    </a:cubicBezTo>
                    <a:cubicBezTo>
                      <a:pt x="217" y="109"/>
                      <a:pt x="217" y="108"/>
                      <a:pt x="217" y="108"/>
                    </a:cubicBezTo>
                    <a:cubicBezTo>
                      <a:pt x="216" y="108"/>
                      <a:pt x="216" y="106"/>
                      <a:pt x="217" y="107"/>
                    </a:cubicBezTo>
                    <a:cubicBezTo>
                      <a:pt x="217" y="108"/>
                      <a:pt x="217" y="108"/>
                      <a:pt x="218" y="107"/>
                    </a:cubicBezTo>
                    <a:cubicBezTo>
                      <a:pt x="219" y="106"/>
                      <a:pt x="220" y="104"/>
                      <a:pt x="220" y="104"/>
                    </a:cubicBezTo>
                    <a:cubicBezTo>
                      <a:pt x="219" y="104"/>
                      <a:pt x="220" y="103"/>
                      <a:pt x="221" y="103"/>
                    </a:cubicBezTo>
                    <a:cubicBezTo>
                      <a:pt x="222" y="103"/>
                      <a:pt x="224" y="103"/>
                      <a:pt x="224" y="102"/>
                    </a:cubicBezTo>
                    <a:cubicBezTo>
                      <a:pt x="225" y="101"/>
                      <a:pt x="221" y="103"/>
                      <a:pt x="221" y="102"/>
                    </a:cubicBezTo>
                    <a:cubicBezTo>
                      <a:pt x="221" y="102"/>
                      <a:pt x="223" y="101"/>
                      <a:pt x="224" y="101"/>
                    </a:cubicBezTo>
                    <a:cubicBezTo>
                      <a:pt x="226" y="101"/>
                      <a:pt x="225" y="99"/>
                      <a:pt x="226" y="100"/>
                    </a:cubicBezTo>
                    <a:cubicBezTo>
                      <a:pt x="226" y="101"/>
                      <a:pt x="227" y="101"/>
                      <a:pt x="228" y="100"/>
                    </a:cubicBezTo>
                    <a:cubicBezTo>
                      <a:pt x="228" y="100"/>
                      <a:pt x="228" y="99"/>
                      <a:pt x="227" y="98"/>
                    </a:cubicBezTo>
                    <a:cubicBezTo>
                      <a:pt x="226" y="98"/>
                      <a:pt x="228" y="98"/>
                      <a:pt x="227" y="97"/>
                    </a:cubicBezTo>
                    <a:cubicBezTo>
                      <a:pt x="227" y="97"/>
                      <a:pt x="228" y="95"/>
                      <a:pt x="229" y="95"/>
                    </a:cubicBezTo>
                    <a:cubicBezTo>
                      <a:pt x="230" y="95"/>
                      <a:pt x="229" y="94"/>
                      <a:pt x="230" y="94"/>
                    </a:cubicBezTo>
                    <a:cubicBezTo>
                      <a:pt x="231" y="94"/>
                      <a:pt x="231" y="93"/>
                      <a:pt x="232" y="92"/>
                    </a:cubicBezTo>
                    <a:cubicBezTo>
                      <a:pt x="233" y="92"/>
                      <a:pt x="234" y="93"/>
                      <a:pt x="235" y="92"/>
                    </a:cubicBezTo>
                    <a:cubicBezTo>
                      <a:pt x="235" y="92"/>
                      <a:pt x="236" y="91"/>
                      <a:pt x="236" y="91"/>
                    </a:cubicBezTo>
                    <a:cubicBezTo>
                      <a:pt x="234" y="88"/>
                      <a:pt x="235" y="85"/>
                      <a:pt x="234" y="8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308">
                <a:extLst>
                  <a:ext uri="{FF2B5EF4-FFF2-40B4-BE49-F238E27FC236}">
                    <a16:creationId xmlns:a16="http://schemas.microsoft.com/office/drawing/2014/main" id="{10E76770-FDEF-443B-B858-2D0710056C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603625" y="1835150"/>
                <a:ext cx="107950" cy="79375"/>
              </a:xfrm>
              <a:custGeom>
                <a:avLst/>
                <a:gdLst>
                  <a:gd name="T0" fmla="*/ 30 w 30"/>
                  <a:gd name="T1" fmla="*/ 4 h 22"/>
                  <a:gd name="T2" fmla="*/ 28 w 30"/>
                  <a:gd name="T3" fmla="*/ 4 h 22"/>
                  <a:gd name="T4" fmla="*/ 25 w 30"/>
                  <a:gd name="T5" fmla="*/ 3 h 22"/>
                  <a:gd name="T6" fmla="*/ 24 w 30"/>
                  <a:gd name="T7" fmla="*/ 3 h 22"/>
                  <a:gd name="T8" fmla="*/ 22 w 30"/>
                  <a:gd name="T9" fmla="*/ 3 h 22"/>
                  <a:gd name="T10" fmla="*/ 20 w 30"/>
                  <a:gd name="T11" fmla="*/ 2 h 22"/>
                  <a:gd name="T12" fmla="*/ 18 w 30"/>
                  <a:gd name="T13" fmla="*/ 2 h 22"/>
                  <a:gd name="T14" fmla="*/ 14 w 30"/>
                  <a:gd name="T15" fmla="*/ 1 h 22"/>
                  <a:gd name="T16" fmla="*/ 7 w 30"/>
                  <a:gd name="T17" fmla="*/ 1 h 22"/>
                  <a:gd name="T18" fmla="*/ 4 w 30"/>
                  <a:gd name="T19" fmla="*/ 0 h 22"/>
                  <a:gd name="T20" fmla="*/ 2 w 30"/>
                  <a:gd name="T21" fmla="*/ 2 h 22"/>
                  <a:gd name="T22" fmla="*/ 1 w 30"/>
                  <a:gd name="T23" fmla="*/ 3 h 22"/>
                  <a:gd name="T24" fmla="*/ 2 w 30"/>
                  <a:gd name="T25" fmla="*/ 6 h 22"/>
                  <a:gd name="T26" fmla="*/ 3 w 30"/>
                  <a:gd name="T27" fmla="*/ 5 h 22"/>
                  <a:gd name="T28" fmla="*/ 3 w 30"/>
                  <a:gd name="T29" fmla="*/ 5 h 22"/>
                  <a:gd name="T30" fmla="*/ 5 w 30"/>
                  <a:gd name="T31" fmla="*/ 6 h 22"/>
                  <a:gd name="T32" fmla="*/ 6 w 30"/>
                  <a:gd name="T33" fmla="*/ 6 h 22"/>
                  <a:gd name="T34" fmla="*/ 7 w 30"/>
                  <a:gd name="T35" fmla="*/ 6 h 22"/>
                  <a:gd name="T36" fmla="*/ 8 w 30"/>
                  <a:gd name="T37" fmla="*/ 7 h 22"/>
                  <a:gd name="T38" fmla="*/ 6 w 30"/>
                  <a:gd name="T39" fmla="*/ 8 h 22"/>
                  <a:gd name="T40" fmla="*/ 6 w 30"/>
                  <a:gd name="T41" fmla="*/ 10 h 22"/>
                  <a:gd name="T42" fmla="*/ 6 w 30"/>
                  <a:gd name="T43" fmla="*/ 12 h 22"/>
                  <a:gd name="T44" fmla="*/ 5 w 30"/>
                  <a:gd name="T45" fmla="*/ 13 h 22"/>
                  <a:gd name="T46" fmla="*/ 6 w 30"/>
                  <a:gd name="T47" fmla="*/ 14 h 22"/>
                  <a:gd name="T48" fmla="*/ 5 w 30"/>
                  <a:gd name="T49" fmla="*/ 15 h 22"/>
                  <a:gd name="T50" fmla="*/ 6 w 30"/>
                  <a:gd name="T51" fmla="*/ 17 h 22"/>
                  <a:gd name="T52" fmla="*/ 5 w 30"/>
                  <a:gd name="T53" fmla="*/ 18 h 22"/>
                  <a:gd name="T54" fmla="*/ 5 w 30"/>
                  <a:gd name="T55" fmla="*/ 19 h 22"/>
                  <a:gd name="T56" fmla="*/ 7 w 30"/>
                  <a:gd name="T57" fmla="*/ 19 h 22"/>
                  <a:gd name="T58" fmla="*/ 9 w 30"/>
                  <a:gd name="T59" fmla="*/ 22 h 22"/>
                  <a:gd name="T60" fmla="*/ 10 w 30"/>
                  <a:gd name="T61" fmla="*/ 21 h 22"/>
                  <a:gd name="T62" fmla="*/ 11 w 30"/>
                  <a:gd name="T63" fmla="*/ 21 h 22"/>
                  <a:gd name="T64" fmla="*/ 13 w 30"/>
                  <a:gd name="T65" fmla="*/ 20 h 22"/>
                  <a:gd name="T66" fmla="*/ 16 w 30"/>
                  <a:gd name="T67" fmla="*/ 20 h 22"/>
                  <a:gd name="T68" fmla="*/ 18 w 30"/>
                  <a:gd name="T69" fmla="*/ 19 h 22"/>
                  <a:gd name="T70" fmla="*/ 20 w 30"/>
                  <a:gd name="T71" fmla="*/ 18 h 22"/>
                  <a:gd name="T72" fmla="*/ 21 w 30"/>
                  <a:gd name="T73" fmla="*/ 16 h 22"/>
                  <a:gd name="T74" fmla="*/ 22 w 30"/>
                  <a:gd name="T75" fmla="*/ 14 h 22"/>
                  <a:gd name="T76" fmla="*/ 22 w 30"/>
                  <a:gd name="T77" fmla="*/ 11 h 22"/>
                  <a:gd name="T78" fmla="*/ 24 w 30"/>
                  <a:gd name="T79" fmla="*/ 9 h 22"/>
                  <a:gd name="T80" fmla="*/ 27 w 30"/>
                  <a:gd name="T81" fmla="*/ 8 h 22"/>
                  <a:gd name="T82" fmla="*/ 29 w 30"/>
                  <a:gd name="T83" fmla="*/ 6 h 22"/>
                  <a:gd name="T84" fmla="*/ 30 w 30"/>
                  <a:gd name="T85" fmla="*/ 4 h 22"/>
                  <a:gd name="T86" fmla="*/ 30 w 30"/>
                  <a:gd name="T87" fmla="*/ 12 h 22"/>
                  <a:gd name="T88" fmla="*/ 28 w 30"/>
                  <a:gd name="T89" fmla="*/ 12 h 22"/>
                  <a:gd name="T90" fmla="*/ 30 w 30"/>
                  <a:gd name="T91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" h="22">
                    <a:moveTo>
                      <a:pt x="30" y="4"/>
                    </a:moveTo>
                    <a:cubicBezTo>
                      <a:pt x="29" y="4"/>
                      <a:pt x="28" y="4"/>
                      <a:pt x="28" y="4"/>
                    </a:cubicBezTo>
                    <a:cubicBezTo>
                      <a:pt x="27" y="4"/>
                      <a:pt x="25" y="4"/>
                      <a:pt x="25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4"/>
                      <a:pt x="23" y="4"/>
                      <a:pt x="22" y="3"/>
                    </a:cubicBezTo>
                    <a:cubicBezTo>
                      <a:pt x="21" y="3"/>
                      <a:pt x="20" y="3"/>
                      <a:pt x="20" y="2"/>
                    </a:cubicBezTo>
                    <a:cubicBezTo>
                      <a:pt x="19" y="2"/>
                      <a:pt x="19" y="2"/>
                      <a:pt x="18" y="2"/>
                    </a:cubicBezTo>
                    <a:cubicBezTo>
                      <a:pt x="18" y="2"/>
                      <a:pt x="16" y="1"/>
                      <a:pt x="14" y="1"/>
                    </a:cubicBezTo>
                    <a:cubicBezTo>
                      <a:pt x="13" y="1"/>
                      <a:pt x="8" y="1"/>
                      <a:pt x="7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3" y="2"/>
                      <a:pt x="2" y="2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4" y="6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5"/>
                      <a:pt x="7" y="6"/>
                      <a:pt x="7" y="6"/>
                    </a:cubicBezTo>
                    <a:cubicBezTo>
                      <a:pt x="7" y="7"/>
                      <a:pt x="8" y="6"/>
                      <a:pt x="8" y="7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6" y="9"/>
                      <a:pt x="7" y="10"/>
                      <a:pt x="6" y="10"/>
                    </a:cubicBezTo>
                    <a:cubicBezTo>
                      <a:pt x="6" y="11"/>
                      <a:pt x="7" y="12"/>
                      <a:pt x="6" y="12"/>
                    </a:cubicBezTo>
                    <a:cubicBezTo>
                      <a:pt x="5" y="12"/>
                      <a:pt x="5" y="12"/>
                      <a:pt x="5" y="13"/>
                    </a:cubicBezTo>
                    <a:cubicBezTo>
                      <a:pt x="6" y="14"/>
                      <a:pt x="7" y="14"/>
                      <a:pt x="6" y="14"/>
                    </a:cubicBezTo>
                    <a:cubicBezTo>
                      <a:pt x="6" y="14"/>
                      <a:pt x="5" y="15"/>
                      <a:pt x="5" y="15"/>
                    </a:cubicBezTo>
                    <a:cubicBezTo>
                      <a:pt x="6" y="16"/>
                      <a:pt x="7" y="16"/>
                      <a:pt x="6" y="17"/>
                    </a:cubicBezTo>
                    <a:cubicBezTo>
                      <a:pt x="5" y="17"/>
                      <a:pt x="5" y="18"/>
                      <a:pt x="5" y="18"/>
                    </a:cubicBezTo>
                    <a:cubicBezTo>
                      <a:pt x="5" y="18"/>
                      <a:pt x="5" y="19"/>
                      <a:pt x="5" y="19"/>
                    </a:cubicBezTo>
                    <a:cubicBezTo>
                      <a:pt x="6" y="19"/>
                      <a:pt x="6" y="19"/>
                      <a:pt x="7" y="19"/>
                    </a:cubicBezTo>
                    <a:cubicBezTo>
                      <a:pt x="8" y="19"/>
                      <a:pt x="8" y="22"/>
                      <a:pt x="9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1" y="21"/>
                      <a:pt x="11" y="21"/>
                    </a:cubicBezTo>
                    <a:cubicBezTo>
                      <a:pt x="12" y="21"/>
                      <a:pt x="12" y="20"/>
                      <a:pt x="13" y="20"/>
                    </a:cubicBezTo>
                    <a:cubicBezTo>
                      <a:pt x="15" y="20"/>
                      <a:pt x="16" y="20"/>
                      <a:pt x="16" y="20"/>
                    </a:cubicBezTo>
                    <a:cubicBezTo>
                      <a:pt x="17" y="20"/>
                      <a:pt x="18" y="20"/>
                      <a:pt x="18" y="19"/>
                    </a:cubicBezTo>
                    <a:cubicBezTo>
                      <a:pt x="18" y="18"/>
                      <a:pt x="19" y="18"/>
                      <a:pt x="20" y="18"/>
                    </a:cubicBezTo>
                    <a:cubicBezTo>
                      <a:pt x="21" y="18"/>
                      <a:pt x="21" y="17"/>
                      <a:pt x="21" y="16"/>
                    </a:cubicBezTo>
                    <a:cubicBezTo>
                      <a:pt x="21" y="16"/>
                      <a:pt x="22" y="15"/>
                      <a:pt x="22" y="14"/>
                    </a:cubicBezTo>
                    <a:cubicBezTo>
                      <a:pt x="23" y="14"/>
                      <a:pt x="22" y="12"/>
                      <a:pt x="22" y="11"/>
                    </a:cubicBezTo>
                    <a:cubicBezTo>
                      <a:pt x="23" y="10"/>
                      <a:pt x="24" y="9"/>
                      <a:pt x="24" y="9"/>
                    </a:cubicBezTo>
                    <a:cubicBezTo>
                      <a:pt x="24" y="8"/>
                      <a:pt x="25" y="8"/>
                      <a:pt x="27" y="8"/>
                    </a:cubicBezTo>
                    <a:cubicBezTo>
                      <a:pt x="28" y="7"/>
                      <a:pt x="28" y="7"/>
                      <a:pt x="29" y="6"/>
                    </a:cubicBezTo>
                    <a:cubicBezTo>
                      <a:pt x="30" y="6"/>
                      <a:pt x="30" y="5"/>
                      <a:pt x="30" y="4"/>
                    </a:cubicBezTo>
                    <a:close/>
                    <a:moveTo>
                      <a:pt x="30" y="12"/>
                    </a:moveTo>
                    <a:cubicBezTo>
                      <a:pt x="30" y="11"/>
                      <a:pt x="28" y="12"/>
                      <a:pt x="28" y="12"/>
                    </a:cubicBezTo>
                    <a:cubicBezTo>
                      <a:pt x="29" y="13"/>
                      <a:pt x="30" y="13"/>
                      <a:pt x="30" y="1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309">
                <a:extLst>
                  <a:ext uri="{FF2B5EF4-FFF2-40B4-BE49-F238E27FC236}">
                    <a16:creationId xmlns:a16="http://schemas.microsoft.com/office/drawing/2014/main" id="{ECBFDD9D-39A0-4E59-882F-2E5C86673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16300" y="1803400"/>
                <a:ext cx="28575" cy="17463"/>
              </a:xfrm>
              <a:custGeom>
                <a:avLst/>
                <a:gdLst>
                  <a:gd name="T0" fmla="*/ 0 w 8"/>
                  <a:gd name="T1" fmla="*/ 4 h 5"/>
                  <a:gd name="T2" fmla="*/ 2 w 8"/>
                  <a:gd name="T3" fmla="*/ 4 h 5"/>
                  <a:gd name="T4" fmla="*/ 2 w 8"/>
                  <a:gd name="T5" fmla="*/ 5 h 5"/>
                  <a:gd name="T6" fmla="*/ 4 w 8"/>
                  <a:gd name="T7" fmla="*/ 4 h 5"/>
                  <a:gd name="T8" fmla="*/ 5 w 8"/>
                  <a:gd name="T9" fmla="*/ 4 h 5"/>
                  <a:gd name="T10" fmla="*/ 6 w 8"/>
                  <a:gd name="T11" fmla="*/ 3 h 5"/>
                  <a:gd name="T12" fmla="*/ 7 w 8"/>
                  <a:gd name="T13" fmla="*/ 2 h 5"/>
                  <a:gd name="T14" fmla="*/ 8 w 8"/>
                  <a:gd name="T15" fmla="*/ 1 h 5"/>
                  <a:gd name="T16" fmla="*/ 8 w 8"/>
                  <a:gd name="T17" fmla="*/ 0 h 5"/>
                  <a:gd name="T18" fmla="*/ 6 w 8"/>
                  <a:gd name="T19" fmla="*/ 1 h 5"/>
                  <a:gd name="T20" fmla="*/ 4 w 8"/>
                  <a:gd name="T21" fmla="*/ 2 h 5"/>
                  <a:gd name="T22" fmla="*/ 2 w 8"/>
                  <a:gd name="T23" fmla="*/ 1 h 5"/>
                  <a:gd name="T24" fmla="*/ 1 w 8"/>
                  <a:gd name="T25" fmla="*/ 1 h 5"/>
                  <a:gd name="T26" fmla="*/ 0 w 8"/>
                  <a:gd name="T2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" h="5">
                    <a:moveTo>
                      <a:pt x="0" y="4"/>
                    </a:moveTo>
                    <a:cubicBezTo>
                      <a:pt x="1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4" y="4"/>
                      <a:pt x="5" y="5"/>
                      <a:pt x="5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7" y="3"/>
                      <a:pt x="6" y="2"/>
                      <a:pt x="7" y="2"/>
                    </a:cubicBezTo>
                    <a:cubicBezTo>
                      <a:pt x="7" y="2"/>
                      <a:pt x="8" y="1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ubicBezTo>
                      <a:pt x="5" y="1"/>
                      <a:pt x="5" y="2"/>
                      <a:pt x="4" y="2"/>
                    </a:cubicBezTo>
                    <a:cubicBezTo>
                      <a:pt x="4" y="2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310">
                <a:extLst>
                  <a:ext uri="{FF2B5EF4-FFF2-40B4-BE49-F238E27FC236}">
                    <a16:creationId xmlns:a16="http://schemas.microsoft.com/office/drawing/2014/main" id="{BF811C85-DC02-4060-BD2E-FFE24E3EDD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54388" y="1857375"/>
                <a:ext cx="50800" cy="63500"/>
              </a:xfrm>
              <a:custGeom>
                <a:avLst/>
                <a:gdLst>
                  <a:gd name="T0" fmla="*/ 14 w 14"/>
                  <a:gd name="T1" fmla="*/ 0 h 18"/>
                  <a:gd name="T2" fmla="*/ 13 w 14"/>
                  <a:gd name="T3" fmla="*/ 1 h 18"/>
                  <a:gd name="T4" fmla="*/ 12 w 14"/>
                  <a:gd name="T5" fmla="*/ 1 h 18"/>
                  <a:gd name="T6" fmla="*/ 10 w 14"/>
                  <a:gd name="T7" fmla="*/ 1 h 18"/>
                  <a:gd name="T8" fmla="*/ 6 w 14"/>
                  <a:gd name="T9" fmla="*/ 1 h 18"/>
                  <a:gd name="T10" fmla="*/ 6 w 14"/>
                  <a:gd name="T11" fmla="*/ 1 h 18"/>
                  <a:gd name="T12" fmla="*/ 4 w 14"/>
                  <a:gd name="T13" fmla="*/ 2 h 18"/>
                  <a:gd name="T14" fmla="*/ 3 w 14"/>
                  <a:gd name="T15" fmla="*/ 2 h 18"/>
                  <a:gd name="T16" fmla="*/ 2 w 14"/>
                  <a:gd name="T17" fmla="*/ 3 h 18"/>
                  <a:gd name="T18" fmla="*/ 1 w 14"/>
                  <a:gd name="T19" fmla="*/ 4 h 18"/>
                  <a:gd name="T20" fmla="*/ 0 w 14"/>
                  <a:gd name="T21" fmla="*/ 5 h 18"/>
                  <a:gd name="T22" fmla="*/ 0 w 14"/>
                  <a:gd name="T23" fmla="*/ 6 h 18"/>
                  <a:gd name="T24" fmla="*/ 0 w 14"/>
                  <a:gd name="T25" fmla="*/ 6 h 18"/>
                  <a:gd name="T26" fmla="*/ 1 w 14"/>
                  <a:gd name="T27" fmla="*/ 8 h 18"/>
                  <a:gd name="T28" fmla="*/ 3 w 14"/>
                  <a:gd name="T29" fmla="*/ 9 h 18"/>
                  <a:gd name="T30" fmla="*/ 5 w 14"/>
                  <a:gd name="T31" fmla="*/ 9 h 18"/>
                  <a:gd name="T32" fmla="*/ 2 w 14"/>
                  <a:gd name="T33" fmla="*/ 10 h 18"/>
                  <a:gd name="T34" fmla="*/ 3 w 14"/>
                  <a:gd name="T35" fmla="*/ 12 h 18"/>
                  <a:gd name="T36" fmla="*/ 4 w 14"/>
                  <a:gd name="T37" fmla="*/ 13 h 18"/>
                  <a:gd name="T38" fmla="*/ 6 w 14"/>
                  <a:gd name="T39" fmla="*/ 14 h 18"/>
                  <a:gd name="T40" fmla="*/ 6 w 14"/>
                  <a:gd name="T41" fmla="*/ 12 h 18"/>
                  <a:gd name="T42" fmla="*/ 7 w 14"/>
                  <a:gd name="T43" fmla="*/ 12 h 18"/>
                  <a:gd name="T44" fmla="*/ 6 w 14"/>
                  <a:gd name="T45" fmla="*/ 11 h 18"/>
                  <a:gd name="T46" fmla="*/ 7 w 14"/>
                  <a:gd name="T47" fmla="*/ 10 h 18"/>
                  <a:gd name="T48" fmla="*/ 9 w 14"/>
                  <a:gd name="T49" fmla="*/ 10 h 18"/>
                  <a:gd name="T50" fmla="*/ 8 w 14"/>
                  <a:gd name="T51" fmla="*/ 8 h 18"/>
                  <a:gd name="T52" fmla="*/ 6 w 14"/>
                  <a:gd name="T53" fmla="*/ 8 h 18"/>
                  <a:gd name="T54" fmla="*/ 7 w 14"/>
                  <a:gd name="T55" fmla="*/ 7 h 18"/>
                  <a:gd name="T56" fmla="*/ 5 w 14"/>
                  <a:gd name="T57" fmla="*/ 5 h 18"/>
                  <a:gd name="T58" fmla="*/ 6 w 14"/>
                  <a:gd name="T59" fmla="*/ 4 h 18"/>
                  <a:gd name="T60" fmla="*/ 8 w 14"/>
                  <a:gd name="T61" fmla="*/ 4 h 18"/>
                  <a:gd name="T62" fmla="*/ 8 w 14"/>
                  <a:gd name="T63" fmla="*/ 2 h 18"/>
                  <a:gd name="T64" fmla="*/ 10 w 14"/>
                  <a:gd name="T65" fmla="*/ 3 h 18"/>
                  <a:gd name="T66" fmla="*/ 11 w 14"/>
                  <a:gd name="T67" fmla="*/ 2 h 18"/>
                  <a:gd name="T68" fmla="*/ 13 w 14"/>
                  <a:gd name="T69" fmla="*/ 3 h 18"/>
                  <a:gd name="T70" fmla="*/ 14 w 14"/>
                  <a:gd name="T71" fmla="*/ 2 h 18"/>
                  <a:gd name="T72" fmla="*/ 14 w 14"/>
                  <a:gd name="T73" fmla="*/ 1 h 18"/>
                  <a:gd name="T74" fmla="*/ 14 w 14"/>
                  <a:gd name="T75" fmla="*/ 0 h 18"/>
                  <a:gd name="T76" fmla="*/ 12 w 14"/>
                  <a:gd name="T77" fmla="*/ 17 h 18"/>
                  <a:gd name="T78" fmla="*/ 8 w 14"/>
                  <a:gd name="T79" fmla="*/ 17 h 18"/>
                  <a:gd name="T80" fmla="*/ 7 w 14"/>
                  <a:gd name="T81" fmla="*/ 17 h 18"/>
                  <a:gd name="T82" fmla="*/ 10 w 14"/>
                  <a:gd name="T83" fmla="*/ 18 h 18"/>
                  <a:gd name="T84" fmla="*/ 14 w 14"/>
                  <a:gd name="T85" fmla="*/ 17 h 18"/>
                  <a:gd name="T86" fmla="*/ 12 w 14"/>
                  <a:gd name="T87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" h="18">
                    <a:moveTo>
                      <a:pt x="14" y="0"/>
                    </a:moveTo>
                    <a:cubicBezTo>
                      <a:pt x="14" y="0"/>
                      <a:pt x="13" y="0"/>
                      <a:pt x="13" y="1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2" y="1"/>
                      <a:pt x="10" y="1"/>
                      <a:pt x="10" y="1"/>
                    </a:cubicBezTo>
                    <a:cubicBezTo>
                      <a:pt x="9" y="0"/>
                      <a:pt x="7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2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3"/>
                      <a:pt x="2" y="2"/>
                      <a:pt x="2" y="3"/>
                    </a:cubicBezTo>
                    <a:cubicBezTo>
                      <a:pt x="2" y="3"/>
                      <a:pt x="1" y="4"/>
                      <a:pt x="1" y="4"/>
                    </a:cubicBezTo>
                    <a:cubicBezTo>
                      <a:pt x="0" y="4"/>
                      <a:pt x="1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9"/>
                      <a:pt x="2" y="9"/>
                      <a:pt x="3" y="9"/>
                    </a:cubicBezTo>
                    <a:cubicBezTo>
                      <a:pt x="3" y="8"/>
                      <a:pt x="5" y="9"/>
                      <a:pt x="5" y="9"/>
                    </a:cubicBezTo>
                    <a:cubicBezTo>
                      <a:pt x="5" y="10"/>
                      <a:pt x="3" y="9"/>
                      <a:pt x="2" y="10"/>
                    </a:cubicBezTo>
                    <a:cubicBezTo>
                      <a:pt x="1" y="10"/>
                      <a:pt x="3" y="11"/>
                      <a:pt x="3" y="12"/>
                    </a:cubicBezTo>
                    <a:cubicBezTo>
                      <a:pt x="2" y="12"/>
                      <a:pt x="3" y="13"/>
                      <a:pt x="4" y="13"/>
                    </a:cubicBezTo>
                    <a:cubicBezTo>
                      <a:pt x="5" y="13"/>
                      <a:pt x="6" y="14"/>
                      <a:pt x="6" y="14"/>
                    </a:cubicBezTo>
                    <a:cubicBezTo>
                      <a:pt x="6" y="14"/>
                      <a:pt x="5" y="12"/>
                      <a:pt x="6" y="12"/>
                    </a:cubicBezTo>
                    <a:cubicBezTo>
                      <a:pt x="6" y="12"/>
                      <a:pt x="7" y="12"/>
                      <a:pt x="7" y="12"/>
                    </a:cubicBezTo>
                    <a:cubicBezTo>
                      <a:pt x="8" y="11"/>
                      <a:pt x="7" y="11"/>
                      <a:pt x="6" y="11"/>
                    </a:cubicBezTo>
                    <a:cubicBezTo>
                      <a:pt x="5" y="11"/>
                      <a:pt x="6" y="10"/>
                      <a:pt x="7" y="10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9" y="10"/>
                      <a:pt x="9" y="9"/>
                      <a:pt x="8" y="8"/>
                    </a:cubicBezTo>
                    <a:cubicBezTo>
                      <a:pt x="7" y="8"/>
                      <a:pt x="7" y="9"/>
                      <a:pt x="6" y="8"/>
                    </a:cubicBezTo>
                    <a:cubicBezTo>
                      <a:pt x="5" y="8"/>
                      <a:pt x="7" y="8"/>
                      <a:pt x="7" y="7"/>
                    </a:cubicBezTo>
                    <a:cubicBezTo>
                      <a:pt x="7" y="6"/>
                      <a:pt x="5" y="5"/>
                      <a:pt x="5" y="5"/>
                    </a:cubicBezTo>
                    <a:cubicBezTo>
                      <a:pt x="4" y="4"/>
                      <a:pt x="6" y="3"/>
                      <a:pt x="6" y="4"/>
                    </a:cubicBezTo>
                    <a:cubicBezTo>
                      <a:pt x="6" y="5"/>
                      <a:pt x="7" y="4"/>
                      <a:pt x="8" y="4"/>
                    </a:cubicBezTo>
                    <a:cubicBezTo>
                      <a:pt x="8" y="4"/>
                      <a:pt x="7" y="3"/>
                      <a:pt x="8" y="2"/>
                    </a:cubicBezTo>
                    <a:cubicBezTo>
                      <a:pt x="9" y="2"/>
                      <a:pt x="9" y="3"/>
                      <a:pt x="10" y="3"/>
                    </a:cubicBezTo>
                    <a:cubicBezTo>
                      <a:pt x="10" y="3"/>
                      <a:pt x="10" y="2"/>
                      <a:pt x="11" y="2"/>
                    </a:cubicBezTo>
                    <a:cubicBezTo>
                      <a:pt x="12" y="2"/>
                      <a:pt x="13" y="2"/>
                      <a:pt x="13" y="3"/>
                    </a:cubicBezTo>
                    <a:cubicBezTo>
                      <a:pt x="13" y="2"/>
                      <a:pt x="14" y="2"/>
                      <a:pt x="14" y="2"/>
                    </a:cubicBezTo>
                    <a:cubicBezTo>
                      <a:pt x="14" y="2"/>
                      <a:pt x="14" y="1"/>
                      <a:pt x="14" y="1"/>
                    </a:cubicBezTo>
                    <a:cubicBezTo>
                      <a:pt x="14" y="1"/>
                      <a:pt x="14" y="0"/>
                      <a:pt x="14" y="0"/>
                    </a:cubicBezTo>
                    <a:close/>
                    <a:moveTo>
                      <a:pt x="12" y="17"/>
                    </a:moveTo>
                    <a:cubicBezTo>
                      <a:pt x="12" y="17"/>
                      <a:pt x="9" y="18"/>
                      <a:pt x="8" y="17"/>
                    </a:cubicBezTo>
                    <a:cubicBezTo>
                      <a:pt x="8" y="16"/>
                      <a:pt x="6" y="17"/>
                      <a:pt x="7" y="17"/>
                    </a:cubicBezTo>
                    <a:cubicBezTo>
                      <a:pt x="8" y="18"/>
                      <a:pt x="9" y="18"/>
                      <a:pt x="10" y="18"/>
                    </a:cubicBezTo>
                    <a:cubicBezTo>
                      <a:pt x="12" y="18"/>
                      <a:pt x="14" y="18"/>
                      <a:pt x="14" y="17"/>
                    </a:cubicBezTo>
                    <a:cubicBezTo>
                      <a:pt x="14" y="17"/>
                      <a:pt x="13" y="18"/>
                      <a:pt x="12" y="1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311">
                <a:extLst>
                  <a:ext uri="{FF2B5EF4-FFF2-40B4-BE49-F238E27FC236}">
                    <a16:creationId xmlns:a16="http://schemas.microsoft.com/office/drawing/2014/main" id="{D671BC71-B1A7-406C-B58D-AC8655E57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7550" y="1914525"/>
                <a:ext cx="22225" cy="14288"/>
              </a:xfrm>
              <a:custGeom>
                <a:avLst/>
                <a:gdLst>
                  <a:gd name="T0" fmla="*/ 4 w 6"/>
                  <a:gd name="T1" fmla="*/ 2 h 4"/>
                  <a:gd name="T2" fmla="*/ 5 w 6"/>
                  <a:gd name="T3" fmla="*/ 1 h 4"/>
                  <a:gd name="T4" fmla="*/ 5 w 6"/>
                  <a:gd name="T5" fmla="*/ 0 h 4"/>
                  <a:gd name="T6" fmla="*/ 2 w 6"/>
                  <a:gd name="T7" fmla="*/ 1 h 4"/>
                  <a:gd name="T8" fmla="*/ 1 w 6"/>
                  <a:gd name="T9" fmla="*/ 3 h 4"/>
                  <a:gd name="T10" fmla="*/ 4 w 6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4" y="2"/>
                    </a:moveTo>
                    <a:cubicBezTo>
                      <a:pt x="4" y="2"/>
                      <a:pt x="4" y="1"/>
                      <a:pt x="5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1"/>
                      <a:pt x="3" y="1"/>
                      <a:pt x="2" y="1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4" y="3"/>
                      <a:pt x="4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312">
                <a:extLst>
                  <a:ext uri="{FF2B5EF4-FFF2-40B4-BE49-F238E27FC236}">
                    <a16:creationId xmlns:a16="http://schemas.microsoft.com/office/drawing/2014/main" id="{FC575DCB-5386-4268-B4E9-C0E89CBE6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27450" y="1565275"/>
                <a:ext cx="90487" cy="42863"/>
              </a:xfrm>
              <a:custGeom>
                <a:avLst/>
                <a:gdLst>
                  <a:gd name="T0" fmla="*/ 21 w 25"/>
                  <a:gd name="T1" fmla="*/ 9 h 12"/>
                  <a:gd name="T2" fmla="*/ 23 w 25"/>
                  <a:gd name="T3" fmla="*/ 7 h 12"/>
                  <a:gd name="T4" fmla="*/ 25 w 25"/>
                  <a:gd name="T5" fmla="*/ 6 h 12"/>
                  <a:gd name="T6" fmla="*/ 23 w 25"/>
                  <a:gd name="T7" fmla="*/ 4 h 12"/>
                  <a:gd name="T8" fmla="*/ 22 w 25"/>
                  <a:gd name="T9" fmla="*/ 3 h 12"/>
                  <a:gd name="T10" fmla="*/ 22 w 25"/>
                  <a:gd name="T11" fmla="*/ 1 h 12"/>
                  <a:gd name="T12" fmla="*/ 20 w 25"/>
                  <a:gd name="T13" fmla="*/ 1 h 12"/>
                  <a:gd name="T14" fmla="*/ 18 w 25"/>
                  <a:gd name="T15" fmla="*/ 0 h 12"/>
                  <a:gd name="T16" fmla="*/ 18 w 25"/>
                  <a:gd name="T17" fmla="*/ 2 h 12"/>
                  <a:gd name="T18" fmla="*/ 16 w 25"/>
                  <a:gd name="T19" fmla="*/ 2 h 12"/>
                  <a:gd name="T20" fmla="*/ 15 w 25"/>
                  <a:gd name="T21" fmla="*/ 2 h 12"/>
                  <a:gd name="T22" fmla="*/ 14 w 25"/>
                  <a:gd name="T23" fmla="*/ 2 h 12"/>
                  <a:gd name="T24" fmla="*/ 13 w 25"/>
                  <a:gd name="T25" fmla="*/ 2 h 12"/>
                  <a:gd name="T26" fmla="*/ 11 w 25"/>
                  <a:gd name="T27" fmla="*/ 3 h 12"/>
                  <a:gd name="T28" fmla="*/ 10 w 25"/>
                  <a:gd name="T29" fmla="*/ 2 h 12"/>
                  <a:gd name="T30" fmla="*/ 9 w 25"/>
                  <a:gd name="T31" fmla="*/ 3 h 12"/>
                  <a:gd name="T32" fmla="*/ 9 w 25"/>
                  <a:gd name="T33" fmla="*/ 4 h 12"/>
                  <a:gd name="T34" fmla="*/ 7 w 25"/>
                  <a:gd name="T35" fmla="*/ 5 h 12"/>
                  <a:gd name="T36" fmla="*/ 7 w 25"/>
                  <a:gd name="T37" fmla="*/ 3 h 12"/>
                  <a:gd name="T38" fmla="*/ 3 w 25"/>
                  <a:gd name="T39" fmla="*/ 0 h 12"/>
                  <a:gd name="T40" fmla="*/ 4 w 25"/>
                  <a:gd name="T41" fmla="*/ 2 h 12"/>
                  <a:gd name="T42" fmla="*/ 3 w 25"/>
                  <a:gd name="T43" fmla="*/ 2 h 12"/>
                  <a:gd name="T44" fmla="*/ 1 w 25"/>
                  <a:gd name="T45" fmla="*/ 2 h 12"/>
                  <a:gd name="T46" fmla="*/ 0 w 25"/>
                  <a:gd name="T47" fmla="*/ 4 h 12"/>
                  <a:gd name="T48" fmla="*/ 2 w 25"/>
                  <a:gd name="T49" fmla="*/ 4 h 12"/>
                  <a:gd name="T50" fmla="*/ 5 w 25"/>
                  <a:gd name="T51" fmla="*/ 4 h 12"/>
                  <a:gd name="T52" fmla="*/ 5 w 25"/>
                  <a:gd name="T53" fmla="*/ 5 h 12"/>
                  <a:gd name="T54" fmla="*/ 3 w 25"/>
                  <a:gd name="T55" fmla="*/ 6 h 12"/>
                  <a:gd name="T56" fmla="*/ 1 w 25"/>
                  <a:gd name="T57" fmla="*/ 7 h 12"/>
                  <a:gd name="T58" fmla="*/ 4 w 25"/>
                  <a:gd name="T59" fmla="*/ 7 h 12"/>
                  <a:gd name="T60" fmla="*/ 5 w 25"/>
                  <a:gd name="T61" fmla="*/ 8 h 12"/>
                  <a:gd name="T62" fmla="*/ 6 w 25"/>
                  <a:gd name="T63" fmla="*/ 9 h 12"/>
                  <a:gd name="T64" fmla="*/ 5 w 25"/>
                  <a:gd name="T65" fmla="*/ 10 h 12"/>
                  <a:gd name="T66" fmla="*/ 4 w 25"/>
                  <a:gd name="T67" fmla="*/ 10 h 12"/>
                  <a:gd name="T68" fmla="*/ 7 w 25"/>
                  <a:gd name="T69" fmla="*/ 10 h 12"/>
                  <a:gd name="T70" fmla="*/ 11 w 25"/>
                  <a:gd name="T71" fmla="*/ 12 h 12"/>
                  <a:gd name="T72" fmla="*/ 15 w 25"/>
                  <a:gd name="T73" fmla="*/ 11 h 12"/>
                  <a:gd name="T74" fmla="*/ 18 w 25"/>
                  <a:gd name="T75" fmla="*/ 10 h 12"/>
                  <a:gd name="T76" fmla="*/ 21 w 25"/>
                  <a:gd name="T7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5" h="12">
                    <a:moveTo>
                      <a:pt x="21" y="9"/>
                    </a:moveTo>
                    <a:cubicBezTo>
                      <a:pt x="22" y="9"/>
                      <a:pt x="22" y="7"/>
                      <a:pt x="23" y="7"/>
                    </a:cubicBezTo>
                    <a:cubicBezTo>
                      <a:pt x="23" y="7"/>
                      <a:pt x="24" y="6"/>
                      <a:pt x="25" y="6"/>
                    </a:cubicBezTo>
                    <a:cubicBezTo>
                      <a:pt x="25" y="5"/>
                      <a:pt x="24" y="4"/>
                      <a:pt x="23" y="4"/>
                    </a:cubicBezTo>
                    <a:cubicBezTo>
                      <a:pt x="23" y="4"/>
                      <a:pt x="22" y="3"/>
                      <a:pt x="22" y="3"/>
                    </a:cubicBezTo>
                    <a:cubicBezTo>
                      <a:pt x="22" y="2"/>
                      <a:pt x="22" y="1"/>
                      <a:pt x="22" y="1"/>
                    </a:cubicBezTo>
                    <a:cubicBezTo>
                      <a:pt x="22" y="1"/>
                      <a:pt x="21" y="1"/>
                      <a:pt x="20" y="1"/>
                    </a:cubicBezTo>
                    <a:cubicBezTo>
                      <a:pt x="20" y="1"/>
                      <a:pt x="18" y="0"/>
                      <a:pt x="18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7" y="2"/>
                      <a:pt x="16" y="1"/>
                      <a:pt x="16" y="2"/>
                    </a:cubicBezTo>
                    <a:cubicBezTo>
                      <a:pt x="16" y="2"/>
                      <a:pt x="16" y="2"/>
                      <a:pt x="15" y="2"/>
                    </a:cubicBezTo>
                    <a:cubicBezTo>
                      <a:pt x="15" y="1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2" y="1"/>
                      <a:pt x="11" y="2"/>
                      <a:pt x="11" y="3"/>
                    </a:cubicBezTo>
                    <a:cubicBezTo>
                      <a:pt x="11" y="3"/>
                      <a:pt x="11" y="3"/>
                      <a:pt x="10" y="2"/>
                    </a:cubicBezTo>
                    <a:cubicBezTo>
                      <a:pt x="10" y="1"/>
                      <a:pt x="9" y="2"/>
                      <a:pt x="9" y="3"/>
                    </a:cubicBezTo>
                    <a:cubicBezTo>
                      <a:pt x="10" y="3"/>
                      <a:pt x="9" y="4"/>
                      <a:pt x="9" y="4"/>
                    </a:cubicBezTo>
                    <a:cubicBezTo>
                      <a:pt x="8" y="4"/>
                      <a:pt x="8" y="4"/>
                      <a:pt x="7" y="5"/>
                    </a:cubicBezTo>
                    <a:cubicBezTo>
                      <a:pt x="7" y="5"/>
                      <a:pt x="6" y="3"/>
                      <a:pt x="7" y="3"/>
                    </a:cubicBezTo>
                    <a:cubicBezTo>
                      <a:pt x="8" y="2"/>
                      <a:pt x="4" y="0"/>
                      <a:pt x="3" y="0"/>
                    </a:cubicBezTo>
                    <a:cubicBezTo>
                      <a:pt x="2" y="0"/>
                      <a:pt x="3" y="1"/>
                      <a:pt x="4" y="2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0" y="4"/>
                      <a:pt x="1" y="5"/>
                      <a:pt x="2" y="4"/>
                    </a:cubicBezTo>
                    <a:cubicBezTo>
                      <a:pt x="3" y="4"/>
                      <a:pt x="5" y="4"/>
                      <a:pt x="5" y="4"/>
                    </a:cubicBezTo>
                    <a:cubicBezTo>
                      <a:pt x="6" y="5"/>
                      <a:pt x="4" y="5"/>
                      <a:pt x="5" y="5"/>
                    </a:cubicBezTo>
                    <a:cubicBezTo>
                      <a:pt x="5" y="6"/>
                      <a:pt x="5" y="6"/>
                      <a:pt x="3" y="6"/>
                    </a:cubicBezTo>
                    <a:cubicBezTo>
                      <a:pt x="2" y="6"/>
                      <a:pt x="1" y="6"/>
                      <a:pt x="1" y="7"/>
                    </a:cubicBezTo>
                    <a:cubicBezTo>
                      <a:pt x="1" y="7"/>
                      <a:pt x="4" y="6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6" y="7"/>
                      <a:pt x="5" y="8"/>
                      <a:pt x="6" y="9"/>
                    </a:cubicBezTo>
                    <a:cubicBezTo>
                      <a:pt x="6" y="9"/>
                      <a:pt x="6" y="10"/>
                      <a:pt x="5" y="10"/>
                    </a:cubicBezTo>
                    <a:cubicBezTo>
                      <a:pt x="4" y="10"/>
                      <a:pt x="3" y="10"/>
                      <a:pt x="4" y="10"/>
                    </a:cubicBezTo>
                    <a:cubicBezTo>
                      <a:pt x="4" y="11"/>
                      <a:pt x="6" y="11"/>
                      <a:pt x="7" y="10"/>
                    </a:cubicBezTo>
                    <a:cubicBezTo>
                      <a:pt x="8" y="10"/>
                      <a:pt x="10" y="11"/>
                      <a:pt x="11" y="12"/>
                    </a:cubicBezTo>
                    <a:cubicBezTo>
                      <a:pt x="12" y="12"/>
                      <a:pt x="15" y="12"/>
                      <a:pt x="15" y="11"/>
                    </a:cubicBezTo>
                    <a:cubicBezTo>
                      <a:pt x="15" y="10"/>
                      <a:pt x="17" y="11"/>
                      <a:pt x="18" y="10"/>
                    </a:cubicBezTo>
                    <a:cubicBezTo>
                      <a:pt x="19" y="10"/>
                      <a:pt x="20" y="9"/>
                      <a:pt x="21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313">
                <a:extLst>
                  <a:ext uri="{FF2B5EF4-FFF2-40B4-BE49-F238E27FC236}">
                    <a16:creationId xmlns:a16="http://schemas.microsoft.com/office/drawing/2014/main" id="{DD76E95D-6303-44F1-8E77-0BB53F6D6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1563" y="1712913"/>
                <a:ext cx="39687" cy="39688"/>
              </a:xfrm>
              <a:custGeom>
                <a:avLst/>
                <a:gdLst>
                  <a:gd name="T0" fmla="*/ 9 w 11"/>
                  <a:gd name="T1" fmla="*/ 3 h 11"/>
                  <a:gd name="T2" fmla="*/ 9 w 11"/>
                  <a:gd name="T3" fmla="*/ 3 h 11"/>
                  <a:gd name="T4" fmla="*/ 7 w 11"/>
                  <a:gd name="T5" fmla="*/ 3 h 11"/>
                  <a:gd name="T6" fmla="*/ 6 w 11"/>
                  <a:gd name="T7" fmla="*/ 3 h 11"/>
                  <a:gd name="T8" fmla="*/ 6 w 11"/>
                  <a:gd name="T9" fmla="*/ 1 h 11"/>
                  <a:gd name="T10" fmla="*/ 7 w 11"/>
                  <a:gd name="T11" fmla="*/ 0 h 11"/>
                  <a:gd name="T12" fmla="*/ 7 w 11"/>
                  <a:gd name="T13" fmla="*/ 0 h 11"/>
                  <a:gd name="T14" fmla="*/ 4 w 11"/>
                  <a:gd name="T15" fmla="*/ 0 h 11"/>
                  <a:gd name="T16" fmla="*/ 5 w 11"/>
                  <a:gd name="T17" fmla="*/ 2 h 11"/>
                  <a:gd name="T18" fmla="*/ 4 w 11"/>
                  <a:gd name="T19" fmla="*/ 2 h 11"/>
                  <a:gd name="T20" fmla="*/ 1 w 11"/>
                  <a:gd name="T21" fmla="*/ 3 h 11"/>
                  <a:gd name="T22" fmla="*/ 1 w 11"/>
                  <a:gd name="T23" fmla="*/ 4 h 11"/>
                  <a:gd name="T24" fmla="*/ 2 w 11"/>
                  <a:gd name="T25" fmla="*/ 6 h 11"/>
                  <a:gd name="T26" fmla="*/ 2 w 11"/>
                  <a:gd name="T27" fmla="*/ 8 h 11"/>
                  <a:gd name="T28" fmla="*/ 0 w 11"/>
                  <a:gd name="T29" fmla="*/ 9 h 11"/>
                  <a:gd name="T30" fmla="*/ 3 w 11"/>
                  <a:gd name="T31" fmla="*/ 11 h 11"/>
                  <a:gd name="T32" fmla="*/ 7 w 11"/>
                  <a:gd name="T33" fmla="*/ 10 h 11"/>
                  <a:gd name="T34" fmla="*/ 9 w 11"/>
                  <a:gd name="T35" fmla="*/ 9 h 11"/>
                  <a:gd name="T36" fmla="*/ 9 w 11"/>
                  <a:gd name="T37" fmla="*/ 4 h 11"/>
                  <a:gd name="T38" fmla="*/ 9 w 11"/>
                  <a:gd name="T3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" h="11">
                    <a:moveTo>
                      <a:pt x="9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2"/>
                      <a:pt x="7" y="3"/>
                    </a:cubicBezTo>
                    <a:cubicBezTo>
                      <a:pt x="7" y="4"/>
                      <a:pt x="6" y="3"/>
                      <a:pt x="6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7" y="1"/>
                      <a:pt x="7" y="1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3"/>
                      <a:pt x="2" y="2"/>
                      <a:pt x="1" y="3"/>
                    </a:cubicBezTo>
                    <a:cubicBezTo>
                      <a:pt x="0" y="3"/>
                      <a:pt x="2" y="3"/>
                      <a:pt x="1" y="4"/>
                    </a:cubicBezTo>
                    <a:cubicBezTo>
                      <a:pt x="1" y="5"/>
                      <a:pt x="1" y="5"/>
                      <a:pt x="2" y="6"/>
                    </a:cubicBezTo>
                    <a:cubicBezTo>
                      <a:pt x="3" y="7"/>
                      <a:pt x="2" y="7"/>
                      <a:pt x="2" y="8"/>
                    </a:cubicBezTo>
                    <a:cubicBezTo>
                      <a:pt x="2" y="9"/>
                      <a:pt x="1" y="9"/>
                      <a:pt x="0" y="9"/>
                    </a:cubicBezTo>
                    <a:cubicBezTo>
                      <a:pt x="0" y="10"/>
                      <a:pt x="1" y="11"/>
                      <a:pt x="3" y="11"/>
                    </a:cubicBezTo>
                    <a:cubicBezTo>
                      <a:pt x="3" y="11"/>
                      <a:pt x="5" y="11"/>
                      <a:pt x="7" y="10"/>
                    </a:cubicBezTo>
                    <a:cubicBezTo>
                      <a:pt x="8" y="8"/>
                      <a:pt x="8" y="10"/>
                      <a:pt x="9" y="9"/>
                    </a:cubicBezTo>
                    <a:cubicBezTo>
                      <a:pt x="11" y="8"/>
                      <a:pt x="10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314">
                <a:extLst>
                  <a:ext uri="{FF2B5EF4-FFF2-40B4-BE49-F238E27FC236}">
                    <a16:creationId xmlns:a16="http://schemas.microsoft.com/office/drawing/2014/main" id="{8EB9F358-E125-4CC6-9E3E-3849DA0BEC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592513" y="1644650"/>
                <a:ext cx="85725" cy="125413"/>
              </a:xfrm>
              <a:custGeom>
                <a:avLst/>
                <a:gdLst>
                  <a:gd name="T0" fmla="*/ 2 w 24"/>
                  <a:gd name="T1" fmla="*/ 19 h 35"/>
                  <a:gd name="T2" fmla="*/ 1 w 24"/>
                  <a:gd name="T3" fmla="*/ 22 h 35"/>
                  <a:gd name="T4" fmla="*/ 4 w 24"/>
                  <a:gd name="T5" fmla="*/ 22 h 35"/>
                  <a:gd name="T6" fmla="*/ 6 w 24"/>
                  <a:gd name="T7" fmla="*/ 21 h 35"/>
                  <a:gd name="T8" fmla="*/ 24 w 24"/>
                  <a:gd name="T9" fmla="*/ 27 h 35"/>
                  <a:gd name="T10" fmla="*/ 20 w 24"/>
                  <a:gd name="T11" fmla="*/ 26 h 35"/>
                  <a:gd name="T12" fmla="*/ 19 w 24"/>
                  <a:gd name="T13" fmla="*/ 23 h 35"/>
                  <a:gd name="T14" fmla="*/ 16 w 24"/>
                  <a:gd name="T15" fmla="*/ 18 h 35"/>
                  <a:gd name="T16" fmla="*/ 12 w 24"/>
                  <a:gd name="T17" fmla="*/ 16 h 35"/>
                  <a:gd name="T18" fmla="*/ 15 w 24"/>
                  <a:gd name="T19" fmla="*/ 10 h 35"/>
                  <a:gd name="T20" fmla="*/ 10 w 24"/>
                  <a:gd name="T21" fmla="*/ 9 h 35"/>
                  <a:gd name="T22" fmla="*/ 12 w 24"/>
                  <a:gd name="T23" fmla="*/ 6 h 35"/>
                  <a:gd name="T24" fmla="*/ 8 w 24"/>
                  <a:gd name="T25" fmla="*/ 7 h 35"/>
                  <a:gd name="T26" fmla="*/ 6 w 24"/>
                  <a:gd name="T27" fmla="*/ 11 h 35"/>
                  <a:gd name="T28" fmla="*/ 4 w 24"/>
                  <a:gd name="T29" fmla="*/ 11 h 35"/>
                  <a:gd name="T30" fmla="*/ 5 w 24"/>
                  <a:gd name="T31" fmla="*/ 14 h 35"/>
                  <a:gd name="T32" fmla="*/ 4 w 24"/>
                  <a:gd name="T33" fmla="*/ 17 h 35"/>
                  <a:gd name="T34" fmla="*/ 7 w 24"/>
                  <a:gd name="T35" fmla="*/ 17 h 35"/>
                  <a:gd name="T36" fmla="*/ 8 w 24"/>
                  <a:gd name="T37" fmla="*/ 17 h 35"/>
                  <a:gd name="T38" fmla="*/ 11 w 24"/>
                  <a:gd name="T39" fmla="*/ 19 h 35"/>
                  <a:gd name="T40" fmla="*/ 12 w 24"/>
                  <a:gd name="T41" fmla="*/ 21 h 35"/>
                  <a:gd name="T42" fmla="*/ 12 w 24"/>
                  <a:gd name="T43" fmla="*/ 24 h 35"/>
                  <a:gd name="T44" fmla="*/ 9 w 24"/>
                  <a:gd name="T45" fmla="*/ 25 h 35"/>
                  <a:gd name="T46" fmla="*/ 10 w 24"/>
                  <a:gd name="T47" fmla="*/ 27 h 35"/>
                  <a:gd name="T48" fmla="*/ 8 w 24"/>
                  <a:gd name="T49" fmla="*/ 30 h 35"/>
                  <a:gd name="T50" fmla="*/ 12 w 24"/>
                  <a:gd name="T51" fmla="*/ 30 h 35"/>
                  <a:gd name="T52" fmla="*/ 10 w 24"/>
                  <a:gd name="T53" fmla="*/ 31 h 35"/>
                  <a:gd name="T54" fmla="*/ 9 w 24"/>
                  <a:gd name="T55" fmla="*/ 34 h 35"/>
                  <a:gd name="T56" fmla="*/ 11 w 24"/>
                  <a:gd name="T57" fmla="*/ 33 h 35"/>
                  <a:gd name="T58" fmla="*/ 15 w 24"/>
                  <a:gd name="T59" fmla="*/ 33 h 35"/>
                  <a:gd name="T60" fmla="*/ 19 w 24"/>
                  <a:gd name="T61" fmla="*/ 32 h 35"/>
                  <a:gd name="T62" fmla="*/ 22 w 24"/>
                  <a:gd name="T63" fmla="*/ 31 h 35"/>
                  <a:gd name="T64" fmla="*/ 24 w 24"/>
                  <a:gd name="T65" fmla="*/ 27 h 35"/>
                  <a:gd name="T66" fmla="*/ 5 w 24"/>
                  <a:gd name="T67" fmla="*/ 8 h 35"/>
                  <a:gd name="T68" fmla="*/ 16 w 24"/>
                  <a:gd name="T69" fmla="*/ 2 h 35"/>
                  <a:gd name="T70" fmla="*/ 16 w 24"/>
                  <a:gd name="T7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" h="35">
                    <a:moveTo>
                      <a:pt x="5" y="19"/>
                    </a:moveTo>
                    <a:cubicBezTo>
                      <a:pt x="4" y="18"/>
                      <a:pt x="3" y="19"/>
                      <a:pt x="2" y="19"/>
                    </a:cubicBezTo>
                    <a:cubicBezTo>
                      <a:pt x="2" y="20"/>
                      <a:pt x="2" y="20"/>
                      <a:pt x="1" y="20"/>
                    </a:cubicBezTo>
                    <a:cubicBezTo>
                      <a:pt x="1" y="21"/>
                      <a:pt x="0" y="22"/>
                      <a:pt x="1" y="22"/>
                    </a:cubicBezTo>
                    <a:cubicBezTo>
                      <a:pt x="1" y="22"/>
                      <a:pt x="2" y="23"/>
                      <a:pt x="2" y="22"/>
                    </a:cubicBezTo>
                    <a:cubicBezTo>
                      <a:pt x="2" y="21"/>
                      <a:pt x="3" y="21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2"/>
                      <a:pt x="6" y="22"/>
                      <a:pt x="6" y="21"/>
                    </a:cubicBezTo>
                    <a:cubicBezTo>
                      <a:pt x="7" y="20"/>
                      <a:pt x="6" y="19"/>
                      <a:pt x="5" y="19"/>
                    </a:cubicBezTo>
                    <a:close/>
                    <a:moveTo>
                      <a:pt x="24" y="27"/>
                    </a:moveTo>
                    <a:cubicBezTo>
                      <a:pt x="24" y="26"/>
                      <a:pt x="21" y="25"/>
                      <a:pt x="21" y="26"/>
                    </a:cubicBezTo>
                    <a:cubicBezTo>
                      <a:pt x="21" y="26"/>
                      <a:pt x="20" y="26"/>
                      <a:pt x="20" y="26"/>
                    </a:cubicBezTo>
                    <a:cubicBezTo>
                      <a:pt x="20" y="25"/>
                      <a:pt x="20" y="25"/>
                      <a:pt x="20" y="24"/>
                    </a:cubicBezTo>
                    <a:cubicBezTo>
                      <a:pt x="20" y="24"/>
                      <a:pt x="19" y="24"/>
                      <a:pt x="19" y="23"/>
                    </a:cubicBezTo>
                    <a:cubicBezTo>
                      <a:pt x="19" y="23"/>
                      <a:pt x="19" y="21"/>
                      <a:pt x="18" y="20"/>
                    </a:cubicBezTo>
                    <a:cubicBezTo>
                      <a:pt x="16" y="20"/>
                      <a:pt x="16" y="18"/>
                      <a:pt x="16" y="18"/>
                    </a:cubicBezTo>
                    <a:cubicBezTo>
                      <a:pt x="16" y="17"/>
                      <a:pt x="15" y="17"/>
                      <a:pt x="14" y="16"/>
                    </a:cubicBezTo>
                    <a:cubicBezTo>
                      <a:pt x="14" y="16"/>
                      <a:pt x="13" y="16"/>
                      <a:pt x="12" y="16"/>
                    </a:cubicBezTo>
                    <a:cubicBezTo>
                      <a:pt x="12" y="16"/>
                      <a:pt x="12" y="15"/>
                      <a:pt x="13" y="15"/>
                    </a:cubicBezTo>
                    <a:cubicBezTo>
                      <a:pt x="14" y="14"/>
                      <a:pt x="15" y="11"/>
                      <a:pt x="15" y="10"/>
                    </a:cubicBezTo>
                    <a:cubicBezTo>
                      <a:pt x="15" y="10"/>
                      <a:pt x="11" y="10"/>
                      <a:pt x="11" y="10"/>
                    </a:cubicBezTo>
                    <a:cubicBezTo>
                      <a:pt x="10" y="11"/>
                      <a:pt x="9" y="10"/>
                      <a:pt x="10" y="9"/>
                    </a:cubicBezTo>
                    <a:cubicBezTo>
                      <a:pt x="10" y="9"/>
                      <a:pt x="12" y="8"/>
                      <a:pt x="12" y="8"/>
                    </a:cubicBezTo>
                    <a:cubicBezTo>
                      <a:pt x="12" y="7"/>
                      <a:pt x="13" y="7"/>
                      <a:pt x="12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0" y="7"/>
                      <a:pt x="8" y="7"/>
                    </a:cubicBezTo>
                    <a:cubicBezTo>
                      <a:pt x="7" y="7"/>
                      <a:pt x="7" y="8"/>
                      <a:pt x="7" y="9"/>
                    </a:cubicBezTo>
                    <a:cubicBezTo>
                      <a:pt x="7" y="10"/>
                      <a:pt x="6" y="10"/>
                      <a:pt x="6" y="11"/>
                    </a:cubicBezTo>
                    <a:cubicBezTo>
                      <a:pt x="6" y="11"/>
                      <a:pt x="6" y="12"/>
                      <a:pt x="5" y="11"/>
                    </a:cubicBezTo>
                    <a:cubicBezTo>
                      <a:pt x="5" y="11"/>
                      <a:pt x="5" y="10"/>
                      <a:pt x="4" y="11"/>
                    </a:cubicBezTo>
                    <a:cubicBezTo>
                      <a:pt x="3" y="11"/>
                      <a:pt x="5" y="12"/>
                      <a:pt x="6" y="12"/>
                    </a:cubicBezTo>
                    <a:cubicBezTo>
                      <a:pt x="7" y="12"/>
                      <a:pt x="5" y="13"/>
                      <a:pt x="5" y="14"/>
                    </a:cubicBezTo>
                    <a:cubicBezTo>
                      <a:pt x="5" y="15"/>
                      <a:pt x="6" y="14"/>
                      <a:pt x="6" y="15"/>
                    </a:cubicBezTo>
                    <a:cubicBezTo>
                      <a:pt x="6" y="16"/>
                      <a:pt x="4" y="16"/>
                      <a:pt x="4" y="17"/>
                    </a:cubicBezTo>
                    <a:cubicBezTo>
                      <a:pt x="4" y="17"/>
                      <a:pt x="5" y="16"/>
                      <a:pt x="6" y="16"/>
                    </a:cubicBezTo>
                    <a:cubicBezTo>
                      <a:pt x="6" y="16"/>
                      <a:pt x="6" y="18"/>
                      <a:pt x="7" y="17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9" y="18"/>
                      <a:pt x="7" y="19"/>
                      <a:pt x="7" y="20"/>
                    </a:cubicBezTo>
                    <a:cubicBezTo>
                      <a:pt x="8" y="20"/>
                      <a:pt x="10" y="20"/>
                      <a:pt x="11" y="19"/>
                    </a:cubicBezTo>
                    <a:cubicBezTo>
                      <a:pt x="12" y="18"/>
                      <a:pt x="12" y="19"/>
                      <a:pt x="11" y="20"/>
                    </a:cubicBezTo>
                    <a:cubicBezTo>
                      <a:pt x="11" y="21"/>
                      <a:pt x="11" y="21"/>
                      <a:pt x="12" y="21"/>
                    </a:cubicBezTo>
                    <a:cubicBezTo>
                      <a:pt x="12" y="22"/>
                      <a:pt x="13" y="22"/>
                      <a:pt x="12" y="22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2" y="25"/>
                      <a:pt x="10" y="25"/>
                      <a:pt x="10" y="24"/>
                    </a:cubicBezTo>
                    <a:cubicBezTo>
                      <a:pt x="10" y="24"/>
                      <a:pt x="9" y="24"/>
                      <a:pt x="9" y="25"/>
                    </a:cubicBezTo>
                    <a:cubicBezTo>
                      <a:pt x="9" y="25"/>
                      <a:pt x="8" y="26"/>
                      <a:pt x="8" y="26"/>
                    </a:cubicBezTo>
                    <a:cubicBezTo>
                      <a:pt x="8" y="27"/>
                      <a:pt x="10" y="27"/>
                      <a:pt x="10" y="27"/>
                    </a:cubicBezTo>
                    <a:cubicBezTo>
                      <a:pt x="10" y="28"/>
                      <a:pt x="9" y="28"/>
                      <a:pt x="8" y="29"/>
                    </a:cubicBezTo>
                    <a:cubicBezTo>
                      <a:pt x="6" y="29"/>
                      <a:pt x="8" y="30"/>
                      <a:pt x="8" y="30"/>
                    </a:cubicBezTo>
                    <a:cubicBezTo>
                      <a:pt x="9" y="29"/>
                      <a:pt x="9" y="30"/>
                      <a:pt x="10" y="30"/>
                    </a:cubicBezTo>
                    <a:cubicBezTo>
                      <a:pt x="11" y="30"/>
                      <a:pt x="11" y="31"/>
                      <a:pt x="12" y="30"/>
                    </a:cubicBezTo>
                    <a:cubicBezTo>
                      <a:pt x="13" y="30"/>
                      <a:pt x="13" y="30"/>
                      <a:pt x="12" y="31"/>
                    </a:cubicBezTo>
                    <a:cubicBezTo>
                      <a:pt x="12" y="32"/>
                      <a:pt x="11" y="31"/>
                      <a:pt x="10" y="31"/>
                    </a:cubicBezTo>
                    <a:cubicBezTo>
                      <a:pt x="9" y="32"/>
                      <a:pt x="6" y="34"/>
                      <a:pt x="7" y="35"/>
                    </a:cubicBezTo>
                    <a:cubicBezTo>
                      <a:pt x="7" y="35"/>
                      <a:pt x="8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34"/>
                      <a:pt x="11" y="33"/>
                      <a:pt x="11" y="33"/>
                    </a:cubicBezTo>
                    <a:cubicBezTo>
                      <a:pt x="12" y="33"/>
                      <a:pt x="12" y="33"/>
                      <a:pt x="13" y="33"/>
                    </a:cubicBezTo>
                    <a:cubicBezTo>
                      <a:pt x="14" y="33"/>
                      <a:pt x="14" y="33"/>
                      <a:pt x="15" y="33"/>
                    </a:cubicBezTo>
                    <a:cubicBezTo>
                      <a:pt x="15" y="32"/>
                      <a:pt x="16" y="33"/>
                      <a:pt x="17" y="33"/>
                    </a:cubicBezTo>
                    <a:cubicBezTo>
                      <a:pt x="17" y="33"/>
                      <a:pt x="19" y="32"/>
                      <a:pt x="19" y="32"/>
                    </a:cubicBezTo>
                    <a:cubicBezTo>
                      <a:pt x="20" y="33"/>
                      <a:pt x="22" y="32"/>
                      <a:pt x="23" y="31"/>
                    </a:cubicBezTo>
                    <a:cubicBezTo>
                      <a:pt x="23" y="31"/>
                      <a:pt x="22" y="31"/>
                      <a:pt x="22" y="31"/>
                    </a:cubicBezTo>
                    <a:cubicBezTo>
                      <a:pt x="21" y="31"/>
                      <a:pt x="21" y="30"/>
                      <a:pt x="22" y="29"/>
                    </a:cubicBezTo>
                    <a:cubicBezTo>
                      <a:pt x="22" y="29"/>
                      <a:pt x="24" y="28"/>
                      <a:pt x="24" y="27"/>
                    </a:cubicBezTo>
                    <a:close/>
                    <a:moveTo>
                      <a:pt x="3" y="10"/>
                    </a:moveTo>
                    <a:cubicBezTo>
                      <a:pt x="4" y="10"/>
                      <a:pt x="5" y="8"/>
                      <a:pt x="5" y="8"/>
                    </a:cubicBezTo>
                    <a:cubicBezTo>
                      <a:pt x="4" y="7"/>
                      <a:pt x="2" y="10"/>
                      <a:pt x="3" y="10"/>
                    </a:cubicBezTo>
                    <a:close/>
                    <a:moveTo>
                      <a:pt x="16" y="2"/>
                    </a:moveTo>
                    <a:cubicBezTo>
                      <a:pt x="17" y="2"/>
                      <a:pt x="18" y="0"/>
                      <a:pt x="17" y="0"/>
                    </a:cubicBezTo>
                    <a:cubicBezTo>
                      <a:pt x="16" y="0"/>
                      <a:pt x="16" y="3"/>
                      <a:pt x="16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315">
                <a:extLst>
                  <a:ext uri="{FF2B5EF4-FFF2-40B4-BE49-F238E27FC236}">
                    <a16:creationId xmlns:a16="http://schemas.microsoft.com/office/drawing/2014/main" id="{0C1C4FFC-4EC5-478E-AB71-8D1D64C091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592513" y="1644650"/>
                <a:ext cx="85725" cy="125413"/>
              </a:xfrm>
              <a:custGeom>
                <a:avLst/>
                <a:gdLst>
                  <a:gd name="T0" fmla="*/ 2 w 24"/>
                  <a:gd name="T1" fmla="*/ 19 h 35"/>
                  <a:gd name="T2" fmla="*/ 1 w 24"/>
                  <a:gd name="T3" fmla="*/ 22 h 35"/>
                  <a:gd name="T4" fmla="*/ 4 w 24"/>
                  <a:gd name="T5" fmla="*/ 22 h 35"/>
                  <a:gd name="T6" fmla="*/ 6 w 24"/>
                  <a:gd name="T7" fmla="*/ 21 h 35"/>
                  <a:gd name="T8" fmla="*/ 24 w 24"/>
                  <a:gd name="T9" fmla="*/ 27 h 35"/>
                  <a:gd name="T10" fmla="*/ 20 w 24"/>
                  <a:gd name="T11" fmla="*/ 26 h 35"/>
                  <a:gd name="T12" fmla="*/ 19 w 24"/>
                  <a:gd name="T13" fmla="*/ 23 h 35"/>
                  <a:gd name="T14" fmla="*/ 16 w 24"/>
                  <a:gd name="T15" fmla="*/ 18 h 35"/>
                  <a:gd name="T16" fmla="*/ 12 w 24"/>
                  <a:gd name="T17" fmla="*/ 16 h 35"/>
                  <a:gd name="T18" fmla="*/ 15 w 24"/>
                  <a:gd name="T19" fmla="*/ 10 h 35"/>
                  <a:gd name="T20" fmla="*/ 10 w 24"/>
                  <a:gd name="T21" fmla="*/ 9 h 35"/>
                  <a:gd name="T22" fmla="*/ 12 w 24"/>
                  <a:gd name="T23" fmla="*/ 6 h 35"/>
                  <a:gd name="T24" fmla="*/ 8 w 24"/>
                  <a:gd name="T25" fmla="*/ 7 h 35"/>
                  <a:gd name="T26" fmla="*/ 6 w 24"/>
                  <a:gd name="T27" fmla="*/ 11 h 35"/>
                  <a:gd name="T28" fmla="*/ 4 w 24"/>
                  <a:gd name="T29" fmla="*/ 11 h 35"/>
                  <a:gd name="T30" fmla="*/ 5 w 24"/>
                  <a:gd name="T31" fmla="*/ 14 h 35"/>
                  <a:gd name="T32" fmla="*/ 4 w 24"/>
                  <a:gd name="T33" fmla="*/ 17 h 35"/>
                  <a:gd name="T34" fmla="*/ 7 w 24"/>
                  <a:gd name="T35" fmla="*/ 17 h 35"/>
                  <a:gd name="T36" fmla="*/ 8 w 24"/>
                  <a:gd name="T37" fmla="*/ 17 h 35"/>
                  <a:gd name="T38" fmla="*/ 11 w 24"/>
                  <a:gd name="T39" fmla="*/ 19 h 35"/>
                  <a:gd name="T40" fmla="*/ 12 w 24"/>
                  <a:gd name="T41" fmla="*/ 21 h 35"/>
                  <a:gd name="T42" fmla="*/ 12 w 24"/>
                  <a:gd name="T43" fmla="*/ 24 h 35"/>
                  <a:gd name="T44" fmla="*/ 9 w 24"/>
                  <a:gd name="T45" fmla="*/ 25 h 35"/>
                  <a:gd name="T46" fmla="*/ 10 w 24"/>
                  <a:gd name="T47" fmla="*/ 27 h 35"/>
                  <a:gd name="T48" fmla="*/ 8 w 24"/>
                  <a:gd name="T49" fmla="*/ 30 h 35"/>
                  <a:gd name="T50" fmla="*/ 12 w 24"/>
                  <a:gd name="T51" fmla="*/ 30 h 35"/>
                  <a:gd name="T52" fmla="*/ 10 w 24"/>
                  <a:gd name="T53" fmla="*/ 31 h 35"/>
                  <a:gd name="T54" fmla="*/ 9 w 24"/>
                  <a:gd name="T55" fmla="*/ 34 h 35"/>
                  <a:gd name="T56" fmla="*/ 11 w 24"/>
                  <a:gd name="T57" fmla="*/ 33 h 35"/>
                  <a:gd name="T58" fmla="*/ 15 w 24"/>
                  <a:gd name="T59" fmla="*/ 33 h 35"/>
                  <a:gd name="T60" fmla="*/ 19 w 24"/>
                  <a:gd name="T61" fmla="*/ 32 h 35"/>
                  <a:gd name="T62" fmla="*/ 22 w 24"/>
                  <a:gd name="T63" fmla="*/ 31 h 35"/>
                  <a:gd name="T64" fmla="*/ 24 w 24"/>
                  <a:gd name="T65" fmla="*/ 27 h 35"/>
                  <a:gd name="T66" fmla="*/ 5 w 24"/>
                  <a:gd name="T67" fmla="*/ 8 h 35"/>
                  <a:gd name="T68" fmla="*/ 16 w 24"/>
                  <a:gd name="T69" fmla="*/ 2 h 35"/>
                  <a:gd name="T70" fmla="*/ 16 w 24"/>
                  <a:gd name="T7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" h="35">
                    <a:moveTo>
                      <a:pt x="5" y="19"/>
                    </a:moveTo>
                    <a:cubicBezTo>
                      <a:pt x="4" y="18"/>
                      <a:pt x="3" y="19"/>
                      <a:pt x="2" y="19"/>
                    </a:cubicBezTo>
                    <a:cubicBezTo>
                      <a:pt x="2" y="20"/>
                      <a:pt x="2" y="20"/>
                      <a:pt x="1" y="20"/>
                    </a:cubicBezTo>
                    <a:cubicBezTo>
                      <a:pt x="1" y="21"/>
                      <a:pt x="0" y="22"/>
                      <a:pt x="1" y="22"/>
                    </a:cubicBezTo>
                    <a:cubicBezTo>
                      <a:pt x="1" y="22"/>
                      <a:pt x="2" y="23"/>
                      <a:pt x="2" y="22"/>
                    </a:cubicBezTo>
                    <a:cubicBezTo>
                      <a:pt x="2" y="21"/>
                      <a:pt x="3" y="21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2"/>
                      <a:pt x="6" y="22"/>
                      <a:pt x="6" y="21"/>
                    </a:cubicBezTo>
                    <a:cubicBezTo>
                      <a:pt x="7" y="20"/>
                      <a:pt x="6" y="19"/>
                      <a:pt x="5" y="19"/>
                    </a:cubicBezTo>
                    <a:close/>
                    <a:moveTo>
                      <a:pt x="24" y="27"/>
                    </a:moveTo>
                    <a:cubicBezTo>
                      <a:pt x="24" y="26"/>
                      <a:pt x="21" y="25"/>
                      <a:pt x="21" y="26"/>
                    </a:cubicBezTo>
                    <a:cubicBezTo>
                      <a:pt x="21" y="26"/>
                      <a:pt x="20" y="26"/>
                      <a:pt x="20" y="26"/>
                    </a:cubicBezTo>
                    <a:cubicBezTo>
                      <a:pt x="20" y="25"/>
                      <a:pt x="20" y="25"/>
                      <a:pt x="20" y="24"/>
                    </a:cubicBezTo>
                    <a:cubicBezTo>
                      <a:pt x="20" y="24"/>
                      <a:pt x="19" y="24"/>
                      <a:pt x="19" y="23"/>
                    </a:cubicBezTo>
                    <a:cubicBezTo>
                      <a:pt x="19" y="23"/>
                      <a:pt x="19" y="21"/>
                      <a:pt x="18" y="20"/>
                    </a:cubicBezTo>
                    <a:cubicBezTo>
                      <a:pt x="16" y="20"/>
                      <a:pt x="16" y="18"/>
                      <a:pt x="16" y="18"/>
                    </a:cubicBezTo>
                    <a:cubicBezTo>
                      <a:pt x="16" y="17"/>
                      <a:pt x="15" y="17"/>
                      <a:pt x="14" y="16"/>
                    </a:cubicBezTo>
                    <a:cubicBezTo>
                      <a:pt x="14" y="16"/>
                      <a:pt x="13" y="16"/>
                      <a:pt x="12" y="16"/>
                    </a:cubicBezTo>
                    <a:cubicBezTo>
                      <a:pt x="12" y="16"/>
                      <a:pt x="12" y="15"/>
                      <a:pt x="13" y="15"/>
                    </a:cubicBezTo>
                    <a:cubicBezTo>
                      <a:pt x="14" y="14"/>
                      <a:pt x="15" y="11"/>
                      <a:pt x="15" y="10"/>
                    </a:cubicBezTo>
                    <a:cubicBezTo>
                      <a:pt x="15" y="10"/>
                      <a:pt x="11" y="10"/>
                      <a:pt x="11" y="10"/>
                    </a:cubicBezTo>
                    <a:cubicBezTo>
                      <a:pt x="10" y="11"/>
                      <a:pt x="9" y="10"/>
                      <a:pt x="10" y="9"/>
                    </a:cubicBezTo>
                    <a:cubicBezTo>
                      <a:pt x="10" y="9"/>
                      <a:pt x="12" y="8"/>
                      <a:pt x="12" y="8"/>
                    </a:cubicBezTo>
                    <a:cubicBezTo>
                      <a:pt x="12" y="7"/>
                      <a:pt x="13" y="7"/>
                      <a:pt x="12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0" y="7"/>
                      <a:pt x="8" y="7"/>
                    </a:cubicBezTo>
                    <a:cubicBezTo>
                      <a:pt x="7" y="7"/>
                      <a:pt x="7" y="8"/>
                      <a:pt x="7" y="9"/>
                    </a:cubicBezTo>
                    <a:cubicBezTo>
                      <a:pt x="7" y="10"/>
                      <a:pt x="6" y="10"/>
                      <a:pt x="6" y="11"/>
                    </a:cubicBezTo>
                    <a:cubicBezTo>
                      <a:pt x="6" y="11"/>
                      <a:pt x="6" y="12"/>
                      <a:pt x="5" y="11"/>
                    </a:cubicBezTo>
                    <a:cubicBezTo>
                      <a:pt x="5" y="11"/>
                      <a:pt x="5" y="10"/>
                      <a:pt x="4" y="11"/>
                    </a:cubicBezTo>
                    <a:cubicBezTo>
                      <a:pt x="3" y="11"/>
                      <a:pt x="5" y="12"/>
                      <a:pt x="6" y="12"/>
                    </a:cubicBezTo>
                    <a:cubicBezTo>
                      <a:pt x="7" y="12"/>
                      <a:pt x="5" y="13"/>
                      <a:pt x="5" y="14"/>
                    </a:cubicBezTo>
                    <a:cubicBezTo>
                      <a:pt x="5" y="15"/>
                      <a:pt x="6" y="14"/>
                      <a:pt x="6" y="15"/>
                    </a:cubicBezTo>
                    <a:cubicBezTo>
                      <a:pt x="6" y="16"/>
                      <a:pt x="4" y="16"/>
                      <a:pt x="4" y="17"/>
                    </a:cubicBezTo>
                    <a:cubicBezTo>
                      <a:pt x="4" y="17"/>
                      <a:pt x="5" y="16"/>
                      <a:pt x="6" y="16"/>
                    </a:cubicBezTo>
                    <a:cubicBezTo>
                      <a:pt x="6" y="16"/>
                      <a:pt x="6" y="18"/>
                      <a:pt x="7" y="17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9" y="16"/>
                      <a:pt x="8" y="17"/>
                      <a:pt x="8" y="17"/>
                    </a:cubicBezTo>
                    <a:cubicBezTo>
                      <a:pt x="9" y="18"/>
                      <a:pt x="7" y="19"/>
                      <a:pt x="7" y="20"/>
                    </a:cubicBezTo>
                    <a:cubicBezTo>
                      <a:pt x="8" y="20"/>
                      <a:pt x="10" y="20"/>
                      <a:pt x="11" y="19"/>
                    </a:cubicBezTo>
                    <a:cubicBezTo>
                      <a:pt x="12" y="18"/>
                      <a:pt x="12" y="19"/>
                      <a:pt x="11" y="20"/>
                    </a:cubicBezTo>
                    <a:cubicBezTo>
                      <a:pt x="11" y="21"/>
                      <a:pt x="11" y="21"/>
                      <a:pt x="12" y="21"/>
                    </a:cubicBezTo>
                    <a:cubicBezTo>
                      <a:pt x="12" y="22"/>
                      <a:pt x="13" y="22"/>
                      <a:pt x="12" y="22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2" y="25"/>
                      <a:pt x="10" y="25"/>
                      <a:pt x="10" y="24"/>
                    </a:cubicBezTo>
                    <a:cubicBezTo>
                      <a:pt x="10" y="24"/>
                      <a:pt x="9" y="24"/>
                      <a:pt x="9" y="25"/>
                    </a:cubicBezTo>
                    <a:cubicBezTo>
                      <a:pt x="9" y="25"/>
                      <a:pt x="8" y="26"/>
                      <a:pt x="8" y="26"/>
                    </a:cubicBezTo>
                    <a:cubicBezTo>
                      <a:pt x="8" y="27"/>
                      <a:pt x="10" y="27"/>
                      <a:pt x="10" y="27"/>
                    </a:cubicBezTo>
                    <a:cubicBezTo>
                      <a:pt x="10" y="28"/>
                      <a:pt x="9" y="28"/>
                      <a:pt x="8" y="29"/>
                    </a:cubicBezTo>
                    <a:cubicBezTo>
                      <a:pt x="6" y="29"/>
                      <a:pt x="8" y="30"/>
                      <a:pt x="8" y="30"/>
                    </a:cubicBezTo>
                    <a:cubicBezTo>
                      <a:pt x="9" y="29"/>
                      <a:pt x="9" y="30"/>
                      <a:pt x="10" y="30"/>
                    </a:cubicBezTo>
                    <a:cubicBezTo>
                      <a:pt x="11" y="30"/>
                      <a:pt x="11" y="31"/>
                      <a:pt x="12" y="30"/>
                    </a:cubicBezTo>
                    <a:cubicBezTo>
                      <a:pt x="13" y="30"/>
                      <a:pt x="13" y="30"/>
                      <a:pt x="12" y="31"/>
                    </a:cubicBezTo>
                    <a:cubicBezTo>
                      <a:pt x="12" y="32"/>
                      <a:pt x="11" y="31"/>
                      <a:pt x="10" y="31"/>
                    </a:cubicBezTo>
                    <a:cubicBezTo>
                      <a:pt x="9" y="32"/>
                      <a:pt x="6" y="34"/>
                      <a:pt x="7" y="35"/>
                    </a:cubicBezTo>
                    <a:cubicBezTo>
                      <a:pt x="7" y="35"/>
                      <a:pt x="8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34"/>
                      <a:pt x="11" y="33"/>
                      <a:pt x="11" y="33"/>
                    </a:cubicBezTo>
                    <a:cubicBezTo>
                      <a:pt x="12" y="33"/>
                      <a:pt x="12" y="33"/>
                      <a:pt x="13" y="33"/>
                    </a:cubicBezTo>
                    <a:cubicBezTo>
                      <a:pt x="14" y="33"/>
                      <a:pt x="14" y="33"/>
                      <a:pt x="15" y="33"/>
                    </a:cubicBezTo>
                    <a:cubicBezTo>
                      <a:pt x="15" y="32"/>
                      <a:pt x="16" y="33"/>
                      <a:pt x="17" y="33"/>
                    </a:cubicBezTo>
                    <a:cubicBezTo>
                      <a:pt x="17" y="33"/>
                      <a:pt x="19" y="32"/>
                      <a:pt x="19" y="32"/>
                    </a:cubicBezTo>
                    <a:cubicBezTo>
                      <a:pt x="20" y="33"/>
                      <a:pt x="22" y="32"/>
                      <a:pt x="23" y="31"/>
                    </a:cubicBezTo>
                    <a:cubicBezTo>
                      <a:pt x="23" y="31"/>
                      <a:pt x="22" y="31"/>
                      <a:pt x="22" y="31"/>
                    </a:cubicBezTo>
                    <a:cubicBezTo>
                      <a:pt x="21" y="31"/>
                      <a:pt x="21" y="30"/>
                      <a:pt x="22" y="29"/>
                    </a:cubicBezTo>
                    <a:cubicBezTo>
                      <a:pt x="22" y="29"/>
                      <a:pt x="24" y="28"/>
                      <a:pt x="24" y="27"/>
                    </a:cubicBezTo>
                    <a:close/>
                    <a:moveTo>
                      <a:pt x="3" y="10"/>
                    </a:moveTo>
                    <a:cubicBezTo>
                      <a:pt x="4" y="10"/>
                      <a:pt x="5" y="8"/>
                      <a:pt x="5" y="8"/>
                    </a:cubicBezTo>
                    <a:cubicBezTo>
                      <a:pt x="4" y="7"/>
                      <a:pt x="2" y="10"/>
                      <a:pt x="3" y="10"/>
                    </a:cubicBezTo>
                    <a:close/>
                    <a:moveTo>
                      <a:pt x="16" y="2"/>
                    </a:moveTo>
                    <a:cubicBezTo>
                      <a:pt x="17" y="2"/>
                      <a:pt x="18" y="0"/>
                      <a:pt x="17" y="0"/>
                    </a:cubicBezTo>
                    <a:cubicBezTo>
                      <a:pt x="16" y="0"/>
                      <a:pt x="16" y="3"/>
                      <a:pt x="16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316">
                <a:extLst>
                  <a:ext uri="{FF2B5EF4-FFF2-40B4-BE49-F238E27FC236}">
                    <a16:creationId xmlns:a16="http://schemas.microsoft.com/office/drawing/2014/main" id="{37EC5250-03B2-4647-ABB6-9F3B25C09D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55988" y="1679575"/>
                <a:ext cx="39687" cy="36513"/>
              </a:xfrm>
              <a:custGeom>
                <a:avLst/>
                <a:gdLst>
                  <a:gd name="T0" fmla="*/ 6 w 11"/>
                  <a:gd name="T1" fmla="*/ 4 h 10"/>
                  <a:gd name="T2" fmla="*/ 6 w 11"/>
                  <a:gd name="T3" fmla="*/ 2 h 10"/>
                  <a:gd name="T4" fmla="*/ 6 w 11"/>
                  <a:gd name="T5" fmla="*/ 0 h 10"/>
                  <a:gd name="T6" fmla="*/ 4 w 11"/>
                  <a:gd name="T7" fmla="*/ 1 h 10"/>
                  <a:gd name="T8" fmla="*/ 3 w 11"/>
                  <a:gd name="T9" fmla="*/ 2 h 10"/>
                  <a:gd name="T10" fmla="*/ 3 w 11"/>
                  <a:gd name="T11" fmla="*/ 3 h 10"/>
                  <a:gd name="T12" fmla="*/ 2 w 11"/>
                  <a:gd name="T13" fmla="*/ 2 h 10"/>
                  <a:gd name="T14" fmla="*/ 0 w 11"/>
                  <a:gd name="T15" fmla="*/ 4 h 10"/>
                  <a:gd name="T16" fmla="*/ 0 w 11"/>
                  <a:gd name="T17" fmla="*/ 7 h 10"/>
                  <a:gd name="T18" fmla="*/ 1 w 11"/>
                  <a:gd name="T19" fmla="*/ 9 h 10"/>
                  <a:gd name="T20" fmla="*/ 2 w 11"/>
                  <a:gd name="T21" fmla="*/ 10 h 10"/>
                  <a:gd name="T22" fmla="*/ 4 w 11"/>
                  <a:gd name="T23" fmla="*/ 10 h 10"/>
                  <a:gd name="T24" fmla="*/ 5 w 11"/>
                  <a:gd name="T25" fmla="*/ 10 h 10"/>
                  <a:gd name="T26" fmla="*/ 4 w 11"/>
                  <a:gd name="T27" fmla="*/ 9 h 10"/>
                  <a:gd name="T28" fmla="*/ 5 w 11"/>
                  <a:gd name="T29" fmla="*/ 9 h 10"/>
                  <a:gd name="T30" fmla="*/ 7 w 11"/>
                  <a:gd name="T31" fmla="*/ 9 h 10"/>
                  <a:gd name="T32" fmla="*/ 6 w 11"/>
                  <a:gd name="T33" fmla="*/ 7 h 10"/>
                  <a:gd name="T34" fmla="*/ 5 w 11"/>
                  <a:gd name="T35" fmla="*/ 7 h 10"/>
                  <a:gd name="T36" fmla="*/ 5 w 11"/>
                  <a:gd name="T37" fmla="*/ 6 h 10"/>
                  <a:gd name="T38" fmla="*/ 7 w 11"/>
                  <a:gd name="T39" fmla="*/ 5 h 10"/>
                  <a:gd name="T40" fmla="*/ 6 w 11"/>
                  <a:gd name="T41" fmla="*/ 4 h 10"/>
                  <a:gd name="T42" fmla="*/ 11 w 11"/>
                  <a:gd name="T43" fmla="*/ 6 h 10"/>
                  <a:gd name="T44" fmla="*/ 10 w 11"/>
                  <a:gd name="T45" fmla="*/ 6 h 10"/>
                  <a:gd name="T46" fmla="*/ 9 w 11"/>
                  <a:gd name="T47" fmla="*/ 6 h 10"/>
                  <a:gd name="T48" fmla="*/ 8 w 11"/>
                  <a:gd name="T49" fmla="*/ 7 h 10"/>
                  <a:gd name="T50" fmla="*/ 9 w 11"/>
                  <a:gd name="T51" fmla="*/ 9 h 10"/>
                  <a:gd name="T52" fmla="*/ 8 w 11"/>
                  <a:gd name="T53" fmla="*/ 9 h 10"/>
                  <a:gd name="T54" fmla="*/ 9 w 11"/>
                  <a:gd name="T55" fmla="*/ 10 h 10"/>
                  <a:gd name="T56" fmla="*/ 10 w 11"/>
                  <a:gd name="T57" fmla="*/ 8 h 10"/>
                  <a:gd name="T58" fmla="*/ 11 w 11"/>
                  <a:gd name="T5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0">
                    <a:moveTo>
                      <a:pt x="6" y="4"/>
                    </a:moveTo>
                    <a:cubicBezTo>
                      <a:pt x="5" y="4"/>
                      <a:pt x="5" y="3"/>
                      <a:pt x="6" y="2"/>
                    </a:cubicBezTo>
                    <a:cubicBezTo>
                      <a:pt x="6" y="2"/>
                      <a:pt x="6" y="1"/>
                      <a:pt x="6" y="0"/>
                    </a:cubicBezTo>
                    <a:cubicBezTo>
                      <a:pt x="6" y="0"/>
                      <a:pt x="4" y="0"/>
                      <a:pt x="4" y="1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3" y="3"/>
                      <a:pt x="2" y="2"/>
                      <a:pt x="2" y="2"/>
                    </a:cubicBez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6"/>
                      <a:pt x="0" y="7"/>
                    </a:cubicBezTo>
                    <a:cubicBezTo>
                      <a:pt x="1" y="7"/>
                      <a:pt x="2" y="8"/>
                      <a:pt x="1" y="9"/>
                    </a:cubicBezTo>
                    <a:cubicBezTo>
                      <a:pt x="1" y="9"/>
                      <a:pt x="2" y="9"/>
                      <a:pt x="2" y="10"/>
                    </a:cubicBezTo>
                    <a:cubicBezTo>
                      <a:pt x="3" y="10"/>
                      <a:pt x="3" y="10"/>
                      <a:pt x="4" y="10"/>
                    </a:cubicBezTo>
                    <a:cubicBezTo>
                      <a:pt x="4" y="10"/>
                      <a:pt x="4" y="10"/>
                      <a:pt x="5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5" y="8"/>
                      <a:pt x="5" y="9"/>
                    </a:cubicBezTo>
                    <a:cubicBezTo>
                      <a:pt x="5" y="9"/>
                      <a:pt x="7" y="9"/>
                      <a:pt x="7" y="9"/>
                    </a:cubicBezTo>
                    <a:cubicBezTo>
                      <a:pt x="7" y="8"/>
                      <a:pt x="6" y="7"/>
                      <a:pt x="6" y="7"/>
                    </a:cubicBezTo>
                    <a:cubicBezTo>
                      <a:pt x="5" y="8"/>
                      <a:pt x="5" y="7"/>
                      <a:pt x="5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6" y="4"/>
                    </a:cubicBezTo>
                    <a:close/>
                    <a:moveTo>
                      <a:pt x="11" y="6"/>
                    </a:moveTo>
                    <a:cubicBezTo>
                      <a:pt x="11" y="6"/>
                      <a:pt x="10" y="6"/>
                      <a:pt x="10" y="6"/>
                    </a:cubicBezTo>
                    <a:cubicBezTo>
                      <a:pt x="10" y="7"/>
                      <a:pt x="10" y="5"/>
                      <a:pt x="9" y="6"/>
                    </a:cubicBezTo>
                    <a:cubicBezTo>
                      <a:pt x="9" y="7"/>
                      <a:pt x="9" y="6"/>
                      <a:pt x="8" y="7"/>
                    </a:cubicBezTo>
                    <a:cubicBezTo>
                      <a:pt x="7" y="8"/>
                      <a:pt x="8" y="8"/>
                      <a:pt x="9" y="9"/>
                    </a:cubicBezTo>
                    <a:cubicBezTo>
                      <a:pt x="9" y="9"/>
                      <a:pt x="9" y="9"/>
                      <a:pt x="8" y="9"/>
                    </a:cubicBezTo>
                    <a:cubicBezTo>
                      <a:pt x="8" y="9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0" y="8"/>
                    </a:cubicBezTo>
                    <a:cubicBezTo>
                      <a:pt x="10" y="8"/>
                      <a:pt x="11" y="6"/>
                      <a:pt x="11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317">
                <a:extLst>
                  <a:ext uri="{FF2B5EF4-FFF2-40B4-BE49-F238E27FC236}">
                    <a16:creationId xmlns:a16="http://schemas.microsoft.com/office/drawing/2014/main" id="{102C344C-5D00-4260-99A9-6B7EF92444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27413" y="1525588"/>
                <a:ext cx="104775" cy="184150"/>
              </a:xfrm>
              <a:custGeom>
                <a:avLst/>
                <a:gdLst>
                  <a:gd name="T0" fmla="*/ 28 w 29"/>
                  <a:gd name="T1" fmla="*/ 11 h 51"/>
                  <a:gd name="T2" fmla="*/ 28 w 29"/>
                  <a:gd name="T3" fmla="*/ 7 h 51"/>
                  <a:gd name="T4" fmla="*/ 24 w 29"/>
                  <a:gd name="T5" fmla="*/ 3 h 51"/>
                  <a:gd name="T6" fmla="*/ 20 w 29"/>
                  <a:gd name="T7" fmla="*/ 3 h 51"/>
                  <a:gd name="T8" fmla="*/ 16 w 29"/>
                  <a:gd name="T9" fmla="*/ 3 h 51"/>
                  <a:gd name="T10" fmla="*/ 14 w 29"/>
                  <a:gd name="T11" fmla="*/ 5 h 51"/>
                  <a:gd name="T12" fmla="*/ 11 w 29"/>
                  <a:gd name="T13" fmla="*/ 8 h 51"/>
                  <a:gd name="T14" fmla="*/ 10 w 29"/>
                  <a:gd name="T15" fmla="*/ 11 h 51"/>
                  <a:gd name="T16" fmla="*/ 7 w 29"/>
                  <a:gd name="T17" fmla="*/ 13 h 51"/>
                  <a:gd name="T18" fmla="*/ 6 w 29"/>
                  <a:gd name="T19" fmla="*/ 18 h 51"/>
                  <a:gd name="T20" fmla="*/ 6 w 29"/>
                  <a:gd name="T21" fmla="*/ 20 h 51"/>
                  <a:gd name="T22" fmla="*/ 2 w 29"/>
                  <a:gd name="T23" fmla="*/ 22 h 51"/>
                  <a:gd name="T24" fmla="*/ 2 w 29"/>
                  <a:gd name="T25" fmla="*/ 27 h 51"/>
                  <a:gd name="T26" fmla="*/ 4 w 29"/>
                  <a:gd name="T27" fmla="*/ 30 h 51"/>
                  <a:gd name="T28" fmla="*/ 3 w 29"/>
                  <a:gd name="T29" fmla="*/ 33 h 51"/>
                  <a:gd name="T30" fmla="*/ 1 w 29"/>
                  <a:gd name="T31" fmla="*/ 36 h 51"/>
                  <a:gd name="T32" fmla="*/ 0 w 29"/>
                  <a:gd name="T33" fmla="*/ 39 h 51"/>
                  <a:gd name="T34" fmla="*/ 0 w 29"/>
                  <a:gd name="T35" fmla="*/ 39 h 51"/>
                  <a:gd name="T36" fmla="*/ 2 w 29"/>
                  <a:gd name="T37" fmla="*/ 44 h 51"/>
                  <a:gd name="T38" fmla="*/ 3 w 29"/>
                  <a:gd name="T39" fmla="*/ 48 h 51"/>
                  <a:gd name="T40" fmla="*/ 4 w 29"/>
                  <a:gd name="T41" fmla="*/ 51 h 51"/>
                  <a:gd name="T42" fmla="*/ 7 w 29"/>
                  <a:gd name="T43" fmla="*/ 49 h 51"/>
                  <a:gd name="T44" fmla="*/ 9 w 29"/>
                  <a:gd name="T45" fmla="*/ 48 h 51"/>
                  <a:gd name="T46" fmla="*/ 11 w 29"/>
                  <a:gd name="T47" fmla="*/ 48 h 51"/>
                  <a:gd name="T48" fmla="*/ 12 w 29"/>
                  <a:gd name="T49" fmla="*/ 46 h 51"/>
                  <a:gd name="T50" fmla="*/ 12 w 29"/>
                  <a:gd name="T51" fmla="*/ 41 h 51"/>
                  <a:gd name="T52" fmla="*/ 16 w 29"/>
                  <a:gd name="T53" fmla="*/ 37 h 51"/>
                  <a:gd name="T54" fmla="*/ 15 w 29"/>
                  <a:gd name="T55" fmla="*/ 33 h 51"/>
                  <a:gd name="T56" fmla="*/ 13 w 29"/>
                  <a:gd name="T57" fmla="*/ 30 h 51"/>
                  <a:gd name="T58" fmla="*/ 14 w 29"/>
                  <a:gd name="T59" fmla="*/ 26 h 51"/>
                  <a:gd name="T60" fmla="*/ 17 w 29"/>
                  <a:gd name="T61" fmla="*/ 23 h 51"/>
                  <a:gd name="T62" fmla="*/ 23 w 29"/>
                  <a:gd name="T63" fmla="*/ 19 h 51"/>
                  <a:gd name="T64" fmla="*/ 24 w 29"/>
                  <a:gd name="T65" fmla="*/ 15 h 51"/>
                  <a:gd name="T66" fmla="*/ 27 w 29"/>
                  <a:gd name="T67" fmla="*/ 13 h 51"/>
                  <a:gd name="T68" fmla="*/ 28 w 29"/>
                  <a:gd name="T69" fmla="*/ 12 h 51"/>
                  <a:gd name="T70" fmla="*/ 15 w 29"/>
                  <a:gd name="T71" fmla="*/ 4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" h="51">
                    <a:moveTo>
                      <a:pt x="28" y="12"/>
                    </a:moveTo>
                    <a:cubicBezTo>
                      <a:pt x="28" y="12"/>
                      <a:pt x="27" y="11"/>
                      <a:pt x="28" y="11"/>
                    </a:cubicBezTo>
                    <a:cubicBezTo>
                      <a:pt x="29" y="11"/>
                      <a:pt x="29" y="10"/>
                      <a:pt x="28" y="9"/>
                    </a:cubicBezTo>
                    <a:cubicBezTo>
                      <a:pt x="27" y="9"/>
                      <a:pt x="28" y="7"/>
                      <a:pt x="28" y="7"/>
                    </a:cubicBezTo>
                    <a:cubicBezTo>
                      <a:pt x="27" y="7"/>
                      <a:pt x="27" y="6"/>
                      <a:pt x="27" y="5"/>
                    </a:cubicBezTo>
                    <a:cubicBezTo>
                      <a:pt x="28" y="4"/>
                      <a:pt x="25" y="3"/>
                      <a:pt x="24" y="3"/>
                    </a:cubicBezTo>
                    <a:cubicBezTo>
                      <a:pt x="23" y="2"/>
                      <a:pt x="22" y="1"/>
                      <a:pt x="21" y="1"/>
                    </a:cubicBezTo>
                    <a:cubicBezTo>
                      <a:pt x="20" y="0"/>
                      <a:pt x="20" y="2"/>
                      <a:pt x="20" y="3"/>
                    </a:cubicBezTo>
                    <a:cubicBezTo>
                      <a:pt x="20" y="4"/>
                      <a:pt x="19" y="4"/>
                      <a:pt x="18" y="3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5" y="2"/>
                      <a:pt x="15" y="4"/>
                      <a:pt x="15" y="4"/>
                    </a:cubicBezTo>
                    <a:cubicBezTo>
                      <a:pt x="15" y="5"/>
                      <a:pt x="14" y="5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2" y="7"/>
                      <a:pt x="11" y="8"/>
                      <a:pt x="11" y="8"/>
                    </a:cubicBezTo>
                    <a:cubicBezTo>
                      <a:pt x="12" y="8"/>
                      <a:pt x="11" y="9"/>
                      <a:pt x="11" y="9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9" y="11"/>
                      <a:pt x="10" y="12"/>
                      <a:pt x="9" y="12"/>
                    </a:cubicBezTo>
                    <a:cubicBezTo>
                      <a:pt x="8" y="13"/>
                      <a:pt x="8" y="12"/>
                      <a:pt x="7" y="13"/>
                    </a:cubicBezTo>
                    <a:cubicBezTo>
                      <a:pt x="7" y="13"/>
                      <a:pt x="7" y="14"/>
                      <a:pt x="7" y="15"/>
                    </a:cubicBezTo>
                    <a:cubicBezTo>
                      <a:pt x="7" y="16"/>
                      <a:pt x="6" y="17"/>
                      <a:pt x="6" y="18"/>
                    </a:cubicBezTo>
                    <a:cubicBezTo>
                      <a:pt x="5" y="19"/>
                      <a:pt x="6" y="19"/>
                      <a:pt x="6" y="19"/>
                    </a:cubicBezTo>
                    <a:cubicBezTo>
                      <a:pt x="7" y="19"/>
                      <a:pt x="7" y="20"/>
                      <a:pt x="6" y="20"/>
                    </a:cubicBezTo>
                    <a:cubicBezTo>
                      <a:pt x="6" y="21"/>
                      <a:pt x="5" y="21"/>
                      <a:pt x="5" y="20"/>
                    </a:cubicBezTo>
                    <a:cubicBezTo>
                      <a:pt x="4" y="20"/>
                      <a:pt x="3" y="21"/>
                      <a:pt x="2" y="22"/>
                    </a:cubicBezTo>
                    <a:cubicBezTo>
                      <a:pt x="2" y="23"/>
                      <a:pt x="2" y="24"/>
                      <a:pt x="2" y="24"/>
                    </a:cubicBezTo>
                    <a:cubicBezTo>
                      <a:pt x="2" y="25"/>
                      <a:pt x="2" y="26"/>
                      <a:pt x="2" y="27"/>
                    </a:cubicBezTo>
                    <a:cubicBezTo>
                      <a:pt x="3" y="28"/>
                      <a:pt x="2" y="28"/>
                      <a:pt x="2" y="29"/>
                    </a:cubicBezTo>
                    <a:cubicBezTo>
                      <a:pt x="2" y="30"/>
                      <a:pt x="3" y="30"/>
                      <a:pt x="4" y="30"/>
                    </a:cubicBezTo>
                    <a:cubicBezTo>
                      <a:pt x="4" y="31"/>
                      <a:pt x="3" y="32"/>
                      <a:pt x="3" y="32"/>
                    </a:cubicBezTo>
                    <a:cubicBezTo>
                      <a:pt x="2" y="32"/>
                      <a:pt x="2" y="33"/>
                      <a:pt x="3" y="33"/>
                    </a:cubicBezTo>
                    <a:cubicBezTo>
                      <a:pt x="3" y="33"/>
                      <a:pt x="3" y="35"/>
                      <a:pt x="3" y="35"/>
                    </a:cubicBezTo>
                    <a:cubicBezTo>
                      <a:pt x="3" y="35"/>
                      <a:pt x="1" y="35"/>
                      <a:pt x="1" y="36"/>
                    </a:cubicBezTo>
                    <a:cubicBezTo>
                      <a:pt x="1" y="36"/>
                      <a:pt x="1" y="37"/>
                      <a:pt x="1" y="37"/>
                    </a:cubicBezTo>
                    <a:cubicBezTo>
                      <a:pt x="1" y="38"/>
                      <a:pt x="1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0"/>
                      <a:pt x="0" y="41"/>
                      <a:pt x="1" y="41"/>
                    </a:cubicBezTo>
                    <a:cubicBezTo>
                      <a:pt x="2" y="42"/>
                      <a:pt x="1" y="43"/>
                      <a:pt x="2" y="44"/>
                    </a:cubicBezTo>
                    <a:cubicBezTo>
                      <a:pt x="2" y="45"/>
                      <a:pt x="2" y="45"/>
                      <a:pt x="3" y="46"/>
                    </a:cubicBezTo>
                    <a:cubicBezTo>
                      <a:pt x="3" y="47"/>
                      <a:pt x="4" y="47"/>
                      <a:pt x="3" y="48"/>
                    </a:cubicBezTo>
                    <a:cubicBezTo>
                      <a:pt x="3" y="48"/>
                      <a:pt x="4" y="48"/>
                      <a:pt x="4" y="49"/>
                    </a:cubicBezTo>
                    <a:cubicBezTo>
                      <a:pt x="4" y="49"/>
                      <a:pt x="4" y="50"/>
                      <a:pt x="4" y="51"/>
                    </a:cubicBezTo>
                    <a:cubicBezTo>
                      <a:pt x="4" y="51"/>
                      <a:pt x="5" y="51"/>
                      <a:pt x="6" y="51"/>
                    </a:cubicBezTo>
                    <a:cubicBezTo>
                      <a:pt x="7" y="51"/>
                      <a:pt x="7" y="50"/>
                      <a:pt x="7" y="49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7" y="48"/>
                      <a:pt x="8" y="48"/>
                      <a:pt x="9" y="48"/>
                    </a:cubicBezTo>
                    <a:cubicBezTo>
                      <a:pt x="10" y="49"/>
                      <a:pt x="10" y="48"/>
                      <a:pt x="11" y="47"/>
                    </a:cubicBezTo>
                    <a:cubicBezTo>
                      <a:pt x="11" y="46"/>
                      <a:pt x="11" y="47"/>
                      <a:pt x="11" y="48"/>
                    </a:cubicBezTo>
                    <a:cubicBezTo>
                      <a:pt x="12" y="48"/>
                      <a:pt x="12" y="46"/>
                      <a:pt x="13" y="45"/>
                    </a:cubicBezTo>
                    <a:cubicBezTo>
                      <a:pt x="13" y="45"/>
                      <a:pt x="13" y="45"/>
                      <a:pt x="12" y="46"/>
                    </a:cubicBezTo>
                    <a:cubicBezTo>
                      <a:pt x="11" y="46"/>
                      <a:pt x="12" y="45"/>
                      <a:pt x="12" y="44"/>
                    </a:cubicBezTo>
                    <a:cubicBezTo>
                      <a:pt x="12" y="43"/>
                      <a:pt x="12" y="41"/>
                      <a:pt x="12" y="41"/>
                    </a:cubicBezTo>
                    <a:cubicBezTo>
                      <a:pt x="12" y="40"/>
                      <a:pt x="13" y="39"/>
                      <a:pt x="14" y="39"/>
                    </a:cubicBezTo>
                    <a:cubicBezTo>
                      <a:pt x="15" y="39"/>
                      <a:pt x="16" y="38"/>
                      <a:pt x="16" y="37"/>
                    </a:cubicBezTo>
                    <a:cubicBezTo>
                      <a:pt x="15" y="37"/>
                      <a:pt x="17" y="36"/>
                      <a:pt x="17" y="35"/>
                    </a:cubicBezTo>
                    <a:cubicBezTo>
                      <a:pt x="17" y="35"/>
                      <a:pt x="15" y="33"/>
                      <a:pt x="15" y="33"/>
                    </a:cubicBezTo>
                    <a:cubicBezTo>
                      <a:pt x="14" y="33"/>
                      <a:pt x="13" y="33"/>
                      <a:pt x="13" y="33"/>
                    </a:cubicBezTo>
                    <a:cubicBezTo>
                      <a:pt x="13" y="32"/>
                      <a:pt x="13" y="31"/>
                      <a:pt x="13" y="30"/>
                    </a:cubicBezTo>
                    <a:cubicBezTo>
                      <a:pt x="13" y="29"/>
                      <a:pt x="14" y="28"/>
                      <a:pt x="14" y="28"/>
                    </a:cubicBezTo>
                    <a:cubicBezTo>
                      <a:pt x="14" y="27"/>
                      <a:pt x="14" y="26"/>
                      <a:pt x="14" y="26"/>
                    </a:cubicBezTo>
                    <a:cubicBezTo>
                      <a:pt x="15" y="26"/>
                      <a:pt x="15" y="25"/>
                      <a:pt x="15" y="25"/>
                    </a:cubicBezTo>
                    <a:cubicBezTo>
                      <a:pt x="16" y="25"/>
                      <a:pt x="16" y="23"/>
                      <a:pt x="17" y="23"/>
                    </a:cubicBezTo>
                    <a:cubicBezTo>
                      <a:pt x="18" y="23"/>
                      <a:pt x="18" y="22"/>
                      <a:pt x="19" y="22"/>
                    </a:cubicBezTo>
                    <a:cubicBezTo>
                      <a:pt x="20" y="21"/>
                      <a:pt x="23" y="20"/>
                      <a:pt x="23" y="19"/>
                    </a:cubicBezTo>
                    <a:cubicBezTo>
                      <a:pt x="23" y="18"/>
                      <a:pt x="22" y="18"/>
                      <a:pt x="23" y="17"/>
                    </a:cubicBezTo>
                    <a:cubicBezTo>
                      <a:pt x="24" y="16"/>
                      <a:pt x="23" y="15"/>
                      <a:pt x="24" y="15"/>
                    </a:cubicBezTo>
                    <a:cubicBezTo>
                      <a:pt x="24" y="15"/>
                      <a:pt x="25" y="14"/>
                      <a:pt x="25" y="14"/>
                    </a:cubicBezTo>
                    <a:cubicBezTo>
                      <a:pt x="26" y="13"/>
                      <a:pt x="26" y="14"/>
                      <a:pt x="27" y="13"/>
                    </a:cubicBezTo>
                    <a:cubicBezTo>
                      <a:pt x="28" y="13"/>
                      <a:pt x="28" y="13"/>
                      <a:pt x="29" y="14"/>
                    </a:cubicBezTo>
                    <a:cubicBezTo>
                      <a:pt x="29" y="13"/>
                      <a:pt x="29" y="13"/>
                      <a:pt x="28" y="12"/>
                    </a:cubicBezTo>
                    <a:close/>
                    <a:moveTo>
                      <a:pt x="17" y="43"/>
                    </a:moveTo>
                    <a:cubicBezTo>
                      <a:pt x="15" y="43"/>
                      <a:pt x="15" y="45"/>
                      <a:pt x="15" y="46"/>
                    </a:cubicBezTo>
                    <a:cubicBezTo>
                      <a:pt x="15" y="46"/>
                      <a:pt x="18" y="43"/>
                      <a:pt x="17" y="4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318">
                <a:extLst>
                  <a:ext uri="{FF2B5EF4-FFF2-40B4-BE49-F238E27FC236}">
                    <a16:creationId xmlns:a16="http://schemas.microsoft.com/office/drawing/2014/main" id="{B7900FFA-8A28-4612-A871-ED1D3E571A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40100" y="1654175"/>
                <a:ext cx="50800" cy="25400"/>
              </a:xfrm>
              <a:custGeom>
                <a:avLst/>
                <a:gdLst>
                  <a:gd name="T0" fmla="*/ 13 w 14"/>
                  <a:gd name="T1" fmla="*/ 2 h 7"/>
                  <a:gd name="T2" fmla="*/ 14 w 14"/>
                  <a:gd name="T3" fmla="*/ 1 h 7"/>
                  <a:gd name="T4" fmla="*/ 13 w 14"/>
                  <a:gd name="T5" fmla="*/ 1 h 7"/>
                  <a:gd name="T6" fmla="*/ 9 w 14"/>
                  <a:gd name="T7" fmla="*/ 0 h 7"/>
                  <a:gd name="T8" fmla="*/ 4 w 14"/>
                  <a:gd name="T9" fmla="*/ 1 h 7"/>
                  <a:gd name="T10" fmla="*/ 3 w 14"/>
                  <a:gd name="T11" fmla="*/ 3 h 7"/>
                  <a:gd name="T12" fmla="*/ 3 w 14"/>
                  <a:gd name="T13" fmla="*/ 4 h 7"/>
                  <a:gd name="T14" fmla="*/ 5 w 14"/>
                  <a:gd name="T15" fmla="*/ 5 h 7"/>
                  <a:gd name="T16" fmla="*/ 5 w 14"/>
                  <a:gd name="T17" fmla="*/ 6 h 7"/>
                  <a:gd name="T18" fmla="*/ 5 w 14"/>
                  <a:gd name="T19" fmla="*/ 6 h 7"/>
                  <a:gd name="T20" fmla="*/ 8 w 14"/>
                  <a:gd name="T21" fmla="*/ 6 h 7"/>
                  <a:gd name="T22" fmla="*/ 10 w 14"/>
                  <a:gd name="T23" fmla="*/ 7 h 7"/>
                  <a:gd name="T24" fmla="*/ 12 w 14"/>
                  <a:gd name="T25" fmla="*/ 7 h 7"/>
                  <a:gd name="T26" fmla="*/ 12 w 14"/>
                  <a:gd name="T27" fmla="*/ 7 h 7"/>
                  <a:gd name="T28" fmla="*/ 13 w 14"/>
                  <a:gd name="T29" fmla="*/ 6 h 7"/>
                  <a:gd name="T30" fmla="*/ 13 w 14"/>
                  <a:gd name="T31" fmla="*/ 5 h 7"/>
                  <a:gd name="T32" fmla="*/ 12 w 14"/>
                  <a:gd name="T33" fmla="*/ 3 h 7"/>
                  <a:gd name="T34" fmla="*/ 13 w 14"/>
                  <a:gd name="T35" fmla="*/ 2 h 7"/>
                  <a:gd name="T36" fmla="*/ 1 w 14"/>
                  <a:gd name="T37" fmla="*/ 4 h 7"/>
                  <a:gd name="T38" fmla="*/ 0 w 14"/>
                  <a:gd name="T39" fmla="*/ 6 h 7"/>
                  <a:gd name="T40" fmla="*/ 2 w 14"/>
                  <a:gd name="T41" fmla="*/ 4 h 7"/>
                  <a:gd name="T42" fmla="*/ 1 w 14"/>
                  <a:gd name="T43" fmla="*/ 4 h 7"/>
                  <a:gd name="T44" fmla="*/ 2 w 14"/>
                  <a:gd name="T45" fmla="*/ 3 h 7"/>
                  <a:gd name="T46" fmla="*/ 1 w 14"/>
                  <a:gd name="T47" fmla="*/ 3 h 7"/>
                  <a:gd name="T48" fmla="*/ 2 w 14"/>
                  <a:gd name="T4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7">
                    <a:moveTo>
                      <a:pt x="13" y="2"/>
                    </a:moveTo>
                    <a:cubicBezTo>
                      <a:pt x="13" y="2"/>
                      <a:pt x="14" y="1"/>
                      <a:pt x="14" y="1"/>
                    </a:cubicBezTo>
                    <a:cubicBezTo>
                      <a:pt x="14" y="1"/>
                      <a:pt x="13" y="1"/>
                      <a:pt x="13" y="1"/>
                    </a:cubicBezTo>
                    <a:cubicBezTo>
                      <a:pt x="12" y="1"/>
                      <a:pt x="10" y="0"/>
                      <a:pt x="9" y="0"/>
                    </a:cubicBezTo>
                    <a:cubicBezTo>
                      <a:pt x="7" y="1"/>
                      <a:pt x="5" y="1"/>
                      <a:pt x="4" y="1"/>
                    </a:cubicBezTo>
                    <a:cubicBezTo>
                      <a:pt x="4" y="2"/>
                      <a:pt x="2" y="2"/>
                      <a:pt x="3" y="3"/>
                    </a:cubicBezTo>
                    <a:cubicBezTo>
                      <a:pt x="4" y="3"/>
                      <a:pt x="3" y="4"/>
                      <a:pt x="3" y="4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5" y="5"/>
                      <a:pt x="6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8" y="6"/>
                      <a:pt x="8" y="6"/>
                    </a:cubicBezTo>
                    <a:cubicBezTo>
                      <a:pt x="8" y="6"/>
                      <a:pt x="10" y="7"/>
                      <a:pt x="10" y="7"/>
                    </a:cubicBezTo>
                    <a:cubicBezTo>
                      <a:pt x="10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4"/>
                      <a:pt x="12" y="4"/>
                      <a:pt x="12" y="3"/>
                    </a:cubicBezTo>
                    <a:cubicBezTo>
                      <a:pt x="12" y="3"/>
                      <a:pt x="13" y="3"/>
                      <a:pt x="13" y="2"/>
                    </a:cubicBezTo>
                    <a:close/>
                    <a:moveTo>
                      <a:pt x="1" y="4"/>
                    </a:moveTo>
                    <a:cubicBezTo>
                      <a:pt x="0" y="4"/>
                      <a:pt x="0" y="6"/>
                      <a:pt x="0" y="6"/>
                    </a:cubicBezTo>
                    <a:cubicBezTo>
                      <a:pt x="1" y="6"/>
                      <a:pt x="2" y="5"/>
                      <a:pt x="2" y="4"/>
                    </a:cubicBezTo>
                    <a:cubicBezTo>
                      <a:pt x="3" y="4"/>
                      <a:pt x="2" y="4"/>
                      <a:pt x="1" y="4"/>
                    </a:cubicBezTo>
                    <a:close/>
                    <a:moveTo>
                      <a:pt x="2" y="3"/>
                    </a:moveTo>
                    <a:cubicBezTo>
                      <a:pt x="2" y="2"/>
                      <a:pt x="0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319">
                <a:extLst>
                  <a:ext uri="{FF2B5EF4-FFF2-40B4-BE49-F238E27FC236}">
                    <a16:creationId xmlns:a16="http://schemas.microsoft.com/office/drawing/2014/main" id="{E5CB9C5F-DBAB-4223-AE11-28357D53F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46438" y="2187575"/>
                <a:ext cx="68262" cy="84138"/>
              </a:xfrm>
              <a:custGeom>
                <a:avLst/>
                <a:gdLst>
                  <a:gd name="T0" fmla="*/ 17 w 19"/>
                  <a:gd name="T1" fmla="*/ 6 h 23"/>
                  <a:gd name="T2" fmla="*/ 18 w 19"/>
                  <a:gd name="T3" fmla="*/ 4 h 23"/>
                  <a:gd name="T4" fmla="*/ 19 w 19"/>
                  <a:gd name="T5" fmla="*/ 2 h 23"/>
                  <a:gd name="T6" fmla="*/ 18 w 19"/>
                  <a:gd name="T7" fmla="*/ 3 h 23"/>
                  <a:gd name="T8" fmla="*/ 17 w 19"/>
                  <a:gd name="T9" fmla="*/ 2 h 23"/>
                  <a:gd name="T10" fmla="*/ 15 w 19"/>
                  <a:gd name="T11" fmla="*/ 3 h 23"/>
                  <a:gd name="T12" fmla="*/ 13 w 19"/>
                  <a:gd name="T13" fmla="*/ 4 h 23"/>
                  <a:gd name="T14" fmla="*/ 11 w 19"/>
                  <a:gd name="T15" fmla="*/ 3 h 23"/>
                  <a:gd name="T16" fmla="*/ 8 w 19"/>
                  <a:gd name="T17" fmla="*/ 2 h 23"/>
                  <a:gd name="T18" fmla="*/ 6 w 19"/>
                  <a:gd name="T19" fmla="*/ 1 h 23"/>
                  <a:gd name="T20" fmla="*/ 4 w 19"/>
                  <a:gd name="T21" fmla="*/ 1 h 23"/>
                  <a:gd name="T22" fmla="*/ 3 w 19"/>
                  <a:gd name="T23" fmla="*/ 0 h 23"/>
                  <a:gd name="T24" fmla="*/ 1 w 19"/>
                  <a:gd name="T25" fmla="*/ 2 h 23"/>
                  <a:gd name="T26" fmla="*/ 1 w 19"/>
                  <a:gd name="T27" fmla="*/ 2 h 23"/>
                  <a:gd name="T28" fmla="*/ 2 w 19"/>
                  <a:gd name="T29" fmla="*/ 3 h 23"/>
                  <a:gd name="T30" fmla="*/ 2 w 19"/>
                  <a:gd name="T31" fmla="*/ 5 h 23"/>
                  <a:gd name="T32" fmla="*/ 3 w 19"/>
                  <a:gd name="T33" fmla="*/ 6 h 23"/>
                  <a:gd name="T34" fmla="*/ 3 w 19"/>
                  <a:gd name="T35" fmla="*/ 7 h 23"/>
                  <a:gd name="T36" fmla="*/ 1 w 19"/>
                  <a:gd name="T37" fmla="*/ 10 h 23"/>
                  <a:gd name="T38" fmla="*/ 1 w 19"/>
                  <a:gd name="T39" fmla="*/ 12 h 23"/>
                  <a:gd name="T40" fmla="*/ 2 w 19"/>
                  <a:gd name="T41" fmla="*/ 12 h 23"/>
                  <a:gd name="T42" fmla="*/ 1 w 19"/>
                  <a:gd name="T43" fmla="*/ 14 h 23"/>
                  <a:gd name="T44" fmla="*/ 0 w 19"/>
                  <a:gd name="T45" fmla="*/ 14 h 23"/>
                  <a:gd name="T46" fmla="*/ 9 w 19"/>
                  <a:gd name="T47" fmla="*/ 19 h 23"/>
                  <a:gd name="T48" fmla="*/ 9 w 19"/>
                  <a:gd name="T49" fmla="*/ 20 h 23"/>
                  <a:gd name="T50" fmla="*/ 13 w 19"/>
                  <a:gd name="T51" fmla="*/ 23 h 23"/>
                  <a:gd name="T52" fmla="*/ 15 w 19"/>
                  <a:gd name="T53" fmla="*/ 18 h 23"/>
                  <a:gd name="T54" fmla="*/ 17 w 19"/>
                  <a:gd name="T55" fmla="*/ 17 h 23"/>
                  <a:gd name="T56" fmla="*/ 18 w 19"/>
                  <a:gd name="T57" fmla="*/ 16 h 23"/>
                  <a:gd name="T58" fmla="*/ 18 w 19"/>
                  <a:gd name="T59" fmla="*/ 16 h 23"/>
                  <a:gd name="T60" fmla="*/ 17 w 19"/>
                  <a:gd name="T61" fmla="*/ 14 h 23"/>
                  <a:gd name="T62" fmla="*/ 17 w 19"/>
                  <a:gd name="T63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" h="23">
                    <a:moveTo>
                      <a:pt x="17" y="6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8" y="3"/>
                      <a:pt x="18" y="3"/>
                    </a:cubicBezTo>
                    <a:cubicBezTo>
                      <a:pt x="18" y="3"/>
                      <a:pt x="17" y="2"/>
                      <a:pt x="17" y="2"/>
                    </a:cubicBezTo>
                    <a:cubicBezTo>
                      <a:pt x="17" y="2"/>
                      <a:pt x="16" y="2"/>
                      <a:pt x="15" y="3"/>
                    </a:cubicBezTo>
                    <a:cubicBezTo>
                      <a:pt x="14" y="3"/>
                      <a:pt x="14" y="4"/>
                      <a:pt x="13" y="4"/>
                    </a:cubicBezTo>
                    <a:cubicBezTo>
                      <a:pt x="13" y="4"/>
                      <a:pt x="11" y="3"/>
                      <a:pt x="11" y="3"/>
                    </a:cubicBezTo>
                    <a:cubicBezTo>
                      <a:pt x="10" y="3"/>
                      <a:pt x="8" y="2"/>
                      <a:pt x="8" y="2"/>
                    </a:cubicBezTo>
                    <a:cubicBezTo>
                      <a:pt x="7" y="1"/>
                      <a:pt x="6" y="2"/>
                      <a:pt x="6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3" y="8"/>
                      <a:pt x="2" y="10"/>
                      <a:pt x="1" y="10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1" y="13"/>
                      <a:pt x="1" y="14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11" y="22"/>
                      <a:pt x="13" y="23"/>
                    </a:cubicBezTo>
                    <a:cubicBezTo>
                      <a:pt x="14" y="21"/>
                      <a:pt x="15" y="18"/>
                      <a:pt x="15" y="18"/>
                    </a:cubicBezTo>
                    <a:cubicBezTo>
                      <a:pt x="16" y="17"/>
                      <a:pt x="16" y="17"/>
                      <a:pt x="17" y="17"/>
                    </a:cubicBezTo>
                    <a:cubicBezTo>
                      <a:pt x="17" y="16"/>
                      <a:pt x="17" y="17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4"/>
                      <a:pt x="17" y="14"/>
                      <a:pt x="17" y="14"/>
                    </a:cubicBezTo>
                    <a:lnTo>
                      <a:pt x="17" y="6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320">
                <a:extLst>
                  <a:ext uri="{FF2B5EF4-FFF2-40B4-BE49-F238E27FC236}">
                    <a16:creationId xmlns:a16="http://schemas.microsoft.com/office/drawing/2014/main" id="{6A13B174-9AD9-431F-82FA-9D87BA4B8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82950" y="2195513"/>
                <a:ext cx="47625" cy="46038"/>
              </a:xfrm>
              <a:custGeom>
                <a:avLst/>
                <a:gdLst>
                  <a:gd name="T0" fmla="*/ 12 w 13"/>
                  <a:gd name="T1" fmla="*/ 3 h 13"/>
                  <a:gd name="T2" fmla="*/ 12 w 13"/>
                  <a:gd name="T3" fmla="*/ 1 h 13"/>
                  <a:gd name="T4" fmla="*/ 11 w 13"/>
                  <a:gd name="T5" fmla="*/ 0 h 13"/>
                  <a:gd name="T6" fmla="*/ 10 w 13"/>
                  <a:gd name="T7" fmla="*/ 1 h 13"/>
                  <a:gd name="T8" fmla="*/ 8 w 13"/>
                  <a:gd name="T9" fmla="*/ 1 h 13"/>
                  <a:gd name="T10" fmla="*/ 7 w 13"/>
                  <a:gd name="T11" fmla="*/ 2 h 13"/>
                  <a:gd name="T12" fmla="*/ 5 w 13"/>
                  <a:gd name="T13" fmla="*/ 1 h 13"/>
                  <a:gd name="T14" fmla="*/ 4 w 13"/>
                  <a:gd name="T15" fmla="*/ 2 h 13"/>
                  <a:gd name="T16" fmla="*/ 3 w 13"/>
                  <a:gd name="T17" fmla="*/ 4 h 13"/>
                  <a:gd name="T18" fmla="*/ 4 w 13"/>
                  <a:gd name="T19" fmla="*/ 5 h 13"/>
                  <a:gd name="T20" fmla="*/ 3 w 13"/>
                  <a:gd name="T21" fmla="*/ 6 h 13"/>
                  <a:gd name="T22" fmla="*/ 3 w 13"/>
                  <a:gd name="T23" fmla="*/ 7 h 13"/>
                  <a:gd name="T24" fmla="*/ 2 w 13"/>
                  <a:gd name="T25" fmla="*/ 8 h 13"/>
                  <a:gd name="T26" fmla="*/ 1 w 13"/>
                  <a:gd name="T27" fmla="*/ 9 h 13"/>
                  <a:gd name="T28" fmla="*/ 1 w 13"/>
                  <a:gd name="T29" fmla="*/ 11 h 13"/>
                  <a:gd name="T30" fmla="*/ 0 w 13"/>
                  <a:gd name="T31" fmla="*/ 13 h 13"/>
                  <a:gd name="T32" fmla="*/ 1 w 13"/>
                  <a:gd name="T33" fmla="*/ 13 h 13"/>
                  <a:gd name="T34" fmla="*/ 4 w 13"/>
                  <a:gd name="T35" fmla="*/ 12 h 13"/>
                  <a:gd name="T36" fmla="*/ 6 w 13"/>
                  <a:gd name="T37" fmla="*/ 12 h 13"/>
                  <a:gd name="T38" fmla="*/ 8 w 13"/>
                  <a:gd name="T39" fmla="*/ 10 h 13"/>
                  <a:gd name="T40" fmla="*/ 11 w 13"/>
                  <a:gd name="T41" fmla="*/ 10 h 13"/>
                  <a:gd name="T42" fmla="*/ 11 w 13"/>
                  <a:gd name="T43" fmla="*/ 8 h 13"/>
                  <a:gd name="T44" fmla="*/ 13 w 13"/>
                  <a:gd name="T45" fmla="*/ 5 h 13"/>
                  <a:gd name="T46" fmla="*/ 13 w 13"/>
                  <a:gd name="T47" fmla="*/ 4 h 13"/>
                  <a:gd name="T48" fmla="*/ 12 w 13"/>
                  <a:gd name="T4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" h="13">
                    <a:moveTo>
                      <a:pt x="12" y="3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1"/>
                      <a:pt x="10" y="1"/>
                    </a:cubicBezTo>
                    <a:cubicBezTo>
                      <a:pt x="10" y="1"/>
                      <a:pt x="9" y="1"/>
                      <a:pt x="8" y="1"/>
                    </a:cubicBezTo>
                    <a:cubicBezTo>
                      <a:pt x="8" y="1"/>
                      <a:pt x="7" y="1"/>
                      <a:pt x="7" y="2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4" y="2"/>
                      <a:pt x="3" y="3"/>
                      <a:pt x="3" y="4"/>
                    </a:cubicBezTo>
                    <a:cubicBezTo>
                      <a:pt x="3" y="4"/>
                      <a:pt x="4" y="4"/>
                      <a:pt x="4" y="5"/>
                    </a:cubicBezTo>
                    <a:cubicBezTo>
                      <a:pt x="4" y="5"/>
                      <a:pt x="4" y="6"/>
                      <a:pt x="3" y="6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12"/>
                      <a:pt x="1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2" y="13"/>
                      <a:pt x="4" y="12"/>
                      <a:pt x="4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1"/>
                      <a:pt x="7" y="10"/>
                      <a:pt x="8" y="10"/>
                    </a:cubicBezTo>
                    <a:cubicBezTo>
                      <a:pt x="8" y="9"/>
                      <a:pt x="10" y="9"/>
                      <a:pt x="11" y="10"/>
                    </a:cubicBezTo>
                    <a:cubicBezTo>
                      <a:pt x="11" y="9"/>
                      <a:pt x="11" y="8"/>
                      <a:pt x="11" y="8"/>
                    </a:cubicBezTo>
                    <a:cubicBezTo>
                      <a:pt x="12" y="8"/>
                      <a:pt x="13" y="6"/>
                      <a:pt x="13" y="5"/>
                    </a:cubicBezTo>
                    <a:cubicBezTo>
                      <a:pt x="13" y="5"/>
                      <a:pt x="13" y="4"/>
                      <a:pt x="13" y="4"/>
                    </a:cubicBezTo>
                    <a:lnTo>
                      <a:pt x="12" y="3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321">
                <a:extLst>
                  <a:ext uri="{FF2B5EF4-FFF2-40B4-BE49-F238E27FC236}">
                    <a16:creationId xmlns:a16="http://schemas.microsoft.com/office/drawing/2014/main" id="{25DBA39A-9497-4B99-9D95-8F4D655D2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54350" y="1817688"/>
                <a:ext cx="147637" cy="85725"/>
              </a:xfrm>
              <a:custGeom>
                <a:avLst/>
                <a:gdLst>
                  <a:gd name="T0" fmla="*/ 40 w 41"/>
                  <a:gd name="T1" fmla="*/ 14 h 24"/>
                  <a:gd name="T2" fmla="*/ 37 w 41"/>
                  <a:gd name="T3" fmla="*/ 12 h 24"/>
                  <a:gd name="T4" fmla="*/ 35 w 41"/>
                  <a:gd name="T5" fmla="*/ 12 h 24"/>
                  <a:gd name="T6" fmla="*/ 33 w 41"/>
                  <a:gd name="T7" fmla="*/ 12 h 24"/>
                  <a:gd name="T8" fmla="*/ 30 w 41"/>
                  <a:gd name="T9" fmla="*/ 14 h 24"/>
                  <a:gd name="T10" fmla="*/ 29 w 41"/>
                  <a:gd name="T11" fmla="*/ 14 h 24"/>
                  <a:gd name="T12" fmla="*/ 27 w 41"/>
                  <a:gd name="T13" fmla="*/ 13 h 24"/>
                  <a:gd name="T14" fmla="*/ 25 w 41"/>
                  <a:gd name="T15" fmla="*/ 12 h 24"/>
                  <a:gd name="T16" fmla="*/ 24 w 41"/>
                  <a:gd name="T17" fmla="*/ 10 h 24"/>
                  <a:gd name="T18" fmla="*/ 23 w 41"/>
                  <a:gd name="T19" fmla="*/ 8 h 24"/>
                  <a:gd name="T20" fmla="*/ 22 w 41"/>
                  <a:gd name="T21" fmla="*/ 6 h 24"/>
                  <a:gd name="T22" fmla="*/ 17 w 41"/>
                  <a:gd name="T23" fmla="*/ 6 h 24"/>
                  <a:gd name="T24" fmla="*/ 14 w 41"/>
                  <a:gd name="T25" fmla="*/ 6 h 24"/>
                  <a:gd name="T26" fmla="*/ 11 w 41"/>
                  <a:gd name="T27" fmla="*/ 3 h 24"/>
                  <a:gd name="T28" fmla="*/ 10 w 41"/>
                  <a:gd name="T29" fmla="*/ 4 h 24"/>
                  <a:gd name="T30" fmla="*/ 8 w 41"/>
                  <a:gd name="T31" fmla="*/ 4 h 24"/>
                  <a:gd name="T32" fmla="*/ 7 w 41"/>
                  <a:gd name="T33" fmla="*/ 1 h 24"/>
                  <a:gd name="T34" fmla="*/ 6 w 41"/>
                  <a:gd name="T35" fmla="*/ 4 h 24"/>
                  <a:gd name="T36" fmla="*/ 6 w 41"/>
                  <a:gd name="T37" fmla="*/ 0 h 24"/>
                  <a:gd name="T38" fmla="*/ 0 w 41"/>
                  <a:gd name="T39" fmla="*/ 2 h 24"/>
                  <a:gd name="T40" fmla="*/ 0 w 41"/>
                  <a:gd name="T41" fmla="*/ 12 h 24"/>
                  <a:gd name="T42" fmla="*/ 0 w 41"/>
                  <a:gd name="T43" fmla="*/ 12 h 24"/>
                  <a:gd name="T44" fmla="*/ 2 w 41"/>
                  <a:gd name="T45" fmla="*/ 13 h 24"/>
                  <a:gd name="T46" fmla="*/ 2 w 41"/>
                  <a:gd name="T47" fmla="*/ 11 h 24"/>
                  <a:gd name="T48" fmla="*/ 4 w 41"/>
                  <a:gd name="T49" fmla="*/ 10 h 24"/>
                  <a:gd name="T50" fmla="*/ 5 w 41"/>
                  <a:gd name="T51" fmla="*/ 9 h 24"/>
                  <a:gd name="T52" fmla="*/ 6 w 41"/>
                  <a:gd name="T53" fmla="*/ 9 h 24"/>
                  <a:gd name="T54" fmla="*/ 7 w 41"/>
                  <a:gd name="T55" fmla="*/ 9 h 24"/>
                  <a:gd name="T56" fmla="*/ 9 w 41"/>
                  <a:gd name="T57" fmla="*/ 10 h 24"/>
                  <a:gd name="T58" fmla="*/ 10 w 41"/>
                  <a:gd name="T59" fmla="*/ 12 h 24"/>
                  <a:gd name="T60" fmla="*/ 13 w 41"/>
                  <a:gd name="T61" fmla="*/ 13 h 24"/>
                  <a:gd name="T62" fmla="*/ 14 w 41"/>
                  <a:gd name="T63" fmla="*/ 14 h 24"/>
                  <a:gd name="T64" fmla="*/ 15 w 41"/>
                  <a:gd name="T65" fmla="*/ 16 h 24"/>
                  <a:gd name="T66" fmla="*/ 18 w 41"/>
                  <a:gd name="T67" fmla="*/ 18 h 24"/>
                  <a:gd name="T68" fmla="*/ 20 w 41"/>
                  <a:gd name="T69" fmla="*/ 19 h 24"/>
                  <a:gd name="T70" fmla="*/ 23 w 41"/>
                  <a:gd name="T71" fmla="*/ 21 h 24"/>
                  <a:gd name="T72" fmla="*/ 25 w 41"/>
                  <a:gd name="T73" fmla="*/ 22 h 24"/>
                  <a:gd name="T74" fmla="*/ 25 w 41"/>
                  <a:gd name="T75" fmla="*/ 23 h 24"/>
                  <a:gd name="T76" fmla="*/ 25 w 41"/>
                  <a:gd name="T77" fmla="*/ 23 h 24"/>
                  <a:gd name="T78" fmla="*/ 27 w 41"/>
                  <a:gd name="T79" fmla="*/ 24 h 24"/>
                  <a:gd name="T80" fmla="*/ 28 w 41"/>
                  <a:gd name="T81" fmla="*/ 24 h 24"/>
                  <a:gd name="T82" fmla="*/ 29 w 41"/>
                  <a:gd name="T83" fmla="*/ 22 h 24"/>
                  <a:gd name="T84" fmla="*/ 29 w 41"/>
                  <a:gd name="T85" fmla="*/ 20 h 24"/>
                  <a:gd name="T86" fmla="*/ 27 w 41"/>
                  <a:gd name="T87" fmla="*/ 18 h 24"/>
                  <a:gd name="T88" fmla="*/ 30 w 41"/>
                  <a:gd name="T89" fmla="*/ 17 h 24"/>
                  <a:gd name="T90" fmla="*/ 30 w 41"/>
                  <a:gd name="T91" fmla="*/ 16 h 24"/>
                  <a:gd name="T92" fmla="*/ 31 w 41"/>
                  <a:gd name="T93" fmla="*/ 15 h 24"/>
                  <a:gd name="T94" fmla="*/ 33 w 41"/>
                  <a:gd name="T95" fmla="*/ 14 h 24"/>
                  <a:gd name="T96" fmla="*/ 35 w 41"/>
                  <a:gd name="T97" fmla="*/ 14 h 24"/>
                  <a:gd name="T98" fmla="*/ 34 w 41"/>
                  <a:gd name="T99" fmla="*/ 16 h 24"/>
                  <a:gd name="T100" fmla="*/ 37 w 41"/>
                  <a:gd name="T101" fmla="*/ 15 h 24"/>
                  <a:gd name="T102" fmla="*/ 39 w 41"/>
                  <a:gd name="T103" fmla="*/ 15 h 24"/>
                  <a:gd name="T104" fmla="*/ 40 w 41"/>
                  <a:gd name="T105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1" h="24">
                    <a:moveTo>
                      <a:pt x="40" y="14"/>
                    </a:moveTo>
                    <a:cubicBezTo>
                      <a:pt x="39" y="13"/>
                      <a:pt x="37" y="12"/>
                      <a:pt x="37" y="12"/>
                    </a:cubicBezTo>
                    <a:cubicBezTo>
                      <a:pt x="37" y="13"/>
                      <a:pt x="35" y="13"/>
                      <a:pt x="35" y="12"/>
                    </a:cubicBezTo>
                    <a:cubicBezTo>
                      <a:pt x="34" y="12"/>
                      <a:pt x="34" y="11"/>
                      <a:pt x="33" y="12"/>
                    </a:cubicBezTo>
                    <a:cubicBezTo>
                      <a:pt x="31" y="12"/>
                      <a:pt x="30" y="13"/>
                      <a:pt x="30" y="14"/>
                    </a:cubicBezTo>
                    <a:cubicBezTo>
                      <a:pt x="30" y="14"/>
                      <a:pt x="29" y="15"/>
                      <a:pt x="29" y="14"/>
                    </a:cubicBezTo>
                    <a:cubicBezTo>
                      <a:pt x="29" y="13"/>
                      <a:pt x="28" y="13"/>
                      <a:pt x="27" y="13"/>
                    </a:cubicBezTo>
                    <a:cubicBezTo>
                      <a:pt x="27" y="13"/>
                      <a:pt x="25" y="13"/>
                      <a:pt x="25" y="12"/>
                    </a:cubicBezTo>
                    <a:cubicBezTo>
                      <a:pt x="25" y="11"/>
                      <a:pt x="24" y="11"/>
                      <a:pt x="24" y="10"/>
                    </a:cubicBezTo>
                    <a:cubicBezTo>
                      <a:pt x="24" y="9"/>
                      <a:pt x="24" y="8"/>
                      <a:pt x="23" y="8"/>
                    </a:cubicBezTo>
                    <a:cubicBezTo>
                      <a:pt x="23" y="7"/>
                      <a:pt x="22" y="6"/>
                      <a:pt x="22" y="6"/>
                    </a:cubicBezTo>
                    <a:cubicBezTo>
                      <a:pt x="21" y="6"/>
                      <a:pt x="17" y="6"/>
                      <a:pt x="17" y="6"/>
                    </a:cubicBezTo>
                    <a:cubicBezTo>
                      <a:pt x="16" y="6"/>
                      <a:pt x="14" y="7"/>
                      <a:pt x="14" y="6"/>
                    </a:cubicBezTo>
                    <a:cubicBezTo>
                      <a:pt x="14" y="6"/>
                      <a:pt x="12" y="4"/>
                      <a:pt x="11" y="3"/>
                    </a:cubicBezTo>
                    <a:cubicBezTo>
                      <a:pt x="11" y="4"/>
                      <a:pt x="11" y="4"/>
                      <a:pt x="10" y="4"/>
                    </a:cubicBezTo>
                    <a:cubicBezTo>
                      <a:pt x="9" y="6"/>
                      <a:pt x="7" y="5"/>
                      <a:pt x="8" y="4"/>
                    </a:cubicBezTo>
                    <a:cubicBezTo>
                      <a:pt x="8" y="2"/>
                      <a:pt x="8" y="1"/>
                      <a:pt x="7" y="1"/>
                    </a:cubicBezTo>
                    <a:cubicBezTo>
                      <a:pt x="6" y="1"/>
                      <a:pt x="7" y="4"/>
                      <a:pt x="6" y="4"/>
                    </a:cubicBezTo>
                    <a:cubicBezTo>
                      <a:pt x="6" y="4"/>
                      <a:pt x="6" y="2"/>
                      <a:pt x="6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" y="13"/>
                      <a:pt x="2" y="12"/>
                      <a:pt x="2" y="11"/>
                    </a:cubicBezTo>
                    <a:cubicBezTo>
                      <a:pt x="2" y="11"/>
                      <a:pt x="3" y="10"/>
                      <a:pt x="4" y="10"/>
                    </a:cubicBezTo>
                    <a:cubicBezTo>
                      <a:pt x="5" y="10"/>
                      <a:pt x="5" y="9"/>
                      <a:pt x="5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6" y="8"/>
                      <a:pt x="7" y="9"/>
                      <a:pt x="7" y="9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10" y="10"/>
                      <a:pt x="10" y="12"/>
                      <a:pt x="10" y="12"/>
                    </a:cubicBezTo>
                    <a:cubicBezTo>
                      <a:pt x="10" y="13"/>
                      <a:pt x="13" y="13"/>
                      <a:pt x="13" y="13"/>
                    </a:cubicBezTo>
                    <a:cubicBezTo>
                      <a:pt x="14" y="13"/>
                      <a:pt x="14" y="14"/>
                      <a:pt x="14" y="14"/>
                    </a:cubicBezTo>
                    <a:cubicBezTo>
                      <a:pt x="15" y="15"/>
                      <a:pt x="15" y="16"/>
                      <a:pt x="15" y="16"/>
                    </a:cubicBezTo>
                    <a:cubicBezTo>
                      <a:pt x="16" y="17"/>
                      <a:pt x="17" y="17"/>
                      <a:pt x="18" y="18"/>
                    </a:cubicBezTo>
                    <a:cubicBezTo>
                      <a:pt x="18" y="19"/>
                      <a:pt x="20" y="19"/>
                      <a:pt x="20" y="19"/>
                    </a:cubicBezTo>
                    <a:cubicBezTo>
                      <a:pt x="21" y="20"/>
                      <a:pt x="22" y="21"/>
                      <a:pt x="23" y="21"/>
                    </a:cubicBezTo>
                    <a:cubicBezTo>
                      <a:pt x="23" y="21"/>
                      <a:pt x="25" y="22"/>
                      <a:pt x="25" y="2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3"/>
                      <a:pt x="27" y="24"/>
                      <a:pt x="27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3"/>
                      <a:pt x="29" y="22"/>
                      <a:pt x="29" y="22"/>
                    </a:cubicBezTo>
                    <a:cubicBezTo>
                      <a:pt x="30" y="21"/>
                      <a:pt x="29" y="21"/>
                      <a:pt x="29" y="20"/>
                    </a:cubicBezTo>
                    <a:cubicBezTo>
                      <a:pt x="29" y="19"/>
                      <a:pt x="27" y="19"/>
                      <a:pt x="27" y="18"/>
                    </a:cubicBezTo>
                    <a:cubicBezTo>
                      <a:pt x="28" y="17"/>
                      <a:pt x="29" y="17"/>
                      <a:pt x="30" y="17"/>
                    </a:cubicBezTo>
                    <a:cubicBezTo>
                      <a:pt x="30" y="17"/>
                      <a:pt x="30" y="16"/>
                      <a:pt x="30" y="16"/>
                    </a:cubicBezTo>
                    <a:cubicBezTo>
                      <a:pt x="31" y="16"/>
                      <a:pt x="31" y="15"/>
                      <a:pt x="31" y="15"/>
                    </a:cubicBezTo>
                    <a:cubicBezTo>
                      <a:pt x="32" y="14"/>
                      <a:pt x="33" y="15"/>
                      <a:pt x="33" y="14"/>
                    </a:cubicBezTo>
                    <a:cubicBezTo>
                      <a:pt x="34" y="14"/>
                      <a:pt x="35" y="14"/>
                      <a:pt x="35" y="14"/>
                    </a:cubicBezTo>
                    <a:cubicBezTo>
                      <a:pt x="35" y="14"/>
                      <a:pt x="34" y="15"/>
                      <a:pt x="34" y="16"/>
                    </a:cubicBezTo>
                    <a:cubicBezTo>
                      <a:pt x="35" y="16"/>
                      <a:pt x="36" y="16"/>
                      <a:pt x="37" y="15"/>
                    </a:cubicBezTo>
                    <a:cubicBezTo>
                      <a:pt x="37" y="15"/>
                      <a:pt x="38" y="16"/>
                      <a:pt x="39" y="15"/>
                    </a:cubicBezTo>
                    <a:cubicBezTo>
                      <a:pt x="39" y="14"/>
                      <a:pt x="41" y="15"/>
                      <a:pt x="40" y="1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322">
                <a:extLst>
                  <a:ext uri="{FF2B5EF4-FFF2-40B4-BE49-F238E27FC236}">
                    <a16:creationId xmlns:a16="http://schemas.microsoft.com/office/drawing/2014/main" id="{D410B47E-1335-4979-A08D-02FDA30361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81388" y="1333500"/>
                <a:ext cx="217487" cy="342900"/>
              </a:xfrm>
              <a:custGeom>
                <a:avLst/>
                <a:gdLst>
                  <a:gd name="T0" fmla="*/ 57 w 60"/>
                  <a:gd name="T1" fmla="*/ 50 h 95"/>
                  <a:gd name="T2" fmla="*/ 57 w 60"/>
                  <a:gd name="T3" fmla="*/ 47 h 95"/>
                  <a:gd name="T4" fmla="*/ 54 w 60"/>
                  <a:gd name="T5" fmla="*/ 46 h 95"/>
                  <a:gd name="T6" fmla="*/ 50 w 60"/>
                  <a:gd name="T7" fmla="*/ 46 h 95"/>
                  <a:gd name="T8" fmla="*/ 48 w 60"/>
                  <a:gd name="T9" fmla="*/ 46 h 95"/>
                  <a:gd name="T10" fmla="*/ 45 w 60"/>
                  <a:gd name="T11" fmla="*/ 47 h 95"/>
                  <a:gd name="T12" fmla="*/ 42 w 60"/>
                  <a:gd name="T13" fmla="*/ 50 h 95"/>
                  <a:gd name="T14" fmla="*/ 42 w 60"/>
                  <a:gd name="T15" fmla="*/ 46 h 95"/>
                  <a:gd name="T16" fmla="*/ 37 w 60"/>
                  <a:gd name="T17" fmla="*/ 49 h 95"/>
                  <a:gd name="T18" fmla="*/ 36 w 60"/>
                  <a:gd name="T19" fmla="*/ 50 h 95"/>
                  <a:gd name="T20" fmla="*/ 34 w 60"/>
                  <a:gd name="T21" fmla="*/ 49 h 95"/>
                  <a:gd name="T22" fmla="*/ 31 w 60"/>
                  <a:gd name="T23" fmla="*/ 52 h 95"/>
                  <a:gd name="T24" fmla="*/ 29 w 60"/>
                  <a:gd name="T25" fmla="*/ 53 h 95"/>
                  <a:gd name="T26" fmla="*/ 26 w 60"/>
                  <a:gd name="T27" fmla="*/ 54 h 95"/>
                  <a:gd name="T28" fmla="*/ 23 w 60"/>
                  <a:gd name="T29" fmla="*/ 55 h 95"/>
                  <a:gd name="T30" fmla="*/ 22 w 60"/>
                  <a:gd name="T31" fmla="*/ 57 h 95"/>
                  <a:gd name="T32" fmla="*/ 26 w 60"/>
                  <a:gd name="T33" fmla="*/ 57 h 95"/>
                  <a:gd name="T34" fmla="*/ 23 w 60"/>
                  <a:gd name="T35" fmla="*/ 60 h 95"/>
                  <a:gd name="T36" fmla="*/ 18 w 60"/>
                  <a:gd name="T37" fmla="*/ 66 h 95"/>
                  <a:gd name="T38" fmla="*/ 14 w 60"/>
                  <a:gd name="T39" fmla="*/ 70 h 95"/>
                  <a:gd name="T40" fmla="*/ 11 w 60"/>
                  <a:gd name="T41" fmla="*/ 74 h 95"/>
                  <a:gd name="T42" fmla="*/ 7 w 60"/>
                  <a:gd name="T43" fmla="*/ 77 h 95"/>
                  <a:gd name="T44" fmla="*/ 3 w 60"/>
                  <a:gd name="T45" fmla="*/ 80 h 95"/>
                  <a:gd name="T46" fmla="*/ 1 w 60"/>
                  <a:gd name="T47" fmla="*/ 83 h 95"/>
                  <a:gd name="T48" fmla="*/ 0 w 60"/>
                  <a:gd name="T49" fmla="*/ 87 h 95"/>
                  <a:gd name="T50" fmla="*/ 2 w 60"/>
                  <a:gd name="T51" fmla="*/ 89 h 95"/>
                  <a:gd name="T52" fmla="*/ 2 w 60"/>
                  <a:gd name="T53" fmla="*/ 90 h 95"/>
                  <a:gd name="T54" fmla="*/ 4 w 60"/>
                  <a:gd name="T55" fmla="*/ 94 h 95"/>
                  <a:gd name="T56" fmla="*/ 13 w 60"/>
                  <a:gd name="T57" fmla="*/ 90 h 95"/>
                  <a:gd name="T58" fmla="*/ 16 w 60"/>
                  <a:gd name="T59" fmla="*/ 90 h 95"/>
                  <a:gd name="T60" fmla="*/ 18 w 60"/>
                  <a:gd name="T61" fmla="*/ 85 h 95"/>
                  <a:gd name="T62" fmla="*/ 17 w 60"/>
                  <a:gd name="T63" fmla="*/ 77 h 95"/>
                  <a:gd name="T64" fmla="*/ 21 w 60"/>
                  <a:gd name="T65" fmla="*/ 72 h 95"/>
                  <a:gd name="T66" fmla="*/ 24 w 60"/>
                  <a:gd name="T67" fmla="*/ 65 h 95"/>
                  <a:gd name="T68" fmla="*/ 27 w 60"/>
                  <a:gd name="T69" fmla="*/ 59 h 95"/>
                  <a:gd name="T70" fmla="*/ 33 w 60"/>
                  <a:gd name="T71" fmla="*/ 56 h 95"/>
                  <a:gd name="T72" fmla="*/ 38 w 60"/>
                  <a:gd name="T73" fmla="*/ 53 h 95"/>
                  <a:gd name="T74" fmla="*/ 46 w 60"/>
                  <a:gd name="T75" fmla="*/ 55 h 95"/>
                  <a:gd name="T76" fmla="*/ 51 w 60"/>
                  <a:gd name="T77" fmla="*/ 50 h 95"/>
                  <a:gd name="T78" fmla="*/ 57 w 60"/>
                  <a:gd name="T79" fmla="*/ 52 h 95"/>
                  <a:gd name="T80" fmla="*/ 17 w 60"/>
                  <a:gd name="T81" fmla="*/ 7 h 95"/>
                  <a:gd name="T82" fmla="*/ 22 w 60"/>
                  <a:gd name="T83" fmla="*/ 10 h 95"/>
                  <a:gd name="T84" fmla="*/ 27 w 60"/>
                  <a:gd name="T85" fmla="*/ 11 h 95"/>
                  <a:gd name="T86" fmla="*/ 27 w 60"/>
                  <a:gd name="T87" fmla="*/ 14 h 95"/>
                  <a:gd name="T88" fmla="*/ 23 w 60"/>
                  <a:gd name="T89" fmla="*/ 18 h 95"/>
                  <a:gd name="T90" fmla="*/ 27 w 60"/>
                  <a:gd name="T91" fmla="*/ 19 h 95"/>
                  <a:gd name="T92" fmla="*/ 33 w 60"/>
                  <a:gd name="T93" fmla="*/ 11 h 95"/>
                  <a:gd name="T94" fmla="*/ 37 w 60"/>
                  <a:gd name="T95" fmla="*/ 13 h 95"/>
                  <a:gd name="T96" fmla="*/ 43 w 60"/>
                  <a:gd name="T97" fmla="*/ 15 h 95"/>
                  <a:gd name="T98" fmla="*/ 41 w 60"/>
                  <a:gd name="T99" fmla="*/ 12 h 95"/>
                  <a:gd name="T100" fmla="*/ 36 w 60"/>
                  <a:gd name="T101" fmla="*/ 8 h 95"/>
                  <a:gd name="T102" fmla="*/ 31 w 60"/>
                  <a:gd name="T103" fmla="*/ 5 h 95"/>
                  <a:gd name="T104" fmla="*/ 26 w 60"/>
                  <a:gd name="T105" fmla="*/ 2 h 95"/>
                  <a:gd name="T106" fmla="*/ 24 w 60"/>
                  <a:gd name="T107" fmla="*/ 5 h 95"/>
                  <a:gd name="T108" fmla="*/ 19 w 60"/>
                  <a:gd name="T109" fmla="*/ 5 h 95"/>
                  <a:gd name="T110" fmla="*/ 16 w 60"/>
                  <a:gd name="T111" fmla="*/ 4 h 95"/>
                  <a:gd name="T112" fmla="*/ 15 w 60"/>
                  <a:gd name="T113" fmla="*/ 11 h 95"/>
                  <a:gd name="T114" fmla="*/ 15 w 60"/>
                  <a:gd name="T115" fmla="*/ 11 h 95"/>
                  <a:gd name="T116" fmla="*/ 34 w 60"/>
                  <a:gd name="T117" fmla="*/ 5 h 95"/>
                  <a:gd name="T118" fmla="*/ 48 w 60"/>
                  <a:gd name="T119" fmla="*/ 5 h 95"/>
                  <a:gd name="T120" fmla="*/ 42 w 60"/>
                  <a:gd name="T121" fmla="*/ 2 h 95"/>
                  <a:gd name="T122" fmla="*/ 36 w 60"/>
                  <a:gd name="T123" fmla="*/ 1 h 95"/>
                  <a:gd name="T124" fmla="*/ 32 w 60"/>
                  <a:gd name="T125" fmla="*/ 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" h="95">
                    <a:moveTo>
                      <a:pt x="58" y="51"/>
                    </a:moveTo>
                    <a:cubicBezTo>
                      <a:pt x="58" y="51"/>
                      <a:pt x="57" y="51"/>
                      <a:pt x="57" y="51"/>
                    </a:cubicBezTo>
                    <a:cubicBezTo>
                      <a:pt x="57" y="50"/>
                      <a:pt x="56" y="50"/>
                      <a:pt x="56" y="49"/>
                    </a:cubicBezTo>
                    <a:cubicBezTo>
                      <a:pt x="56" y="49"/>
                      <a:pt x="56" y="49"/>
                      <a:pt x="57" y="50"/>
                    </a:cubicBezTo>
                    <a:cubicBezTo>
                      <a:pt x="57" y="50"/>
                      <a:pt x="58" y="50"/>
                      <a:pt x="58" y="49"/>
                    </a:cubicBezTo>
                    <a:cubicBezTo>
                      <a:pt x="59" y="48"/>
                      <a:pt x="60" y="49"/>
                      <a:pt x="60" y="48"/>
                    </a:cubicBezTo>
                    <a:cubicBezTo>
                      <a:pt x="60" y="48"/>
                      <a:pt x="59" y="48"/>
                      <a:pt x="59" y="47"/>
                    </a:cubicBezTo>
                    <a:cubicBezTo>
                      <a:pt x="59" y="47"/>
                      <a:pt x="58" y="47"/>
                      <a:pt x="57" y="47"/>
                    </a:cubicBezTo>
                    <a:cubicBezTo>
                      <a:pt x="56" y="47"/>
                      <a:pt x="56" y="47"/>
                      <a:pt x="56" y="46"/>
                    </a:cubicBezTo>
                    <a:cubicBezTo>
                      <a:pt x="55" y="46"/>
                      <a:pt x="54" y="46"/>
                      <a:pt x="54" y="47"/>
                    </a:cubicBezTo>
                    <a:cubicBezTo>
                      <a:pt x="54" y="48"/>
                      <a:pt x="53" y="48"/>
                      <a:pt x="53" y="48"/>
                    </a:cubicBezTo>
                    <a:cubicBezTo>
                      <a:pt x="54" y="47"/>
                      <a:pt x="53" y="46"/>
                      <a:pt x="54" y="46"/>
                    </a:cubicBezTo>
                    <a:cubicBezTo>
                      <a:pt x="54" y="46"/>
                      <a:pt x="54" y="45"/>
                      <a:pt x="53" y="45"/>
                    </a:cubicBezTo>
                    <a:cubicBezTo>
                      <a:pt x="51" y="45"/>
                      <a:pt x="51" y="46"/>
                      <a:pt x="51" y="46"/>
                    </a:cubicBezTo>
                    <a:cubicBezTo>
                      <a:pt x="52" y="47"/>
                      <a:pt x="50" y="48"/>
                      <a:pt x="50" y="48"/>
                    </a:cubicBezTo>
                    <a:cubicBezTo>
                      <a:pt x="49" y="48"/>
                      <a:pt x="50" y="47"/>
                      <a:pt x="50" y="46"/>
                    </a:cubicBezTo>
                    <a:cubicBezTo>
                      <a:pt x="50" y="45"/>
                      <a:pt x="49" y="46"/>
                      <a:pt x="48" y="47"/>
                    </a:cubicBezTo>
                    <a:cubicBezTo>
                      <a:pt x="47" y="48"/>
                      <a:pt x="47" y="49"/>
                      <a:pt x="46" y="49"/>
                    </a:cubicBezTo>
                    <a:cubicBezTo>
                      <a:pt x="46" y="49"/>
                      <a:pt x="46" y="48"/>
                      <a:pt x="47" y="48"/>
                    </a:cubicBezTo>
                    <a:cubicBezTo>
                      <a:pt x="48" y="47"/>
                      <a:pt x="48" y="46"/>
                      <a:pt x="48" y="46"/>
                    </a:cubicBezTo>
                    <a:cubicBezTo>
                      <a:pt x="49" y="46"/>
                      <a:pt x="49" y="45"/>
                      <a:pt x="48" y="45"/>
                    </a:cubicBezTo>
                    <a:cubicBezTo>
                      <a:pt x="47" y="45"/>
                      <a:pt x="47" y="46"/>
                      <a:pt x="47" y="46"/>
                    </a:cubicBezTo>
                    <a:cubicBezTo>
                      <a:pt x="46" y="46"/>
                      <a:pt x="45" y="45"/>
                      <a:pt x="45" y="46"/>
                    </a:cubicBezTo>
                    <a:cubicBezTo>
                      <a:pt x="45" y="46"/>
                      <a:pt x="44" y="46"/>
                      <a:pt x="45" y="47"/>
                    </a:cubicBezTo>
                    <a:cubicBezTo>
                      <a:pt x="45" y="47"/>
                      <a:pt x="44" y="48"/>
                      <a:pt x="44" y="47"/>
                    </a:cubicBezTo>
                    <a:cubicBezTo>
                      <a:pt x="44" y="46"/>
                      <a:pt x="43" y="47"/>
                      <a:pt x="42" y="48"/>
                    </a:cubicBezTo>
                    <a:cubicBezTo>
                      <a:pt x="42" y="48"/>
                      <a:pt x="41" y="48"/>
                      <a:pt x="42" y="48"/>
                    </a:cubicBezTo>
                    <a:cubicBezTo>
                      <a:pt x="42" y="49"/>
                      <a:pt x="42" y="50"/>
                      <a:pt x="42" y="50"/>
                    </a:cubicBezTo>
                    <a:cubicBezTo>
                      <a:pt x="41" y="50"/>
                      <a:pt x="41" y="48"/>
                      <a:pt x="41" y="48"/>
                    </a:cubicBezTo>
                    <a:cubicBezTo>
                      <a:pt x="40" y="48"/>
                      <a:pt x="41" y="47"/>
                      <a:pt x="41" y="47"/>
                    </a:cubicBezTo>
                    <a:cubicBezTo>
                      <a:pt x="42" y="47"/>
                      <a:pt x="43" y="46"/>
                      <a:pt x="42" y="46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7"/>
                      <a:pt x="41" y="47"/>
                      <a:pt x="40" y="47"/>
                    </a:cubicBezTo>
                    <a:cubicBezTo>
                      <a:pt x="39" y="47"/>
                      <a:pt x="39" y="48"/>
                      <a:pt x="40" y="48"/>
                    </a:cubicBezTo>
                    <a:cubicBezTo>
                      <a:pt x="41" y="49"/>
                      <a:pt x="40" y="49"/>
                      <a:pt x="39" y="49"/>
                    </a:cubicBezTo>
                    <a:cubicBezTo>
                      <a:pt x="39" y="48"/>
                      <a:pt x="38" y="49"/>
                      <a:pt x="37" y="49"/>
                    </a:cubicBezTo>
                    <a:cubicBezTo>
                      <a:pt x="37" y="49"/>
                      <a:pt x="39" y="50"/>
                      <a:pt x="39" y="50"/>
                    </a:cubicBezTo>
                    <a:cubicBezTo>
                      <a:pt x="39" y="50"/>
                      <a:pt x="38" y="50"/>
                      <a:pt x="38" y="50"/>
                    </a:cubicBezTo>
                    <a:cubicBezTo>
                      <a:pt x="37" y="50"/>
                      <a:pt x="37" y="50"/>
                      <a:pt x="36" y="49"/>
                    </a:cubicBezTo>
                    <a:cubicBezTo>
                      <a:pt x="36" y="48"/>
                      <a:pt x="35" y="49"/>
                      <a:pt x="36" y="50"/>
                    </a:cubicBezTo>
                    <a:cubicBezTo>
                      <a:pt x="37" y="50"/>
                      <a:pt x="36" y="50"/>
                      <a:pt x="36" y="51"/>
                    </a:cubicBezTo>
                    <a:cubicBezTo>
                      <a:pt x="36" y="52"/>
                      <a:pt x="35" y="51"/>
                      <a:pt x="35" y="51"/>
                    </a:cubicBezTo>
                    <a:cubicBezTo>
                      <a:pt x="36" y="50"/>
                      <a:pt x="35" y="50"/>
                      <a:pt x="34" y="50"/>
                    </a:cubicBezTo>
                    <a:cubicBezTo>
                      <a:pt x="33" y="51"/>
                      <a:pt x="34" y="50"/>
                      <a:pt x="34" y="49"/>
                    </a:cubicBezTo>
                    <a:cubicBezTo>
                      <a:pt x="34" y="49"/>
                      <a:pt x="33" y="49"/>
                      <a:pt x="32" y="49"/>
                    </a:cubicBezTo>
                    <a:cubicBezTo>
                      <a:pt x="32" y="49"/>
                      <a:pt x="31" y="49"/>
                      <a:pt x="32" y="50"/>
                    </a:cubicBezTo>
                    <a:cubicBezTo>
                      <a:pt x="32" y="50"/>
                      <a:pt x="32" y="51"/>
                      <a:pt x="32" y="51"/>
                    </a:cubicBezTo>
                    <a:cubicBezTo>
                      <a:pt x="31" y="51"/>
                      <a:pt x="31" y="51"/>
                      <a:pt x="31" y="52"/>
                    </a:cubicBezTo>
                    <a:cubicBezTo>
                      <a:pt x="31" y="52"/>
                      <a:pt x="30" y="52"/>
                      <a:pt x="30" y="52"/>
                    </a:cubicBezTo>
                    <a:cubicBezTo>
                      <a:pt x="30" y="51"/>
                      <a:pt x="29" y="51"/>
                      <a:pt x="28" y="52"/>
                    </a:cubicBezTo>
                    <a:cubicBezTo>
                      <a:pt x="28" y="52"/>
                      <a:pt x="27" y="53"/>
                      <a:pt x="27" y="53"/>
                    </a:cubicBezTo>
                    <a:cubicBezTo>
                      <a:pt x="27" y="54"/>
                      <a:pt x="28" y="53"/>
                      <a:pt x="29" y="53"/>
                    </a:cubicBezTo>
                    <a:cubicBezTo>
                      <a:pt x="29" y="54"/>
                      <a:pt x="29" y="54"/>
                      <a:pt x="29" y="54"/>
                    </a:cubicBezTo>
                    <a:cubicBezTo>
                      <a:pt x="29" y="54"/>
                      <a:pt x="29" y="55"/>
                      <a:pt x="29" y="55"/>
                    </a:cubicBezTo>
                    <a:cubicBezTo>
                      <a:pt x="28" y="54"/>
                      <a:pt x="28" y="54"/>
                      <a:pt x="28" y="55"/>
                    </a:cubicBezTo>
                    <a:cubicBezTo>
                      <a:pt x="27" y="56"/>
                      <a:pt x="27" y="55"/>
                      <a:pt x="26" y="54"/>
                    </a:cubicBezTo>
                    <a:cubicBezTo>
                      <a:pt x="26" y="54"/>
                      <a:pt x="26" y="55"/>
                      <a:pt x="25" y="55"/>
                    </a:cubicBezTo>
                    <a:cubicBezTo>
                      <a:pt x="25" y="55"/>
                      <a:pt x="26" y="53"/>
                      <a:pt x="26" y="53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4" y="55"/>
                      <a:pt x="23" y="55"/>
                      <a:pt x="23" y="55"/>
                    </a:cubicBezTo>
                    <a:cubicBezTo>
                      <a:pt x="23" y="56"/>
                      <a:pt x="22" y="56"/>
                      <a:pt x="22" y="56"/>
                    </a:cubicBezTo>
                    <a:cubicBezTo>
                      <a:pt x="22" y="57"/>
                      <a:pt x="20" y="57"/>
                      <a:pt x="19" y="58"/>
                    </a:cubicBezTo>
                    <a:cubicBezTo>
                      <a:pt x="18" y="59"/>
                      <a:pt x="19" y="59"/>
                      <a:pt x="20" y="58"/>
                    </a:cubicBezTo>
                    <a:cubicBezTo>
                      <a:pt x="20" y="57"/>
                      <a:pt x="21" y="58"/>
                      <a:pt x="22" y="57"/>
                    </a:cubicBezTo>
                    <a:cubicBezTo>
                      <a:pt x="23" y="57"/>
                      <a:pt x="24" y="56"/>
                      <a:pt x="24" y="56"/>
                    </a:cubicBezTo>
                    <a:cubicBezTo>
                      <a:pt x="24" y="57"/>
                      <a:pt x="25" y="57"/>
                      <a:pt x="25" y="56"/>
                    </a:cubicBezTo>
                    <a:cubicBezTo>
                      <a:pt x="26" y="56"/>
                      <a:pt x="26" y="56"/>
                      <a:pt x="27" y="56"/>
                    </a:cubicBezTo>
                    <a:cubicBezTo>
                      <a:pt x="27" y="56"/>
                      <a:pt x="26" y="57"/>
                      <a:pt x="26" y="57"/>
                    </a:cubicBezTo>
                    <a:cubicBezTo>
                      <a:pt x="27" y="58"/>
                      <a:pt x="26" y="58"/>
                      <a:pt x="26" y="58"/>
                    </a:cubicBezTo>
                    <a:cubicBezTo>
                      <a:pt x="26" y="57"/>
                      <a:pt x="25" y="57"/>
                      <a:pt x="25" y="57"/>
                    </a:cubicBezTo>
                    <a:cubicBezTo>
                      <a:pt x="25" y="58"/>
                      <a:pt x="24" y="58"/>
                      <a:pt x="24" y="58"/>
                    </a:cubicBezTo>
                    <a:cubicBezTo>
                      <a:pt x="23" y="58"/>
                      <a:pt x="23" y="59"/>
                      <a:pt x="23" y="60"/>
                    </a:cubicBezTo>
                    <a:cubicBezTo>
                      <a:pt x="23" y="61"/>
                      <a:pt x="22" y="60"/>
                      <a:pt x="22" y="61"/>
                    </a:cubicBezTo>
                    <a:cubicBezTo>
                      <a:pt x="22" y="61"/>
                      <a:pt x="21" y="63"/>
                      <a:pt x="20" y="64"/>
                    </a:cubicBezTo>
                    <a:cubicBezTo>
                      <a:pt x="19" y="64"/>
                      <a:pt x="20" y="65"/>
                      <a:pt x="19" y="65"/>
                    </a:cubicBezTo>
                    <a:cubicBezTo>
                      <a:pt x="19" y="66"/>
                      <a:pt x="18" y="65"/>
                      <a:pt x="18" y="66"/>
                    </a:cubicBezTo>
                    <a:cubicBezTo>
                      <a:pt x="17" y="66"/>
                      <a:pt x="18" y="67"/>
                      <a:pt x="17" y="68"/>
                    </a:cubicBezTo>
                    <a:cubicBezTo>
                      <a:pt x="17" y="68"/>
                      <a:pt x="17" y="69"/>
                      <a:pt x="17" y="69"/>
                    </a:cubicBezTo>
                    <a:cubicBezTo>
                      <a:pt x="17" y="70"/>
                      <a:pt x="16" y="69"/>
                      <a:pt x="16" y="69"/>
                    </a:cubicBezTo>
                    <a:cubicBezTo>
                      <a:pt x="16" y="70"/>
                      <a:pt x="15" y="70"/>
                      <a:pt x="14" y="70"/>
                    </a:cubicBezTo>
                    <a:cubicBezTo>
                      <a:pt x="14" y="70"/>
                      <a:pt x="15" y="71"/>
                      <a:pt x="16" y="71"/>
                    </a:cubicBezTo>
                    <a:cubicBezTo>
                      <a:pt x="16" y="72"/>
                      <a:pt x="15" y="72"/>
                      <a:pt x="15" y="72"/>
                    </a:cubicBezTo>
                    <a:cubicBezTo>
                      <a:pt x="15" y="71"/>
                      <a:pt x="14" y="72"/>
                      <a:pt x="13" y="73"/>
                    </a:cubicBezTo>
                    <a:cubicBezTo>
                      <a:pt x="12" y="73"/>
                      <a:pt x="12" y="74"/>
                      <a:pt x="11" y="74"/>
                    </a:cubicBezTo>
                    <a:cubicBezTo>
                      <a:pt x="11" y="74"/>
                      <a:pt x="11" y="75"/>
                      <a:pt x="10" y="76"/>
                    </a:cubicBezTo>
                    <a:cubicBezTo>
                      <a:pt x="10" y="76"/>
                      <a:pt x="10" y="75"/>
                      <a:pt x="9" y="75"/>
                    </a:cubicBezTo>
                    <a:cubicBezTo>
                      <a:pt x="8" y="75"/>
                      <a:pt x="8" y="75"/>
                      <a:pt x="9" y="76"/>
                    </a:cubicBezTo>
                    <a:cubicBezTo>
                      <a:pt x="9" y="77"/>
                      <a:pt x="8" y="76"/>
                      <a:pt x="7" y="77"/>
                    </a:cubicBezTo>
                    <a:cubicBezTo>
                      <a:pt x="7" y="78"/>
                      <a:pt x="6" y="77"/>
                      <a:pt x="5" y="78"/>
                    </a:cubicBezTo>
                    <a:cubicBezTo>
                      <a:pt x="5" y="78"/>
                      <a:pt x="6" y="78"/>
                      <a:pt x="6" y="79"/>
                    </a:cubicBezTo>
                    <a:cubicBezTo>
                      <a:pt x="7" y="79"/>
                      <a:pt x="5" y="79"/>
                      <a:pt x="4" y="79"/>
                    </a:cubicBezTo>
                    <a:cubicBezTo>
                      <a:pt x="4" y="79"/>
                      <a:pt x="4" y="80"/>
                      <a:pt x="3" y="80"/>
                    </a:cubicBezTo>
                    <a:cubicBezTo>
                      <a:pt x="3" y="79"/>
                      <a:pt x="2" y="80"/>
                      <a:pt x="2" y="81"/>
                    </a:cubicBezTo>
                    <a:cubicBezTo>
                      <a:pt x="3" y="81"/>
                      <a:pt x="2" y="81"/>
                      <a:pt x="1" y="81"/>
                    </a:cubicBezTo>
                    <a:cubicBezTo>
                      <a:pt x="1" y="81"/>
                      <a:pt x="0" y="81"/>
                      <a:pt x="0" y="82"/>
                    </a:cubicBezTo>
                    <a:cubicBezTo>
                      <a:pt x="0" y="82"/>
                      <a:pt x="1" y="83"/>
                      <a:pt x="1" y="83"/>
                    </a:cubicBezTo>
                    <a:cubicBezTo>
                      <a:pt x="1" y="83"/>
                      <a:pt x="0" y="84"/>
                      <a:pt x="1" y="84"/>
                    </a:cubicBezTo>
                    <a:cubicBezTo>
                      <a:pt x="1" y="84"/>
                      <a:pt x="1" y="85"/>
                      <a:pt x="1" y="85"/>
                    </a:cubicBezTo>
                    <a:cubicBezTo>
                      <a:pt x="0" y="85"/>
                      <a:pt x="0" y="85"/>
                      <a:pt x="1" y="86"/>
                    </a:cubicBezTo>
                    <a:cubicBezTo>
                      <a:pt x="1" y="86"/>
                      <a:pt x="0" y="86"/>
                      <a:pt x="0" y="87"/>
                    </a:cubicBezTo>
                    <a:cubicBezTo>
                      <a:pt x="1" y="88"/>
                      <a:pt x="1" y="87"/>
                      <a:pt x="2" y="88"/>
                    </a:cubicBezTo>
                    <a:cubicBezTo>
                      <a:pt x="2" y="88"/>
                      <a:pt x="3" y="88"/>
                      <a:pt x="3" y="87"/>
                    </a:cubicBezTo>
                    <a:cubicBezTo>
                      <a:pt x="4" y="86"/>
                      <a:pt x="4" y="88"/>
                      <a:pt x="4" y="88"/>
                    </a:cubicBezTo>
                    <a:cubicBezTo>
                      <a:pt x="3" y="88"/>
                      <a:pt x="2" y="88"/>
                      <a:pt x="2" y="89"/>
                    </a:cubicBezTo>
                    <a:cubicBezTo>
                      <a:pt x="3" y="89"/>
                      <a:pt x="2" y="89"/>
                      <a:pt x="2" y="88"/>
                    </a:cubicBezTo>
                    <a:cubicBezTo>
                      <a:pt x="2" y="88"/>
                      <a:pt x="0" y="89"/>
                      <a:pt x="1" y="89"/>
                    </a:cubicBezTo>
                    <a:cubicBezTo>
                      <a:pt x="1" y="90"/>
                      <a:pt x="1" y="90"/>
                      <a:pt x="1" y="91"/>
                    </a:cubicBezTo>
                    <a:cubicBezTo>
                      <a:pt x="1" y="91"/>
                      <a:pt x="2" y="91"/>
                      <a:pt x="2" y="90"/>
                    </a:cubicBezTo>
                    <a:cubicBezTo>
                      <a:pt x="2" y="90"/>
                      <a:pt x="3" y="90"/>
                      <a:pt x="3" y="90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3" y="92"/>
                      <a:pt x="2" y="92"/>
                      <a:pt x="2" y="92"/>
                    </a:cubicBezTo>
                    <a:cubicBezTo>
                      <a:pt x="1" y="93"/>
                      <a:pt x="3" y="94"/>
                      <a:pt x="4" y="94"/>
                    </a:cubicBezTo>
                    <a:cubicBezTo>
                      <a:pt x="5" y="94"/>
                      <a:pt x="5" y="95"/>
                      <a:pt x="7" y="95"/>
                    </a:cubicBezTo>
                    <a:cubicBezTo>
                      <a:pt x="8" y="95"/>
                      <a:pt x="11" y="92"/>
                      <a:pt x="11" y="92"/>
                    </a:cubicBezTo>
                    <a:cubicBezTo>
                      <a:pt x="11" y="91"/>
                      <a:pt x="12" y="92"/>
                      <a:pt x="13" y="91"/>
                    </a:cubicBezTo>
                    <a:cubicBezTo>
                      <a:pt x="13" y="91"/>
                      <a:pt x="13" y="90"/>
                      <a:pt x="13" y="90"/>
                    </a:cubicBezTo>
                    <a:cubicBezTo>
                      <a:pt x="14" y="89"/>
                      <a:pt x="14" y="91"/>
                      <a:pt x="14" y="91"/>
                    </a:cubicBezTo>
                    <a:cubicBezTo>
                      <a:pt x="15" y="91"/>
                      <a:pt x="15" y="91"/>
                      <a:pt x="15" y="92"/>
                    </a:cubicBezTo>
                    <a:cubicBezTo>
                      <a:pt x="15" y="92"/>
                      <a:pt x="15" y="92"/>
                      <a:pt x="15" y="92"/>
                    </a:cubicBezTo>
                    <a:cubicBezTo>
                      <a:pt x="16" y="92"/>
                      <a:pt x="16" y="91"/>
                      <a:pt x="16" y="90"/>
                    </a:cubicBezTo>
                    <a:cubicBezTo>
                      <a:pt x="16" y="90"/>
                      <a:pt x="16" y="89"/>
                      <a:pt x="16" y="89"/>
                    </a:cubicBezTo>
                    <a:cubicBezTo>
                      <a:pt x="16" y="88"/>
                      <a:pt x="18" y="88"/>
                      <a:pt x="18" y="88"/>
                    </a:cubicBezTo>
                    <a:cubicBezTo>
                      <a:pt x="18" y="88"/>
                      <a:pt x="18" y="86"/>
                      <a:pt x="18" y="86"/>
                    </a:cubicBezTo>
                    <a:cubicBezTo>
                      <a:pt x="17" y="86"/>
                      <a:pt x="17" y="85"/>
                      <a:pt x="18" y="85"/>
                    </a:cubicBezTo>
                    <a:cubicBezTo>
                      <a:pt x="18" y="85"/>
                      <a:pt x="19" y="84"/>
                      <a:pt x="19" y="83"/>
                    </a:cubicBezTo>
                    <a:cubicBezTo>
                      <a:pt x="18" y="83"/>
                      <a:pt x="17" y="83"/>
                      <a:pt x="17" y="82"/>
                    </a:cubicBezTo>
                    <a:cubicBezTo>
                      <a:pt x="17" y="81"/>
                      <a:pt x="18" y="81"/>
                      <a:pt x="17" y="80"/>
                    </a:cubicBezTo>
                    <a:cubicBezTo>
                      <a:pt x="17" y="79"/>
                      <a:pt x="17" y="78"/>
                      <a:pt x="17" y="77"/>
                    </a:cubicBezTo>
                    <a:cubicBezTo>
                      <a:pt x="17" y="77"/>
                      <a:pt x="17" y="76"/>
                      <a:pt x="17" y="75"/>
                    </a:cubicBezTo>
                    <a:cubicBezTo>
                      <a:pt x="18" y="74"/>
                      <a:pt x="19" y="73"/>
                      <a:pt x="20" y="73"/>
                    </a:cubicBezTo>
                    <a:cubicBezTo>
                      <a:pt x="20" y="74"/>
                      <a:pt x="21" y="74"/>
                      <a:pt x="21" y="73"/>
                    </a:cubicBezTo>
                    <a:cubicBezTo>
                      <a:pt x="22" y="73"/>
                      <a:pt x="22" y="72"/>
                      <a:pt x="21" y="72"/>
                    </a:cubicBezTo>
                    <a:cubicBezTo>
                      <a:pt x="21" y="72"/>
                      <a:pt x="20" y="72"/>
                      <a:pt x="21" y="71"/>
                    </a:cubicBezTo>
                    <a:cubicBezTo>
                      <a:pt x="21" y="70"/>
                      <a:pt x="22" y="69"/>
                      <a:pt x="22" y="68"/>
                    </a:cubicBezTo>
                    <a:cubicBezTo>
                      <a:pt x="22" y="67"/>
                      <a:pt x="22" y="66"/>
                      <a:pt x="22" y="66"/>
                    </a:cubicBezTo>
                    <a:cubicBezTo>
                      <a:pt x="23" y="65"/>
                      <a:pt x="23" y="66"/>
                      <a:pt x="24" y="65"/>
                    </a:cubicBezTo>
                    <a:cubicBezTo>
                      <a:pt x="25" y="65"/>
                      <a:pt x="24" y="64"/>
                      <a:pt x="25" y="64"/>
                    </a:cubicBezTo>
                    <a:cubicBezTo>
                      <a:pt x="25" y="64"/>
                      <a:pt x="25" y="63"/>
                      <a:pt x="26" y="62"/>
                    </a:cubicBezTo>
                    <a:cubicBezTo>
                      <a:pt x="26" y="62"/>
                      <a:pt x="27" y="61"/>
                      <a:pt x="26" y="61"/>
                    </a:cubicBezTo>
                    <a:cubicBezTo>
                      <a:pt x="26" y="61"/>
                      <a:pt x="27" y="60"/>
                      <a:pt x="27" y="59"/>
                    </a:cubicBezTo>
                    <a:cubicBezTo>
                      <a:pt x="27" y="59"/>
                      <a:pt x="28" y="58"/>
                      <a:pt x="29" y="58"/>
                    </a:cubicBezTo>
                    <a:cubicBezTo>
                      <a:pt x="29" y="58"/>
                      <a:pt x="30" y="58"/>
                      <a:pt x="30" y="57"/>
                    </a:cubicBezTo>
                    <a:cubicBezTo>
                      <a:pt x="30" y="57"/>
                      <a:pt x="30" y="55"/>
                      <a:pt x="31" y="56"/>
                    </a:cubicBezTo>
                    <a:cubicBezTo>
                      <a:pt x="32" y="56"/>
                      <a:pt x="33" y="56"/>
                      <a:pt x="33" y="56"/>
                    </a:cubicBezTo>
                    <a:cubicBezTo>
                      <a:pt x="34" y="57"/>
                      <a:pt x="35" y="57"/>
                      <a:pt x="35" y="56"/>
                    </a:cubicBezTo>
                    <a:cubicBezTo>
                      <a:pt x="35" y="55"/>
                      <a:pt x="35" y="53"/>
                      <a:pt x="36" y="54"/>
                    </a:cubicBezTo>
                    <a:cubicBezTo>
                      <a:pt x="36" y="54"/>
                      <a:pt x="36" y="54"/>
                      <a:pt x="37" y="54"/>
                    </a:cubicBezTo>
                    <a:cubicBezTo>
                      <a:pt x="37" y="53"/>
                      <a:pt x="38" y="53"/>
                      <a:pt x="38" y="53"/>
                    </a:cubicBezTo>
                    <a:cubicBezTo>
                      <a:pt x="39" y="53"/>
                      <a:pt x="40" y="55"/>
                      <a:pt x="41" y="55"/>
                    </a:cubicBezTo>
                    <a:cubicBezTo>
                      <a:pt x="42" y="55"/>
                      <a:pt x="43" y="55"/>
                      <a:pt x="43" y="55"/>
                    </a:cubicBezTo>
                    <a:cubicBezTo>
                      <a:pt x="44" y="54"/>
                      <a:pt x="44" y="55"/>
                      <a:pt x="45" y="55"/>
                    </a:cubicBezTo>
                    <a:cubicBezTo>
                      <a:pt x="46" y="55"/>
                      <a:pt x="46" y="56"/>
                      <a:pt x="46" y="55"/>
                    </a:cubicBezTo>
                    <a:cubicBezTo>
                      <a:pt x="47" y="54"/>
                      <a:pt x="46" y="54"/>
                      <a:pt x="47" y="54"/>
                    </a:cubicBezTo>
                    <a:cubicBezTo>
                      <a:pt x="48" y="54"/>
                      <a:pt x="48" y="53"/>
                      <a:pt x="48" y="52"/>
                    </a:cubicBezTo>
                    <a:cubicBezTo>
                      <a:pt x="48" y="51"/>
                      <a:pt x="49" y="51"/>
                      <a:pt x="49" y="50"/>
                    </a:cubicBezTo>
                    <a:cubicBezTo>
                      <a:pt x="49" y="50"/>
                      <a:pt x="51" y="50"/>
                      <a:pt x="51" y="50"/>
                    </a:cubicBezTo>
                    <a:cubicBezTo>
                      <a:pt x="52" y="49"/>
                      <a:pt x="53" y="49"/>
                      <a:pt x="53" y="50"/>
                    </a:cubicBezTo>
                    <a:cubicBezTo>
                      <a:pt x="54" y="51"/>
                      <a:pt x="56" y="51"/>
                      <a:pt x="56" y="52"/>
                    </a:cubicBezTo>
                    <a:cubicBezTo>
                      <a:pt x="56" y="52"/>
                      <a:pt x="56" y="52"/>
                      <a:pt x="56" y="53"/>
                    </a:cubicBezTo>
                    <a:cubicBezTo>
                      <a:pt x="56" y="53"/>
                      <a:pt x="56" y="52"/>
                      <a:pt x="57" y="52"/>
                    </a:cubicBezTo>
                    <a:cubicBezTo>
                      <a:pt x="58" y="52"/>
                      <a:pt x="58" y="51"/>
                      <a:pt x="59" y="51"/>
                    </a:cubicBezTo>
                    <a:cubicBezTo>
                      <a:pt x="59" y="52"/>
                      <a:pt x="60" y="51"/>
                      <a:pt x="60" y="51"/>
                    </a:cubicBezTo>
                    <a:cubicBezTo>
                      <a:pt x="59" y="50"/>
                      <a:pt x="58" y="50"/>
                      <a:pt x="58" y="51"/>
                    </a:cubicBezTo>
                    <a:close/>
                    <a:moveTo>
                      <a:pt x="17" y="7"/>
                    </a:moveTo>
                    <a:cubicBezTo>
                      <a:pt x="18" y="7"/>
                      <a:pt x="16" y="8"/>
                      <a:pt x="15" y="9"/>
                    </a:cubicBezTo>
                    <a:cubicBezTo>
                      <a:pt x="15" y="10"/>
                      <a:pt x="17" y="11"/>
                      <a:pt x="18" y="11"/>
                    </a:cubicBezTo>
                    <a:cubicBezTo>
                      <a:pt x="18" y="12"/>
                      <a:pt x="20" y="12"/>
                      <a:pt x="21" y="12"/>
                    </a:cubicBezTo>
                    <a:cubicBezTo>
                      <a:pt x="22" y="11"/>
                      <a:pt x="21" y="10"/>
                      <a:pt x="22" y="10"/>
                    </a:cubicBezTo>
                    <a:cubicBezTo>
                      <a:pt x="23" y="10"/>
                      <a:pt x="23" y="9"/>
                      <a:pt x="23" y="9"/>
                    </a:cubicBezTo>
                    <a:cubicBezTo>
                      <a:pt x="24" y="9"/>
                      <a:pt x="24" y="10"/>
                      <a:pt x="24" y="10"/>
                    </a:cubicBezTo>
                    <a:cubicBezTo>
                      <a:pt x="23" y="11"/>
                      <a:pt x="25" y="11"/>
                      <a:pt x="26" y="10"/>
                    </a:cubicBezTo>
                    <a:cubicBezTo>
                      <a:pt x="27" y="9"/>
                      <a:pt x="27" y="10"/>
                      <a:pt x="27" y="11"/>
                    </a:cubicBezTo>
                    <a:cubicBezTo>
                      <a:pt x="26" y="12"/>
                      <a:pt x="24" y="11"/>
                      <a:pt x="24" y="12"/>
                    </a:cubicBezTo>
                    <a:cubicBezTo>
                      <a:pt x="23" y="13"/>
                      <a:pt x="21" y="12"/>
                      <a:pt x="20" y="13"/>
                    </a:cubicBezTo>
                    <a:cubicBezTo>
                      <a:pt x="19" y="14"/>
                      <a:pt x="21" y="14"/>
                      <a:pt x="22" y="14"/>
                    </a:cubicBezTo>
                    <a:cubicBezTo>
                      <a:pt x="24" y="14"/>
                      <a:pt x="26" y="14"/>
                      <a:pt x="27" y="14"/>
                    </a:cubicBezTo>
                    <a:cubicBezTo>
                      <a:pt x="28" y="14"/>
                      <a:pt x="26" y="14"/>
                      <a:pt x="25" y="14"/>
                    </a:cubicBezTo>
                    <a:cubicBezTo>
                      <a:pt x="23" y="14"/>
                      <a:pt x="23" y="15"/>
                      <a:pt x="23" y="15"/>
                    </a:cubicBezTo>
                    <a:cubicBezTo>
                      <a:pt x="23" y="16"/>
                      <a:pt x="21" y="15"/>
                      <a:pt x="20" y="16"/>
                    </a:cubicBezTo>
                    <a:cubicBezTo>
                      <a:pt x="20" y="17"/>
                      <a:pt x="23" y="17"/>
                      <a:pt x="23" y="18"/>
                    </a:cubicBezTo>
                    <a:cubicBezTo>
                      <a:pt x="23" y="18"/>
                      <a:pt x="24" y="18"/>
                      <a:pt x="25" y="18"/>
                    </a:cubicBezTo>
                    <a:cubicBezTo>
                      <a:pt x="26" y="18"/>
                      <a:pt x="24" y="19"/>
                      <a:pt x="24" y="19"/>
                    </a:cubicBezTo>
                    <a:cubicBezTo>
                      <a:pt x="24" y="19"/>
                      <a:pt x="26" y="19"/>
                      <a:pt x="26" y="20"/>
                    </a:cubicBezTo>
                    <a:cubicBezTo>
                      <a:pt x="26" y="20"/>
                      <a:pt x="27" y="20"/>
                      <a:pt x="27" y="19"/>
                    </a:cubicBezTo>
                    <a:cubicBezTo>
                      <a:pt x="27" y="19"/>
                      <a:pt x="29" y="16"/>
                      <a:pt x="30" y="15"/>
                    </a:cubicBezTo>
                    <a:cubicBezTo>
                      <a:pt x="32" y="15"/>
                      <a:pt x="31" y="14"/>
                      <a:pt x="31" y="13"/>
                    </a:cubicBezTo>
                    <a:cubicBezTo>
                      <a:pt x="31" y="12"/>
                      <a:pt x="32" y="13"/>
                      <a:pt x="32" y="12"/>
                    </a:cubicBezTo>
                    <a:cubicBezTo>
                      <a:pt x="32" y="12"/>
                      <a:pt x="32" y="11"/>
                      <a:pt x="33" y="11"/>
                    </a:cubicBezTo>
                    <a:cubicBezTo>
                      <a:pt x="34" y="10"/>
                      <a:pt x="34" y="10"/>
                      <a:pt x="36" y="10"/>
                    </a:cubicBezTo>
                    <a:cubicBezTo>
                      <a:pt x="37" y="9"/>
                      <a:pt x="37" y="10"/>
                      <a:pt x="36" y="10"/>
                    </a:cubicBezTo>
                    <a:cubicBezTo>
                      <a:pt x="35" y="10"/>
                      <a:pt x="36" y="12"/>
                      <a:pt x="36" y="12"/>
                    </a:cubicBezTo>
                    <a:cubicBezTo>
                      <a:pt x="37" y="12"/>
                      <a:pt x="37" y="13"/>
                      <a:pt x="37" y="13"/>
                    </a:cubicBezTo>
                    <a:cubicBezTo>
                      <a:pt x="38" y="13"/>
                      <a:pt x="38" y="14"/>
                      <a:pt x="37" y="15"/>
                    </a:cubicBezTo>
                    <a:cubicBezTo>
                      <a:pt x="36" y="16"/>
                      <a:pt x="37" y="16"/>
                      <a:pt x="39" y="15"/>
                    </a:cubicBezTo>
                    <a:cubicBezTo>
                      <a:pt x="41" y="15"/>
                      <a:pt x="40" y="16"/>
                      <a:pt x="40" y="17"/>
                    </a:cubicBezTo>
                    <a:cubicBezTo>
                      <a:pt x="41" y="17"/>
                      <a:pt x="42" y="16"/>
                      <a:pt x="43" y="15"/>
                    </a:cubicBezTo>
                    <a:cubicBezTo>
                      <a:pt x="44" y="14"/>
                      <a:pt x="45" y="14"/>
                      <a:pt x="45" y="14"/>
                    </a:cubicBezTo>
                    <a:cubicBezTo>
                      <a:pt x="45" y="13"/>
                      <a:pt x="44" y="13"/>
                      <a:pt x="44" y="13"/>
                    </a:cubicBezTo>
                    <a:cubicBezTo>
                      <a:pt x="43" y="14"/>
                      <a:pt x="41" y="14"/>
                      <a:pt x="42" y="13"/>
                    </a:cubicBezTo>
                    <a:cubicBezTo>
                      <a:pt x="42" y="12"/>
                      <a:pt x="42" y="12"/>
                      <a:pt x="41" y="12"/>
                    </a:cubicBezTo>
                    <a:cubicBezTo>
                      <a:pt x="40" y="12"/>
                      <a:pt x="39" y="12"/>
                      <a:pt x="40" y="11"/>
                    </a:cubicBezTo>
                    <a:cubicBezTo>
                      <a:pt x="40" y="11"/>
                      <a:pt x="39" y="10"/>
                      <a:pt x="38" y="10"/>
                    </a:cubicBezTo>
                    <a:cubicBezTo>
                      <a:pt x="38" y="10"/>
                      <a:pt x="38" y="9"/>
                      <a:pt x="38" y="9"/>
                    </a:cubicBezTo>
                    <a:cubicBezTo>
                      <a:pt x="38" y="8"/>
                      <a:pt x="36" y="8"/>
                      <a:pt x="36" y="8"/>
                    </a:cubicBezTo>
                    <a:cubicBezTo>
                      <a:pt x="37" y="8"/>
                      <a:pt x="35" y="7"/>
                      <a:pt x="35" y="8"/>
                    </a:cubicBezTo>
                    <a:cubicBezTo>
                      <a:pt x="35" y="8"/>
                      <a:pt x="34" y="8"/>
                      <a:pt x="34" y="7"/>
                    </a:cubicBezTo>
                    <a:cubicBezTo>
                      <a:pt x="34" y="7"/>
                      <a:pt x="32" y="7"/>
                      <a:pt x="32" y="7"/>
                    </a:cubicBezTo>
                    <a:cubicBezTo>
                      <a:pt x="31" y="7"/>
                      <a:pt x="32" y="5"/>
                      <a:pt x="31" y="5"/>
                    </a:cubicBezTo>
                    <a:cubicBezTo>
                      <a:pt x="30" y="5"/>
                      <a:pt x="29" y="6"/>
                      <a:pt x="29" y="6"/>
                    </a:cubicBezTo>
                    <a:cubicBezTo>
                      <a:pt x="29" y="6"/>
                      <a:pt x="29" y="5"/>
                      <a:pt x="30" y="4"/>
                    </a:cubicBezTo>
                    <a:cubicBezTo>
                      <a:pt x="30" y="4"/>
                      <a:pt x="27" y="3"/>
                      <a:pt x="27" y="3"/>
                    </a:cubicBezTo>
                    <a:cubicBezTo>
                      <a:pt x="27" y="4"/>
                      <a:pt x="26" y="2"/>
                      <a:pt x="26" y="2"/>
                    </a:cubicBezTo>
                    <a:cubicBezTo>
                      <a:pt x="25" y="2"/>
                      <a:pt x="26" y="3"/>
                      <a:pt x="25" y="3"/>
                    </a:cubicBezTo>
                    <a:cubicBezTo>
                      <a:pt x="25" y="4"/>
                      <a:pt x="24" y="4"/>
                      <a:pt x="25" y="4"/>
                    </a:cubicBezTo>
                    <a:cubicBezTo>
                      <a:pt x="26" y="5"/>
                      <a:pt x="27" y="8"/>
                      <a:pt x="27" y="8"/>
                    </a:cubicBezTo>
                    <a:cubicBezTo>
                      <a:pt x="26" y="8"/>
                      <a:pt x="24" y="6"/>
                      <a:pt x="24" y="5"/>
                    </a:cubicBezTo>
                    <a:cubicBezTo>
                      <a:pt x="24" y="4"/>
                      <a:pt x="23" y="3"/>
                      <a:pt x="22" y="4"/>
                    </a:cubicBezTo>
                    <a:cubicBezTo>
                      <a:pt x="22" y="5"/>
                      <a:pt x="21" y="5"/>
                      <a:pt x="21" y="6"/>
                    </a:cubicBezTo>
                    <a:cubicBezTo>
                      <a:pt x="22" y="6"/>
                      <a:pt x="21" y="7"/>
                      <a:pt x="21" y="6"/>
                    </a:cubicBezTo>
                    <a:cubicBezTo>
                      <a:pt x="21" y="6"/>
                      <a:pt x="20" y="5"/>
                      <a:pt x="19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0" y="3"/>
                      <a:pt x="20" y="4"/>
                    </a:cubicBezTo>
                    <a:cubicBezTo>
                      <a:pt x="19" y="4"/>
                      <a:pt x="18" y="3"/>
                      <a:pt x="18" y="4"/>
                    </a:cubicBezTo>
                    <a:cubicBezTo>
                      <a:pt x="17" y="4"/>
                      <a:pt x="17" y="4"/>
                      <a:pt x="16" y="4"/>
                    </a:cubicBezTo>
                    <a:cubicBezTo>
                      <a:pt x="15" y="4"/>
                      <a:pt x="15" y="5"/>
                      <a:pt x="14" y="5"/>
                    </a:cubicBezTo>
                    <a:cubicBezTo>
                      <a:pt x="14" y="4"/>
                      <a:pt x="13" y="6"/>
                      <a:pt x="14" y="7"/>
                    </a:cubicBezTo>
                    <a:cubicBezTo>
                      <a:pt x="15" y="8"/>
                      <a:pt x="16" y="6"/>
                      <a:pt x="17" y="7"/>
                    </a:cubicBezTo>
                    <a:close/>
                    <a:moveTo>
                      <a:pt x="15" y="11"/>
                    </a:moveTo>
                    <a:cubicBezTo>
                      <a:pt x="15" y="11"/>
                      <a:pt x="16" y="12"/>
                      <a:pt x="16" y="12"/>
                    </a:cubicBezTo>
                    <a:cubicBezTo>
                      <a:pt x="16" y="12"/>
                      <a:pt x="15" y="11"/>
                      <a:pt x="15" y="10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2" y="9"/>
                      <a:pt x="14" y="11"/>
                      <a:pt x="15" y="11"/>
                    </a:cubicBezTo>
                    <a:close/>
                    <a:moveTo>
                      <a:pt x="31" y="2"/>
                    </a:moveTo>
                    <a:cubicBezTo>
                      <a:pt x="31" y="3"/>
                      <a:pt x="30" y="3"/>
                      <a:pt x="31" y="3"/>
                    </a:cubicBezTo>
                    <a:cubicBezTo>
                      <a:pt x="32" y="5"/>
                      <a:pt x="38" y="3"/>
                      <a:pt x="39" y="4"/>
                    </a:cubicBezTo>
                    <a:cubicBezTo>
                      <a:pt x="40" y="4"/>
                      <a:pt x="34" y="5"/>
                      <a:pt x="34" y="5"/>
                    </a:cubicBezTo>
                    <a:cubicBezTo>
                      <a:pt x="35" y="6"/>
                      <a:pt x="39" y="6"/>
                      <a:pt x="40" y="6"/>
                    </a:cubicBezTo>
                    <a:cubicBezTo>
                      <a:pt x="40" y="6"/>
                      <a:pt x="41" y="7"/>
                      <a:pt x="43" y="7"/>
                    </a:cubicBezTo>
                    <a:cubicBezTo>
                      <a:pt x="44" y="7"/>
                      <a:pt x="44" y="6"/>
                      <a:pt x="45" y="6"/>
                    </a:cubicBezTo>
                    <a:cubicBezTo>
                      <a:pt x="46" y="6"/>
                      <a:pt x="48" y="6"/>
                      <a:pt x="48" y="5"/>
                    </a:cubicBezTo>
                    <a:cubicBezTo>
                      <a:pt x="48" y="4"/>
                      <a:pt x="52" y="3"/>
                      <a:pt x="51" y="2"/>
                    </a:cubicBezTo>
                    <a:cubicBezTo>
                      <a:pt x="51" y="1"/>
                      <a:pt x="48" y="2"/>
                      <a:pt x="47" y="1"/>
                    </a:cubicBezTo>
                    <a:cubicBezTo>
                      <a:pt x="46" y="1"/>
                      <a:pt x="44" y="0"/>
                      <a:pt x="43" y="1"/>
                    </a:cubicBezTo>
                    <a:cubicBezTo>
                      <a:pt x="43" y="2"/>
                      <a:pt x="42" y="2"/>
                      <a:pt x="42" y="2"/>
                    </a:cubicBezTo>
                    <a:cubicBezTo>
                      <a:pt x="42" y="1"/>
                      <a:pt x="42" y="0"/>
                      <a:pt x="41" y="0"/>
                    </a:cubicBezTo>
                    <a:cubicBezTo>
                      <a:pt x="39" y="1"/>
                      <a:pt x="41" y="2"/>
                      <a:pt x="40" y="3"/>
                    </a:cubicBezTo>
                    <a:cubicBezTo>
                      <a:pt x="40" y="3"/>
                      <a:pt x="39" y="2"/>
                      <a:pt x="38" y="1"/>
                    </a:cubicBezTo>
                    <a:cubicBezTo>
                      <a:pt x="38" y="1"/>
                      <a:pt x="37" y="2"/>
                      <a:pt x="36" y="1"/>
                    </a:cubicBezTo>
                    <a:cubicBezTo>
                      <a:pt x="36" y="1"/>
                      <a:pt x="34" y="0"/>
                      <a:pt x="34" y="0"/>
                    </a:cubicBez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3" y="1"/>
                      <a:pt x="32" y="1"/>
                    </a:cubicBezTo>
                    <a:cubicBezTo>
                      <a:pt x="32" y="0"/>
                      <a:pt x="33" y="1"/>
                      <a:pt x="32" y="2"/>
                    </a:cubicBezTo>
                    <a:cubicBezTo>
                      <a:pt x="32" y="2"/>
                      <a:pt x="31" y="1"/>
                      <a:pt x="31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30" y="2"/>
                      <a:pt x="3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323">
                <a:extLst>
                  <a:ext uri="{FF2B5EF4-FFF2-40B4-BE49-F238E27FC236}">
                    <a16:creationId xmlns:a16="http://schemas.microsoft.com/office/drawing/2014/main" id="{76D8710C-9093-480E-A20F-C7EA25693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44688" y="1608138"/>
                <a:ext cx="28575" cy="11113"/>
              </a:xfrm>
              <a:custGeom>
                <a:avLst/>
                <a:gdLst>
                  <a:gd name="T0" fmla="*/ 3 w 8"/>
                  <a:gd name="T1" fmla="*/ 0 h 3"/>
                  <a:gd name="T2" fmla="*/ 0 w 8"/>
                  <a:gd name="T3" fmla="*/ 1 h 3"/>
                  <a:gd name="T4" fmla="*/ 5 w 8"/>
                  <a:gd name="T5" fmla="*/ 2 h 3"/>
                  <a:gd name="T6" fmla="*/ 8 w 8"/>
                  <a:gd name="T7" fmla="*/ 2 h 3"/>
                  <a:gd name="T8" fmla="*/ 3 w 8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cubicBezTo>
                      <a:pt x="3" y="0"/>
                      <a:pt x="0" y="0"/>
                      <a:pt x="0" y="1"/>
                    </a:cubicBezTo>
                    <a:cubicBezTo>
                      <a:pt x="1" y="2"/>
                      <a:pt x="4" y="1"/>
                      <a:pt x="5" y="2"/>
                    </a:cubicBezTo>
                    <a:cubicBezTo>
                      <a:pt x="6" y="3"/>
                      <a:pt x="8" y="2"/>
                      <a:pt x="8" y="2"/>
                    </a:cubicBezTo>
                    <a:cubicBezTo>
                      <a:pt x="8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Freeform 324">
                <a:extLst>
                  <a:ext uri="{FF2B5EF4-FFF2-40B4-BE49-F238E27FC236}">
                    <a16:creationId xmlns:a16="http://schemas.microsoft.com/office/drawing/2014/main" id="{C6C5EC1A-7F38-49C2-92AF-DBCE292C40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44750" y="1817688"/>
                <a:ext cx="146050" cy="142875"/>
              </a:xfrm>
              <a:custGeom>
                <a:avLst/>
                <a:gdLst>
                  <a:gd name="T0" fmla="*/ 35 w 40"/>
                  <a:gd name="T1" fmla="*/ 5 h 40"/>
                  <a:gd name="T2" fmla="*/ 29 w 40"/>
                  <a:gd name="T3" fmla="*/ 2 h 40"/>
                  <a:gd name="T4" fmla="*/ 28 w 40"/>
                  <a:gd name="T5" fmla="*/ 7 h 40"/>
                  <a:gd name="T6" fmla="*/ 25 w 40"/>
                  <a:gd name="T7" fmla="*/ 9 h 40"/>
                  <a:gd name="T8" fmla="*/ 25 w 40"/>
                  <a:gd name="T9" fmla="*/ 12 h 40"/>
                  <a:gd name="T10" fmla="*/ 27 w 40"/>
                  <a:gd name="T11" fmla="*/ 11 h 40"/>
                  <a:gd name="T12" fmla="*/ 28 w 40"/>
                  <a:gd name="T13" fmla="*/ 10 h 40"/>
                  <a:gd name="T14" fmla="*/ 33 w 40"/>
                  <a:gd name="T15" fmla="*/ 10 h 40"/>
                  <a:gd name="T16" fmla="*/ 37 w 40"/>
                  <a:gd name="T17" fmla="*/ 7 h 40"/>
                  <a:gd name="T18" fmla="*/ 38 w 40"/>
                  <a:gd name="T19" fmla="*/ 5 h 40"/>
                  <a:gd name="T20" fmla="*/ 25 w 40"/>
                  <a:gd name="T21" fmla="*/ 17 h 40"/>
                  <a:gd name="T22" fmla="*/ 22 w 40"/>
                  <a:gd name="T23" fmla="*/ 23 h 40"/>
                  <a:gd name="T24" fmla="*/ 18 w 40"/>
                  <a:gd name="T25" fmla="*/ 24 h 40"/>
                  <a:gd name="T26" fmla="*/ 15 w 40"/>
                  <a:gd name="T27" fmla="*/ 28 h 40"/>
                  <a:gd name="T28" fmla="*/ 11 w 40"/>
                  <a:gd name="T29" fmla="*/ 29 h 40"/>
                  <a:gd name="T30" fmla="*/ 4 w 40"/>
                  <a:gd name="T31" fmla="*/ 32 h 40"/>
                  <a:gd name="T32" fmla="*/ 6 w 40"/>
                  <a:gd name="T33" fmla="*/ 32 h 40"/>
                  <a:gd name="T34" fmla="*/ 13 w 40"/>
                  <a:gd name="T35" fmla="*/ 33 h 40"/>
                  <a:gd name="T36" fmla="*/ 17 w 40"/>
                  <a:gd name="T37" fmla="*/ 31 h 40"/>
                  <a:gd name="T38" fmla="*/ 21 w 40"/>
                  <a:gd name="T39" fmla="*/ 31 h 40"/>
                  <a:gd name="T40" fmla="*/ 24 w 40"/>
                  <a:gd name="T41" fmla="*/ 29 h 40"/>
                  <a:gd name="T42" fmla="*/ 26 w 40"/>
                  <a:gd name="T43" fmla="*/ 26 h 40"/>
                  <a:gd name="T44" fmla="*/ 29 w 40"/>
                  <a:gd name="T45" fmla="*/ 20 h 40"/>
                  <a:gd name="T46" fmla="*/ 25 w 40"/>
                  <a:gd name="T47" fmla="*/ 14 h 40"/>
                  <a:gd name="T48" fmla="*/ 8 w 40"/>
                  <a:gd name="T49" fmla="*/ 33 h 40"/>
                  <a:gd name="T50" fmla="*/ 9 w 40"/>
                  <a:gd name="T51" fmla="*/ 35 h 40"/>
                  <a:gd name="T52" fmla="*/ 12 w 40"/>
                  <a:gd name="T53" fmla="*/ 32 h 40"/>
                  <a:gd name="T54" fmla="*/ 5 w 40"/>
                  <a:gd name="T55" fmla="*/ 35 h 40"/>
                  <a:gd name="T56" fmla="*/ 1 w 40"/>
                  <a:gd name="T57" fmla="*/ 34 h 40"/>
                  <a:gd name="T58" fmla="*/ 2 w 40"/>
                  <a:gd name="T59" fmla="*/ 35 h 40"/>
                  <a:gd name="T60" fmla="*/ 3 w 40"/>
                  <a:gd name="T61" fmla="*/ 40 h 40"/>
                  <a:gd name="T62" fmla="*/ 5 w 40"/>
                  <a:gd name="T63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" h="40">
                    <a:moveTo>
                      <a:pt x="38" y="5"/>
                    </a:moveTo>
                    <a:cubicBezTo>
                      <a:pt x="37" y="4"/>
                      <a:pt x="36" y="5"/>
                      <a:pt x="35" y="5"/>
                    </a:cubicBezTo>
                    <a:cubicBezTo>
                      <a:pt x="34" y="6"/>
                      <a:pt x="31" y="3"/>
                      <a:pt x="30" y="2"/>
                    </a:cubicBezTo>
                    <a:cubicBezTo>
                      <a:pt x="29" y="0"/>
                      <a:pt x="28" y="1"/>
                      <a:pt x="29" y="2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9" y="6"/>
                      <a:pt x="28" y="6"/>
                      <a:pt x="28" y="7"/>
                    </a:cubicBezTo>
                    <a:cubicBezTo>
                      <a:pt x="28" y="8"/>
                      <a:pt x="27" y="8"/>
                      <a:pt x="26" y="8"/>
                    </a:cubicBezTo>
                    <a:cubicBezTo>
                      <a:pt x="25" y="8"/>
                      <a:pt x="26" y="9"/>
                      <a:pt x="25" y="9"/>
                    </a:cubicBezTo>
                    <a:cubicBezTo>
                      <a:pt x="24" y="9"/>
                      <a:pt x="24" y="10"/>
                      <a:pt x="25" y="10"/>
                    </a:cubicBezTo>
                    <a:cubicBezTo>
                      <a:pt x="25" y="11"/>
                      <a:pt x="25" y="12"/>
                      <a:pt x="25" y="12"/>
                    </a:cubicBezTo>
                    <a:cubicBezTo>
                      <a:pt x="25" y="13"/>
                      <a:pt x="25" y="12"/>
                      <a:pt x="26" y="12"/>
                    </a:cubicBezTo>
                    <a:cubicBezTo>
                      <a:pt x="26" y="11"/>
                      <a:pt x="27" y="12"/>
                      <a:pt x="27" y="11"/>
                    </a:cubicBezTo>
                    <a:cubicBezTo>
                      <a:pt x="27" y="11"/>
                      <a:pt x="26" y="10"/>
                      <a:pt x="26" y="10"/>
                    </a:cubicBezTo>
                    <a:cubicBezTo>
                      <a:pt x="26" y="9"/>
                      <a:pt x="27" y="10"/>
                      <a:pt x="28" y="10"/>
                    </a:cubicBezTo>
                    <a:cubicBezTo>
                      <a:pt x="28" y="9"/>
                      <a:pt x="30" y="9"/>
                      <a:pt x="31" y="10"/>
                    </a:cubicBezTo>
                    <a:cubicBezTo>
                      <a:pt x="32" y="11"/>
                      <a:pt x="32" y="11"/>
                      <a:pt x="33" y="10"/>
                    </a:cubicBezTo>
                    <a:cubicBezTo>
                      <a:pt x="33" y="9"/>
                      <a:pt x="34" y="8"/>
                      <a:pt x="36" y="8"/>
                    </a:cubicBezTo>
                    <a:cubicBezTo>
                      <a:pt x="38" y="8"/>
                      <a:pt x="38" y="7"/>
                      <a:pt x="37" y="7"/>
                    </a:cubicBezTo>
                    <a:cubicBezTo>
                      <a:pt x="37" y="7"/>
                      <a:pt x="40" y="5"/>
                      <a:pt x="40" y="4"/>
                    </a:cubicBezTo>
                    <a:cubicBezTo>
                      <a:pt x="40" y="4"/>
                      <a:pt x="38" y="5"/>
                      <a:pt x="38" y="5"/>
                    </a:cubicBezTo>
                    <a:close/>
                    <a:moveTo>
                      <a:pt x="25" y="14"/>
                    </a:moveTo>
                    <a:cubicBezTo>
                      <a:pt x="24" y="15"/>
                      <a:pt x="24" y="17"/>
                      <a:pt x="25" y="17"/>
                    </a:cubicBezTo>
                    <a:cubicBezTo>
                      <a:pt x="25" y="18"/>
                      <a:pt x="23" y="19"/>
                      <a:pt x="23" y="20"/>
                    </a:cubicBezTo>
                    <a:cubicBezTo>
                      <a:pt x="24" y="22"/>
                      <a:pt x="22" y="22"/>
                      <a:pt x="22" y="23"/>
                    </a:cubicBezTo>
                    <a:cubicBezTo>
                      <a:pt x="22" y="24"/>
                      <a:pt x="21" y="23"/>
                      <a:pt x="20" y="24"/>
                    </a:cubicBezTo>
                    <a:cubicBezTo>
                      <a:pt x="19" y="25"/>
                      <a:pt x="18" y="24"/>
                      <a:pt x="18" y="24"/>
                    </a:cubicBezTo>
                    <a:cubicBezTo>
                      <a:pt x="19" y="23"/>
                      <a:pt x="17" y="24"/>
                      <a:pt x="17" y="25"/>
                    </a:cubicBezTo>
                    <a:cubicBezTo>
                      <a:pt x="17" y="27"/>
                      <a:pt x="15" y="27"/>
                      <a:pt x="15" y="28"/>
                    </a:cubicBezTo>
                    <a:cubicBezTo>
                      <a:pt x="16" y="28"/>
                      <a:pt x="14" y="29"/>
                      <a:pt x="14" y="28"/>
                    </a:cubicBezTo>
                    <a:cubicBezTo>
                      <a:pt x="14" y="28"/>
                      <a:pt x="13" y="28"/>
                      <a:pt x="11" y="29"/>
                    </a:cubicBezTo>
                    <a:cubicBezTo>
                      <a:pt x="9" y="29"/>
                      <a:pt x="8" y="28"/>
                      <a:pt x="8" y="29"/>
                    </a:cubicBezTo>
                    <a:cubicBezTo>
                      <a:pt x="7" y="30"/>
                      <a:pt x="5" y="31"/>
                      <a:pt x="4" y="32"/>
                    </a:cubicBezTo>
                    <a:cubicBezTo>
                      <a:pt x="3" y="32"/>
                      <a:pt x="3" y="33"/>
                      <a:pt x="4" y="33"/>
                    </a:cubicBezTo>
                    <a:cubicBezTo>
                      <a:pt x="5" y="32"/>
                      <a:pt x="6" y="33"/>
                      <a:pt x="6" y="32"/>
                    </a:cubicBezTo>
                    <a:cubicBezTo>
                      <a:pt x="7" y="32"/>
                      <a:pt x="10" y="31"/>
                      <a:pt x="12" y="31"/>
                    </a:cubicBezTo>
                    <a:cubicBezTo>
                      <a:pt x="14" y="31"/>
                      <a:pt x="13" y="32"/>
                      <a:pt x="13" y="33"/>
                    </a:cubicBezTo>
                    <a:cubicBezTo>
                      <a:pt x="13" y="34"/>
                      <a:pt x="15" y="34"/>
                      <a:pt x="16" y="33"/>
                    </a:cubicBezTo>
                    <a:cubicBezTo>
                      <a:pt x="17" y="32"/>
                      <a:pt x="18" y="32"/>
                      <a:pt x="17" y="31"/>
                    </a:cubicBezTo>
                    <a:cubicBezTo>
                      <a:pt x="16" y="31"/>
                      <a:pt x="17" y="30"/>
                      <a:pt x="18" y="31"/>
                    </a:cubicBezTo>
                    <a:cubicBezTo>
                      <a:pt x="18" y="32"/>
                      <a:pt x="20" y="32"/>
                      <a:pt x="21" y="31"/>
                    </a:cubicBezTo>
                    <a:cubicBezTo>
                      <a:pt x="21" y="30"/>
                      <a:pt x="21" y="31"/>
                      <a:pt x="22" y="31"/>
                    </a:cubicBezTo>
                    <a:cubicBezTo>
                      <a:pt x="23" y="31"/>
                      <a:pt x="24" y="29"/>
                      <a:pt x="24" y="29"/>
                    </a:cubicBezTo>
                    <a:cubicBezTo>
                      <a:pt x="24" y="30"/>
                      <a:pt x="25" y="30"/>
                      <a:pt x="26" y="29"/>
                    </a:cubicBezTo>
                    <a:cubicBezTo>
                      <a:pt x="27" y="28"/>
                      <a:pt x="26" y="27"/>
                      <a:pt x="26" y="26"/>
                    </a:cubicBezTo>
                    <a:cubicBezTo>
                      <a:pt x="27" y="25"/>
                      <a:pt x="28" y="23"/>
                      <a:pt x="27" y="22"/>
                    </a:cubicBezTo>
                    <a:cubicBezTo>
                      <a:pt x="26" y="21"/>
                      <a:pt x="28" y="20"/>
                      <a:pt x="29" y="20"/>
                    </a:cubicBezTo>
                    <a:cubicBezTo>
                      <a:pt x="30" y="19"/>
                      <a:pt x="28" y="15"/>
                      <a:pt x="28" y="13"/>
                    </a:cubicBezTo>
                    <a:cubicBezTo>
                      <a:pt x="28" y="12"/>
                      <a:pt x="26" y="14"/>
                      <a:pt x="25" y="14"/>
                    </a:cubicBezTo>
                    <a:close/>
                    <a:moveTo>
                      <a:pt x="10" y="32"/>
                    </a:moveTo>
                    <a:cubicBezTo>
                      <a:pt x="10" y="33"/>
                      <a:pt x="9" y="33"/>
                      <a:pt x="8" y="33"/>
                    </a:cubicBezTo>
                    <a:cubicBezTo>
                      <a:pt x="7" y="33"/>
                      <a:pt x="7" y="36"/>
                      <a:pt x="7" y="36"/>
                    </a:cubicBezTo>
                    <a:cubicBezTo>
                      <a:pt x="8" y="36"/>
                      <a:pt x="8" y="36"/>
                      <a:pt x="9" y="35"/>
                    </a:cubicBezTo>
                    <a:cubicBezTo>
                      <a:pt x="9" y="34"/>
                      <a:pt x="10" y="34"/>
                      <a:pt x="11" y="34"/>
                    </a:cubicBezTo>
                    <a:cubicBezTo>
                      <a:pt x="11" y="35"/>
                      <a:pt x="12" y="33"/>
                      <a:pt x="12" y="32"/>
                    </a:cubicBezTo>
                    <a:cubicBezTo>
                      <a:pt x="12" y="31"/>
                      <a:pt x="10" y="31"/>
                      <a:pt x="10" y="32"/>
                    </a:cubicBezTo>
                    <a:close/>
                    <a:moveTo>
                      <a:pt x="5" y="35"/>
                    </a:moveTo>
                    <a:cubicBezTo>
                      <a:pt x="5" y="34"/>
                      <a:pt x="4" y="34"/>
                      <a:pt x="4" y="34"/>
                    </a:cubicBezTo>
                    <a:cubicBezTo>
                      <a:pt x="4" y="33"/>
                      <a:pt x="3" y="33"/>
                      <a:pt x="1" y="34"/>
                    </a:cubicBezTo>
                    <a:cubicBezTo>
                      <a:pt x="0" y="35"/>
                      <a:pt x="0" y="35"/>
                      <a:pt x="1" y="36"/>
                    </a:cubicBezTo>
                    <a:cubicBezTo>
                      <a:pt x="1" y="37"/>
                      <a:pt x="2" y="36"/>
                      <a:pt x="2" y="35"/>
                    </a:cubicBezTo>
                    <a:cubicBezTo>
                      <a:pt x="2" y="34"/>
                      <a:pt x="3" y="36"/>
                      <a:pt x="2" y="37"/>
                    </a:cubicBezTo>
                    <a:cubicBezTo>
                      <a:pt x="2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6" y="36"/>
                    </a:cubicBezTo>
                    <a:cubicBezTo>
                      <a:pt x="7" y="35"/>
                      <a:pt x="5" y="36"/>
                      <a:pt x="5" y="35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Freeform 325">
                <a:extLst>
                  <a:ext uri="{FF2B5EF4-FFF2-40B4-BE49-F238E27FC236}">
                    <a16:creationId xmlns:a16="http://schemas.microsoft.com/office/drawing/2014/main" id="{B861B820-34AD-4BBF-A806-664E58BAF7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03538" y="1730375"/>
                <a:ext cx="506412" cy="349250"/>
              </a:xfrm>
              <a:custGeom>
                <a:avLst/>
                <a:gdLst>
                  <a:gd name="T0" fmla="*/ 133 w 140"/>
                  <a:gd name="T1" fmla="*/ 18 h 97"/>
                  <a:gd name="T2" fmla="*/ 126 w 140"/>
                  <a:gd name="T3" fmla="*/ 13 h 97"/>
                  <a:gd name="T4" fmla="*/ 120 w 140"/>
                  <a:gd name="T5" fmla="*/ 6 h 97"/>
                  <a:gd name="T6" fmla="*/ 112 w 140"/>
                  <a:gd name="T7" fmla="*/ 1 h 97"/>
                  <a:gd name="T8" fmla="*/ 107 w 140"/>
                  <a:gd name="T9" fmla="*/ 5 h 97"/>
                  <a:gd name="T10" fmla="*/ 102 w 140"/>
                  <a:gd name="T11" fmla="*/ 12 h 97"/>
                  <a:gd name="T12" fmla="*/ 95 w 140"/>
                  <a:gd name="T13" fmla="*/ 15 h 97"/>
                  <a:gd name="T14" fmla="*/ 99 w 140"/>
                  <a:gd name="T15" fmla="*/ 18 h 97"/>
                  <a:gd name="T16" fmla="*/ 99 w 140"/>
                  <a:gd name="T17" fmla="*/ 22 h 97"/>
                  <a:gd name="T18" fmla="*/ 87 w 140"/>
                  <a:gd name="T19" fmla="*/ 26 h 97"/>
                  <a:gd name="T20" fmla="*/ 78 w 140"/>
                  <a:gd name="T21" fmla="*/ 34 h 97"/>
                  <a:gd name="T22" fmla="*/ 65 w 140"/>
                  <a:gd name="T23" fmla="*/ 35 h 97"/>
                  <a:gd name="T24" fmla="*/ 50 w 140"/>
                  <a:gd name="T25" fmla="*/ 33 h 97"/>
                  <a:gd name="T26" fmla="*/ 43 w 140"/>
                  <a:gd name="T27" fmla="*/ 26 h 97"/>
                  <a:gd name="T28" fmla="*/ 38 w 140"/>
                  <a:gd name="T29" fmla="*/ 19 h 97"/>
                  <a:gd name="T30" fmla="*/ 32 w 140"/>
                  <a:gd name="T31" fmla="*/ 14 h 97"/>
                  <a:gd name="T32" fmla="*/ 28 w 140"/>
                  <a:gd name="T33" fmla="*/ 16 h 97"/>
                  <a:gd name="T34" fmla="*/ 23 w 140"/>
                  <a:gd name="T35" fmla="*/ 20 h 97"/>
                  <a:gd name="T36" fmla="*/ 18 w 140"/>
                  <a:gd name="T37" fmla="*/ 25 h 97"/>
                  <a:gd name="T38" fmla="*/ 16 w 140"/>
                  <a:gd name="T39" fmla="*/ 31 h 97"/>
                  <a:gd name="T40" fmla="*/ 11 w 140"/>
                  <a:gd name="T41" fmla="*/ 37 h 97"/>
                  <a:gd name="T42" fmla="*/ 4 w 140"/>
                  <a:gd name="T43" fmla="*/ 39 h 97"/>
                  <a:gd name="T44" fmla="*/ 0 w 140"/>
                  <a:gd name="T45" fmla="*/ 42 h 97"/>
                  <a:gd name="T46" fmla="*/ 3 w 140"/>
                  <a:gd name="T47" fmla="*/ 48 h 97"/>
                  <a:gd name="T48" fmla="*/ 8 w 140"/>
                  <a:gd name="T49" fmla="*/ 53 h 97"/>
                  <a:gd name="T50" fmla="*/ 12 w 140"/>
                  <a:gd name="T51" fmla="*/ 51 h 97"/>
                  <a:gd name="T52" fmla="*/ 12 w 140"/>
                  <a:gd name="T53" fmla="*/ 57 h 97"/>
                  <a:gd name="T54" fmla="*/ 12 w 140"/>
                  <a:gd name="T55" fmla="*/ 63 h 97"/>
                  <a:gd name="T56" fmla="*/ 16 w 140"/>
                  <a:gd name="T57" fmla="*/ 67 h 97"/>
                  <a:gd name="T58" fmla="*/ 29 w 140"/>
                  <a:gd name="T59" fmla="*/ 72 h 97"/>
                  <a:gd name="T60" fmla="*/ 34 w 140"/>
                  <a:gd name="T61" fmla="*/ 73 h 97"/>
                  <a:gd name="T62" fmla="*/ 38 w 140"/>
                  <a:gd name="T63" fmla="*/ 72 h 97"/>
                  <a:gd name="T64" fmla="*/ 43 w 140"/>
                  <a:gd name="T65" fmla="*/ 71 h 97"/>
                  <a:gd name="T66" fmla="*/ 50 w 140"/>
                  <a:gd name="T67" fmla="*/ 71 h 97"/>
                  <a:gd name="T68" fmla="*/ 54 w 140"/>
                  <a:gd name="T69" fmla="*/ 73 h 97"/>
                  <a:gd name="T70" fmla="*/ 53 w 140"/>
                  <a:gd name="T71" fmla="*/ 82 h 97"/>
                  <a:gd name="T72" fmla="*/ 57 w 140"/>
                  <a:gd name="T73" fmla="*/ 87 h 97"/>
                  <a:gd name="T74" fmla="*/ 61 w 140"/>
                  <a:gd name="T75" fmla="*/ 89 h 97"/>
                  <a:gd name="T76" fmla="*/ 65 w 140"/>
                  <a:gd name="T77" fmla="*/ 85 h 97"/>
                  <a:gd name="T78" fmla="*/ 73 w 140"/>
                  <a:gd name="T79" fmla="*/ 85 h 97"/>
                  <a:gd name="T80" fmla="*/ 77 w 140"/>
                  <a:gd name="T81" fmla="*/ 88 h 97"/>
                  <a:gd name="T82" fmla="*/ 81 w 140"/>
                  <a:gd name="T83" fmla="*/ 91 h 97"/>
                  <a:gd name="T84" fmla="*/ 92 w 140"/>
                  <a:gd name="T85" fmla="*/ 86 h 97"/>
                  <a:gd name="T86" fmla="*/ 100 w 140"/>
                  <a:gd name="T87" fmla="*/ 81 h 97"/>
                  <a:gd name="T88" fmla="*/ 104 w 140"/>
                  <a:gd name="T89" fmla="*/ 76 h 97"/>
                  <a:gd name="T90" fmla="*/ 108 w 140"/>
                  <a:gd name="T91" fmla="*/ 71 h 97"/>
                  <a:gd name="T92" fmla="*/ 109 w 140"/>
                  <a:gd name="T93" fmla="*/ 67 h 97"/>
                  <a:gd name="T94" fmla="*/ 108 w 140"/>
                  <a:gd name="T95" fmla="*/ 64 h 97"/>
                  <a:gd name="T96" fmla="*/ 107 w 140"/>
                  <a:gd name="T97" fmla="*/ 60 h 97"/>
                  <a:gd name="T98" fmla="*/ 104 w 140"/>
                  <a:gd name="T99" fmla="*/ 52 h 97"/>
                  <a:gd name="T100" fmla="*/ 111 w 140"/>
                  <a:gd name="T101" fmla="*/ 49 h 97"/>
                  <a:gd name="T102" fmla="*/ 102 w 140"/>
                  <a:gd name="T103" fmla="*/ 46 h 97"/>
                  <a:gd name="T104" fmla="*/ 106 w 140"/>
                  <a:gd name="T105" fmla="*/ 40 h 97"/>
                  <a:gd name="T106" fmla="*/ 109 w 140"/>
                  <a:gd name="T107" fmla="*/ 43 h 97"/>
                  <a:gd name="T108" fmla="*/ 120 w 140"/>
                  <a:gd name="T109" fmla="*/ 37 h 97"/>
                  <a:gd name="T110" fmla="*/ 125 w 140"/>
                  <a:gd name="T111" fmla="*/ 35 h 97"/>
                  <a:gd name="T112" fmla="*/ 131 w 140"/>
                  <a:gd name="T113" fmla="*/ 33 h 97"/>
                  <a:gd name="T114" fmla="*/ 131 w 140"/>
                  <a:gd name="T115" fmla="*/ 27 h 97"/>
                  <a:gd name="T116" fmla="*/ 138 w 140"/>
                  <a:gd name="T117" fmla="*/ 22 h 97"/>
                  <a:gd name="T118" fmla="*/ 106 w 140"/>
                  <a:gd name="T119" fmla="*/ 87 h 97"/>
                  <a:gd name="T120" fmla="*/ 78 w 140"/>
                  <a:gd name="T121" fmla="*/ 9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0" h="97">
                    <a:moveTo>
                      <a:pt x="139" y="18"/>
                    </a:moveTo>
                    <a:cubicBezTo>
                      <a:pt x="139" y="16"/>
                      <a:pt x="137" y="17"/>
                      <a:pt x="137" y="17"/>
                    </a:cubicBezTo>
                    <a:cubicBezTo>
                      <a:pt x="137" y="17"/>
                      <a:pt x="135" y="17"/>
                      <a:pt x="135" y="18"/>
                    </a:cubicBezTo>
                    <a:cubicBezTo>
                      <a:pt x="134" y="19"/>
                      <a:pt x="134" y="18"/>
                      <a:pt x="133" y="18"/>
                    </a:cubicBezTo>
                    <a:cubicBezTo>
                      <a:pt x="132" y="19"/>
                      <a:pt x="130" y="18"/>
                      <a:pt x="130" y="18"/>
                    </a:cubicBezTo>
                    <a:cubicBezTo>
                      <a:pt x="130" y="17"/>
                      <a:pt x="130" y="16"/>
                      <a:pt x="130" y="16"/>
                    </a:cubicBezTo>
                    <a:cubicBezTo>
                      <a:pt x="130" y="15"/>
                      <a:pt x="129" y="15"/>
                      <a:pt x="128" y="14"/>
                    </a:cubicBezTo>
                    <a:cubicBezTo>
                      <a:pt x="128" y="14"/>
                      <a:pt x="126" y="13"/>
                      <a:pt x="126" y="13"/>
                    </a:cubicBezTo>
                    <a:cubicBezTo>
                      <a:pt x="126" y="14"/>
                      <a:pt x="125" y="13"/>
                      <a:pt x="124" y="13"/>
                    </a:cubicBezTo>
                    <a:cubicBezTo>
                      <a:pt x="122" y="12"/>
                      <a:pt x="123" y="12"/>
                      <a:pt x="123" y="11"/>
                    </a:cubicBezTo>
                    <a:cubicBezTo>
                      <a:pt x="123" y="11"/>
                      <a:pt x="122" y="9"/>
                      <a:pt x="122" y="8"/>
                    </a:cubicBezTo>
                    <a:cubicBezTo>
                      <a:pt x="121" y="8"/>
                      <a:pt x="121" y="7"/>
                      <a:pt x="120" y="6"/>
                    </a:cubicBezTo>
                    <a:cubicBezTo>
                      <a:pt x="120" y="4"/>
                      <a:pt x="119" y="4"/>
                      <a:pt x="119" y="4"/>
                    </a:cubicBezTo>
                    <a:cubicBezTo>
                      <a:pt x="119" y="3"/>
                      <a:pt x="118" y="2"/>
                      <a:pt x="118" y="2"/>
                    </a:cubicBezTo>
                    <a:cubicBezTo>
                      <a:pt x="117" y="1"/>
                      <a:pt x="116" y="2"/>
                      <a:pt x="115" y="1"/>
                    </a:cubicBezTo>
                    <a:cubicBezTo>
                      <a:pt x="114" y="0"/>
                      <a:pt x="113" y="1"/>
                      <a:pt x="112" y="1"/>
                    </a:cubicBezTo>
                    <a:cubicBezTo>
                      <a:pt x="111" y="0"/>
                      <a:pt x="109" y="1"/>
                      <a:pt x="109" y="1"/>
                    </a:cubicBezTo>
                    <a:cubicBezTo>
                      <a:pt x="108" y="1"/>
                      <a:pt x="107" y="1"/>
                      <a:pt x="106" y="2"/>
                    </a:cubicBezTo>
                    <a:cubicBezTo>
                      <a:pt x="105" y="3"/>
                      <a:pt x="106" y="3"/>
                      <a:pt x="106" y="3"/>
                    </a:cubicBezTo>
                    <a:cubicBezTo>
                      <a:pt x="106" y="3"/>
                      <a:pt x="107" y="4"/>
                      <a:pt x="107" y="5"/>
                    </a:cubicBezTo>
                    <a:cubicBezTo>
                      <a:pt x="107" y="5"/>
                      <a:pt x="106" y="6"/>
                      <a:pt x="106" y="6"/>
                    </a:cubicBezTo>
                    <a:cubicBezTo>
                      <a:pt x="105" y="6"/>
                      <a:pt x="104" y="8"/>
                      <a:pt x="104" y="8"/>
                    </a:cubicBezTo>
                    <a:cubicBezTo>
                      <a:pt x="104" y="9"/>
                      <a:pt x="103" y="10"/>
                      <a:pt x="103" y="11"/>
                    </a:cubicBezTo>
                    <a:cubicBezTo>
                      <a:pt x="103" y="11"/>
                      <a:pt x="103" y="11"/>
                      <a:pt x="102" y="12"/>
                    </a:cubicBezTo>
                    <a:cubicBezTo>
                      <a:pt x="102" y="12"/>
                      <a:pt x="100" y="13"/>
                      <a:pt x="100" y="13"/>
                    </a:cubicBezTo>
                    <a:cubicBezTo>
                      <a:pt x="99" y="13"/>
                      <a:pt x="98" y="13"/>
                      <a:pt x="98" y="12"/>
                    </a:cubicBezTo>
                    <a:cubicBezTo>
                      <a:pt x="98" y="12"/>
                      <a:pt x="97" y="12"/>
                      <a:pt x="97" y="12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4" y="17"/>
                      <a:pt x="95" y="18"/>
                    </a:cubicBezTo>
                    <a:cubicBezTo>
                      <a:pt x="96" y="19"/>
                      <a:pt x="96" y="18"/>
                      <a:pt x="97" y="18"/>
                    </a:cubicBezTo>
                    <a:cubicBezTo>
                      <a:pt x="99" y="18"/>
                      <a:pt x="99" y="19"/>
                      <a:pt x="99" y="18"/>
                    </a:cubicBezTo>
                    <a:cubicBezTo>
                      <a:pt x="100" y="18"/>
                      <a:pt x="101" y="17"/>
                      <a:pt x="102" y="18"/>
                    </a:cubicBezTo>
                    <a:cubicBezTo>
                      <a:pt x="102" y="19"/>
                      <a:pt x="105" y="20"/>
                      <a:pt x="105" y="21"/>
                    </a:cubicBezTo>
                    <a:cubicBezTo>
                      <a:pt x="105" y="22"/>
                      <a:pt x="103" y="22"/>
                      <a:pt x="102" y="21"/>
                    </a:cubicBezTo>
                    <a:cubicBezTo>
                      <a:pt x="101" y="21"/>
                      <a:pt x="100" y="22"/>
                      <a:pt x="99" y="22"/>
                    </a:cubicBezTo>
                    <a:cubicBezTo>
                      <a:pt x="98" y="22"/>
                      <a:pt x="97" y="22"/>
                      <a:pt x="96" y="23"/>
                    </a:cubicBezTo>
                    <a:cubicBezTo>
                      <a:pt x="96" y="24"/>
                      <a:pt x="96" y="25"/>
                      <a:pt x="94" y="25"/>
                    </a:cubicBezTo>
                    <a:cubicBezTo>
                      <a:pt x="93" y="25"/>
                      <a:pt x="92" y="25"/>
                      <a:pt x="91" y="26"/>
                    </a:cubicBezTo>
                    <a:cubicBezTo>
                      <a:pt x="89" y="27"/>
                      <a:pt x="88" y="27"/>
                      <a:pt x="87" y="26"/>
                    </a:cubicBezTo>
                    <a:cubicBezTo>
                      <a:pt x="87" y="26"/>
                      <a:pt x="86" y="26"/>
                      <a:pt x="85" y="27"/>
                    </a:cubicBezTo>
                    <a:cubicBezTo>
                      <a:pt x="84" y="28"/>
                      <a:pt x="86" y="29"/>
                      <a:pt x="86" y="30"/>
                    </a:cubicBezTo>
                    <a:cubicBezTo>
                      <a:pt x="85" y="31"/>
                      <a:pt x="84" y="31"/>
                      <a:pt x="83" y="32"/>
                    </a:cubicBezTo>
                    <a:cubicBezTo>
                      <a:pt x="81" y="33"/>
                      <a:pt x="80" y="34"/>
                      <a:pt x="78" y="34"/>
                    </a:cubicBezTo>
                    <a:cubicBezTo>
                      <a:pt x="77" y="34"/>
                      <a:pt x="75" y="33"/>
                      <a:pt x="73" y="34"/>
                    </a:cubicBezTo>
                    <a:cubicBezTo>
                      <a:pt x="71" y="35"/>
                      <a:pt x="70" y="36"/>
                      <a:pt x="69" y="36"/>
                    </a:cubicBezTo>
                    <a:cubicBezTo>
                      <a:pt x="68" y="36"/>
                      <a:pt x="68" y="35"/>
                      <a:pt x="67" y="35"/>
                    </a:cubicBezTo>
                    <a:cubicBezTo>
                      <a:pt x="66" y="35"/>
                      <a:pt x="66" y="35"/>
                      <a:pt x="65" y="35"/>
                    </a:cubicBezTo>
                    <a:cubicBezTo>
                      <a:pt x="64" y="34"/>
                      <a:pt x="64" y="35"/>
                      <a:pt x="62" y="34"/>
                    </a:cubicBezTo>
                    <a:cubicBezTo>
                      <a:pt x="61" y="33"/>
                      <a:pt x="59" y="33"/>
                      <a:pt x="58" y="33"/>
                    </a:cubicBezTo>
                    <a:cubicBezTo>
                      <a:pt x="57" y="33"/>
                      <a:pt x="54" y="33"/>
                      <a:pt x="53" y="33"/>
                    </a:cubicBezTo>
                    <a:cubicBezTo>
                      <a:pt x="52" y="33"/>
                      <a:pt x="50" y="33"/>
                      <a:pt x="50" y="33"/>
                    </a:cubicBezTo>
                    <a:cubicBezTo>
                      <a:pt x="50" y="32"/>
                      <a:pt x="49" y="32"/>
                      <a:pt x="48" y="30"/>
                    </a:cubicBezTo>
                    <a:cubicBezTo>
                      <a:pt x="48" y="29"/>
                      <a:pt x="47" y="28"/>
                      <a:pt x="47" y="28"/>
                    </a:cubicBezTo>
                    <a:cubicBezTo>
                      <a:pt x="46" y="28"/>
                      <a:pt x="46" y="27"/>
                      <a:pt x="45" y="27"/>
                    </a:cubicBezTo>
                    <a:cubicBezTo>
                      <a:pt x="45" y="27"/>
                      <a:pt x="44" y="26"/>
                      <a:pt x="43" y="26"/>
                    </a:cubicBezTo>
                    <a:cubicBezTo>
                      <a:pt x="42" y="26"/>
                      <a:pt x="39" y="26"/>
                      <a:pt x="38" y="25"/>
                    </a:cubicBezTo>
                    <a:cubicBezTo>
                      <a:pt x="38" y="24"/>
                      <a:pt x="39" y="24"/>
                      <a:pt x="39" y="23"/>
                    </a:cubicBezTo>
                    <a:cubicBezTo>
                      <a:pt x="39" y="22"/>
                      <a:pt x="39" y="21"/>
                      <a:pt x="39" y="21"/>
                    </a:cubicBezTo>
                    <a:cubicBezTo>
                      <a:pt x="38" y="20"/>
                      <a:pt x="38" y="20"/>
                      <a:pt x="38" y="19"/>
                    </a:cubicBezTo>
                    <a:cubicBezTo>
                      <a:pt x="37" y="18"/>
                      <a:pt x="36" y="17"/>
                      <a:pt x="36" y="17"/>
                    </a:cubicBezTo>
                    <a:cubicBezTo>
                      <a:pt x="35" y="17"/>
                      <a:pt x="34" y="17"/>
                      <a:pt x="33" y="16"/>
                    </a:cubicBezTo>
                    <a:cubicBezTo>
                      <a:pt x="33" y="16"/>
                      <a:pt x="32" y="16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0" y="13"/>
                      <a:pt x="30" y="13"/>
                    </a:cubicBezTo>
                    <a:cubicBezTo>
                      <a:pt x="30" y="14"/>
                      <a:pt x="29" y="14"/>
                      <a:pt x="29" y="15"/>
                    </a:cubicBezTo>
                    <a:cubicBezTo>
                      <a:pt x="29" y="15"/>
                      <a:pt x="29" y="16"/>
                      <a:pt x="28" y="16"/>
                    </a:cubicBezTo>
                    <a:cubicBezTo>
                      <a:pt x="28" y="16"/>
                      <a:pt x="27" y="17"/>
                      <a:pt x="27" y="18"/>
                    </a:cubicBezTo>
                    <a:cubicBezTo>
                      <a:pt x="27" y="19"/>
                      <a:pt x="28" y="19"/>
                      <a:pt x="27" y="20"/>
                    </a:cubicBezTo>
                    <a:cubicBezTo>
                      <a:pt x="27" y="20"/>
                      <a:pt x="26" y="21"/>
                      <a:pt x="25" y="20"/>
                    </a:cubicBezTo>
                    <a:cubicBezTo>
                      <a:pt x="25" y="20"/>
                      <a:pt x="24" y="20"/>
                      <a:pt x="23" y="20"/>
                    </a:cubicBezTo>
                    <a:cubicBezTo>
                      <a:pt x="22" y="20"/>
                      <a:pt x="22" y="19"/>
                      <a:pt x="21" y="20"/>
                    </a:cubicBezTo>
                    <a:cubicBezTo>
                      <a:pt x="21" y="21"/>
                      <a:pt x="20" y="24"/>
                      <a:pt x="20" y="25"/>
                    </a:cubicBezTo>
                    <a:cubicBezTo>
                      <a:pt x="20" y="25"/>
                      <a:pt x="21" y="26"/>
                      <a:pt x="20" y="26"/>
                    </a:cubicBezTo>
                    <a:cubicBezTo>
                      <a:pt x="19" y="26"/>
                      <a:pt x="19" y="26"/>
                      <a:pt x="18" y="25"/>
                    </a:cubicBezTo>
                    <a:cubicBezTo>
                      <a:pt x="18" y="25"/>
                      <a:pt x="17" y="26"/>
                      <a:pt x="16" y="26"/>
                    </a:cubicBezTo>
                    <a:cubicBezTo>
                      <a:pt x="16" y="26"/>
                      <a:pt x="14" y="26"/>
                      <a:pt x="15" y="27"/>
                    </a:cubicBezTo>
                    <a:cubicBezTo>
                      <a:pt x="15" y="27"/>
                      <a:pt x="15" y="28"/>
                      <a:pt x="15" y="29"/>
                    </a:cubicBezTo>
                    <a:cubicBezTo>
                      <a:pt x="15" y="29"/>
                      <a:pt x="16" y="31"/>
                      <a:pt x="16" y="31"/>
                    </a:cubicBezTo>
                    <a:cubicBezTo>
                      <a:pt x="16" y="32"/>
                      <a:pt x="15" y="32"/>
                      <a:pt x="15" y="33"/>
                    </a:cubicBezTo>
                    <a:cubicBezTo>
                      <a:pt x="15" y="34"/>
                      <a:pt x="15" y="34"/>
                      <a:pt x="15" y="35"/>
                    </a:cubicBezTo>
                    <a:cubicBezTo>
                      <a:pt x="14" y="35"/>
                      <a:pt x="13" y="35"/>
                      <a:pt x="13" y="36"/>
                    </a:cubicBezTo>
                    <a:cubicBezTo>
                      <a:pt x="12" y="36"/>
                      <a:pt x="11" y="36"/>
                      <a:pt x="11" y="37"/>
                    </a:cubicBezTo>
                    <a:cubicBezTo>
                      <a:pt x="11" y="37"/>
                      <a:pt x="10" y="38"/>
                      <a:pt x="9" y="38"/>
                    </a:cubicBezTo>
                    <a:cubicBezTo>
                      <a:pt x="8" y="37"/>
                      <a:pt x="8" y="37"/>
                      <a:pt x="7" y="38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5" y="40"/>
                      <a:pt x="5" y="39"/>
                      <a:pt x="4" y="39"/>
                    </a:cubicBezTo>
                    <a:cubicBezTo>
                      <a:pt x="4" y="39"/>
                      <a:pt x="3" y="39"/>
                      <a:pt x="3" y="39"/>
                    </a:cubicBezTo>
                    <a:cubicBezTo>
                      <a:pt x="2" y="39"/>
                      <a:pt x="2" y="40"/>
                      <a:pt x="1" y="40"/>
                    </a:cubicBezTo>
                    <a:cubicBezTo>
                      <a:pt x="1" y="40"/>
                      <a:pt x="0" y="40"/>
                      <a:pt x="0" y="41"/>
                    </a:cubicBezTo>
                    <a:cubicBezTo>
                      <a:pt x="0" y="41"/>
                      <a:pt x="0" y="41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3" y="44"/>
                      <a:pt x="3" y="45"/>
                    </a:cubicBezTo>
                    <a:cubicBezTo>
                      <a:pt x="3" y="46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4" y="49"/>
                      <a:pt x="5" y="50"/>
                      <a:pt x="5" y="50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7" y="52"/>
                      <a:pt x="8" y="52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52"/>
                      <a:pt x="9" y="53"/>
                      <a:pt x="10" y="53"/>
                    </a:cubicBezTo>
                    <a:cubicBezTo>
                      <a:pt x="10" y="52"/>
                      <a:pt x="12" y="51"/>
                      <a:pt x="12" y="51"/>
                    </a:cubicBezTo>
                    <a:cubicBezTo>
                      <a:pt x="13" y="51"/>
                      <a:pt x="15" y="53"/>
                      <a:pt x="15" y="54"/>
                    </a:cubicBezTo>
                    <a:cubicBezTo>
                      <a:pt x="15" y="54"/>
                      <a:pt x="13" y="56"/>
                      <a:pt x="13" y="56"/>
                    </a:cubicBezTo>
                    <a:cubicBezTo>
                      <a:pt x="12" y="56"/>
                      <a:pt x="12" y="56"/>
                      <a:pt x="12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2" y="58"/>
                      <a:pt x="12" y="59"/>
                      <a:pt x="13" y="59"/>
                    </a:cubicBezTo>
                    <a:cubicBezTo>
                      <a:pt x="13" y="60"/>
                      <a:pt x="12" y="61"/>
                      <a:pt x="11" y="60"/>
                    </a:cubicBezTo>
                    <a:cubicBezTo>
                      <a:pt x="11" y="60"/>
                      <a:pt x="11" y="61"/>
                      <a:pt x="11" y="61"/>
                    </a:cubicBezTo>
                    <a:cubicBezTo>
                      <a:pt x="11" y="62"/>
                      <a:pt x="11" y="63"/>
                      <a:pt x="12" y="63"/>
                    </a:cubicBezTo>
                    <a:cubicBezTo>
                      <a:pt x="12" y="63"/>
                      <a:pt x="13" y="64"/>
                      <a:pt x="14" y="64"/>
                    </a:cubicBezTo>
                    <a:cubicBezTo>
                      <a:pt x="14" y="64"/>
                      <a:pt x="15" y="66"/>
                      <a:pt x="15" y="66"/>
                    </a:cubicBezTo>
                    <a:cubicBezTo>
                      <a:pt x="15" y="66"/>
                      <a:pt x="16" y="66"/>
                      <a:pt x="16" y="67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7" y="67"/>
                      <a:pt x="17" y="67"/>
                      <a:pt x="17" y="66"/>
                    </a:cubicBezTo>
                    <a:cubicBezTo>
                      <a:pt x="18" y="66"/>
                      <a:pt x="19" y="66"/>
                      <a:pt x="19" y="67"/>
                    </a:cubicBezTo>
                    <a:cubicBezTo>
                      <a:pt x="20" y="67"/>
                      <a:pt x="23" y="69"/>
                      <a:pt x="24" y="70"/>
                    </a:cubicBezTo>
                    <a:cubicBezTo>
                      <a:pt x="25" y="71"/>
                      <a:pt x="28" y="72"/>
                      <a:pt x="29" y="72"/>
                    </a:cubicBezTo>
                    <a:cubicBezTo>
                      <a:pt x="29" y="72"/>
                      <a:pt x="30" y="73"/>
                      <a:pt x="32" y="72"/>
                    </a:cubicBezTo>
                    <a:cubicBezTo>
                      <a:pt x="32" y="72"/>
                      <a:pt x="32" y="72"/>
                      <a:pt x="32" y="73"/>
                    </a:cubicBezTo>
                    <a:cubicBezTo>
                      <a:pt x="32" y="72"/>
                      <a:pt x="33" y="72"/>
                      <a:pt x="33" y="72"/>
                    </a:cubicBezTo>
                    <a:cubicBezTo>
                      <a:pt x="33" y="71"/>
                      <a:pt x="34" y="72"/>
                      <a:pt x="34" y="73"/>
                    </a:cubicBezTo>
                    <a:cubicBezTo>
                      <a:pt x="34" y="73"/>
                      <a:pt x="34" y="74"/>
                      <a:pt x="34" y="74"/>
                    </a:cubicBezTo>
                    <a:cubicBezTo>
                      <a:pt x="34" y="74"/>
                      <a:pt x="34" y="74"/>
                      <a:pt x="34" y="73"/>
                    </a:cubicBezTo>
                    <a:cubicBezTo>
                      <a:pt x="35" y="72"/>
                      <a:pt x="35" y="72"/>
                      <a:pt x="36" y="72"/>
                    </a:cubicBezTo>
                    <a:cubicBezTo>
                      <a:pt x="36" y="71"/>
                      <a:pt x="37" y="72"/>
                      <a:pt x="38" y="72"/>
                    </a:cubicBezTo>
                    <a:cubicBezTo>
                      <a:pt x="39" y="73"/>
                      <a:pt x="39" y="71"/>
                      <a:pt x="40" y="73"/>
                    </a:cubicBezTo>
                    <a:cubicBezTo>
                      <a:pt x="41" y="73"/>
                      <a:pt x="41" y="72"/>
                      <a:pt x="41" y="72"/>
                    </a:cubicBezTo>
                    <a:cubicBezTo>
                      <a:pt x="42" y="72"/>
                      <a:pt x="42" y="72"/>
                      <a:pt x="42" y="71"/>
                    </a:cubicBezTo>
                    <a:cubicBezTo>
                      <a:pt x="43" y="71"/>
                      <a:pt x="43" y="70"/>
                      <a:pt x="43" y="71"/>
                    </a:cubicBezTo>
                    <a:cubicBezTo>
                      <a:pt x="44" y="71"/>
                      <a:pt x="44" y="70"/>
                      <a:pt x="45" y="69"/>
                    </a:cubicBezTo>
                    <a:cubicBezTo>
                      <a:pt x="47" y="69"/>
                      <a:pt x="48" y="70"/>
                      <a:pt x="48" y="69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49" y="69"/>
                      <a:pt x="50" y="70"/>
                      <a:pt x="50" y="71"/>
                    </a:cubicBezTo>
                    <a:cubicBezTo>
                      <a:pt x="50" y="71"/>
                      <a:pt x="51" y="71"/>
                      <a:pt x="52" y="71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3" y="71"/>
                      <a:pt x="53" y="72"/>
                    </a:cubicBezTo>
                    <a:cubicBezTo>
                      <a:pt x="53" y="72"/>
                      <a:pt x="54" y="73"/>
                      <a:pt x="54" y="73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5"/>
                      <a:pt x="55" y="77"/>
                      <a:pt x="54" y="78"/>
                    </a:cubicBezTo>
                    <a:cubicBezTo>
                      <a:pt x="53" y="79"/>
                      <a:pt x="52" y="80"/>
                      <a:pt x="52" y="81"/>
                    </a:cubicBezTo>
                    <a:cubicBezTo>
                      <a:pt x="53" y="81"/>
                      <a:pt x="52" y="82"/>
                      <a:pt x="53" y="82"/>
                    </a:cubicBezTo>
                    <a:cubicBezTo>
                      <a:pt x="54" y="82"/>
                      <a:pt x="55" y="82"/>
                      <a:pt x="55" y="82"/>
                    </a:cubicBezTo>
                    <a:cubicBezTo>
                      <a:pt x="55" y="83"/>
                      <a:pt x="55" y="84"/>
                      <a:pt x="56" y="84"/>
                    </a:cubicBezTo>
                    <a:cubicBezTo>
                      <a:pt x="56" y="84"/>
                      <a:pt x="57" y="85"/>
                      <a:pt x="57" y="85"/>
                    </a:cubicBezTo>
                    <a:cubicBezTo>
                      <a:pt x="56" y="86"/>
                      <a:pt x="56" y="87"/>
                      <a:pt x="57" y="87"/>
                    </a:cubicBezTo>
                    <a:cubicBezTo>
                      <a:pt x="57" y="87"/>
                      <a:pt x="58" y="87"/>
                      <a:pt x="58" y="87"/>
                    </a:cubicBezTo>
                    <a:cubicBezTo>
                      <a:pt x="58" y="88"/>
                      <a:pt x="58" y="89"/>
                      <a:pt x="59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1" y="88"/>
                      <a:pt x="61" y="89"/>
                      <a:pt x="61" y="89"/>
                    </a:cubicBezTo>
                    <a:cubicBezTo>
                      <a:pt x="62" y="89"/>
                      <a:pt x="62" y="88"/>
                      <a:pt x="62" y="87"/>
                    </a:cubicBezTo>
                    <a:cubicBezTo>
                      <a:pt x="61" y="87"/>
                      <a:pt x="62" y="86"/>
                      <a:pt x="62" y="86"/>
                    </a:cubicBezTo>
                    <a:cubicBezTo>
                      <a:pt x="62" y="86"/>
                      <a:pt x="63" y="86"/>
                      <a:pt x="64" y="86"/>
                    </a:cubicBezTo>
                    <a:cubicBezTo>
                      <a:pt x="64" y="85"/>
                      <a:pt x="65" y="86"/>
                      <a:pt x="65" y="85"/>
                    </a:cubicBezTo>
                    <a:cubicBezTo>
                      <a:pt x="66" y="85"/>
                      <a:pt x="66" y="86"/>
                      <a:pt x="67" y="85"/>
                    </a:cubicBezTo>
                    <a:cubicBezTo>
                      <a:pt x="68" y="85"/>
                      <a:pt x="68" y="86"/>
                      <a:pt x="69" y="85"/>
                    </a:cubicBezTo>
                    <a:cubicBezTo>
                      <a:pt x="69" y="84"/>
                      <a:pt x="70" y="84"/>
                      <a:pt x="71" y="84"/>
                    </a:cubicBezTo>
                    <a:cubicBezTo>
                      <a:pt x="71" y="84"/>
                      <a:pt x="71" y="85"/>
                      <a:pt x="73" y="85"/>
                    </a:cubicBezTo>
                    <a:cubicBezTo>
                      <a:pt x="74" y="85"/>
                      <a:pt x="73" y="86"/>
                      <a:pt x="73" y="86"/>
                    </a:cubicBezTo>
                    <a:cubicBezTo>
                      <a:pt x="73" y="87"/>
                      <a:pt x="75" y="88"/>
                      <a:pt x="76" y="88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88"/>
                      <a:pt x="77" y="89"/>
                      <a:pt x="77" y="88"/>
                    </a:cubicBezTo>
                    <a:cubicBezTo>
                      <a:pt x="78" y="87"/>
                      <a:pt x="78" y="88"/>
                      <a:pt x="79" y="88"/>
                    </a:cubicBezTo>
                    <a:cubicBezTo>
                      <a:pt x="79" y="89"/>
                      <a:pt x="79" y="89"/>
                      <a:pt x="80" y="88"/>
                    </a:cubicBezTo>
                    <a:cubicBezTo>
                      <a:pt x="81" y="87"/>
                      <a:pt x="81" y="89"/>
                      <a:pt x="81" y="89"/>
                    </a:cubicBezTo>
                    <a:cubicBezTo>
                      <a:pt x="80" y="89"/>
                      <a:pt x="81" y="90"/>
                      <a:pt x="81" y="91"/>
                    </a:cubicBezTo>
                    <a:cubicBezTo>
                      <a:pt x="82" y="92"/>
                      <a:pt x="82" y="91"/>
                      <a:pt x="82" y="90"/>
                    </a:cubicBezTo>
                    <a:cubicBezTo>
                      <a:pt x="82" y="89"/>
                      <a:pt x="83" y="89"/>
                      <a:pt x="85" y="88"/>
                    </a:cubicBezTo>
                    <a:cubicBezTo>
                      <a:pt x="87" y="87"/>
                      <a:pt x="90" y="86"/>
                      <a:pt x="90" y="85"/>
                    </a:cubicBezTo>
                    <a:cubicBezTo>
                      <a:pt x="90" y="85"/>
                      <a:pt x="91" y="86"/>
                      <a:pt x="92" y="86"/>
                    </a:cubicBezTo>
                    <a:cubicBezTo>
                      <a:pt x="93" y="85"/>
                      <a:pt x="95" y="85"/>
                      <a:pt x="96" y="85"/>
                    </a:cubicBezTo>
                    <a:cubicBezTo>
                      <a:pt x="97" y="85"/>
                      <a:pt x="97" y="84"/>
                      <a:pt x="97" y="84"/>
                    </a:cubicBezTo>
                    <a:cubicBezTo>
                      <a:pt x="98" y="83"/>
                      <a:pt x="98" y="83"/>
                      <a:pt x="99" y="83"/>
                    </a:cubicBezTo>
                    <a:cubicBezTo>
                      <a:pt x="99" y="82"/>
                      <a:pt x="100" y="82"/>
                      <a:pt x="100" y="81"/>
                    </a:cubicBezTo>
                    <a:cubicBezTo>
                      <a:pt x="100" y="81"/>
                      <a:pt x="102" y="81"/>
                      <a:pt x="102" y="80"/>
                    </a:cubicBezTo>
                    <a:cubicBezTo>
                      <a:pt x="102" y="80"/>
                      <a:pt x="103" y="80"/>
                      <a:pt x="103" y="79"/>
                    </a:cubicBezTo>
                    <a:cubicBezTo>
                      <a:pt x="103" y="78"/>
                      <a:pt x="103" y="79"/>
                      <a:pt x="104" y="78"/>
                    </a:cubicBezTo>
                    <a:cubicBezTo>
                      <a:pt x="104" y="78"/>
                      <a:pt x="103" y="77"/>
                      <a:pt x="104" y="76"/>
                    </a:cubicBezTo>
                    <a:cubicBezTo>
                      <a:pt x="105" y="76"/>
                      <a:pt x="104" y="76"/>
                      <a:pt x="104" y="75"/>
                    </a:cubicBezTo>
                    <a:cubicBezTo>
                      <a:pt x="104" y="75"/>
                      <a:pt x="105" y="75"/>
                      <a:pt x="105" y="74"/>
                    </a:cubicBezTo>
                    <a:cubicBezTo>
                      <a:pt x="106" y="74"/>
                      <a:pt x="106" y="74"/>
                      <a:pt x="106" y="73"/>
                    </a:cubicBezTo>
                    <a:cubicBezTo>
                      <a:pt x="106" y="72"/>
                      <a:pt x="107" y="72"/>
                      <a:pt x="108" y="71"/>
                    </a:cubicBezTo>
                    <a:cubicBezTo>
                      <a:pt x="108" y="71"/>
                      <a:pt x="109" y="70"/>
                      <a:pt x="108" y="70"/>
                    </a:cubicBezTo>
                    <a:cubicBezTo>
                      <a:pt x="108" y="69"/>
                      <a:pt x="109" y="69"/>
                      <a:pt x="109" y="69"/>
                    </a:cubicBezTo>
                    <a:cubicBezTo>
                      <a:pt x="108" y="68"/>
                      <a:pt x="109" y="68"/>
                      <a:pt x="110" y="67"/>
                    </a:cubicBezTo>
                    <a:cubicBezTo>
                      <a:pt x="111" y="67"/>
                      <a:pt x="109" y="67"/>
                      <a:pt x="109" y="67"/>
                    </a:cubicBezTo>
                    <a:cubicBezTo>
                      <a:pt x="108" y="67"/>
                      <a:pt x="108" y="66"/>
                      <a:pt x="107" y="67"/>
                    </a:cubicBezTo>
                    <a:cubicBezTo>
                      <a:pt x="107" y="67"/>
                      <a:pt x="106" y="66"/>
                      <a:pt x="107" y="66"/>
                    </a:cubicBezTo>
                    <a:cubicBezTo>
                      <a:pt x="107" y="66"/>
                      <a:pt x="109" y="65"/>
                      <a:pt x="109" y="65"/>
                    </a:cubicBezTo>
                    <a:cubicBezTo>
                      <a:pt x="110" y="65"/>
                      <a:pt x="108" y="64"/>
                      <a:pt x="108" y="64"/>
                    </a:cubicBezTo>
                    <a:cubicBezTo>
                      <a:pt x="107" y="64"/>
                      <a:pt x="106" y="62"/>
                      <a:pt x="106" y="62"/>
                    </a:cubicBezTo>
                    <a:cubicBezTo>
                      <a:pt x="105" y="62"/>
                      <a:pt x="106" y="62"/>
                      <a:pt x="107" y="62"/>
                    </a:cubicBezTo>
                    <a:cubicBezTo>
                      <a:pt x="108" y="62"/>
                      <a:pt x="109" y="63"/>
                      <a:pt x="109" y="62"/>
                    </a:cubicBezTo>
                    <a:cubicBezTo>
                      <a:pt x="109" y="62"/>
                      <a:pt x="108" y="61"/>
                      <a:pt x="107" y="60"/>
                    </a:cubicBezTo>
                    <a:cubicBezTo>
                      <a:pt x="106" y="60"/>
                      <a:pt x="107" y="59"/>
                      <a:pt x="107" y="59"/>
                    </a:cubicBezTo>
                    <a:cubicBezTo>
                      <a:pt x="106" y="59"/>
                      <a:pt x="105" y="57"/>
                      <a:pt x="105" y="56"/>
                    </a:cubicBezTo>
                    <a:cubicBezTo>
                      <a:pt x="105" y="55"/>
                      <a:pt x="103" y="55"/>
                      <a:pt x="103" y="55"/>
                    </a:cubicBezTo>
                    <a:cubicBezTo>
                      <a:pt x="103" y="54"/>
                      <a:pt x="103" y="53"/>
                      <a:pt x="104" y="52"/>
                    </a:cubicBezTo>
                    <a:cubicBezTo>
                      <a:pt x="105" y="52"/>
                      <a:pt x="105" y="51"/>
                      <a:pt x="105" y="51"/>
                    </a:cubicBezTo>
                    <a:cubicBezTo>
                      <a:pt x="106" y="51"/>
                      <a:pt x="106" y="51"/>
                      <a:pt x="107" y="50"/>
                    </a:cubicBezTo>
                    <a:cubicBezTo>
                      <a:pt x="107" y="49"/>
                      <a:pt x="108" y="50"/>
                      <a:pt x="108" y="50"/>
                    </a:cubicBezTo>
                    <a:cubicBezTo>
                      <a:pt x="108" y="49"/>
                      <a:pt x="110" y="49"/>
                      <a:pt x="111" y="49"/>
                    </a:cubicBezTo>
                    <a:cubicBezTo>
                      <a:pt x="111" y="48"/>
                      <a:pt x="110" y="47"/>
                      <a:pt x="109" y="47"/>
                    </a:cubicBezTo>
                    <a:cubicBezTo>
                      <a:pt x="108" y="47"/>
                      <a:pt x="108" y="47"/>
                      <a:pt x="107" y="46"/>
                    </a:cubicBezTo>
                    <a:cubicBezTo>
                      <a:pt x="106" y="45"/>
                      <a:pt x="105" y="48"/>
                      <a:pt x="104" y="48"/>
                    </a:cubicBezTo>
                    <a:cubicBezTo>
                      <a:pt x="103" y="49"/>
                      <a:pt x="102" y="47"/>
                      <a:pt x="102" y="46"/>
                    </a:cubicBezTo>
                    <a:cubicBezTo>
                      <a:pt x="103" y="46"/>
                      <a:pt x="102" y="46"/>
                      <a:pt x="100" y="46"/>
                    </a:cubicBezTo>
                    <a:cubicBezTo>
                      <a:pt x="98" y="46"/>
                      <a:pt x="99" y="43"/>
                      <a:pt x="100" y="43"/>
                    </a:cubicBezTo>
                    <a:cubicBezTo>
                      <a:pt x="101" y="43"/>
                      <a:pt x="102" y="44"/>
                      <a:pt x="103" y="42"/>
                    </a:cubicBezTo>
                    <a:cubicBezTo>
                      <a:pt x="103" y="40"/>
                      <a:pt x="104" y="42"/>
                      <a:pt x="106" y="40"/>
                    </a:cubicBezTo>
                    <a:cubicBezTo>
                      <a:pt x="107" y="39"/>
                      <a:pt x="108" y="38"/>
                      <a:pt x="110" y="38"/>
                    </a:cubicBezTo>
                    <a:cubicBezTo>
                      <a:pt x="111" y="39"/>
                      <a:pt x="108" y="41"/>
                      <a:pt x="108" y="42"/>
                    </a:cubicBezTo>
                    <a:cubicBezTo>
                      <a:pt x="108" y="42"/>
                      <a:pt x="108" y="43"/>
                      <a:pt x="108" y="43"/>
                    </a:cubicBezTo>
                    <a:cubicBezTo>
                      <a:pt x="107" y="44"/>
                      <a:pt x="108" y="44"/>
                      <a:pt x="109" y="43"/>
                    </a:cubicBezTo>
                    <a:cubicBezTo>
                      <a:pt x="111" y="43"/>
                      <a:pt x="112" y="41"/>
                      <a:pt x="114" y="41"/>
                    </a:cubicBezTo>
                    <a:cubicBezTo>
                      <a:pt x="114" y="41"/>
                      <a:pt x="114" y="41"/>
                      <a:pt x="115" y="41"/>
                    </a:cubicBezTo>
                    <a:cubicBezTo>
                      <a:pt x="115" y="40"/>
                      <a:pt x="115" y="40"/>
                      <a:pt x="115" y="40"/>
                    </a:cubicBezTo>
                    <a:cubicBezTo>
                      <a:pt x="116" y="39"/>
                      <a:pt x="119" y="38"/>
                      <a:pt x="120" y="37"/>
                    </a:cubicBezTo>
                    <a:cubicBezTo>
                      <a:pt x="120" y="37"/>
                      <a:pt x="121" y="36"/>
                      <a:pt x="121" y="36"/>
                    </a:cubicBezTo>
                    <a:cubicBezTo>
                      <a:pt x="122" y="36"/>
                      <a:pt x="122" y="36"/>
                      <a:pt x="123" y="36"/>
                    </a:cubicBezTo>
                    <a:cubicBezTo>
                      <a:pt x="124" y="36"/>
                      <a:pt x="125" y="37"/>
                      <a:pt x="124" y="36"/>
                    </a:cubicBezTo>
                    <a:cubicBezTo>
                      <a:pt x="124" y="35"/>
                      <a:pt x="124" y="35"/>
                      <a:pt x="125" y="35"/>
                    </a:cubicBezTo>
                    <a:cubicBezTo>
                      <a:pt x="126" y="35"/>
                      <a:pt x="126" y="34"/>
                      <a:pt x="127" y="34"/>
                    </a:cubicBezTo>
                    <a:cubicBezTo>
                      <a:pt x="127" y="34"/>
                      <a:pt x="127" y="32"/>
                      <a:pt x="128" y="32"/>
                    </a:cubicBezTo>
                    <a:cubicBezTo>
                      <a:pt x="129" y="32"/>
                      <a:pt x="129" y="33"/>
                      <a:pt x="130" y="33"/>
                    </a:cubicBezTo>
                    <a:cubicBezTo>
                      <a:pt x="130" y="33"/>
                      <a:pt x="130" y="33"/>
                      <a:pt x="131" y="33"/>
                    </a:cubicBezTo>
                    <a:cubicBezTo>
                      <a:pt x="131" y="33"/>
                      <a:pt x="131" y="33"/>
                      <a:pt x="131" y="32"/>
                    </a:cubicBezTo>
                    <a:cubicBezTo>
                      <a:pt x="131" y="32"/>
                      <a:pt x="131" y="31"/>
                      <a:pt x="131" y="30"/>
                    </a:cubicBezTo>
                    <a:cubicBezTo>
                      <a:pt x="131" y="29"/>
                      <a:pt x="131" y="29"/>
                      <a:pt x="131" y="28"/>
                    </a:cubicBezTo>
                    <a:cubicBezTo>
                      <a:pt x="131" y="28"/>
                      <a:pt x="131" y="27"/>
                      <a:pt x="131" y="27"/>
                    </a:cubicBezTo>
                    <a:cubicBezTo>
                      <a:pt x="132" y="27"/>
                      <a:pt x="132" y="25"/>
                      <a:pt x="133" y="26"/>
                    </a:cubicBezTo>
                    <a:cubicBezTo>
                      <a:pt x="134" y="26"/>
                      <a:pt x="135" y="26"/>
                      <a:pt x="135" y="26"/>
                    </a:cubicBezTo>
                    <a:cubicBezTo>
                      <a:pt x="135" y="25"/>
                      <a:pt x="136" y="25"/>
                      <a:pt x="136" y="24"/>
                    </a:cubicBezTo>
                    <a:cubicBezTo>
                      <a:pt x="136" y="23"/>
                      <a:pt x="137" y="23"/>
                      <a:pt x="138" y="22"/>
                    </a:cubicBezTo>
                    <a:cubicBezTo>
                      <a:pt x="138" y="22"/>
                      <a:pt x="138" y="20"/>
                      <a:pt x="139" y="20"/>
                    </a:cubicBezTo>
                    <a:cubicBezTo>
                      <a:pt x="140" y="19"/>
                      <a:pt x="139" y="19"/>
                      <a:pt x="139" y="18"/>
                    </a:cubicBezTo>
                    <a:close/>
                    <a:moveTo>
                      <a:pt x="105" y="83"/>
                    </a:moveTo>
                    <a:cubicBezTo>
                      <a:pt x="104" y="85"/>
                      <a:pt x="106" y="87"/>
                      <a:pt x="106" y="87"/>
                    </a:cubicBezTo>
                    <a:cubicBezTo>
                      <a:pt x="107" y="86"/>
                      <a:pt x="110" y="80"/>
                      <a:pt x="109" y="79"/>
                    </a:cubicBezTo>
                    <a:cubicBezTo>
                      <a:pt x="109" y="79"/>
                      <a:pt x="106" y="80"/>
                      <a:pt x="105" y="83"/>
                    </a:cubicBezTo>
                    <a:close/>
                    <a:moveTo>
                      <a:pt x="81" y="92"/>
                    </a:moveTo>
                    <a:cubicBezTo>
                      <a:pt x="80" y="92"/>
                      <a:pt x="77" y="93"/>
                      <a:pt x="78" y="95"/>
                    </a:cubicBezTo>
                    <a:cubicBezTo>
                      <a:pt x="79" y="97"/>
                      <a:pt x="82" y="96"/>
                      <a:pt x="82" y="95"/>
                    </a:cubicBezTo>
                    <a:cubicBezTo>
                      <a:pt x="82" y="94"/>
                      <a:pt x="84" y="93"/>
                      <a:pt x="84" y="92"/>
                    </a:cubicBezTo>
                    <a:cubicBezTo>
                      <a:pt x="83" y="92"/>
                      <a:pt x="82" y="92"/>
                      <a:pt x="81" y="9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Freeform 326">
                <a:extLst>
                  <a:ext uri="{FF2B5EF4-FFF2-40B4-BE49-F238E27FC236}">
                    <a16:creationId xmlns:a16="http://schemas.microsoft.com/office/drawing/2014/main" id="{3A4D7810-63EF-4CA3-BA83-7341A62C47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549525" y="2073275"/>
                <a:ext cx="84137" cy="114300"/>
              </a:xfrm>
              <a:custGeom>
                <a:avLst/>
                <a:gdLst>
                  <a:gd name="T0" fmla="*/ 12 w 23"/>
                  <a:gd name="T1" fmla="*/ 12 h 32"/>
                  <a:gd name="T2" fmla="*/ 15 w 23"/>
                  <a:gd name="T3" fmla="*/ 14 h 32"/>
                  <a:gd name="T4" fmla="*/ 15 w 23"/>
                  <a:gd name="T5" fmla="*/ 17 h 32"/>
                  <a:gd name="T6" fmla="*/ 16 w 23"/>
                  <a:gd name="T7" fmla="*/ 18 h 32"/>
                  <a:gd name="T8" fmla="*/ 18 w 23"/>
                  <a:gd name="T9" fmla="*/ 20 h 32"/>
                  <a:gd name="T10" fmla="*/ 18 w 23"/>
                  <a:gd name="T11" fmla="*/ 20 h 32"/>
                  <a:gd name="T12" fmla="*/ 19 w 23"/>
                  <a:gd name="T13" fmla="*/ 18 h 32"/>
                  <a:gd name="T14" fmla="*/ 19 w 23"/>
                  <a:gd name="T15" fmla="*/ 16 h 32"/>
                  <a:gd name="T16" fmla="*/ 16 w 23"/>
                  <a:gd name="T17" fmla="*/ 14 h 32"/>
                  <a:gd name="T18" fmla="*/ 15 w 23"/>
                  <a:gd name="T19" fmla="*/ 12 h 32"/>
                  <a:gd name="T20" fmla="*/ 11 w 23"/>
                  <a:gd name="T21" fmla="*/ 11 h 32"/>
                  <a:gd name="T22" fmla="*/ 10 w 23"/>
                  <a:gd name="T23" fmla="*/ 9 h 32"/>
                  <a:gd name="T24" fmla="*/ 12 w 23"/>
                  <a:gd name="T25" fmla="*/ 6 h 32"/>
                  <a:gd name="T26" fmla="*/ 12 w 23"/>
                  <a:gd name="T27" fmla="*/ 2 h 32"/>
                  <a:gd name="T28" fmla="*/ 11 w 23"/>
                  <a:gd name="T29" fmla="*/ 1 h 32"/>
                  <a:gd name="T30" fmla="*/ 8 w 23"/>
                  <a:gd name="T31" fmla="*/ 1 h 32"/>
                  <a:gd name="T32" fmla="*/ 7 w 23"/>
                  <a:gd name="T33" fmla="*/ 6 h 32"/>
                  <a:gd name="T34" fmla="*/ 6 w 23"/>
                  <a:gd name="T35" fmla="*/ 6 h 32"/>
                  <a:gd name="T36" fmla="*/ 7 w 23"/>
                  <a:gd name="T37" fmla="*/ 9 h 32"/>
                  <a:gd name="T38" fmla="*/ 8 w 23"/>
                  <a:gd name="T39" fmla="*/ 11 h 32"/>
                  <a:gd name="T40" fmla="*/ 10 w 23"/>
                  <a:gd name="T41" fmla="*/ 12 h 32"/>
                  <a:gd name="T42" fmla="*/ 12 w 23"/>
                  <a:gd name="T43" fmla="*/ 12 h 32"/>
                  <a:gd name="T44" fmla="*/ 8 w 23"/>
                  <a:gd name="T45" fmla="*/ 13 h 32"/>
                  <a:gd name="T46" fmla="*/ 10 w 23"/>
                  <a:gd name="T47" fmla="*/ 15 h 32"/>
                  <a:gd name="T48" fmla="*/ 8 w 23"/>
                  <a:gd name="T49" fmla="*/ 13 h 32"/>
                  <a:gd name="T50" fmla="*/ 11 w 23"/>
                  <a:gd name="T51" fmla="*/ 20 h 32"/>
                  <a:gd name="T52" fmla="*/ 13 w 23"/>
                  <a:gd name="T53" fmla="*/ 19 h 32"/>
                  <a:gd name="T54" fmla="*/ 13 w 23"/>
                  <a:gd name="T55" fmla="*/ 21 h 32"/>
                  <a:gd name="T56" fmla="*/ 13 w 23"/>
                  <a:gd name="T57" fmla="*/ 23 h 32"/>
                  <a:gd name="T58" fmla="*/ 16 w 23"/>
                  <a:gd name="T59" fmla="*/ 20 h 32"/>
                  <a:gd name="T60" fmla="*/ 15 w 23"/>
                  <a:gd name="T61" fmla="*/ 19 h 32"/>
                  <a:gd name="T62" fmla="*/ 11 w 23"/>
                  <a:gd name="T63" fmla="*/ 17 h 32"/>
                  <a:gd name="T64" fmla="*/ 11 w 23"/>
                  <a:gd name="T65" fmla="*/ 20 h 32"/>
                  <a:gd name="T66" fmla="*/ 3 w 23"/>
                  <a:gd name="T67" fmla="*/ 21 h 32"/>
                  <a:gd name="T68" fmla="*/ 0 w 23"/>
                  <a:gd name="T69" fmla="*/ 25 h 32"/>
                  <a:gd name="T70" fmla="*/ 5 w 23"/>
                  <a:gd name="T71" fmla="*/ 21 h 32"/>
                  <a:gd name="T72" fmla="*/ 5 w 23"/>
                  <a:gd name="T73" fmla="*/ 18 h 32"/>
                  <a:gd name="T74" fmla="*/ 3 w 23"/>
                  <a:gd name="T75" fmla="*/ 21 h 32"/>
                  <a:gd name="T76" fmla="*/ 16 w 23"/>
                  <a:gd name="T77" fmla="*/ 22 h 32"/>
                  <a:gd name="T78" fmla="*/ 17 w 23"/>
                  <a:gd name="T79" fmla="*/ 21 h 32"/>
                  <a:gd name="T80" fmla="*/ 16 w 23"/>
                  <a:gd name="T81" fmla="*/ 22 h 32"/>
                  <a:gd name="T82" fmla="*/ 22 w 23"/>
                  <a:gd name="T83" fmla="*/ 28 h 32"/>
                  <a:gd name="T84" fmla="*/ 21 w 23"/>
                  <a:gd name="T85" fmla="*/ 23 h 32"/>
                  <a:gd name="T86" fmla="*/ 20 w 23"/>
                  <a:gd name="T87" fmla="*/ 22 h 32"/>
                  <a:gd name="T88" fmla="*/ 18 w 23"/>
                  <a:gd name="T89" fmla="*/ 24 h 32"/>
                  <a:gd name="T90" fmla="*/ 17 w 23"/>
                  <a:gd name="T91" fmla="*/ 25 h 32"/>
                  <a:gd name="T92" fmla="*/ 15 w 23"/>
                  <a:gd name="T93" fmla="*/ 24 h 32"/>
                  <a:gd name="T94" fmla="*/ 12 w 23"/>
                  <a:gd name="T95" fmla="*/ 26 h 32"/>
                  <a:gd name="T96" fmla="*/ 11 w 23"/>
                  <a:gd name="T97" fmla="*/ 28 h 32"/>
                  <a:gd name="T98" fmla="*/ 13 w 23"/>
                  <a:gd name="T99" fmla="*/ 27 h 32"/>
                  <a:gd name="T100" fmla="*/ 15 w 23"/>
                  <a:gd name="T101" fmla="*/ 26 h 32"/>
                  <a:gd name="T102" fmla="*/ 17 w 23"/>
                  <a:gd name="T103" fmla="*/ 30 h 32"/>
                  <a:gd name="T104" fmla="*/ 19 w 23"/>
                  <a:gd name="T105" fmla="*/ 32 h 32"/>
                  <a:gd name="T106" fmla="*/ 19 w 23"/>
                  <a:gd name="T107" fmla="*/ 29 h 32"/>
                  <a:gd name="T108" fmla="*/ 22 w 23"/>
                  <a:gd name="T10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" h="32">
                    <a:moveTo>
                      <a:pt x="12" y="12"/>
                    </a:moveTo>
                    <a:cubicBezTo>
                      <a:pt x="13" y="12"/>
                      <a:pt x="15" y="14"/>
                      <a:pt x="15" y="14"/>
                    </a:cubicBezTo>
                    <a:cubicBezTo>
                      <a:pt x="15" y="15"/>
                      <a:pt x="15" y="17"/>
                      <a:pt x="15" y="17"/>
                    </a:cubicBezTo>
                    <a:cubicBezTo>
                      <a:pt x="16" y="16"/>
                      <a:pt x="17" y="17"/>
                      <a:pt x="16" y="18"/>
                    </a:cubicBezTo>
                    <a:cubicBezTo>
                      <a:pt x="16" y="18"/>
                      <a:pt x="17" y="19"/>
                      <a:pt x="18" y="20"/>
                    </a:cubicBezTo>
                    <a:cubicBezTo>
                      <a:pt x="18" y="22"/>
                      <a:pt x="19" y="21"/>
                      <a:pt x="18" y="20"/>
                    </a:cubicBezTo>
                    <a:cubicBezTo>
                      <a:pt x="18" y="19"/>
                      <a:pt x="19" y="19"/>
                      <a:pt x="19" y="18"/>
                    </a:cubicBezTo>
                    <a:cubicBezTo>
                      <a:pt x="20" y="18"/>
                      <a:pt x="19" y="17"/>
                      <a:pt x="19" y="16"/>
                    </a:cubicBezTo>
                    <a:cubicBezTo>
                      <a:pt x="18" y="14"/>
                      <a:pt x="16" y="15"/>
                      <a:pt x="16" y="14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1"/>
                      <a:pt x="13" y="10"/>
                      <a:pt x="11" y="11"/>
                    </a:cubicBezTo>
                    <a:cubicBezTo>
                      <a:pt x="10" y="12"/>
                      <a:pt x="11" y="10"/>
                      <a:pt x="10" y="9"/>
                    </a:cubicBezTo>
                    <a:cubicBezTo>
                      <a:pt x="9" y="8"/>
                      <a:pt x="11" y="7"/>
                      <a:pt x="12" y="6"/>
                    </a:cubicBezTo>
                    <a:cubicBezTo>
                      <a:pt x="13" y="5"/>
                      <a:pt x="12" y="3"/>
                      <a:pt x="12" y="2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1" y="1"/>
                      <a:pt x="9" y="0"/>
                      <a:pt x="8" y="1"/>
                    </a:cubicBezTo>
                    <a:cubicBezTo>
                      <a:pt x="7" y="1"/>
                      <a:pt x="8" y="6"/>
                      <a:pt x="7" y="6"/>
                    </a:cubicBezTo>
                    <a:cubicBezTo>
                      <a:pt x="7" y="7"/>
                      <a:pt x="6" y="6"/>
                      <a:pt x="6" y="6"/>
                    </a:cubicBezTo>
                    <a:cubicBezTo>
                      <a:pt x="6" y="7"/>
                      <a:pt x="6" y="9"/>
                      <a:pt x="7" y="9"/>
                    </a:cubicBezTo>
                    <a:cubicBezTo>
                      <a:pt x="7" y="9"/>
                      <a:pt x="8" y="10"/>
                      <a:pt x="8" y="11"/>
                    </a:cubicBezTo>
                    <a:cubicBezTo>
                      <a:pt x="7" y="12"/>
                      <a:pt x="9" y="12"/>
                      <a:pt x="10" y="12"/>
                    </a:cubicBezTo>
                    <a:cubicBezTo>
                      <a:pt x="11" y="11"/>
                      <a:pt x="11" y="13"/>
                      <a:pt x="12" y="12"/>
                    </a:cubicBezTo>
                    <a:close/>
                    <a:moveTo>
                      <a:pt x="8" y="13"/>
                    </a:moveTo>
                    <a:cubicBezTo>
                      <a:pt x="8" y="14"/>
                      <a:pt x="8" y="16"/>
                      <a:pt x="10" y="15"/>
                    </a:cubicBezTo>
                    <a:cubicBezTo>
                      <a:pt x="11" y="15"/>
                      <a:pt x="7" y="12"/>
                      <a:pt x="8" y="13"/>
                    </a:cubicBezTo>
                    <a:close/>
                    <a:moveTo>
                      <a:pt x="11" y="20"/>
                    </a:moveTo>
                    <a:cubicBezTo>
                      <a:pt x="12" y="20"/>
                      <a:pt x="13" y="20"/>
                      <a:pt x="13" y="19"/>
                    </a:cubicBezTo>
                    <a:cubicBezTo>
                      <a:pt x="13" y="18"/>
                      <a:pt x="13" y="20"/>
                      <a:pt x="13" y="21"/>
                    </a:cubicBezTo>
                    <a:cubicBezTo>
                      <a:pt x="12" y="21"/>
                      <a:pt x="12" y="23"/>
                      <a:pt x="13" y="23"/>
                    </a:cubicBezTo>
                    <a:cubicBezTo>
                      <a:pt x="14" y="24"/>
                      <a:pt x="16" y="20"/>
                      <a:pt x="16" y="20"/>
                    </a:cubicBezTo>
                    <a:cubicBezTo>
                      <a:pt x="15" y="19"/>
                      <a:pt x="15" y="20"/>
                      <a:pt x="15" y="19"/>
                    </a:cubicBezTo>
                    <a:cubicBezTo>
                      <a:pt x="15" y="18"/>
                      <a:pt x="12" y="16"/>
                      <a:pt x="11" y="17"/>
                    </a:cubicBezTo>
                    <a:cubicBezTo>
                      <a:pt x="10" y="17"/>
                      <a:pt x="11" y="20"/>
                      <a:pt x="11" y="20"/>
                    </a:cubicBezTo>
                    <a:close/>
                    <a:moveTo>
                      <a:pt x="3" y="21"/>
                    </a:moveTo>
                    <a:cubicBezTo>
                      <a:pt x="2" y="22"/>
                      <a:pt x="0" y="24"/>
                      <a:pt x="0" y="25"/>
                    </a:cubicBezTo>
                    <a:cubicBezTo>
                      <a:pt x="1" y="26"/>
                      <a:pt x="3" y="22"/>
                      <a:pt x="5" y="21"/>
                    </a:cubicBezTo>
                    <a:cubicBezTo>
                      <a:pt x="6" y="20"/>
                      <a:pt x="6" y="19"/>
                      <a:pt x="5" y="18"/>
                    </a:cubicBezTo>
                    <a:cubicBezTo>
                      <a:pt x="5" y="18"/>
                      <a:pt x="4" y="20"/>
                      <a:pt x="3" y="21"/>
                    </a:cubicBezTo>
                    <a:close/>
                    <a:moveTo>
                      <a:pt x="16" y="22"/>
                    </a:moveTo>
                    <a:cubicBezTo>
                      <a:pt x="16" y="23"/>
                      <a:pt x="18" y="22"/>
                      <a:pt x="17" y="21"/>
                    </a:cubicBezTo>
                    <a:cubicBezTo>
                      <a:pt x="17" y="21"/>
                      <a:pt x="15" y="22"/>
                      <a:pt x="16" y="22"/>
                    </a:cubicBezTo>
                    <a:close/>
                    <a:moveTo>
                      <a:pt x="22" y="28"/>
                    </a:moveTo>
                    <a:cubicBezTo>
                      <a:pt x="23" y="27"/>
                      <a:pt x="21" y="24"/>
                      <a:pt x="21" y="23"/>
                    </a:cubicBezTo>
                    <a:cubicBezTo>
                      <a:pt x="21" y="21"/>
                      <a:pt x="19" y="21"/>
                      <a:pt x="20" y="22"/>
                    </a:cubicBezTo>
                    <a:cubicBezTo>
                      <a:pt x="20" y="23"/>
                      <a:pt x="18" y="23"/>
                      <a:pt x="18" y="24"/>
                    </a:cubicBezTo>
                    <a:cubicBezTo>
                      <a:pt x="18" y="25"/>
                      <a:pt x="17" y="24"/>
                      <a:pt x="17" y="25"/>
                    </a:cubicBezTo>
                    <a:cubicBezTo>
                      <a:pt x="17" y="26"/>
                      <a:pt x="15" y="25"/>
                      <a:pt x="15" y="24"/>
                    </a:cubicBezTo>
                    <a:cubicBezTo>
                      <a:pt x="14" y="24"/>
                      <a:pt x="13" y="26"/>
                      <a:pt x="12" y="26"/>
                    </a:cubicBezTo>
                    <a:cubicBezTo>
                      <a:pt x="11" y="26"/>
                      <a:pt x="11" y="28"/>
                      <a:pt x="11" y="28"/>
                    </a:cubicBezTo>
                    <a:cubicBezTo>
                      <a:pt x="12" y="28"/>
                      <a:pt x="12" y="27"/>
                      <a:pt x="13" y="27"/>
                    </a:cubicBezTo>
                    <a:cubicBezTo>
                      <a:pt x="14" y="27"/>
                      <a:pt x="14" y="26"/>
                      <a:pt x="15" y="26"/>
                    </a:cubicBezTo>
                    <a:cubicBezTo>
                      <a:pt x="16" y="27"/>
                      <a:pt x="15" y="30"/>
                      <a:pt x="17" y="30"/>
                    </a:cubicBezTo>
                    <a:cubicBezTo>
                      <a:pt x="19" y="31"/>
                      <a:pt x="19" y="32"/>
                      <a:pt x="19" y="32"/>
                    </a:cubicBezTo>
                    <a:cubicBezTo>
                      <a:pt x="20" y="32"/>
                      <a:pt x="19" y="30"/>
                      <a:pt x="19" y="29"/>
                    </a:cubicBezTo>
                    <a:cubicBezTo>
                      <a:pt x="19" y="28"/>
                      <a:pt x="21" y="29"/>
                      <a:pt x="22" y="2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Freeform 327">
                <a:extLst>
                  <a:ext uri="{FF2B5EF4-FFF2-40B4-BE49-F238E27FC236}">
                    <a16:creationId xmlns:a16="http://schemas.microsoft.com/office/drawing/2014/main" id="{630528CE-BF4C-4D7B-B788-9CB9BBB19F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46325" y="2257425"/>
                <a:ext cx="104775" cy="68263"/>
              </a:xfrm>
              <a:custGeom>
                <a:avLst/>
                <a:gdLst>
                  <a:gd name="T0" fmla="*/ 21 w 29"/>
                  <a:gd name="T1" fmla="*/ 17 h 19"/>
                  <a:gd name="T2" fmla="*/ 19 w 29"/>
                  <a:gd name="T3" fmla="*/ 16 h 19"/>
                  <a:gd name="T4" fmla="*/ 17 w 29"/>
                  <a:gd name="T5" fmla="*/ 15 h 19"/>
                  <a:gd name="T6" fmla="*/ 15 w 29"/>
                  <a:gd name="T7" fmla="*/ 11 h 19"/>
                  <a:gd name="T8" fmla="*/ 15 w 29"/>
                  <a:gd name="T9" fmla="*/ 10 h 19"/>
                  <a:gd name="T10" fmla="*/ 15 w 29"/>
                  <a:gd name="T11" fmla="*/ 8 h 19"/>
                  <a:gd name="T12" fmla="*/ 10 w 29"/>
                  <a:gd name="T13" fmla="*/ 6 h 19"/>
                  <a:gd name="T14" fmla="*/ 1 w 29"/>
                  <a:gd name="T15" fmla="*/ 0 h 19"/>
                  <a:gd name="T16" fmla="*/ 0 w 29"/>
                  <a:gd name="T17" fmla="*/ 0 h 19"/>
                  <a:gd name="T18" fmla="*/ 0 w 29"/>
                  <a:gd name="T19" fmla="*/ 15 h 19"/>
                  <a:gd name="T20" fmla="*/ 2 w 29"/>
                  <a:gd name="T21" fmla="*/ 15 h 19"/>
                  <a:gd name="T22" fmla="*/ 5 w 29"/>
                  <a:gd name="T23" fmla="*/ 14 h 19"/>
                  <a:gd name="T24" fmla="*/ 6 w 29"/>
                  <a:gd name="T25" fmla="*/ 12 h 19"/>
                  <a:gd name="T26" fmla="*/ 11 w 29"/>
                  <a:gd name="T27" fmla="*/ 13 h 19"/>
                  <a:gd name="T28" fmla="*/ 16 w 29"/>
                  <a:gd name="T29" fmla="*/ 18 h 19"/>
                  <a:gd name="T30" fmla="*/ 21 w 29"/>
                  <a:gd name="T31" fmla="*/ 19 h 19"/>
                  <a:gd name="T32" fmla="*/ 21 w 29"/>
                  <a:gd name="T33" fmla="*/ 17 h 19"/>
                  <a:gd name="T34" fmla="*/ 25 w 29"/>
                  <a:gd name="T35" fmla="*/ 5 h 19"/>
                  <a:gd name="T36" fmla="*/ 22 w 29"/>
                  <a:gd name="T37" fmla="*/ 7 h 19"/>
                  <a:gd name="T38" fmla="*/ 17 w 29"/>
                  <a:gd name="T39" fmla="*/ 7 h 19"/>
                  <a:gd name="T40" fmla="*/ 21 w 29"/>
                  <a:gd name="T41" fmla="*/ 9 h 19"/>
                  <a:gd name="T42" fmla="*/ 26 w 29"/>
                  <a:gd name="T43" fmla="*/ 6 h 19"/>
                  <a:gd name="T44" fmla="*/ 26 w 29"/>
                  <a:gd name="T45" fmla="*/ 4 h 19"/>
                  <a:gd name="T46" fmla="*/ 25 w 29"/>
                  <a:gd name="T47" fmla="*/ 5 h 19"/>
                  <a:gd name="T48" fmla="*/ 27 w 29"/>
                  <a:gd name="T49" fmla="*/ 2 h 19"/>
                  <a:gd name="T50" fmla="*/ 26 w 29"/>
                  <a:gd name="T51" fmla="*/ 3 h 19"/>
                  <a:gd name="T52" fmla="*/ 28 w 29"/>
                  <a:gd name="T53" fmla="*/ 5 h 19"/>
                  <a:gd name="T54" fmla="*/ 27 w 29"/>
                  <a:gd name="T55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19">
                    <a:moveTo>
                      <a:pt x="21" y="17"/>
                    </a:moveTo>
                    <a:cubicBezTo>
                      <a:pt x="20" y="17"/>
                      <a:pt x="19" y="16"/>
                      <a:pt x="19" y="16"/>
                    </a:cubicBezTo>
                    <a:cubicBezTo>
                      <a:pt x="19" y="15"/>
                      <a:pt x="18" y="15"/>
                      <a:pt x="17" y="15"/>
                    </a:cubicBezTo>
                    <a:cubicBezTo>
                      <a:pt x="16" y="14"/>
                      <a:pt x="16" y="12"/>
                      <a:pt x="15" y="11"/>
                    </a:cubicBezTo>
                    <a:cubicBezTo>
                      <a:pt x="14" y="11"/>
                      <a:pt x="13" y="9"/>
                      <a:pt x="15" y="10"/>
                    </a:cubicBezTo>
                    <a:cubicBezTo>
                      <a:pt x="16" y="10"/>
                      <a:pt x="16" y="9"/>
                      <a:pt x="15" y="8"/>
                    </a:cubicBezTo>
                    <a:cubicBezTo>
                      <a:pt x="14" y="7"/>
                      <a:pt x="11" y="7"/>
                      <a:pt x="10" y="6"/>
                    </a:cubicBezTo>
                    <a:cubicBezTo>
                      <a:pt x="10" y="4"/>
                      <a:pt x="4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1" y="15"/>
                      <a:pt x="2" y="15"/>
                    </a:cubicBezTo>
                    <a:cubicBezTo>
                      <a:pt x="5" y="16"/>
                      <a:pt x="4" y="14"/>
                      <a:pt x="5" y="14"/>
                    </a:cubicBezTo>
                    <a:cubicBezTo>
                      <a:pt x="5" y="14"/>
                      <a:pt x="6" y="13"/>
                      <a:pt x="6" y="12"/>
                    </a:cubicBezTo>
                    <a:cubicBezTo>
                      <a:pt x="7" y="11"/>
                      <a:pt x="10" y="12"/>
                      <a:pt x="11" y="13"/>
                    </a:cubicBezTo>
                    <a:cubicBezTo>
                      <a:pt x="13" y="15"/>
                      <a:pt x="15" y="18"/>
                      <a:pt x="16" y="18"/>
                    </a:cubicBezTo>
                    <a:cubicBezTo>
                      <a:pt x="18" y="17"/>
                      <a:pt x="20" y="19"/>
                      <a:pt x="21" y="19"/>
                    </a:cubicBezTo>
                    <a:cubicBezTo>
                      <a:pt x="23" y="19"/>
                      <a:pt x="21" y="17"/>
                      <a:pt x="21" y="17"/>
                    </a:cubicBezTo>
                    <a:close/>
                    <a:moveTo>
                      <a:pt x="25" y="5"/>
                    </a:moveTo>
                    <a:cubicBezTo>
                      <a:pt x="25" y="6"/>
                      <a:pt x="24" y="6"/>
                      <a:pt x="22" y="7"/>
                    </a:cubicBezTo>
                    <a:cubicBezTo>
                      <a:pt x="20" y="7"/>
                      <a:pt x="17" y="6"/>
                      <a:pt x="17" y="7"/>
                    </a:cubicBezTo>
                    <a:cubicBezTo>
                      <a:pt x="17" y="8"/>
                      <a:pt x="19" y="9"/>
                      <a:pt x="21" y="9"/>
                    </a:cubicBezTo>
                    <a:cubicBezTo>
                      <a:pt x="23" y="9"/>
                      <a:pt x="26" y="7"/>
                      <a:pt x="26" y="6"/>
                    </a:cubicBezTo>
                    <a:cubicBezTo>
                      <a:pt x="26" y="6"/>
                      <a:pt x="27" y="5"/>
                      <a:pt x="26" y="4"/>
                    </a:cubicBezTo>
                    <a:cubicBezTo>
                      <a:pt x="26" y="4"/>
                      <a:pt x="25" y="4"/>
                      <a:pt x="25" y="5"/>
                    </a:cubicBezTo>
                    <a:close/>
                    <a:moveTo>
                      <a:pt x="27" y="2"/>
                    </a:moveTo>
                    <a:cubicBezTo>
                      <a:pt x="26" y="2"/>
                      <a:pt x="25" y="1"/>
                      <a:pt x="26" y="3"/>
                    </a:cubicBezTo>
                    <a:cubicBezTo>
                      <a:pt x="28" y="4"/>
                      <a:pt x="27" y="5"/>
                      <a:pt x="28" y="5"/>
                    </a:cubicBezTo>
                    <a:cubicBezTo>
                      <a:pt x="29" y="4"/>
                      <a:pt x="28" y="3"/>
                      <a:pt x="27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Freeform 328">
                <a:extLst>
                  <a:ext uri="{FF2B5EF4-FFF2-40B4-BE49-F238E27FC236}">
                    <a16:creationId xmlns:a16="http://schemas.microsoft.com/office/drawing/2014/main" id="{023AFD23-68E6-4B36-BCAA-D7E3DD173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55913" y="2152650"/>
                <a:ext cx="17462" cy="31750"/>
              </a:xfrm>
              <a:custGeom>
                <a:avLst/>
                <a:gdLst>
                  <a:gd name="T0" fmla="*/ 1 w 5"/>
                  <a:gd name="T1" fmla="*/ 0 h 9"/>
                  <a:gd name="T2" fmla="*/ 1 w 5"/>
                  <a:gd name="T3" fmla="*/ 2 h 9"/>
                  <a:gd name="T4" fmla="*/ 0 w 5"/>
                  <a:gd name="T5" fmla="*/ 5 h 9"/>
                  <a:gd name="T6" fmla="*/ 2 w 5"/>
                  <a:gd name="T7" fmla="*/ 8 h 9"/>
                  <a:gd name="T8" fmla="*/ 5 w 5"/>
                  <a:gd name="T9" fmla="*/ 5 h 9"/>
                  <a:gd name="T10" fmla="*/ 1 w 5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1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6"/>
                      <a:pt x="0" y="8"/>
                      <a:pt x="2" y="8"/>
                    </a:cubicBezTo>
                    <a:cubicBezTo>
                      <a:pt x="3" y="9"/>
                      <a:pt x="5" y="7"/>
                      <a:pt x="5" y="5"/>
                    </a:cubicBezTo>
                    <a:cubicBezTo>
                      <a:pt x="5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329">
                <a:extLst>
                  <a:ext uri="{FF2B5EF4-FFF2-40B4-BE49-F238E27FC236}">
                    <a16:creationId xmlns:a16="http://schemas.microsoft.com/office/drawing/2014/main" id="{07AAADAA-A285-4C9C-AA94-AF11A7518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67063" y="2328863"/>
                <a:ext cx="61912" cy="125413"/>
              </a:xfrm>
              <a:custGeom>
                <a:avLst/>
                <a:gdLst>
                  <a:gd name="T0" fmla="*/ 14 w 17"/>
                  <a:gd name="T1" fmla="*/ 1 h 35"/>
                  <a:gd name="T2" fmla="*/ 14 w 17"/>
                  <a:gd name="T3" fmla="*/ 2 h 35"/>
                  <a:gd name="T4" fmla="*/ 13 w 17"/>
                  <a:gd name="T5" fmla="*/ 4 h 35"/>
                  <a:gd name="T6" fmla="*/ 12 w 17"/>
                  <a:gd name="T7" fmla="*/ 5 h 35"/>
                  <a:gd name="T8" fmla="*/ 11 w 17"/>
                  <a:gd name="T9" fmla="*/ 6 h 35"/>
                  <a:gd name="T10" fmla="*/ 11 w 17"/>
                  <a:gd name="T11" fmla="*/ 7 h 35"/>
                  <a:gd name="T12" fmla="*/ 9 w 17"/>
                  <a:gd name="T13" fmla="*/ 9 h 35"/>
                  <a:gd name="T14" fmla="*/ 6 w 17"/>
                  <a:gd name="T15" fmla="*/ 10 h 35"/>
                  <a:gd name="T16" fmla="*/ 3 w 17"/>
                  <a:gd name="T17" fmla="*/ 11 h 35"/>
                  <a:gd name="T18" fmla="*/ 2 w 17"/>
                  <a:gd name="T19" fmla="*/ 14 h 35"/>
                  <a:gd name="T20" fmla="*/ 2 w 17"/>
                  <a:gd name="T21" fmla="*/ 18 h 35"/>
                  <a:gd name="T22" fmla="*/ 1 w 17"/>
                  <a:gd name="T23" fmla="*/ 23 h 35"/>
                  <a:gd name="T24" fmla="*/ 1 w 17"/>
                  <a:gd name="T25" fmla="*/ 28 h 35"/>
                  <a:gd name="T26" fmla="*/ 2 w 17"/>
                  <a:gd name="T27" fmla="*/ 33 h 35"/>
                  <a:gd name="T28" fmla="*/ 6 w 17"/>
                  <a:gd name="T29" fmla="*/ 34 h 35"/>
                  <a:gd name="T30" fmla="*/ 9 w 17"/>
                  <a:gd name="T31" fmla="*/ 33 h 35"/>
                  <a:gd name="T32" fmla="*/ 12 w 17"/>
                  <a:gd name="T33" fmla="*/ 23 h 35"/>
                  <a:gd name="T34" fmla="*/ 14 w 17"/>
                  <a:gd name="T35" fmla="*/ 14 h 35"/>
                  <a:gd name="T36" fmla="*/ 15 w 17"/>
                  <a:gd name="T37" fmla="*/ 11 h 35"/>
                  <a:gd name="T38" fmla="*/ 16 w 17"/>
                  <a:gd name="T39" fmla="*/ 10 h 35"/>
                  <a:gd name="T40" fmla="*/ 17 w 17"/>
                  <a:gd name="T41" fmla="*/ 10 h 35"/>
                  <a:gd name="T42" fmla="*/ 16 w 17"/>
                  <a:gd name="T43" fmla="*/ 5 h 35"/>
                  <a:gd name="T44" fmla="*/ 14 w 17"/>
                  <a:gd name="T45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7" h="35">
                    <a:moveTo>
                      <a:pt x="14" y="1"/>
                    </a:moveTo>
                    <a:cubicBezTo>
                      <a:pt x="14" y="0"/>
                      <a:pt x="14" y="2"/>
                      <a:pt x="14" y="2"/>
                    </a:cubicBezTo>
                    <a:cubicBezTo>
                      <a:pt x="13" y="2"/>
                      <a:pt x="13" y="3"/>
                      <a:pt x="13" y="4"/>
                    </a:cubicBezTo>
                    <a:cubicBezTo>
                      <a:pt x="13" y="4"/>
                      <a:pt x="12" y="5"/>
                      <a:pt x="12" y="5"/>
                    </a:cubicBezTo>
                    <a:cubicBezTo>
                      <a:pt x="11" y="5"/>
                      <a:pt x="10" y="5"/>
                      <a:pt x="11" y="6"/>
                    </a:cubicBezTo>
                    <a:cubicBezTo>
                      <a:pt x="11" y="7"/>
                      <a:pt x="10" y="6"/>
                      <a:pt x="11" y="7"/>
                    </a:cubicBezTo>
                    <a:cubicBezTo>
                      <a:pt x="11" y="8"/>
                      <a:pt x="10" y="8"/>
                      <a:pt x="9" y="9"/>
                    </a:cubicBezTo>
                    <a:cubicBezTo>
                      <a:pt x="8" y="9"/>
                      <a:pt x="7" y="10"/>
                      <a:pt x="6" y="10"/>
                    </a:cubicBezTo>
                    <a:cubicBezTo>
                      <a:pt x="5" y="10"/>
                      <a:pt x="4" y="11"/>
                      <a:pt x="3" y="11"/>
                    </a:cubicBezTo>
                    <a:cubicBezTo>
                      <a:pt x="2" y="11"/>
                      <a:pt x="2" y="13"/>
                      <a:pt x="2" y="14"/>
                    </a:cubicBezTo>
                    <a:cubicBezTo>
                      <a:pt x="1" y="15"/>
                      <a:pt x="1" y="17"/>
                      <a:pt x="2" y="18"/>
                    </a:cubicBezTo>
                    <a:cubicBezTo>
                      <a:pt x="3" y="20"/>
                      <a:pt x="3" y="21"/>
                      <a:pt x="1" y="23"/>
                    </a:cubicBezTo>
                    <a:cubicBezTo>
                      <a:pt x="0" y="25"/>
                      <a:pt x="0" y="27"/>
                      <a:pt x="1" y="28"/>
                    </a:cubicBezTo>
                    <a:cubicBezTo>
                      <a:pt x="1" y="30"/>
                      <a:pt x="1" y="32"/>
                      <a:pt x="2" y="33"/>
                    </a:cubicBezTo>
                    <a:cubicBezTo>
                      <a:pt x="3" y="34"/>
                      <a:pt x="5" y="35"/>
                      <a:pt x="6" y="34"/>
                    </a:cubicBezTo>
                    <a:cubicBezTo>
                      <a:pt x="7" y="33"/>
                      <a:pt x="8" y="34"/>
                      <a:pt x="9" y="33"/>
                    </a:cubicBezTo>
                    <a:cubicBezTo>
                      <a:pt x="9" y="32"/>
                      <a:pt x="11" y="27"/>
                      <a:pt x="12" y="23"/>
                    </a:cubicBezTo>
                    <a:cubicBezTo>
                      <a:pt x="13" y="20"/>
                      <a:pt x="15" y="15"/>
                      <a:pt x="14" y="14"/>
                    </a:cubicBezTo>
                    <a:cubicBezTo>
                      <a:pt x="14" y="13"/>
                      <a:pt x="15" y="12"/>
                      <a:pt x="15" y="11"/>
                    </a:cubicBezTo>
                    <a:cubicBezTo>
                      <a:pt x="14" y="10"/>
                      <a:pt x="15" y="9"/>
                      <a:pt x="16" y="10"/>
                    </a:cubicBezTo>
                    <a:cubicBezTo>
                      <a:pt x="16" y="11"/>
                      <a:pt x="17" y="11"/>
                      <a:pt x="17" y="10"/>
                    </a:cubicBezTo>
                    <a:cubicBezTo>
                      <a:pt x="17" y="9"/>
                      <a:pt x="16" y="7"/>
                      <a:pt x="16" y="5"/>
                    </a:cubicBezTo>
                    <a:cubicBezTo>
                      <a:pt x="16" y="4"/>
                      <a:pt x="15" y="2"/>
                      <a:pt x="14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Freeform 330">
                <a:extLst>
                  <a:ext uri="{FF2B5EF4-FFF2-40B4-BE49-F238E27FC236}">
                    <a16:creationId xmlns:a16="http://schemas.microsoft.com/office/drawing/2014/main" id="{27558B36-0708-4DE9-843E-AA1D589C44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70238" y="2068513"/>
                <a:ext cx="101600" cy="61913"/>
              </a:xfrm>
              <a:custGeom>
                <a:avLst/>
                <a:gdLst>
                  <a:gd name="T0" fmla="*/ 20 w 28"/>
                  <a:gd name="T1" fmla="*/ 1 h 17"/>
                  <a:gd name="T2" fmla="*/ 15 w 28"/>
                  <a:gd name="T3" fmla="*/ 1 h 17"/>
                  <a:gd name="T4" fmla="*/ 12 w 28"/>
                  <a:gd name="T5" fmla="*/ 4 h 17"/>
                  <a:gd name="T6" fmla="*/ 10 w 28"/>
                  <a:gd name="T7" fmla="*/ 5 h 17"/>
                  <a:gd name="T8" fmla="*/ 7 w 28"/>
                  <a:gd name="T9" fmla="*/ 4 h 17"/>
                  <a:gd name="T10" fmla="*/ 4 w 28"/>
                  <a:gd name="T11" fmla="*/ 4 h 17"/>
                  <a:gd name="T12" fmla="*/ 2 w 28"/>
                  <a:gd name="T13" fmla="*/ 4 h 17"/>
                  <a:gd name="T14" fmla="*/ 1 w 28"/>
                  <a:gd name="T15" fmla="*/ 4 h 17"/>
                  <a:gd name="T16" fmla="*/ 1 w 28"/>
                  <a:gd name="T17" fmla="*/ 6 h 17"/>
                  <a:gd name="T18" fmla="*/ 0 w 28"/>
                  <a:gd name="T19" fmla="*/ 6 h 17"/>
                  <a:gd name="T20" fmla="*/ 0 w 28"/>
                  <a:gd name="T21" fmla="*/ 8 h 17"/>
                  <a:gd name="T22" fmla="*/ 1 w 28"/>
                  <a:gd name="T23" fmla="*/ 11 h 17"/>
                  <a:gd name="T24" fmla="*/ 2 w 28"/>
                  <a:gd name="T25" fmla="*/ 15 h 17"/>
                  <a:gd name="T26" fmla="*/ 6 w 28"/>
                  <a:gd name="T27" fmla="*/ 14 h 17"/>
                  <a:gd name="T28" fmla="*/ 9 w 28"/>
                  <a:gd name="T29" fmla="*/ 13 h 17"/>
                  <a:gd name="T30" fmla="*/ 12 w 28"/>
                  <a:gd name="T31" fmla="*/ 12 h 17"/>
                  <a:gd name="T32" fmla="*/ 14 w 28"/>
                  <a:gd name="T33" fmla="*/ 12 h 17"/>
                  <a:gd name="T34" fmla="*/ 16 w 28"/>
                  <a:gd name="T35" fmla="*/ 11 h 17"/>
                  <a:gd name="T36" fmla="*/ 21 w 28"/>
                  <a:gd name="T37" fmla="*/ 9 h 17"/>
                  <a:gd name="T38" fmla="*/ 23 w 28"/>
                  <a:gd name="T39" fmla="*/ 7 h 17"/>
                  <a:gd name="T40" fmla="*/ 25 w 28"/>
                  <a:gd name="T41" fmla="*/ 6 h 17"/>
                  <a:gd name="T42" fmla="*/ 22 w 28"/>
                  <a:gd name="T43" fmla="*/ 0 h 17"/>
                  <a:gd name="T44" fmla="*/ 20 w 28"/>
                  <a:gd name="T45" fmla="*/ 1 h 17"/>
                  <a:gd name="T46" fmla="*/ 25 w 28"/>
                  <a:gd name="T47" fmla="*/ 16 h 17"/>
                  <a:gd name="T48" fmla="*/ 28 w 28"/>
                  <a:gd name="T49" fmla="*/ 16 h 17"/>
                  <a:gd name="T50" fmla="*/ 25 w 28"/>
                  <a:gd name="T51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" h="17">
                    <a:moveTo>
                      <a:pt x="20" y="1"/>
                    </a:moveTo>
                    <a:cubicBezTo>
                      <a:pt x="19" y="1"/>
                      <a:pt x="16" y="1"/>
                      <a:pt x="15" y="1"/>
                    </a:cubicBezTo>
                    <a:cubicBezTo>
                      <a:pt x="15" y="1"/>
                      <a:pt x="12" y="3"/>
                      <a:pt x="12" y="4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9" y="4"/>
                      <a:pt x="7" y="4"/>
                      <a:pt x="7" y="4"/>
                    </a:cubicBezTo>
                    <a:cubicBezTo>
                      <a:pt x="7" y="4"/>
                      <a:pt x="5" y="4"/>
                      <a:pt x="4" y="4"/>
                    </a:cubicBezTo>
                    <a:cubicBezTo>
                      <a:pt x="3" y="4"/>
                      <a:pt x="3" y="3"/>
                      <a:pt x="2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0" y="6"/>
                    </a:cubicBezTo>
                    <a:cubicBezTo>
                      <a:pt x="0" y="7"/>
                      <a:pt x="1" y="7"/>
                      <a:pt x="0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2" y="13"/>
                      <a:pt x="2" y="14"/>
                      <a:pt x="2" y="15"/>
                    </a:cubicBezTo>
                    <a:cubicBezTo>
                      <a:pt x="2" y="15"/>
                      <a:pt x="5" y="15"/>
                      <a:pt x="6" y="14"/>
                    </a:cubicBezTo>
                    <a:cubicBezTo>
                      <a:pt x="7" y="14"/>
                      <a:pt x="8" y="13"/>
                      <a:pt x="9" y="13"/>
                    </a:cubicBezTo>
                    <a:cubicBezTo>
                      <a:pt x="10" y="13"/>
                      <a:pt x="11" y="13"/>
                      <a:pt x="12" y="12"/>
                    </a:cubicBezTo>
                    <a:cubicBezTo>
                      <a:pt x="12" y="12"/>
                      <a:pt x="13" y="12"/>
                      <a:pt x="14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16" y="10"/>
                      <a:pt x="18" y="10"/>
                      <a:pt x="21" y="9"/>
                    </a:cubicBezTo>
                    <a:cubicBezTo>
                      <a:pt x="23" y="8"/>
                      <a:pt x="22" y="7"/>
                      <a:pt x="23" y="7"/>
                    </a:cubicBezTo>
                    <a:cubicBezTo>
                      <a:pt x="23" y="6"/>
                      <a:pt x="24" y="6"/>
                      <a:pt x="25" y="6"/>
                    </a:cubicBezTo>
                    <a:cubicBezTo>
                      <a:pt x="24" y="4"/>
                      <a:pt x="23" y="1"/>
                      <a:pt x="22" y="0"/>
                    </a:cubicBezTo>
                    <a:cubicBezTo>
                      <a:pt x="21" y="0"/>
                      <a:pt x="20" y="1"/>
                      <a:pt x="20" y="1"/>
                    </a:cubicBezTo>
                    <a:close/>
                    <a:moveTo>
                      <a:pt x="25" y="16"/>
                    </a:moveTo>
                    <a:cubicBezTo>
                      <a:pt x="26" y="17"/>
                      <a:pt x="28" y="16"/>
                      <a:pt x="28" y="16"/>
                    </a:cubicBezTo>
                    <a:cubicBezTo>
                      <a:pt x="28" y="15"/>
                      <a:pt x="25" y="15"/>
                      <a:pt x="25" y="1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Freeform 331">
                <a:extLst>
                  <a:ext uri="{FF2B5EF4-FFF2-40B4-BE49-F238E27FC236}">
                    <a16:creationId xmlns:a16="http://schemas.microsoft.com/office/drawing/2014/main" id="{E9C0D2B2-CFF9-4A96-8999-5C57FDEE0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57513" y="2678113"/>
                <a:ext cx="22225" cy="14288"/>
              </a:xfrm>
              <a:custGeom>
                <a:avLst/>
                <a:gdLst>
                  <a:gd name="T0" fmla="*/ 3 w 6"/>
                  <a:gd name="T1" fmla="*/ 1 h 4"/>
                  <a:gd name="T2" fmla="*/ 2 w 6"/>
                  <a:gd name="T3" fmla="*/ 4 h 4"/>
                  <a:gd name="T4" fmla="*/ 4 w 6"/>
                  <a:gd name="T5" fmla="*/ 4 h 4"/>
                  <a:gd name="T6" fmla="*/ 6 w 6"/>
                  <a:gd name="T7" fmla="*/ 3 h 4"/>
                  <a:gd name="T8" fmla="*/ 3 w 6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3" y="1"/>
                    </a:moveTo>
                    <a:cubicBezTo>
                      <a:pt x="3" y="0"/>
                      <a:pt x="0" y="3"/>
                      <a:pt x="2" y="4"/>
                    </a:cubicBezTo>
                    <a:cubicBezTo>
                      <a:pt x="3" y="4"/>
                      <a:pt x="3" y="3"/>
                      <a:pt x="4" y="4"/>
                    </a:cubicBezTo>
                    <a:cubicBezTo>
                      <a:pt x="5" y="4"/>
                      <a:pt x="6" y="4"/>
                      <a:pt x="6" y="3"/>
                    </a:cubicBezTo>
                    <a:cubicBezTo>
                      <a:pt x="6" y="2"/>
                      <a:pt x="3" y="2"/>
                      <a:pt x="3" y="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Freeform 332">
                <a:extLst>
                  <a:ext uri="{FF2B5EF4-FFF2-40B4-BE49-F238E27FC236}">
                    <a16:creationId xmlns:a16="http://schemas.microsoft.com/office/drawing/2014/main" id="{8ECFDD26-9B85-4D0B-B167-B786DC6FB6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230438" y="2278063"/>
                <a:ext cx="68262" cy="50800"/>
              </a:xfrm>
              <a:custGeom>
                <a:avLst/>
                <a:gdLst>
                  <a:gd name="T0" fmla="*/ 0 w 19"/>
                  <a:gd name="T1" fmla="*/ 1 h 14"/>
                  <a:gd name="T2" fmla="*/ 3 w 19"/>
                  <a:gd name="T3" fmla="*/ 4 h 14"/>
                  <a:gd name="T4" fmla="*/ 0 w 19"/>
                  <a:gd name="T5" fmla="*/ 1 h 14"/>
                  <a:gd name="T6" fmla="*/ 4 w 19"/>
                  <a:gd name="T7" fmla="*/ 4 h 14"/>
                  <a:gd name="T8" fmla="*/ 6 w 19"/>
                  <a:gd name="T9" fmla="*/ 5 h 14"/>
                  <a:gd name="T10" fmla="*/ 4 w 19"/>
                  <a:gd name="T11" fmla="*/ 4 h 14"/>
                  <a:gd name="T12" fmla="*/ 12 w 19"/>
                  <a:gd name="T13" fmla="*/ 8 h 14"/>
                  <a:gd name="T14" fmla="*/ 9 w 19"/>
                  <a:gd name="T15" fmla="*/ 6 h 14"/>
                  <a:gd name="T16" fmla="*/ 12 w 19"/>
                  <a:gd name="T17" fmla="*/ 8 h 14"/>
                  <a:gd name="T18" fmla="*/ 12 w 19"/>
                  <a:gd name="T19" fmla="*/ 10 h 14"/>
                  <a:gd name="T20" fmla="*/ 14 w 19"/>
                  <a:gd name="T21" fmla="*/ 11 h 14"/>
                  <a:gd name="T22" fmla="*/ 12 w 19"/>
                  <a:gd name="T23" fmla="*/ 10 h 14"/>
                  <a:gd name="T24" fmla="*/ 16 w 19"/>
                  <a:gd name="T25" fmla="*/ 12 h 14"/>
                  <a:gd name="T26" fmla="*/ 18 w 19"/>
                  <a:gd name="T27" fmla="*/ 13 h 14"/>
                  <a:gd name="T28" fmla="*/ 16 w 19"/>
                  <a:gd name="T29" fmla="*/ 12 h 14"/>
                  <a:gd name="T30" fmla="*/ 14 w 19"/>
                  <a:gd name="T31" fmla="*/ 8 h 14"/>
                  <a:gd name="T32" fmla="*/ 16 w 19"/>
                  <a:gd name="T33" fmla="*/ 11 h 14"/>
                  <a:gd name="T34" fmla="*/ 14 w 19"/>
                  <a:gd name="T3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4">
                    <a:moveTo>
                      <a:pt x="0" y="1"/>
                    </a:moveTo>
                    <a:cubicBezTo>
                      <a:pt x="0" y="1"/>
                      <a:pt x="2" y="5"/>
                      <a:pt x="3" y="4"/>
                    </a:cubicBezTo>
                    <a:cubicBezTo>
                      <a:pt x="4" y="3"/>
                      <a:pt x="0" y="0"/>
                      <a:pt x="0" y="1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6" y="5"/>
                      <a:pt x="6" y="5"/>
                    </a:cubicBezTo>
                    <a:cubicBezTo>
                      <a:pt x="7" y="5"/>
                      <a:pt x="4" y="3"/>
                      <a:pt x="4" y="4"/>
                    </a:cubicBezTo>
                    <a:close/>
                    <a:moveTo>
                      <a:pt x="12" y="8"/>
                    </a:moveTo>
                    <a:cubicBezTo>
                      <a:pt x="13" y="7"/>
                      <a:pt x="9" y="5"/>
                      <a:pt x="9" y="6"/>
                    </a:cubicBezTo>
                    <a:cubicBezTo>
                      <a:pt x="9" y="7"/>
                      <a:pt x="11" y="8"/>
                      <a:pt x="12" y="8"/>
                    </a:cubicBezTo>
                    <a:close/>
                    <a:moveTo>
                      <a:pt x="12" y="10"/>
                    </a:moveTo>
                    <a:cubicBezTo>
                      <a:pt x="12" y="11"/>
                      <a:pt x="13" y="12"/>
                      <a:pt x="14" y="11"/>
                    </a:cubicBezTo>
                    <a:cubicBezTo>
                      <a:pt x="15" y="11"/>
                      <a:pt x="11" y="9"/>
                      <a:pt x="12" y="10"/>
                    </a:cubicBezTo>
                    <a:close/>
                    <a:moveTo>
                      <a:pt x="16" y="12"/>
                    </a:moveTo>
                    <a:cubicBezTo>
                      <a:pt x="16" y="12"/>
                      <a:pt x="17" y="14"/>
                      <a:pt x="18" y="13"/>
                    </a:cubicBezTo>
                    <a:cubicBezTo>
                      <a:pt x="19" y="13"/>
                      <a:pt x="16" y="12"/>
                      <a:pt x="16" y="12"/>
                    </a:cubicBezTo>
                    <a:close/>
                    <a:moveTo>
                      <a:pt x="14" y="8"/>
                    </a:moveTo>
                    <a:cubicBezTo>
                      <a:pt x="13" y="9"/>
                      <a:pt x="16" y="11"/>
                      <a:pt x="16" y="11"/>
                    </a:cubicBezTo>
                    <a:cubicBezTo>
                      <a:pt x="16" y="11"/>
                      <a:pt x="14" y="7"/>
                      <a:pt x="14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333">
                <a:extLst>
                  <a:ext uri="{FF2B5EF4-FFF2-40B4-BE49-F238E27FC236}">
                    <a16:creationId xmlns:a16="http://schemas.microsoft.com/office/drawing/2014/main" id="{A35907CA-1559-44C3-A22B-1BB5E68F2A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230438" y="2278063"/>
                <a:ext cx="68262" cy="50800"/>
              </a:xfrm>
              <a:custGeom>
                <a:avLst/>
                <a:gdLst>
                  <a:gd name="T0" fmla="*/ 0 w 19"/>
                  <a:gd name="T1" fmla="*/ 1 h 14"/>
                  <a:gd name="T2" fmla="*/ 3 w 19"/>
                  <a:gd name="T3" fmla="*/ 4 h 14"/>
                  <a:gd name="T4" fmla="*/ 0 w 19"/>
                  <a:gd name="T5" fmla="*/ 1 h 14"/>
                  <a:gd name="T6" fmla="*/ 4 w 19"/>
                  <a:gd name="T7" fmla="*/ 4 h 14"/>
                  <a:gd name="T8" fmla="*/ 6 w 19"/>
                  <a:gd name="T9" fmla="*/ 5 h 14"/>
                  <a:gd name="T10" fmla="*/ 4 w 19"/>
                  <a:gd name="T11" fmla="*/ 4 h 14"/>
                  <a:gd name="T12" fmla="*/ 12 w 19"/>
                  <a:gd name="T13" fmla="*/ 8 h 14"/>
                  <a:gd name="T14" fmla="*/ 9 w 19"/>
                  <a:gd name="T15" fmla="*/ 6 h 14"/>
                  <a:gd name="T16" fmla="*/ 12 w 19"/>
                  <a:gd name="T17" fmla="*/ 8 h 14"/>
                  <a:gd name="T18" fmla="*/ 12 w 19"/>
                  <a:gd name="T19" fmla="*/ 10 h 14"/>
                  <a:gd name="T20" fmla="*/ 14 w 19"/>
                  <a:gd name="T21" fmla="*/ 11 h 14"/>
                  <a:gd name="T22" fmla="*/ 12 w 19"/>
                  <a:gd name="T23" fmla="*/ 10 h 14"/>
                  <a:gd name="T24" fmla="*/ 16 w 19"/>
                  <a:gd name="T25" fmla="*/ 12 h 14"/>
                  <a:gd name="T26" fmla="*/ 18 w 19"/>
                  <a:gd name="T27" fmla="*/ 13 h 14"/>
                  <a:gd name="T28" fmla="*/ 16 w 19"/>
                  <a:gd name="T29" fmla="*/ 12 h 14"/>
                  <a:gd name="T30" fmla="*/ 14 w 19"/>
                  <a:gd name="T31" fmla="*/ 8 h 14"/>
                  <a:gd name="T32" fmla="*/ 16 w 19"/>
                  <a:gd name="T33" fmla="*/ 11 h 14"/>
                  <a:gd name="T34" fmla="*/ 14 w 19"/>
                  <a:gd name="T3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14">
                    <a:moveTo>
                      <a:pt x="0" y="1"/>
                    </a:moveTo>
                    <a:cubicBezTo>
                      <a:pt x="0" y="1"/>
                      <a:pt x="2" y="5"/>
                      <a:pt x="3" y="4"/>
                    </a:cubicBezTo>
                    <a:cubicBezTo>
                      <a:pt x="4" y="3"/>
                      <a:pt x="0" y="0"/>
                      <a:pt x="0" y="1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6" y="5"/>
                      <a:pt x="6" y="5"/>
                    </a:cubicBezTo>
                    <a:cubicBezTo>
                      <a:pt x="7" y="5"/>
                      <a:pt x="4" y="3"/>
                      <a:pt x="4" y="4"/>
                    </a:cubicBezTo>
                    <a:close/>
                    <a:moveTo>
                      <a:pt x="12" y="8"/>
                    </a:moveTo>
                    <a:cubicBezTo>
                      <a:pt x="13" y="7"/>
                      <a:pt x="9" y="5"/>
                      <a:pt x="9" y="6"/>
                    </a:cubicBezTo>
                    <a:cubicBezTo>
                      <a:pt x="9" y="7"/>
                      <a:pt x="11" y="8"/>
                      <a:pt x="12" y="8"/>
                    </a:cubicBezTo>
                    <a:close/>
                    <a:moveTo>
                      <a:pt x="12" y="10"/>
                    </a:moveTo>
                    <a:cubicBezTo>
                      <a:pt x="12" y="11"/>
                      <a:pt x="13" y="12"/>
                      <a:pt x="14" y="11"/>
                    </a:cubicBezTo>
                    <a:cubicBezTo>
                      <a:pt x="15" y="11"/>
                      <a:pt x="11" y="9"/>
                      <a:pt x="12" y="10"/>
                    </a:cubicBezTo>
                    <a:close/>
                    <a:moveTo>
                      <a:pt x="16" y="12"/>
                    </a:moveTo>
                    <a:cubicBezTo>
                      <a:pt x="16" y="12"/>
                      <a:pt x="17" y="14"/>
                      <a:pt x="18" y="13"/>
                    </a:cubicBezTo>
                    <a:cubicBezTo>
                      <a:pt x="19" y="13"/>
                      <a:pt x="16" y="12"/>
                      <a:pt x="16" y="12"/>
                    </a:cubicBezTo>
                    <a:close/>
                    <a:moveTo>
                      <a:pt x="14" y="8"/>
                    </a:moveTo>
                    <a:cubicBezTo>
                      <a:pt x="13" y="9"/>
                      <a:pt x="16" y="11"/>
                      <a:pt x="16" y="11"/>
                    </a:cubicBezTo>
                    <a:cubicBezTo>
                      <a:pt x="16" y="11"/>
                      <a:pt x="14" y="7"/>
                      <a:pt x="14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Freeform 334">
                <a:extLst>
                  <a:ext uri="{FF2B5EF4-FFF2-40B4-BE49-F238E27FC236}">
                    <a16:creationId xmlns:a16="http://schemas.microsoft.com/office/drawing/2014/main" id="{5D5DA2DA-8529-4B75-9F40-5F334B2713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584450" y="2325688"/>
                <a:ext cx="342900" cy="301625"/>
              </a:xfrm>
              <a:custGeom>
                <a:avLst/>
                <a:gdLst>
                  <a:gd name="T0" fmla="*/ 94 w 95"/>
                  <a:gd name="T1" fmla="*/ 37 h 84"/>
                  <a:gd name="T2" fmla="*/ 90 w 95"/>
                  <a:gd name="T3" fmla="*/ 33 h 84"/>
                  <a:gd name="T4" fmla="*/ 87 w 95"/>
                  <a:gd name="T5" fmla="*/ 28 h 84"/>
                  <a:gd name="T6" fmla="*/ 85 w 95"/>
                  <a:gd name="T7" fmla="*/ 25 h 84"/>
                  <a:gd name="T8" fmla="*/ 78 w 95"/>
                  <a:gd name="T9" fmla="*/ 19 h 84"/>
                  <a:gd name="T10" fmla="*/ 76 w 95"/>
                  <a:gd name="T11" fmla="*/ 11 h 84"/>
                  <a:gd name="T12" fmla="*/ 71 w 95"/>
                  <a:gd name="T13" fmla="*/ 6 h 84"/>
                  <a:gd name="T14" fmla="*/ 68 w 95"/>
                  <a:gd name="T15" fmla="*/ 2 h 84"/>
                  <a:gd name="T16" fmla="*/ 67 w 95"/>
                  <a:gd name="T17" fmla="*/ 10 h 84"/>
                  <a:gd name="T18" fmla="*/ 61 w 95"/>
                  <a:gd name="T19" fmla="*/ 15 h 84"/>
                  <a:gd name="T20" fmla="*/ 54 w 95"/>
                  <a:gd name="T21" fmla="*/ 12 h 84"/>
                  <a:gd name="T22" fmla="*/ 53 w 95"/>
                  <a:gd name="T23" fmla="*/ 7 h 84"/>
                  <a:gd name="T24" fmla="*/ 55 w 95"/>
                  <a:gd name="T25" fmla="*/ 3 h 84"/>
                  <a:gd name="T26" fmla="*/ 52 w 95"/>
                  <a:gd name="T27" fmla="*/ 3 h 84"/>
                  <a:gd name="T28" fmla="*/ 46 w 95"/>
                  <a:gd name="T29" fmla="*/ 2 h 84"/>
                  <a:gd name="T30" fmla="*/ 40 w 95"/>
                  <a:gd name="T31" fmla="*/ 6 h 84"/>
                  <a:gd name="T32" fmla="*/ 38 w 95"/>
                  <a:gd name="T33" fmla="*/ 10 h 84"/>
                  <a:gd name="T34" fmla="*/ 34 w 95"/>
                  <a:gd name="T35" fmla="*/ 8 h 84"/>
                  <a:gd name="T36" fmla="*/ 30 w 95"/>
                  <a:gd name="T37" fmla="*/ 9 h 84"/>
                  <a:gd name="T38" fmla="*/ 27 w 95"/>
                  <a:gd name="T39" fmla="*/ 11 h 84"/>
                  <a:gd name="T40" fmla="*/ 25 w 95"/>
                  <a:gd name="T41" fmla="*/ 15 h 84"/>
                  <a:gd name="T42" fmla="*/ 22 w 95"/>
                  <a:gd name="T43" fmla="*/ 15 h 84"/>
                  <a:gd name="T44" fmla="*/ 14 w 95"/>
                  <a:gd name="T45" fmla="*/ 22 h 84"/>
                  <a:gd name="T46" fmla="*/ 7 w 95"/>
                  <a:gd name="T47" fmla="*/ 25 h 84"/>
                  <a:gd name="T48" fmla="*/ 3 w 95"/>
                  <a:gd name="T49" fmla="*/ 26 h 84"/>
                  <a:gd name="T50" fmla="*/ 1 w 95"/>
                  <a:gd name="T51" fmla="*/ 34 h 84"/>
                  <a:gd name="T52" fmla="*/ 2 w 95"/>
                  <a:gd name="T53" fmla="*/ 38 h 84"/>
                  <a:gd name="T54" fmla="*/ 4 w 95"/>
                  <a:gd name="T55" fmla="*/ 46 h 84"/>
                  <a:gd name="T56" fmla="*/ 5 w 95"/>
                  <a:gd name="T57" fmla="*/ 57 h 84"/>
                  <a:gd name="T58" fmla="*/ 11 w 95"/>
                  <a:gd name="T59" fmla="*/ 60 h 84"/>
                  <a:gd name="T60" fmla="*/ 21 w 95"/>
                  <a:gd name="T61" fmla="*/ 57 h 84"/>
                  <a:gd name="T62" fmla="*/ 32 w 95"/>
                  <a:gd name="T63" fmla="*/ 53 h 84"/>
                  <a:gd name="T64" fmla="*/ 45 w 95"/>
                  <a:gd name="T65" fmla="*/ 52 h 84"/>
                  <a:gd name="T66" fmla="*/ 49 w 95"/>
                  <a:gd name="T67" fmla="*/ 55 h 84"/>
                  <a:gd name="T68" fmla="*/ 54 w 95"/>
                  <a:gd name="T69" fmla="*/ 59 h 84"/>
                  <a:gd name="T70" fmla="*/ 57 w 95"/>
                  <a:gd name="T71" fmla="*/ 58 h 84"/>
                  <a:gd name="T72" fmla="*/ 59 w 95"/>
                  <a:gd name="T73" fmla="*/ 59 h 84"/>
                  <a:gd name="T74" fmla="*/ 63 w 95"/>
                  <a:gd name="T75" fmla="*/ 65 h 84"/>
                  <a:gd name="T76" fmla="*/ 71 w 95"/>
                  <a:gd name="T77" fmla="*/ 70 h 84"/>
                  <a:gd name="T78" fmla="*/ 75 w 95"/>
                  <a:gd name="T79" fmla="*/ 70 h 84"/>
                  <a:gd name="T80" fmla="*/ 78 w 95"/>
                  <a:gd name="T81" fmla="*/ 71 h 84"/>
                  <a:gd name="T82" fmla="*/ 86 w 95"/>
                  <a:gd name="T83" fmla="*/ 68 h 84"/>
                  <a:gd name="T84" fmla="*/ 91 w 95"/>
                  <a:gd name="T85" fmla="*/ 54 h 84"/>
                  <a:gd name="T86" fmla="*/ 94 w 95"/>
                  <a:gd name="T87" fmla="*/ 47 h 84"/>
                  <a:gd name="T88" fmla="*/ 43 w 95"/>
                  <a:gd name="T89" fmla="*/ 2 h 84"/>
                  <a:gd name="T90" fmla="*/ 55 w 95"/>
                  <a:gd name="T91" fmla="*/ 63 h 84"/>
                  <a:gd name="T92" fmla="*/ 78 w 95"/>
                  <a:gd name="T93" fmla="*/ 77 h 84"/>
                  <a:gd name="T94" fmla="*/ 78 w 95"/>
                  <a:gd name="T95" fmla="*/ 84 h 84"/>
                  <a:gd name="T96" fmla="*/ 81 w 95"/>
                  <a:gd name="T97" fmla="*/ 82 h 84"/>
                  <a:gd name="T98" fmla="*/ 78 w 95"/>
                  <a:gd name="T99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5" h="84">
                    <a:moveTo>
                      <a:pt x="95" y="42"/>
                    </a:moveTo>
                    <a:cubicBezTo>
                      <a:pt x="95" y="42"/>
                      <a:pt x="95" y="40"/>
                      <a:pt x="94" y="40"/>
                    </a:cubicBezTo>
                    <a:cubicBezTo>
                      <a:pt x="94" y="41"/>
                      <a:pt x="94" y="38"/>
                      <a:pt x="94" y="37"/>
                    </a:cubicBezTo>
                    <a:cubicBezTo>
                      <a:pt x="94" y="35"/>
                      <a:pt x="94" y="35"/>
                      <a:pt x="94" y="36"/>
                    </a:cubicBezTo>
                    <a:cubicBezTo>
                      <a:pt x="93" y="37"/>
                      <a:pt x="92" y="35"/>
                      <a:pt x="92" y="34"/>
                    </a:cubicBezTo>
                    <a:cubicBezTo>
                      <a:pt x="92" y="34"/>
                      <a:pt x="91" y="32"/>
                      <a:pt x="90" y="33"/>
                    </a:cubicBezTo>
                    <a:cubicBezTo>
                      <a:pt x="89" y="33"/>
                      <a:pt x="90" y="31"/>
                      <a:pt x="89" y="31"/>
                    </a:cubicBezTo>
                    <a:cubicBezTo>
                      <a:pt x="88" y="32"/>
                      <a:pt x="88" y="30"/>
                      <a:pt x="88" y="29"/>
                    </a:cubicBezTo>
                    <a:cubicBezTo>
                      <a:pt x="88" y="28"/>
                      <a:pt x="88" y="29"/>
                      <a:pt x="87" y="28"/>
                    </a:cubicBezTo>
                    <a:cubicBezTo>
                      <a:pt x="87" y="28"/>
                      <a:pt x="87" y="28"/>
                      <a:pt x="86" y="28"/>
                    </a:cubicBezTo>
                    <a:cubicBezTo>
                      <a:pt x="85" y="29"/>
                      <a:pt x="85" y="27"/>
                      <a:pt x="85" y="27"/>
                    </a:cubicBezTo>
                    <a:cubicBezTo>
                      <a:pt x="86" y="26"/>
                      <a:pt x="85" y="26"/>
                      <a:pt x="85" y="25"/>
                    </a:cubicBezTo>
                    <a:cubicBezTo>
                      <a:pt x="84" y="24"/>
                      <a:pt x="84" y="24"/>
                      <a:pt x="84" y="23"/>
                    </a:cubicBezTo>
                    <a:cubicBezTo>
                      <a:pt x="84" y="23"/>
                      <a:pt x="79" y="20"/>
                      <a:pt x="78" y="20"/>
                    </a:cubicBezTo>
                    <a:cubicBezTo>
                      <a:pt x="77" y="20"/>
                      <a:pt x="78" y="19"/>
                      <a:pt x="78" y="19"/>
                    </a:cubicBezTo>
                    <a:cubicBezTo>
                      <a:pt x="77" y="18"/>
                      <a:pt x="77" y="17"/>
                      <a:pt x="77" y="16"/>
                    </a:cubicBezTo>
                    <a:cubicBezTo>
                      <a:pt x="77" y="15"/>
                      <a:pt x="76" y="14"/>
                      <a:pt x="76" y="13"/>
                    </a:cubicBezTo>
                    <a:cubicBezTo>
                      <a:pt x="76" y="12"/>
                      <a:pt x="75" y="12"/>
                      <a:pt x="76" y="11"/>
                    </a:cubicBezTo>
                    <a:cubicBezTo>
                      <a:pt x="76" y="9"/>
                      <a:pt x="74" y="9"/>
                      <a:pt x="74" y="9"/>
                    </a:cubicBezTo>
                    <a:cubicBezTo>
                      <a:pt x="74" y="8"/>
                      <a:pt x="73" y="9"/>
                      <a:pt x="72" y="9"/>
                    </a:cubicBezTo>
                    <a:cubicBezTo>
                      <a:pt x="71" y="9"/>
                      <a:pt x="71" y="8"/>
                      <a:pt x="71" y="6"/>
                    </a:cubicBezTo>
                    <a:cubicBezTo>
                      <a:pt x="72" y="5"/>
                      <a:pt x="71" y="3"/>
                      <a:pt x="70" y="3"/>
                    </a:cubicBezTo>
                    <a:cubicBezTo>
                      <a:pt x="70" y="2"/>
                      <a:pt x="70" y="0"/>
                      <a:pt x="69" y="0"/>
                    </a:cubicBezTo>
                    <a:cubicBezTo>
                      <a:pt x="69" y="0"/>
                      <a:pt x="68" y="1"/>
                      <a:pt x="68" y="2"/>
                    </a:cubicBezTo>
                    <a:cubicBezTo>
                      <a:pt x="68" y="2"/>
                      <a:pt x="68" y="3"/>
                      <a:pt x="67" y="3"/>
                    </a:cubicBezTo>
                    <a:cubicBezTo>
                      <a:pt x="67" y="4"/>
                      <a:pt x="68" y="5"/>
                      <a:pt x="67" y="6"/>
                    </a:cubicBezTo>
                    <a:cubicBezTo>
                      <a:pt x="66" y="7"/>
                      <a:pt x="67" y="9"/>
                      <a:pt x="67" y="10"/>
                    </a:cubicBezTo>
                    <a:cubicBezTo>
                      <a:pt x="67" y="11"/>
                      <a:pt x="67" y="13"/>
                      <a:pt x="66" y="14"/>
                    </a:cubicBezTo>
                    <a:cubicBezTo>
                      <a:pt x="65" y="15"/>
                      <a:pt x="65" y="16"/>
                      <a:pt x="64" y="16"/>
                    </a:cubicBezTo>
                    <a:cubicBezTo>
                      <a:pt x="63" y="17"/>
                      <a:pt x="61" y="16"/>
                      <a:pt x="61" y="15"/>
                    </a:cubicBezTo>
                    <a:cubicBezTo>
                      <a:pt x="61" y="15"/>
                      <a:pt x="60" y="14"/>
                      <a:pt x="59" y="14"/>
                    </a:cubicBezTo>
                    <a:cubicBezTo>
                      <a:pt x="58" y="14"/>
                      <a:pt x="58" y="13"/>
                      <a:pt x="57" y="12"/>
                    </a:cubicBezTo>
                    <a:cubicBezTo>
                      <a:pt x="56" y="12"/>
                      <a:pt x="55" y="13"/>
                      <a:pt x="54" y="12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2" y="9"/>
                      <a:pt x="52" y="9"/>
                      <a:pt x="53" y="9"/>
                    </a:cubicBezTo>
                    <a:cubicBezTo>
                      <a:pt x="54" y="8"/>
                      <a:pt x="54" y="7"/>
                      <a:pt x="53" y="7"/>
                    </a:cubicBezTo>
                    <a:cubicBezTo>
                      <a:pt x="53" y="6"/>
                      <a:pt x="54" y="6"/>
                      <a:pt x="55" y="6"/>
                    </a:cubicBezTo>
                    <a:cubicBezTo>
                      <a:pt x="56" y="5"/>
                      <a:pt x="55" y="4"/>
                      <a:pt x="56" y="4"/>
                    </a:cubicBezTo>
                    <a:cubicBezTo>
                      <a:pt x="56" y="4"/>
                      <a:pt x="56" y="3"/>
                      <a:pt x="55" y="3"/>
                    </a:cubicBezTo>
                    <a:cubicBezTo>
                      <a:pt x="54" y="3"/>
                      <a:pt x="55" y="4"/>
                      <a:pt x="54" y="4"/>
                    </a:cubicBezTo>
                    <a:cubicBezTo>
                      <a:pt x="54" y="4"/>
                      <a:pt x="54" y="3"/>
                      <a:pt x="53" y="3"/>
                    </a:cubicBezTo>
                    <a:cubicBezTo>
                      <a:pt x="53" y="3"/>
                      <a:pt x="52" y="4"/>
                      <a:pt x="52" y="3"/>
                    </a:cubicBezTo>
                    <a:cubicBezTo>
                      <a:pt x="51" y="3"/>
                      <a:pt x="48" y="2"/>
                      <a:pt x="47" y="2"/>
                    </a:cubicBezTo>
                    <a:cubicBezTo>
                      <a:pt x="46" y="2"/>
                      <a:pt x="46" y="0"/>
                      <a:pt x="45" y="1"/>
                    </a:cubicBezTo>
                    <a:cubicBezTo>
                      <a:pt x="44" y="1"/>
                      <a:pt x="45" y="1"/>
                      <a:pt x="46" y="2"/>
                    </a:cubicBezTo>
                    <a:cubicBezTo>
                      <a:pt x="47" y="3"/>
                      <a:pt x="43" y="4"/>
                      <a:pt x="42" y="3"/>
                    </a:cubicBezTo>
                    <a:cubicBezTo>
                      <a:pt x="41" y="3"/>
                      <a:pt x="42" y="4"/>
                      <a:pt x="42" y="4"/>
                    </a:cubicBezTo>
                    <a:cubicBezTo>
                      <a:pt x="41" y="4"/>
                      <a:pt x="41" y="5"/>
                      <a:pt x="40" y="6"/>
                    </a:cubicBezTo>
                    <a:cubicBezTo>
                      <a:pt x="39" y="7"/>
                      <a:pt x="40" y="7"/>
                      <a:pt x="39" y="8"/>
                    </a:cubicBezTo>
                    <a:cubicBezTo>
                      <a:pt x="38" y="8"/>
                      <a:pt x="38" y="9"/>
                      <a:pt x="39" y="10"/>
                    </a:cubicBezTo>
                    <a:cubicBezTo>
                      <a:pt x="40" y="11"/>
                      <a:pt x="39" y="11"/>
                      <a:pt x="38" y="10"/>
                    </a:cubicBezTo>
                    <a:cubicBezTo>
                      <a:pt x="37" y="9"/>
                      <a:pt x="36" y="9"/>
                      <a:pt x="36" y="10"/>
                    </a:cubicBezTo>
                    <a:cubicBezTo>
                      <a:pt x="36" y="11"/>
                      <a:pt x="35" y="11"/>
                      <a:pt x="36" y="10"/>
                    </a:cubicBezTo>
                    <a:cubicBezTo>
                      <a:pt x="36" y="9"/>
                      <a:pt x="35" y="9"/>
                      <a:pt x="34" y="8"/>
                    </a:cubicBezTo>
                    <a:cubicBezTo>
                      <a:pt x="34" y="8"/>
                      <a:pt x="33" y="7"/>
                      <a:pt x="32" y="7"/>
                    </a:cubicBezTo>
                    <a:cubicBezTo>
                      <a:pt x="32" y="7"/>
                      <a:pt x="32" y="8"/>
                      <a:pt x="31" y="8"/>
                    </a:cubicBezTo>
                    <a:cubicBezTo>
                      <a:pt x="30" y="8"/>
                      <a:pt x="30" y="8"/>
                      <a:pt x="30" y="9"/>
                    </a:cubicBezTo>
                    <a:cubicBezTo>
                      <a:pt x="30" y="10"/>
                      <a:pt x="29" y="9"/>
                      <a:pt x="28" y="9"/>
                    </a:cubicBezTo>
                    <a:cubicBezTo>
                      <a:pt x="28" y="9"/>
                      <a:pt x="28" y="10"/>
                      <a:pt x="28" y="10"/>
                    </a:cubicBezTo>
                    <a:cubicBezTo>
                      <a:pt x="28" y="10"/>
                      <a:pt x="28" y="11"/>
                      <a:pt x="27" y="11"/>
                    </a:cubicBezTo>
                    <a:cubicBezTo>
                      <a:pt x="26" y="11"/>
                      <a:pt x="26" y="12"/>
                      <a:pt x="27" y="13"/>
                    </a:cubicBezTo>
                    <a:cubicBezTo>
                      <a:pt x="27" y="14"/>
                      <a:pt x="26" y="13"/>
                      <a:pt x="25" y="13"/>
                    </a:cubicBezTo>
                    <a:cubicBezTo>
                      <a:pt x="24" y="13"/>
                      <a:pt x="25" y="14"/>
                      <a:pt x="25" y="15"/>
                    </a:cubicBezTo>
                    <a:cubicBezTo>
                      <a:pt x="25" y="16"/>
                      <a:pt x="25" y="15"/>
                      <a:pt x="24" y="16"/>
                    </a:cubicBezTo>
                    <a:cubicBezTo>
                      <a:pt x="24" y="16"/>
                      <a:pt x="24" y="15"/>
                      <a:pt x="24" y="14"/>
                    </a:cubicBezTo>
                    <a:cubicBezTo>
                      <a:pt x="24" y="13"/>
                      <a:pt x="23" y="14"/>
                      <a:pt x="22" y="15"/>
                    </a:cubicBezTo>
                    <a:cubicBezTo>
                      <a:pt x="21" y="16"/>
                      <a:pt x="22" y="17"/>
                      <a:pt x="22" y="18"/>
                    </a:cubicBezTo>
                    <a:cubicBezTo>
                      <a:pt x="21" y="18"/>
                      <a:pt x="19" y="20"/>
                      <a:pt x="18" y="21"/>
                    </a:cubicBezTo>
                    <a:cubicBezTo>
                      <a:pt x="17" y="22"/>
                      <a:pt x="15" y="22"/>
                      <a:pt x="14" y="22"/>
                    </a:cubicBezTo>
                    <a:cubicBezTo>
                      <a:pt x="13" y="23"/>
                      <a:pt x="13" y="22"/>
                      <a:pt x="12" y="23"/>
                    </a:cubicBezTo>
                    <a:cubicBezTo>
                      <a:pt x="11" y="23"/>
                      <a:pt x="10" y="25"/>
                      <a:pt x="10" y="24"/>
                    </a:cubicBezTo>
                    <a:cubicBezTo>
                      <a:pt x="10" y="23"/>
                      <a:pt x="8" y="24"/>
                      <a:pt x="7" y="25"/>
                    </a:cubicBezTo>
                    <a:cubicBezTo>
                      <a:pt x="6" y="25"/>
                      <a:pt x="5" y="26"/>
                      <a:pt x="4" y="26"/>
                    </a:cubicBezTo>
                    <a:cubicBezTo>
                      <a:pt x="3" y="26"/>
                      <a:pt x="3" y="28"/>
                      <a:pt x="3" y="28"/>
                    </a:cubicBezTo>
                    <a:cubicBezTo>
                      <a:pt x="2" y="28"/>
                      <a:pt x="3" y="27"/>
                      <a:pt x="3" y="26"/>
                    </a:cubicBezTo>
                    <a:cubicBezTo>
                      <a:pt x="3" y="26"/>
                      <a:pt x="2" y="27"/>
                      <a:pt x="1" y="28"/>
                    </a:cubicBezTo>
                    <a:cubicBezTo>
                      <a:pt x="1" y="29"/>
                      <a:pt x="2" y="30"/>
                      <a:pt x="1" y="31"/>
                    </a:cubicBezTo>
                    <a:cubicBezTo>
                      <a:pt x="1" y="32"/>
                      <a:pt x="0" y="33"/>
                      <a:pt x="1" y="34"/>
                    </a:cubicBezTo>
                    <a:cubicBezTo>
                      <a:pt x="2" y="36"/>
                      <a:pt x="3" y="37"/>
                      <a:pt x="2" y="38"/>
                    </a:cubicBezTo>
                    <a:cubicBezTo>
                      <a:pt x="2" y="38"/>
                      <a:pt x="1" y="36"/>
                      <a:pt x="1" y="36"/>
                    </a:cubicBezTo>
                    <a:cubicBezTo>
                      <a:pt x="1" y="37"/>
                      <a:pt x="2" y="38"/>
                      <a:pt x="2" y="38"/>
                    </a:cubicBezTo>
                    <a:cubicBezTo>
                      <a:pt x="1" y="38"/>
                      <a:pt x="0" y="36"/>
                      <a:pt x="0" y="37"/>
                    </a:cubicBezTo>
                    <a:cubicBezTo>
                      <a:pt x="0" y="37"/>
                      <a:pt x="2" y="41"/>
                      <a:pt x="2" y="42"/>
                    </a:cubicBezTo>
                    <a:cubicBezTo>
                      <a:pt x="2" y="43"/>
                      <a:pt x="4" y="45"/>
                      <a:pt x="4" y="46"/>
                    </a:cubicBezTo>
                    <a:cubicBezTo>
                      <a:pt x="4" y="48"/>
                      <a:pt x="6" y="51"/>
                      <a:pt x="6" y="52"/>
                    </a:cubicBezTo>
                    <a:cubicBezTo>
                      <a:pt x="7" y="52"/>
                      <a:pt x="6" y="53"/>
                      <a:pt x="6" y="55"/>
                    </a:cubicBezTo>
                    <a:cubicBezTo>
                      <a:pt x="6" y="56"/>
                      <a:pt x="5" y="57"/>
                      <a:pt x="5" y="57"/>
                    </a:cubicBezTo>
                    <a:cubicBezTo>
                      <a:pt x="4" y="57"/>
                      <a:pt x="4" y="58"/>
                      <a:pt x="5" y="58"/>
                    </a:cubicBezTo>
                    <a:cubicBezTo>
                      <a:pt x="6" y="58"/>
                      <a:pt x="6" y="59"/>
                      <a:pt x="7" y="60"/>
                    </a:cubicBezTo>
                    <a:cubicBezTo>
                      <a:pt x="8" y="60"/>
                      <a:pt x="11" y="60"/>
                      <a:pt x="11" y="60"/>
                    </a:cubicBezTo>
                    <a:cubicBezTo>
                      <a:pt x="12" y="60"/>
                      <a:pt x="13" y="59"/>
                      <a:pt x="14" y="59"/>
                    </a:cubicBezTo>
                    <a:cubicBezTo>
                      <a:pt x="15" y="59"/>
                      <a:pt x="15" y="58"/>
                      <a:pt x="15" y="58"/>
                    </a:cubicBezTo>
                    <a:cubicBezTo>
                      <a:pt x="16" y="57"/>
                      <a:pt x="19" y="57"/>
                      <a:pt x="21" y="57"/>
                    </a:cubicBezTo>
                    <a:cubicBezTo>
                      <a:pt x="24" y="57"/>
                      <a:pt x="25" y="57"/>
                      <a:pt x="26" y="56"/>
                    </a:cubicBezTo>
                    <a:cubicBezTo>
                      <a:pt x="26" y="55"/>
                      <a:pt x="28" y="54"/>
                      <a:pt x="29" y="54"/>
                    </a:cubicBezTo>
                    <a:cubicBezTo>
                      <a:pt x="30" y="53"/>
                      <a:pt x="30" y="53"/>
                      <a:pt x="32" y="53"/>
                    </a:cubicBezTo>
                    <a:cubicBezTo>
                      <a:pt x="34" y="53"/>
                      <a:pt x="36" y="52"/>
                      <a:pt x="37" y="52"/>
                    </a:cubicBezTo>
                    <a:cubicBezTo>
                      <a:pt x="39" y="51"/>
                      <a:pt x="41" y="51"/>
                      <a:pt x="42" y="51"/>
                    </a:cubicBezTo>
                    <a:cubicBezTo>
                      <a:pt x="44" y="51"/>
                      <a:pt x="44" y="53"/>
                      <a:pt x="45" y="52"/>
                    </a:cubicBezTo>
                    <a:cubicBezTo>
                      <a:pt x="47" y="52"/>
                      <a:pt x="47" y="53"/>
                      <a:pt x="48" y="53"/>
                    </a:cubicBezTo>
                    <a:cubicBezTo>
                      <a:pt x="49" y="53"/>
                      <a:pt x="48" y="53"/>
                      <a:pt x="49" y="53"/>
                    </a:cubicBezTo>
                    <a:cubicBezTo>
                      <a:pt x="50" y="54"/>
                      <a:pt x="50" y="54"/>
                      <a:pt x="49" y="55"/>
                    </a:cubicBezTo>
                    <a:cubicBezTo>
                      <a:pt x="49" y="56"/>
                      <a:pt x="50" y="55"/>
                      <a:pt x="51" y="57"/>
                    </a:cubicBezTo>
                    <a:cubicBezTo>
                      <a:pt x="52" y="58"/>
                      <a:pt x="51" y="58"/>
                      <a:pt x="52" y="59"/>
                    </a:cubicBezTo>
                    <a:cubicBezTo>
                      <a:pt x="53" y="60"/>
                      <a:pt x="53" y="60"/>
                      <a:pt x="54" y="59"/>
                    </a:cubicBezTo>
                    <a:cubicBezTo>
                      <a:pt x="55" y="57"/>
                      <a:pt x="56" y="58"/>
                      <a:pt x="56" y="57"/>
                    </a:cubicBezTo>
                    <a:cubicBezTo>
                      <a:pt x="56" y="56"/>
                      <a:pt x="57" y="54"/>
                      <a:pt x="58" y="55"/>
                    </a:cubicBezTo>
                    <a:cubicBezTo>
                      <a:pt x="59" y="56"/>
                      <a:pt x="58" y="56"/>
                      <a:pt x="57" y="58"/>
                    </a:cubicBezTo>
                    <a:cubicBezTo>
                      <a:pt x="57" y="61"/>
                      <a:pt x="56" y="59"/>
                      <a:pt x="56" y="60"/>
                    </a:cubicBezTo>
                    <a:cubicBezTo>
                      <a:pt x="56" y="61"/>
                      <a:pt x="58" y="61"/>
                      <a:pt x="58" y="60"/>
                    </a:cubicBezTo>
                    <a:cubicBezTo>
                      <a:pt x="58" y="59"/>
                      <a:pt x="58" y="58"/>
                      <a:pt x="59" y="59"/>
                    </a:cubicBezTo>
                    <a:cubicBezTo>
                      <a:pt x="60" y="60"/>
                      <a:pt x="59" y="61"/>
                      <a:pt x="59" y="62"/>
                    </a:cubicBezTo>
                    <a:cubicBezTo>
                      <a:pt x="59" y="62"/>
                      <a:pt x="60" y="62"/>
                      <a:pt x="61" y="62"/>
                    </a:cubicBezTo>
                    <a:cubicBezTo>
                      <a:pt x="62" y="62"/>
                      <a:pt x="63" y="64"/>
                      <a:pt x="63" y="65"/>
                    </a:cubicBezTo>
                    <a:cubicBezTo>
                      <a:pt x="62" y="66"/>
                      <a:pt x="62" y="67"/>
                      <a:pt x="64" y="68"/>
                    </a:cubicBezTo>
                    <a:cubicBezTo>
                      <a:pt x="66" y="69"/>
                      <a:pt x="65" y="69"/>
                      <a:pt x="66" y="69"/>
                    </a:cubicBezTo>
                    <a:cubicBezTo>
                      <a:pt x="67" y="69"/>
                      <a:pt x="70" y="70"/>
                      <a:pt x="71" y="70"/>
                    </a:cubicBezTo>
                    <a:cubicBezTo>
                      <a:pt x="72" y="71"/>
                      <a:pt x="73" y="70"/>
                      <a:pt x="74" y="69"/>
                    </a:cubicBezTo>
                    <a:cubicBezTo>
                      <a:pt x="74" y="68"/>
                      <a:pt x="75" y="69"/>
                      <a:pt x="75" y="69"/>
                    </a:cubicBezTo>
                    <a:cubicBezTo>
                      <a:pt x="74" y="70"/>
                      <a:pt x="75" y="70"/>
                      <a:pt x="75" y="70"/>
                    </a:cubicBezTo>
                    <a:cubicBezTo>
                      <a:pt x="75" y="69"/>
                      <a:pt x="76" y="69"/>
                      <a:pt x="76" y="69"/>
                    </a:cubicBezTo>
                    <a:cubicBezTo>
                      <a:pt x="76" y="70"/>
                      <a:pt x="77" y="70"/>
                      <a:pt x="77" y="71"/>
                    </a:cubicBezTo>
                    <a:cubicBezTo>
                      <a:pt x="78" y="71"/>
                      <a:pt x="78" y="72"/>
                      <a:pt x="78" y="71"/>
                    </a:cubicBezTo>
                    <a:cubicBezTo>
                      <a:pt x="78" y="71"/>
                      <a:pt x="78" y="70"/>
                      <a:pt x="79" y="70"/>
                    </a:cubicBezTo>
                    <a:cubicBezTo>
                      <a:pt x="80" y="70"/>
                      <a:pt x="80" y="69"/>
                      <a:pt x="81" y="68"/>
                    </a:cubicBezTo>
                    <a:cubicBezTo>
                      <a:pt x="82" y="68"/>
                      <a:pt x="86" y="68"/>
                      <a:pt x="86" y="68"/>
                    </a:cubicBezTo>
                    <a:cubicBezTo>
                      <a:pt x="87" y="68"/>
                      <a:pt x="87" y="64"/>
                      <a:pt x="87" y="63"/>
                    </a:cubicBezTo>
                    <a:cubicBezTo>
                      <a:pt x="87" y="61"/>
                      <a:pt x="89" y="61"/>
                      <a:pt x="89" y="59"/>
                    </a:cubicBezTo>
                    <a:cubicBezTo>
                      <a:pt x="89" y="58"/>
                      <a:pt x="91" y="54"/>
                      <a:pt x="91" y="54"/>
                    </a:cubicBezTo>
                    <a:cubicBezTo>
                      <a:pt x="92" y="54"/>
                      <a:pt x="93" y="54"/>
                      <a:pt x="93" y="53"/>
                    </a:cubicBezTo>
                    <a:cubicBezTo>
                      <a:pt x="93" y="52"/>
                      <a:pt x="94" y="51"/>
                      <a:pt x="94" y="49"/>
                    </a:cubicBezTo>
                    <a:cubicBezTo>
                      <a:pt x="94" y="48"/>
                      <a:pt x="95" y="47"/>
                      <a:pt x="94" y="47"/>
                    </a:cubicBezTo>
                    <a:cubicBezTo>
                      <a:pt x="94" y="46"/>
                      <a:pt x="94" y="45"/>
                      <a:pt x="95" y="44"/>
                    </a:cubicBezTo>
                    <a:cubicBezTo>
                      <a:pt x="95" y="43"/>
                      <a:pt x="94" y="42"/>
                      <a:pt x="95" y="42"/>
                    </a:cubicBezTo>
                    <a:close/>
                    <a:moveTo>
                      <a:pt x="43" y="2"/>
                    </a:moveTo>
                    <a:cubicBezTo>
                      <a:pt x="43" y="1"/>
                      <a:pt x="39" y="2"/>
                      <a:pt x="40" y="2"/>
                    </a:cubicBezTo>
                    <a:cubicBezTo>
                      <a:pt x="41" y="3"/>
                      <a:pt x="43" y="2"/>
                      <a:pt x="43" y="2"/>
                    </a:cubicBezTo>
                    <a:close/>
                    <a:moveTo>
                      <a:pt x="55" y="63"/>
                    </a:moveTo>
                    <a:cubicBezTo>
                      <a:pt x="55" y="63"/>
                      <a:pt x="57" y="63"/>
                      <a:pt x="58" y="62"/>
                    </a:cubicBezTo>
                    <a:cubicBezTo>
                      <a:pt x="58" y="62"/>
                      <a:pt x="54" y="62"/>
                      <a:pt x="55" y="63"/>
                    </a:cubicBezTo>
                    <a:close/>
                    <a:moveTo>
                      <a:pt x="78" y="77"/>
                    </a:moveTo>
                    <a:cubicBezTo>
                      <a:pt x="77" y="77"/>
                      <a:pt x="75" y="76"/>
                      <a:pt x="74" y="76"/>
                    </a:cubicBezTo>
                    <a:cubicBezTo>
                      <a:pt x="73" y="76"/>
                      <a:pt x="76" y="80"/>
                      <a:pt x="75" y="81"/>
                    </a:cubicBezTo>
                    <a:cubicBezTo>
                      <a:pt x="74" y="82"/>
                      <a:pt x="77" y="84"/>
                      <a:pt x="78" y="84"/>
                    </a:cubicBezTo>
                    <a:cubicBezTo>
                      <a:pt x="79" y="84"/>
                      <a:pt x="79" y="83"/>
                      <a:pt x="80" y="83"/>
                    </a:cubicBezTo>
                    <a:cubicBezTo>
                      <a:pt x="80" y="83"/>
                      <a:pt x="80" y="83"/>
                      <a:pt x="80" y="82"/>
                    </a:cubicBezTo>
                    <a:cubicBezTo>
                      <a:pt x="80" y="82"/>
                      <a:pt x="81" y="83"/>
                      <a:pt x="81" y="82"/>
                    </a:cubicBezTo>
                    <a:cubicBezTo>
                      <a:pt x="82" y="82"/>
                      <a:pt x="81" y="80"/>
                      <a:pt x="82" y="80"/>
                    </a:cubicBezTo>
                    <a:cubicBezTo>
                      <a:pt x="83" y="80"/>
                      <a:pt x="82" y="77"/>
                      <a:pt x="82" y="76"/>
                    </a:cubicBezTo>
                    <a:cubicBezTo>
                      <a:pt x="82" y="75"/>
                      <a:pt x="79" y="77"/>
                      <a:pt x="78" y="77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335">
                <a:extLst>
                  <a:ext uri="{FF2B5EF4-FFF2-40B4-BE49-F238E27FC236}">
                    <a16:creationId xmlns:a16="http://schemas.microsoft.com/office/drawing/2014/main" id="{D1BDACE9-8BC3-4AFF-ABAD-CCEADFB9E7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133600" y="2541588"/>
                <a:ext cx="104775" cy="125413"/>
              </a:xfrm>
              <a:custGeom>
                <a:avLst/>
                <a:gdLst>
                  <a:gd name="T0" fmla="*/ 18 w 29"/>
                  <a:gd name="T1" fmla="*/ 17 h 35"/>
                  <a:gd name="T2" fmla="*/ 16 w 29"/>
                  <a:gd name="T3" fmla="*/ 17 h 35"/>
                  <a:gd name="T4" fmla="*/ 14 w 29"/>
                  <a:gd name="T5" fmla="*/ 16 h 35"/>
                  <a:gd name="T6" fmla="*/ 12 w 29"/>
                  <a:gd name="T7" fmla="*/ 18 h 35"/>
                  <a:gd name="T8" fmla="*/ 11 w 29"/>
                  <a:gd name="T9" fmla="*/ 22 h 35"/>
                  <a:gd name="T10" fmla="*/ 4 w 29"/>
                  <a:gd name="T11" fmla="*/ 26 h 35"/>
                  <a:gd name="T12" fmla="*/ 1 w 29"/>
                  <a:gd name="T13" fmla="*/ 29 h 35"/>
                  <a:gd name="T14" fmla="*/ 1 w 29"/>
                  <a:gd name="T15" fmla="*/ 31 h 35"/>
                  <a:gd name="T16" fmla="*/ 3 w 29"/>
                  <a:gd name="T17" fmla="*/ 32 h 35"/>
                  <a:gd name="T18" fmla="*/ 4 w 29"/>
                  <a:gd name="T19" fmla="*/ 33 h 35"/>
                  <a:gd name="T20" fmla="*/ 9 w 29"/>
                  <a:gd name="T21" fmla="*/ 32 h 35"/>
                  <a:gd name="T22" fmla="*/ 10 w 29"/>
                  <a:gd name="T23" fmla="*/ 29 h 35"/>
                  <a:gd name="T24" fmla="*/ 11 w 29"/>
                  <a:gd name="T25" fmla="*/ 27 h 35"/>
                  <a:gd name="T26" fmla="*/ 14 w 29"/>
                  <a:gd name="T27" fmla="*/ 25 h 35"/>
                  <a:gd name="T28" fmla="*/ 15 w 29"/>
                  <a:gd name="T29" fmla="*/ 24 h 35"/>
                  <a:gd name="T30" fmla="*/ 16 w 29"/>
                  <a:gd name="T31" fmla="*/ 22 h 35"/>
                  <a:gd name="T32" fmla="*/ 18 w 29"/>
                  <a:gd name="T33" fmla="*/ 19 h 35"/>
                  <a:gd name="T34" fmla="*/ 18 w 29"/>
                  <a:gd name="T35" fmla="*/ 17 h 35"/>
                  <a:gd name="T36" fmla="*/ 3 w 29"/>
                  <a:gd name="T37" fmla="*/ 34 h 35"/>
                  <a:gd name="T38" fmla="*/ 4 w 29"/>
                  <a:gd name="T39" fmla="*/ 33 h 35"/>
                  <a:gd name="T40" fmla="*/ 3 w 29"/>
                  <a:gd name="T41" fmla="*/ 34 h 35"/>
                  <a:gd name="T42" fmla="*/ 26 w 29"/>
                  <a:gd name="T43" fmla="*/ 8 h 35"/>
                  <a:gd name="T44" fmla="*/ 24 w 29"/>
                  <a:gd name="T45" fmla="*/ 8 h 35"/>
                  <a:gd name="T46" fmla="*/ 23 w 29"/>
                  <a:gd name="T47" fmla="*/ 7 h 35"/>
                  <a:gd name="T48" fmla="*/ 22 w 29"/>
                  <a:gd name="T49" fmla="*/ 5 h 35"/>
                  <a:gd name="T50" fmla="*/ 21 w 29"/>
                  <a:gd name="T51" fmla="*/ 6 h 35"/>
                  <a:gd name="T52" fmla="*/ 21 w 29"/>
                  <a:gd name="T53" fmla="*/ 6 h 35"/>
                  <a:gd name="T54" fmla="*/ 20 w 29"/>
                  <a:gd name="T55" fmla="*/ 4 h 35"/>
                  <a:gd name="T56" fmla="*/ 19 w 29"/>
                  <a:gd name="T57" fmla="*/ 2 h 35"/>
                  <a:gd name="T58" fmla="*/ 16 w 29"/>
                  <a:gd name="T59" fmla="*/ 0 h 35"/>
                  <a:gd name="T60" fmla="*/ 17 w 29"/>
                  <a:gd name="T61" fmla="*/ 2 h 35"/>
                  <a:gd name="T62" fmla="*/ 18 w 29"/>
                  <a:gd name="T63" fmla="*/ 4 h 35"/>
                  <a:gd name="T64" fmla="*/ 20 w 29"/>
                  <a:gd name="T65" fmla="*/ 6 h 35"/>
                  <a:gd name="T66" fmla="*/ 19 w 29"/>
                  <a:gd name="T67" fmla="*/ 9 h 35"/>
                  <a:gd name="T68" fmla="*/ 17 w 29"/>
                  <a:gd name="T69" fmla="*/ 11 h 35"/>
                  <a:gd name="T70" fmla="*/ 20 w 29"/>
                  <a:gd name="T71" fmla="*/ 14 h 35"/>
                  <a:gd name="T72" fmla="*/ 20 w 29"/>
                  <a:gd name="T73" fmla="*/ 18 h 35"/>
                  <a:gd name="T74" fmla="*/ 22 w 29"/>
                  <a:gd name="T75" fmla="*/ 18 h 35"/>
                  <a:gd name="T76" fmla="*/ 24 w 29"/>
                  <a:gd name="T77" fmla="*/ 15 h 35"/>
                  <a:gd name="T78" fmla="*/ 25 w 29"/>
                  <a:gd name="T79" fmla="*/ 12 h 35"/>
                  <a:gd name="T80" fmla="*/ 27 w 29"/>
                  <a:gd name="T81" fmla="*/ 12 h 35"/>
                  <a:gd name="T82" fmla="*/ 28 w 29"/>
                  <a:gd name="T83" fmla="*/ 10 h 35"/>
                  <a:gd name="T84" fmla="*/ 28 w 29"/>
                  <a:gd name="T85" fmla="*/ 8 h 35"/>
                  <a:gd name="T86" fmla="*/ 26 w 29"/>
                  <a:gd name="T87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" h="35">
                    <a:moveTo>
                      <a:pt x="18" y="17"/>
                    </a:moveTo>
                    <a:cubicBezTo>
                      <a:pt x="17" y="16"/>
                      <a:pt x="17" y="17"/>
                      <a:pt x="16" y="17"/>
                    </a:cubicBezTo>
                    <a:cubicBezTo>
                      <a:pt x="15" y="18"/>
                      <a:pt x="15" y="15"/>
                      <a:pt x="14" y="16"/>
                    </a:cubicBezTo>
                    <a:cubicBezTo>
                      <a:pt x="13" y="17"/>
                      <a:pt x="14" y="17"/>
                      <a:pt x="12" y="18"/>
                    </a:cubicBezTo>
                    <a:cubicBezTo>
                      <a:pt x="11" y="19"/>
                      <a:pt x="12" y="20"/>
                      <a:pt x="11" y="22"/>
                    </a:cubicBezTo>
                    <a:cubicBezTo>
                      <a:pt x="9" y="24"/>
                      <a:pt x="5" y="25"/>
                      <a:pt x="4" y="26"/>
                    </a:cubicBezTo>
                    <a:cubicBezTo>
                      <a:pt x="4" y="27"/>
                      <a:pt x="1" y="28"/>
                      <a:pt x="1" y="29"/>
                    </a:cubicBezTo>
                    <a:cubicBezTo>
                      <a:pt x="1" y="29"/>
                      <a:pt x="0" y="30"/>
                      <a:pt x="1" y="31"/>
                    </a:cubicBezTo>
                    <a:cubicBezTo>
                      <a:pt x="1" y="32"/>
                      <a:pt x="2" y="31"/>
                      <a:pt x="3" y="32"/>
                    </a:cubicBezTo>
                    <a:cubicBezTo>
                      <a:pt x="3" y="33"/>
                      <a:pt x="4" y="32"/>
                      <a:pt x="4" y="33"/>
                    </a:cubicBezTo>
                    <a:cubicBezTo>
                      <a:pt x="5" y="33"/>
                      <a:pt x="7" y="33"/>
                      <a:pt x="9" y="32"/>
                    </a:cubicBezTo>
                    <a:cubicBezTo>
                      <a:pt x="10" y="30"/>
                      <a:pt x="10" y="29"/>
                      <a:pt x="10" y="29"/>
                    </a:cubicBezTo>
                    <a:cubicBezTo>
                      <a:pt x="11" y="29"/>
                      <a:pt x="11" y="27"/>
                      <a:pt x="11" y="27"/>
                    </a:cubicBezTo>
                    <a:cubicBezTo>
                      <a:pt x="12" y="26"/>
                      <a:pt x="12" y="25"/>
                      <a:pt x="14" y="25"/>
                    </a:cubicBezTo>
                    <a:cubicBezTo>
                      <a:pt x="16" y="25"/>
                      <a:pt x="15" y="25"/>
                      <a:pt x="15" y="24"/>
                    </a:cubicBezTo>
                    <a:cubicBezTo>
                      <a:pt x="15" y="23"/>
                      <a:pt x="16" y="23"/>
                      <a:pt x="16" y="22"/>
                    </a:cubicBezTo>
                    <a:cubicBezTo>
                      <a:pt x="16" y="20"/>
                      <a:pt x="19" y="19"/>
                      <a:pt x="18" y="19"/>
                    </a:cubicBezTo>
                    <a:cubicBezTo>
                      <a:pt x="18" y="18"/>
                      <a:pt x="19" y="17"/>
                      <a:pt x="18" y="17"/>
                    </a:cubicBezTo>
                    <a:close/>
                    <a:moveTo>
                      <a:pt x="3" y="34"/>
                    </a:moveTo>
                    <a:cubicBezTo>
                      <a:pt x="3" y="35"/>
                      <a:pt x="4" y="34"/>
                      <a:pt x="4" y="33"/>
                    </a:cubicBezTo>
                    <a:cubicBezTo>
                      <a:pt x="3" y="33"/>
                      <a:pt x="2" y="34"/>
                      <a:pt x="3" y="34"/>
                    </a:cubicBezTo>
                    <a:close/>
                    <a:moveTo>
                      <a:pt x="26" y="8"/>
                    </a:moveTo>
                    <a:cubicBezTo>
                      <a:pt x="26" y="9"/>
                      <a:pt x="25" y="8"/>
                      <a:pt x="24" y="8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2" y="5"/>
                    </a:cubicBezTo>
                    <a:cubicBezTo>
                      <a:pt x="21" y="5"/>
                      <a:pt x="22" y="6"/>
                      <a:pt x="21" y="6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6"/>
                      <a:pt x="20" y="5"/>
                      <a:pt x="20" y="4"/>
                    </a:cubicBezTo>
                    <a:cubicBezTo>
                      <a:pt x="20" y="3"/>
                      <a:pt x="19" y="3"/>
                      <a:pt x="19" y="2"/>
                    </a:cubicBezTo>
                    <a:cubicBezTo>
                      <a:pt x="19" y="1"/>
                      <a:pt x="17" y="0"/>
                      <a:pt x="16" y="0"/>
                    </a:cubicBezTo>
                    <a:cubicBezTo>
                      <a:pt x="15" y="0"/>
                      <a:pt x="16" y="2"/>
                      <a:pt x="17" y="2"/>
                    </a:cubicBezTo>
                    <a:cubicBezTo>
                      <a:pt x="17" y="3"/>
                      <a:pt x="18" y="4"/>
                      <a:pt x="18" y="4"/>
                    </a:cubicBezTo>
                    <a:cubicBezTo>
                      <a:pt x="18" y="4"/>
                      <a:pt x="19" y="6"/>
                      <a:pt x="20" y="6"/>
                    </a:cubicBezTo>
                    <a:cubicBezTo>
                      <a:pt x="20" y="6"/>
                      <a:pt x="19" y="8"/>
                      <a:pt x="19" y="9"/>
                    </a:cubicBezTo>
                    <a:cubicBezTo>
                      <a:pt x="19" y="11"/>
                      <a:pt x="18" y="10"/>
                      <a:pt x="17" y="11"/>
                    </a:cubicBezTo>
                    <a:cubicBezTo>
                      <a:pt x="17" y="12"/>
                      <a:pt x="19" y="13"/>
                      <a:pt x="20" y="14"/>
                    </a:cubicBezTo>
                    <a:cubicBezTo>
                      <a:pt x="22" y="15"/>
                      <a:pt x="19" y="17"/>
                      <a:pt x="20" y="18"/>
                    </a:cubicBezTo>
                    <a:cubicBezTo>
                      <a:pt x="20" y="18"/>
                      <a:pt x="21" y="19"/>
                      <a:pt x="22" y="18"/>
                    </a:cubicBezTo>
                    <a:cubicBezTo>
                      <a:pt x="23" y="18"/>
                      <a:pt x="24" y="15"/>
                      <a:pt x="24" y="15"/>
                    </a:cubicBezTo>
                    <a:cubicBezTo>
                      <a:pt x="25" y="14"/>
                      <a:pt x="25" y="13"/>
                      <a:pt x="25" y="12"/>
                    </a:cubicBezTo>
                    <a:cubicBezTo>
                      <a:pt x="26" y="12"/>
                      <a:pt x="26" y="12"/>
                      <a:pt x="27" y="12"/>
                    </a:cubicBezTo>
                    <a:cubicBezTo>
                      <a:pt x="27" y="12"/>
                      <a:pt x="27" y="10"/>
                      <a:pt x="28" y="10"/>
                    </a:cubicBezTo>
                    <a:cubicBezTo>
                      <a:pt x="28" y="10"/>
                      <a:pt x="28" y="9"/>
                      <a:pt x="28" y="8"/>
                    </a:cubicBezTo>
                    <a:cubicBezTo>
                      <a:pt x="29" y="7"/>
                      <a:pt x="27" y="8"/>
                      <a:pt x="26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Freeform 336">
                <a:extLst>
                  <a:ext uri="{FF2B5EF4-FFF2-40B4-BE49-F238E27FC236}">
                    <a16:creationId xmlns:a16="http://schemas.microsoft.com/office/drawing/2014/main" id="{83716500-F32F-4492-88CE-30ED54D134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043113" y="2371725"/>
                <a:ext cx="25400" cy="22225"/>
              </a:xfrm>
              <a:custGeom>
                <a:avLst/>
                <a:gdLst>
                  <a:gd name="T0" fmla="*/ 1 w 7"/>
                  <a:gd name="T1" fmla="*/ 5 h 6"/>
                  <a:gd name="T2" fmla="*/ 4 w 7"/>
                  <a:gd name="T3" fmla="*/ 4 h 6"/>
                  <a:gd name="T4" fmla="*/ 1 w 7"/>
                  <a:gd name="T5" fmla="*/ 5 h 6"/>
                  <a:gd name="T6" fmla="*/ 4 w 7"/>
                  <a:gd name="T7" fmla="*/ 2 h 6"/>
                  <a:gd name="T8" fmla="*/ 7 w 7"/>
                  <a:gd name="T9" fmla="*/ 1 h 6"/>
                  <a:gd name="T10" fmla="*/ 4 w 7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1" y="5"/>
                    </a:moveTo>
                    <a:cubicBezTo>
                      <a:pt x="2" y="6"/>
                      <a:pt x="4" y="6"/>
                      <a:pt x="4" y="4"/>
                    </a:cubicBezTo>
                    <a:cubicBezTo>
                      <a:pt x="4" y="3"/>
                      <a:pt x="0" y="4"/>
                      <a:pt x="1" y="5"/>
                    </a:cubicBezTo>
                    <a:close/>
                    <a:moveTo>
                      <a:pt x="4" y="2"/>
                    </a:moveTo>
                    <a:cubicBezTo>
                      <a:pt x="5" y="2"/>
                      <a:pt x="7" y="2"/>
                      <a:pt x="7" y="1"/>
                    </a:cubicBezTo>
                    <a:cubicBezTo>
                      <a:pt x="7" y="0"/>
                      <a:pt x="3" y="2"/>
                      <a:pt x="4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Freeform 337">
                <a:extLst>
                  <a:ext uri="{FF2B5EF4-FFF2-40B4-BE49-F238E27FC236}">
                    <a16:creationId xmlns:a16="http://schemas.microsoft.com/office/drawing/2014/main" id="{CB207CEE-8F3C-410C-AD32-21D7F2F75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82925" y="1846263"/>
                <a:ext cx="119062" cy="79375"/>
              </a:xfrm>
              <a:custGeom>
                <a:avLst/>
                <a:gdLst>
                  <a:gd name="T0" fmla="*/ 33 w 33"/>
                  <a:gd name="T1" fmla="*/ 14 h 22"/>
                  <a:gd name="T2" fmla="*/ 31 w 33"/>
                  <a:gd name="T3" fmla="*/ 13 h 22"/>
                  <a:gd name="T4" fmla="*/ 28 w 33"/>
                  <a:gd name="T5" fmla="*/ 11 h 22"/>
                  <a:gd name="T6" fmla="*/ 26 w 33"/>
                  <a:gd name="T7" fmla="*/ 10 h 22"/>
                  <a:gd name="T8" fmla="*/ 23 w 33"/>
                  <a:gd name="T9" fmla="*/ 8 h 22"/>
                  <a:gd name="T10" fmla="*/ 22 w 33"/>
                  <a:gd name="T11" fmla="*/ 6 h 22"/>
                  <a:gd name="T12" fmla="*/ 21 w 33"/>
                  <a:gd name="T13" fmla="*/ 5 h 22"/>
                  <a:gd name="T14" fmla="*/ 18 w 33"/>
                  <a:gd name="T15" fmla="*/ 4 h 22"/>
                  <a:gd name="T16" fmla="*/ 17 w 33"/>
                  <a:gd name="T17" fmla="*/ 2 h 22"/>
                  <a:gd name="T18" fmla="*/ 15 w 33"/>
                  <a:gd name="T19" fmla="*/ 1 h 22"/>
                  <a:gd name="T20" fmla="*/ 14 w 33"/>
                  <a:gd name="T21" fmla="*/ 1 h 22"/>
                  <a:gd name="T22" fmla="*/ 13 w 33"/>
                  <a:gd name="T23" fmla="*/ 1 h 22"/>
                  <a:gd name="T24" fmla="*/ 12 w 33"/>
                  <a:gd name="T25" fmla="*/ 2 h 22"/>
                  <a:gd name="T26" fmla="*/ 10 w 33"/>
                  <a:gd name="T27" fmla="*/ 3 h 22"/>
                  <a:gd name="T28" fmla="*/ 10 w 33"/>
                  <a:gd name="T29" fmla="*/ 5 h 22"/>
                  <a:gd name="T30" fmla="*/ 8 w 33"/>
                  <a:gd name="T31" fmla="*/ 4 h 22"/>
                  <a:gd name="T32" fmla="*/ 6 w 33"/>
                  <a:gd name="T33" fmla="*/ 4 h 22"/>
                  <a:gd name="T34" fmla="*/ 3 w 33"/>
                  <a:gd name="T35" fmla="*/ 2 h 22"/>
                  <a:gd name="T36" fmla="*/ 1 w 33"/>
                  <a:gd name="T37" fmla="*/ 3 h 22"/>
                  <a:gd name="T38" fmla="*/ 2 w 33"/>
                  <a:gd name="T39" fmla="*/ 2 h 22"/>
                  <a:gd name="T40" fmla="*/ 4 w 33"/>
                  <a:gd name="T41" fmla="*/ 5 h 22"/>
                  <a:gd name="T42" fmla="*/ 5 w 33"/>
                  <a:gd name="T43" fmla="*/ 6 h 22"/>
                  <a:gd name="T44" fmla="*/ 3 w 33"/>
                  <a:gd name="T45" fmla="*/ 6 h 22"/>
                  <a:gd name="T46" fmla="*/ 0 w 33"/>
                  <a:gd name="T47" fmla="*/ 6 h 22"/>
                  <a:gd name="T48" fmla="*/ 1 w 33"/>
                  <a:gd name="T49" fmla="*/ 8 h 22"/>
                  <a:gd name="T50" fmla="*/ 1 w 33"/>
                  <a:gd name="T51" fmla="*/ 10 h 22"/>
                  <a:gd name="T52" fmla="*/ 2 w 33"/>
                  <a:gd name="T53" fmla="*/ 10 h 22"/>
                  <a:gd name="T54" fmla="*/ 3 w 33"/>
                  <a:gd name="T55" fmla="*/ 12 h 22"/>
                  <a:gd name="T56" fmla="*/ 3 w 33"/>
                  <a:gd name="T57" fmla="*/ 15 h 22"/>
                  <a:gd name="T58" fmla="*/ 5 w 33"/>
                  <a:gd name="T59" fmla="*/ 15 h 22"/>
                  <a:gd name="T60" fmla="*/ 7 w 33"/>
                  <a:gd name="T61" fmla="*/ 13 h 22"/>
                  <a:gd name="T62" fmla="*/ 9 w 33"/>
                  <a:gd name="T63" fmla="*/ 13 h 22"/>
                  <a:gd name="T64" fmla="*/ 11 w 33"/>
                  <a:gd name="T65" fmla="*/ 13 h 22"/>
                  <a:gd name="T66" fmla="*/ 13 w 33"/>
                  <a:gd name="T67" fmla="*/ 14 h 22"/>
                  <a:gd name="T68" fmla="*/ 14 w 33"/>
                  <a:gd name="T69" fmla="*/ 15 h 22"/>
                  <a:gd name="T70" fmla="*/ 16 w 33"/>
                  <a:gd name="T71" fmla="*/ 15 h 22"/>
                  <a:gd name="T72" fmla="*/ 17 w 33"/>
                  <a:gd name="T73" fmla="*/ 16 h 22"/>
                  <a:gd name="T74" fmla="*/ 19 w 33"/>
                  <a:gd name="T75" fmla="*/ 17 h 22"/>
                  <a:gd name="T76" fmla="*/ 20 w 33"/>
                  <a:gd name="T77" fmla="*/ 18 h 22"/>
                  <a:gd name="T78" fmla="*/ 21 w 33"/>
                  <a:gd name="T79" fmla="*/ 21 h 22"/>
                  <a:gd name="T80" fmla="*/ 21 w 33"/>
                  <a:gd name="T81" fmla="*/ 20 h 22"/>
                  <a:gd name="T82" fmla="*/ 23 w 33"/>
                  <a:gd name="T83" fmla="*/ 21 h 22"/>
                  <a:gd name="T84" fmla="*/ 25 w 33"/>
                  <a:gd name="T85" fmla="*/ 20 h 22"/>
                  <a:gd name="T86" fmla="*/ 28 w 33"/>
                  <a:gd name="T87" fmla="*/ 18 h 22"/>
                  <a:gd name="T88" fmla="*/ 30 w 33"/>
                  <a:gd name="T89" fmla="*/ 16 h 22"/>
                  <a:gd name="T90" fmla="*/ 31 w 33"/>
                  <a:gd name="T91" fmla="*/ 15 h 22"/>
                  <a:gd name="T92" fmla="*/ 33 w 33"/>
                  <a:gd name="T93" fmla="*/ 15 h 22"/>
                  <a:gd name="T94" fmla="*/ 33 w 33"/>
                  <a:gd name="T95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3" h="22">
                    <a:moveTo>
                      <a:pt x="33" y="14"/>
                    </a:moveTo>
                    <a:cubicBezTo>
                      <a:pt x="33" y="14"/>
                      <a:pt x="31" y="13"/>
                      <a:pt x="31" y="13"/>
                    </a:cubicBezTo>
                    <a:cubicBezTo>
                      <a:pt x="30" y="13"/>
                      <a:pt x="29" y="12"/>
                      <a:pt x="28" y="11"/>
                    </a:cubicBezTo>
                    <a:cubicBezTo>
                      <a:pt x="28" y="11"/>
                      <a:pt x="26" y="11"/>
                      <a:pt x="26" y="10"/>
                    </a:cubicBezTo>
                    <a:cubicBezTo>
                      <a:pt x="25" y="9"/>
                      <a:pt x="24" y="9"/>
                      <a:pt x="23" y="8"/>
                    </a:cubicBezTo>
                    <a:cubicBezTo>
                      <a:pt x="23" y="8"/>
                      <a:pt x="23" y="7"/>
                      <a:pt x="22" y="6"/>
                    </a:cubicBezTo>
                    <a:cubicBezTo>
                      <a:pt x="22" y="6"/>
                      <a:pt x="22" y="5"/>
                      <a:pt x="21" y="5"/>
                    </a:cubicBezTo>
                    <a:cubicBezTo>
                      <a:pt x="21" y="5"/>
                      <a:pt x="18" y="5"/>
                      <a:pt x="18" y="4"/>
                    </a:cubicBezTo>
                    <a:cubicBezTo>
                      <a:pt x="18" y="4"/>
                      <a:pt x="18" y="2"/>
                      <a:pt x="17" y="2"/>
                    </a:cubicBezTo>
                    <a:cubicBezTo>
                      <a:pt x="17" y="2"/>
                      <a:pt x="16" y="2"/>
                      <a:pt x="15" y="1"/>
                    </a:cubicBezTo>
                    <a:cubicBezTo>
                      <a:pt x="15" y="1"/>
                      <a:pt x="14" y="0"/>
                      <a:pt x="14" y="1"/>
                    </a:cubicBezTo>
                    <a:cubicBezTo>
                      <a:pt x="14" y="1"/>
                      <a:pt x="13" y="1"/>
                      <a:pt x="13" y="1"/>
                    </a:cubicBezTo>
                    <a:cubicBezTo>
                      <a:pt x="13" y="1"/>
                      <a:pt x="13" y="2"/>
                      <a:pt x="12" y="2"/>
                    </a:cubicBezTo>
                    <a:cubicBezTo>
                      <a:pt x="11" y="2"/>
                      <a:pt x="10" y="3"/>
                      <a:pt x="10" y="3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8" y="4"/>
                      <a:pt x="8" y="4"/>
                    </a:cubicBezTo>
                    <a:cubicBezTo>
                      <a:pt x="8" y="4"/>
                      <a:pt x="7" y="5"/>
                      <a:pt x="6" y="4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3" y="2"/>
                      <a:pt x="0" y="2"/>
                      <a:pt x="1" y="3"/>
                    </a:cubicBezTo>
                    <a:cubicBezTo>
                      <a:pt x="1" y="3"/>
                      <a:pt x="1" y="2"/>
                      <a:pt x="2" y="2"/>
                    </a:cubicBezTo>
                    <a:cubicBezTo>
                      <a:pt x="4" y="3"/>
                      <a:pt x="3" y="4"/>
                      <a:pt x="4" y="5"/>
                    </a:cubicBezTo>
                    <a:cubicBezTo>
                      <a:pt x="5" y="5"/>
                      <a:pt x="6" y="6"/>
                      <a:pt x="5" y="6"/>
                    </a:cubicBezTo>
                    <a:cubicBezTo>
                      <a:pt x="4" y="6"/>
                      <a:pt x="3" y="7"/>
                      <a:pt x="3" y="6"/>
                    </a:cubicBezTo>
                    <a:cubicBezTo>
                      <a:pt x="2" y="6"/>
                      <a:pt x="1" y="5"/>
                      <a:pt x="0" y="6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2" y="8"/>
                      <a:pt x="2" y="9"/>
                      <a:pt x="1" y="10"/>
                    </a:cubicBezTo>
                    <a:cubicBezTo>
                      <a:pt x="0" y="11"/>
                      <a:pt x="2" y="10"/>
                      <a:pt x="2" y="10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3" y="14"/>
                      <a:pt x="3" y="15"/>
                    </a:cubicBezTo>
                    <a:cubicBezTo>
                      <a:pt x="4" y="15"/>
                      <a:pt x="5" y="15"/>
                      <a:pt x="5" y="15"/>
                    </a:cubicBezTo>
                    <a:cubicBezTo>
                      <a:pt x="5" y="14"/>
                      <a:pt x="6" y="13"/>
                      <a:pt x="7" y="13"/>
                    </a:cubicBezTo>
                    <a:cubicBezTo>
                      <a:pt x="8" y="13"/>
                      <a:pt x="8" y="14"/>
                      <a:pt x="9" y="13"/>
                    </a:cubicBezTo>
                    <a:cubicBezTo>
                      <a:pt x="9" y="13"/>
                      <a:pt x="11" y="13"/>
                      <a:pt x="11" y="13"/>
                    </a:cubicBezTo>
                    <a:cubicBezTo>
                      <a:pt x="12" y="14"/>
                      <a:pt x="13" y="14"/>
                      <a:pt x="13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6" y="16"/>
                      <a:pt x="17" y="16"/>
                      <a:pt x="17" y="16"/>
                    </a:cubicBezTo>
                    <a:cubicBezTo>
                      <a:pt x="18" y="16"/>
                      <a:pt x="18" y="17"/>
                      <a:pt x="19" y="17"/>
                    </a:cubicBezTo>
                    <a:cubicBezTo>
                      <a:pt x="19" y="17"/>
                      <a:pt x="20" y="17"/>
                      <a:pt x="20" y="18"/>
                    </a:cubicBezTo>
                    <a:cubicBezTo>
                      <a:pt x="20" y="18"/>
                      <a:pt x="20" y="20"/>
                      <a:pt x="21" y="21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1"/>
                      <a:pt x="23" y="20"/>
                      <a:pt x="23" y="21"/>
                    </a:cubicBezTo>
                    <a:cubicBezTo>
                      <a:pt x="23" y="22"/>
                      <a:pt x="25" y="21"/>
                      <a:pt x="25" y="20"/>
                    </a:cubicBezTo>
                    <a:cubicBezTo>
                      <a:pt x="25" y="19"/>
                      <a:pt x="28" y="19"/>
                      <a:pt x="28" y="18"/>
                    </a:cubicBezTo>
                    <a:cubicBezTo>
                      <a:pt x="28" y="17"/>
                      <a:pt x="29" y="16"/>
                      <a:pt x="30" y="16"/>
                    </a:cubicBezTo>
                    <a:cubicBezTo>
                      <a:pt x="30" y="16"/>
                      <a:pt x="31" y="15"/>
                      <a:pt x="31" y="15"/>
                    </a:cubicBezTo>
                    <a:cubicBezTo>
                      <a:pt x="32" y="15"/>
                      <a:pt x="32" y="15"/>
                      <a:pt x="33" y="15"/>
                    </a:cubicBezTo>
                    <a:lnTo>
                      <a:pt x="33" y="14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Freeform 338">
                <a:extLst>
                  <a:ext uri="{FF2B5EF4-FFF2-40B4-BE49-F238E27FC236}">
                    <a16:creationId xmlns:a16="http://schemas.microsoft.com/office/drawing/2014/main" id="{9518F780-FC59-441A-8B5D-804F013B6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55950" y="1874838"/>
                <a:ext cx="166687" cy="139700"/>
              </a:xfrm>
              <a:custGeom>
                <a:avLst/>
                <a:gdLst>
                  <a:gd name="T0" fmla="*/ 44 w 46"/>
                  <a:gd name="T1" fmla="*/ 34 h 39"/>
                  <a:gd name="T2" fmla="*/ 43 w 46"/>
                  <a:gd name="T3" fmla="*/ 31 h 39"/>
                  <a:gd name="T4" fmla="*/ 41 w 46"/>
                  <a:gd name="T5" fmla="*/ 29 h 39"/>
                  <a:gd name="T6" fmla="*/ 39 w 46"/>
                  <a:gd name="T7" fmla="*/ 27 h 39"/>
                  <a:gd name="T8" fmla="*/ 42 w 46"/>
                  <a:gd name="T9" fmla="*/ 24 h 39"/>
                  <a:gd name="T10" fmla="*/ 39 w 46"/>
                  <a:gd name="T11" fmla="*/ 23 h 39"/>
                  <a:gd name="T12" fmla="*/ 39 w 46"/>
                  <a:gd name="T13" fmla="*/ 20 h 39"/>
                  <a:gd name="T14" fmla="*/ 39 w 46"/>
                  <a:gd name="T15" fmla="*/ 17 h 39"/>
                  <a:gd name="T16" fmla="*/ 39 w 46"/>
                  <a:gd name="T17" fmla="*/ 15 h 39"/>
                  <a:gd name="T18" fmla="*/ 40 w 46"/>
                  <a:gd name="T19" fmla="*/ 14 h 39"/>
                  <a:gd name="T20" fmla="*/ 41 w 46"/>
                  <a:gd name="T21" fmla="*/ 13 h 39"/>
                  <a:gd name="T22" fmla="*/ 40 w 46"/>
                  <a:gd name="T23" fmla="*/ 10 h 39"/>
                  <a:gd name="T24" fmla="*/ 39 w 46"/>
                  <a:gd name="T25" fmla="*/ 9 h 39"/>
                  <a:gd name="T26" fmla="*/ 37 w 46"/>
                  <a:gd name="T27" fmla="*/ 8 h 39"/>
                  <a:gd name="T28" fmla="*/ 36 w 46"/>
                  <a:gd name="T29" fmla="*/ 7 h 39"/>
                  <a:gd name="T30" fmla="*/ 34 w 46"/>
                  <a:gd name="T31" fmla="*/ 7 h 39"/>
                  <a:gd name="T32" fmla="*/ 33 w 46"/>
                  <a:gd name="T33" fmla="*/ 6 h 39"/>
                  <a:gd name="T34" fmla="*/ 31 w 46"/>
                  <a:gd name="T35" fmla="*/ 5 h 39"/>
                  <a:gd name="T36" fmla="*/ 29 w 46"/>
                  <a:gd name="T37" fmla="*/ 5 h 39"/>
                  <a:gd name="T38" fmla="*/ 27 w 46"/>
                  <a:gd name="T39" fmla="*/ 5 h 39"/>
                  <a:gd name="T40" fmla="*/ 25 w 46"/>
                  <a:gd name="T41" fmla="*/ 7 h 39"/>
                  <a:gd name="T42" fmla="*/ 23 w 46"/>
                  <a:gd name="T43" fmla="*/ 7 h 39"/>
                  <a:gd name="T44" fmla="*/ 23 w 46"/>
                  <a:gd name="T45" fmla="*/ 9 h 39"/>
                  <a:gd name="T46" fmla="*/ 18 w 46"/>
                  <a:gd name="T47" fmla="*/ 10 h 39"/>
                  <a:gd name="T48" fmla="*/ 14 w 46"/>
                  <a:gd name="T49" fmla="*/ 7 h 39"/>
                  <a:gd name="T50" fmla="*/ 11 w 46"/>
                  <a:gd name="T51" fmla="*/ 4 h 39"/>
                  <a:gd name="T52" fmla="*/ 9 w 46"/>
                  <a:gd name="T53" fmla="*/ 3 h 39"/>
                  <a:gd name="T54" fmla="*/ 9 w 46"/>
                  <a:gd name="T55" fmla="*/ 1 h 39"/>
                  <a:gd name="T56" fmla="*/ 4 w 46"/>
                  <a:gd name="T57" fmla="*/ 3 h 39"/>
                  <a:gd name="T58" fmla="*/ 2 w 46"/>
                  <a:gd name="T59" fmla="*/ 2 h 39"/>
                  <a:gd name="T60" fmla="*/ 1 w 46"/>
                  <a:gd name="T61" fmla="*/ 0 h 39"/>
                  <a:gd name="T62" fmla="*/ 0 w 46"/>
                  <a:gd name="T63" fmla="*/ 2 h 39"/>
                  <a:gd name="T64" fmla="*/ 0 w 46"/>
                  <a:gd name="T65" fmla="*/ 3 h 39"/>
                  <a:gd name="T66" fmla="*/ 0 w 46"/>
                  <a:gd name="T67" fmla="*/ 6 h 39"/>
                  <a:gd name="T68" fmla="*/ 1 w 46"/>
                  <a:gd name="T69" fmla="*/ 8 h 39"/>
                  <a:gd name="T70" fmla="*/ 2 w 46"/>
                  <a:gd name="T71" fmla="*/ 10 h 39"/>
                  <a:gd name="T72" fmla="*/ 3 w 46"/>
                  <a:gd name="T73" fmla="*/ 11 h 39"/>
                  <a:gd name="T74" fmla="*/ 4 w 46"/>
                  <a:gd name="T75" fmla="*/ 12 h 39"/>
                  <a:gd name="T76" fmla="*/ 4 w 46"/>
                  <a:gd name="T77" fmla="*/ 13 h 39"/>
                  <a:gd name="T78" fmla="*/ 3 w 46"/>
                  <a:gd name="T79" fmla="*/ 15 h 39"/>
                  <a:gd name="T80" fmla="*/ 3 w 46"/>
                  <a:gd name="T81" fmla="*/ 17 h 39"/>
                  <a:gd name="T82" fmla="*/ 5 w 46"/>
                  <a:gd name="T83" fmla="*/ 18 h 39"/>
                  <a:gd name="T84" fmla="*/ 7 w 46"/>
                  <a:gd name="T85" fmla="*/ 20 h 39"/>
                  <a:gd name="T86" fmla="*/ 8 w 46"/>
                  <a:gd name="T87" fmla="*/ 22 h 39"/>
                  <a:gd name="T88" fmla="*/ 8 w 46"/>
                  <a:gd name="T89" fmla="*/ 23 h 39"/>
                  <a:gd name="T90" fmla="*/ 9 w 46"/>
                  <a:gd name="T91" fmla="*/ 25 h 39"/>
                  <a:gd name="T92" fmla="*/ 10 w 46"/>
                  <a:gd name="T93" fmla="*/ 27 h 39"/>
                  <a:gd name="T94" fmla="*/ 11 w 46"/>
                  <a:gd name="T95" fmla="*/ 26 h 39"/>
                  <a:gd name="T96" fmla="*/ 12 w 46"/>
                  <a:gd name="T97" fmla="*/ 26 h 39"/>
                  <a:gd name="T98" fmla="*/ 13 w 46"/>
                  <a:gd name="T99" fmla="*/ 26 h 39"/>
                  <a:gd name="T100" fmla="*/ 16 w 46"/>
                  <a:gd name="T101" fmla="*/ 30 h 39"/>
                  <a:gd name="T102" fmla="*/ 17 w 46"/>
                  <a:gd name="T103" fmla="*/ 32 h 39"/>
                  <a:gd name="T104" fmla="*/ 20 w 46"/>
                  <a:gd name="T105" fmla="*/ 33 h 39"/>
                  <a:gd name="T106" fmla="*/ 25 w 46"/>
                  <a:gd name="T107" fmla="*/ 35 h 39"/>
                  <a:gd name="T108" fmla="*/ 29 w 46"/>
                  <a:gd name="T109" fmla="*/ 34 h 39"/>
                  <a:gd name="T110" fmla="*/ 31 w 46"/>
                  <a:gd name="T111" fmla="*/ 37 h 39"/>
                  <a:gd name="T112" fmla="*/ 39 w 46"/>
                  <a:gd name="T113" fmla="*/ 39 h 39"/>
                  <a:gd name="T114" fmla="*/ 41 w 46"/>
                  <a:gd name="T115" fmla="*/ 39 h 39"/>
                  <a:gd name="T116" fmla="*/ 41 w 46"/>
                  <a:gd name="T117" fmla="*/ 38 h 39"/>
                  <a:gd name="T118" fmla="*/ 43 w 46"/>
                  <a:gd name="T119" fmla="*/ 36 h 39"/>
                  <a:gd name="T120" fmla="*/ 45 w 46"/>
                  <a:gd name="T121" fmla="*/ 35 h 39"/>
                  <a:gd name="T122" fmla="*/ 44 w 46"/>
                  <a:gd name="T123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" h="39">
                    <a:moveTo>
                      <a:pt x="44" y="34"/>
                    </a:moveTo>
                    <a:cubicBezTo>
                      <a:pt x="44" y="33"/>
                      <a:pt x="44" y="32"/>
                      <a:pt x="43" y="31"/>
                    </a:cubicBezTo>
                    <a:cubicBezTo>
                      <a:pt x="42" y="31"/>
                      <a:pt x="41" y="30"/>
                      <a:pt x="41" y="29"/>
                    </a:cubicBezTo>
                    <a:cubicBezTo>
                      <a:pt x="41" y="28"/>
                      <a:pt x="39" y="28"/>
                      <a:pt x="39" y="27"/>
                    </a:cubicBezTo>
                    <a:cubicBezTo>
                      <a:pt x="39" y="27"/>
                      <a:pt x="42" y="25"/>
                      <a:pt x="42" y="24"/>
                    </a:cubicBezTo>
                    <a:cubicBezTo>
                      <a:pt x="41" y="23"/>
                      <a:pt x="40" y="23"/>
                      <a:pt x="39" y="23"/>
                    </a:cubicBezTo>
                    <a:cubicBezTo>
                      <a:pt x="39" y="22"/>
                      <a:pt x="39" y="21"/>
                      <a:pt x="39" y="20"/>
                    </a:cubicBezTo>
                    <a:cubicBezTo>
                      <a:pt x="39" y="19"/>
                      <a:pt x="39" y="18"/>
                      <a:pt x="39" y="17"/>
                    </a:cubicBezTo>
                    <a:cubicBezTo>
                      <a:pt x="39" y="17"/>
                      <a:pt x="39" y="16"/>
                      <a:pt x="39" y="15"/>
                    </a:cubicBezTo>
                    <a:cubicBezTo>
                      <a:pt x="39" y="15"/>
                      <a:pt x="40" y="14"/>
                      <a:pt x="40" y="14"/>
                    </a:cubicBezTo>
                    <a:cubicBezTo>
                      <a:pt x="40" y="13"/>
                      <a:pt x="40" y="13"/>
                      <a:pt x="41" y="13"/>
                    </a:cubicBezTo>
                    <a:cubicBezTo>
                      <a:pt x="40" y="12"/>
                      <a:pt x="40" y="10"/>
                      <a:pt x="40" y="10"/>
                    </a:cubicBezTo>
                    <a:cubicBezTo>
                      <a:pt x="40" y="9"/>
                      <a:pt x="39" y="9"/>
                      <a:pt x="39" y="9"/>
                    </a:cubicBezTo>
                    <a:cubicBezTo>
                      <a:pt x="38" y="9"/>
                      <a:pt x="38" y="8"/>
                      <a:pt x="37" y="8"/>
                    </a:cubicBezTo>
                    <a:cubicBezTo>
                      <a:pt x="37" y="8"/>
                      <a:pt x="36" y="8"/>
                      <a:pt x="36" y="7"/>
                    </a:cubicBezTo>
                    <a:cubicBezTo>
                      <a:pt x="36" y="7"/>
                      <a:pt x="35" y="7"/>
                      <a:pt x="34" y="7"/>
                    </a:cubicBezTo>
                    <a:cubicBezTo>
                      <a:pt x="33" y="7"/>
                      <a:pt x="33" y="6"/>
                      <a:pt x="33" y="6"/>
                    </a:cubicBezTo>
                    <a:cubicBezTo>
                      <a:pt x="33" y="6"/>
                      <a:pt x="32" y="6"/>
                      <a:pt x="31" y="5"/>
                    </a:cubicBezTo>
                    <a:cubicBezTo>
                      <a:pt x="31" y="5"/>
                      <a:pt x="29" y="5"/>
                      <a:pt x="29" y="5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6" y="5"/>
                      <a:pt x="25" y="6"/>
                      <a:pt x="25" y="7"/>
                    </a:cubicBezTo>
                    <a:cubicBezTo>
                      <a:pt x="25" y="7"/>
                      <a:pt x="24" y="7"/>
                      <a:pt x="23" y="7"/>
                    </a:cubicBezTo>
                    <a:cubicBezTo>
                      <a:pt x="23" y="8"/>
                      <a:pt x="23" y="8"/>
                      <a:pt x="23" y="9"/>
                    </a:cubicBezTo>
                    <a:cubicBezTo>
                      <a:pt x="22" y="9"/>
                      <a:pt x="20" y="10"/>
                      <a:pt x="18" y="10"/>
                    </a:cubicBezTo>
                    <a:cubicBezTo>
                      <a:pt x="16" y="10"/>
                      <a:pt x="16" y="7"/>
                      <a:pt x="14" y="7"/>
                    </a:cubicBezTo>
                    <a:cubicBezTo>
                      <a:pt x="12" y="7"/>
                      <a:pt x="11" y="6"/>
                      <a:pt x="11" y="4"/>
                    </a:cubicBezTo>
                    <a:cubicBezTo>
                      <a:pt x="10" y="4"/>
                      <a:pt x="9" y="3"/>
                      <a:pt x="9" y="3"/>
                    </a:cubicBezTo>
                    <a:cubicBezTo>
                      <a:pt x="9" y="3"/>
                      <a:pt x="10" y="0"/>
                      <a:pt x="9" y="1"/>
                    </a:cubicBezTo>
                    <a:cubicBezTo>
                      <a:pt x="8" y="2"/>
                      <a:pt x="6" y="3"/>
                      <a:pt x="4" y="3"/>
                    </a:cubicBezTo>
                    <a:cubicBezTo>
                      <a:pt x="2" y="3"/>
                      <a:pt x="3" y="3"/>
                      <a:pt x="2" y="2"/>
                    </a:cubicBezTo>
                    <a:cubicBezTo>
                      <a:pt x="1" y="2"/>
                      <a:pt x="2" y="1"/>
                      <a:pt x="1" y="0"/>
                    </a:cubicBezTo>
                    <a:cubicBezTo>
                      <a:pt x="0" y="0"/>
                      <a:pt x="1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6"/>
                      <a:pt x="0" y="6"/>
                    </a:cubicBezTo>
                    <a:cubicBezTo>
                      <a:pt x="1" y="6"/>
                      <a:pt x="1" y="8"/>
                      <a:pt x="1" y="8"/>
                    </a:cubicBez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3" y="11"/>
                    </a:cubicBezTo>
                    <a:cubicBezTo>
                      <a:pt x="4" y="11"/>
                      <a:pt x="5" y="11"/>
                      <a:pt x="4" y="12"/>
                    </a:cubicBezTo>
                    <a:cubicBezTo>
                      <a:pt x="4" y="12"/>
                      <a:pt x="5" y="13"/>
                      <a:pt x="4" y="13"/>
                    </a:cubicBezTo>
                    <a:cubicBezTo>
                      <a:pt x="4" y="13"/>
                      <a:pt x="4" y="15"/>
                      <a:pt x="3" y="15"/>
                    </a:cubicBezTo>
                    <a:cubicBezTo>
                      <a:pt x="3" y="15"/>
                      <a:pt x="3" y="17"/>
                      <a:pt x="3" y="17"/>
                    </a:cubicBezTo>
                    <a:cubicBezTo>
                      <a:pt x="4" y="17"/>
                      <a:pt x="5" y="18"/>
                      <a:pt x="5" y="18"/>
                    </a:cubicBezTo>
                    <a:cubicBezTo>
                      <a:pt x="4" y="19"/>
                      <a:pt x="7" y="20"/>
                      <a:pt x="7" y="20"/>
                    </a:cubicBezTo>
                    <a:cubicBezTo>
                      <a:pt x="8" y="20"/>
                      <a:pt x="8" y="21"/>
                      <a:pt x="8" y="22"/>
                    </a:cubicBezTo>
                    <a:cubicBezTo>
                      <a:pt x="9" y="22"/>
                      <a:pt x="8" y="23"/>
                      <a:pt x="8" y="23"/>
                    </a:cubicBezTo>
                    <a:cubicBezTo>
                      <a:pt x="8" y="24"/>
                      <a:pt x="9" y="24"/>
                      <a:pt x="9" y="25"/>
                    </a:cubicBezTo>
                    <a:cubicBezTo>
                      <a:pt x="9" y="25"/>
                      <a:pt x="10" y="26"/>
                      <a:pt x="10" y="27"/>
                    </a:cubicBezTo>
                    <a:cubicBezTo>
                      <a:pt x="10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2" y="26"/>
                    </a:cubicBezTo>
                    <a:cubicBezTo>
                      <a:pt x="12" y="27"/>
                      <a:pt x="13" y="26"/>
                      <a:pt x="13" y="26"/>
                    </a:cubicBezTo>
                    <a:cubicBezTo>
                      <a:pt x="14" y="26"/>
                      <a:pt x="15" y="29"/>
                      <a:pt x="16" y="30"/>
                    </a:cubicBezTo>
                    <a:cubicBezTo>
                      <a:pt x="16" y="31"/>
                      <a:pt x="16" y="31"/>
                      <a:pt x="17" y="32"/>
                    </a:cubicBezTo>
                    <a:cubicBezTo>
                      <a:pt x="18" y="32"/>
                      <a:pt x="19" y="32"/>
                      <a:pt x="20" y="33"/>
                    </a:cubicBezTo>
                    <a:cubicBezTo>
                      <a:pt x="21" y="34"/>
                      <a:pt x="24" y="35"/>
                      <a:pt x="25" y="35"/>
                    </a:cubicBezTo>
                    <a:cubicBezTo>
                      <a:pt x="27" y="35"/>
                      <a:pt x="27" y="34"/>
                      <a:pt x="29" y="34"/>
                    </a:cubicBezTo>
                    <a:cubicBezTo>
                      <a:pt x="31" y="35"/>
                      <a:pt x="30" y="37"/>
                      <a:pt x="31" y="37"/>
                    </a:cubicBezTo>
                    <a:cubicBezTo>
                      <a:pt x="31" y="38"/>
                      <a:pt x="38" y="39"/>
                      <a:pt x="39" y="39"/>
                    </a:cubicBezTo>
                    <a:cubicBezTo>
                      <a:pt x="39" y="39"/>
                      <a:pt x="40" y="39"/>
                      <a:pt x="41" y="39"/>
                    </a:cubicBezTo>
                    <a:cubicBezTo>
                      <a:pt x="41" y="39"/>
                      <a:pt x="41" y="39"/>
                      <a:pt x="41" y="38"/>
                    </a:cubicBezTo>
                    <a:cubicBezTo>
                      <a:pt x="41" y="37"/>
                      <a:pt x="42" y="36"/>
                      <a:pt x="43" y="36"/>
                    </a:cubicBezTo>
                    <a:cubicBezTo>
                      <a:pt x="43" y="36"/>
                      <a:pt x="44" y="36"/>
                      <a:pt x="45" y="35"/>
                    </a:cubicBezTo>
                    <a:cubicBezTo>
                      <a:pt x="46" y="35"/>
                      <a:pt x="45" y="34"/>
                      <a:pt x="44" y="3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Freeform 339">
                <a:extLst>
                  <a:ext uri="{FF2B5EF4-FFF2-40B4-BE49-F238E27FC236}">
                    <a16:creationId xmlns:a16="http://schemas.microsoft.com/office/drawing/2014/main" id="{8637E120-AE63-4369-927D-D8C9757061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33725" y="1709738"/>
                <a:ext cx="339725" cy="161925"/>
              </a:xfrm>
              <a:custGeom>
                <a:avLst/>
                <a:gdLst>
                  <a:gd name="T0" fmla="*/ 91 w 94"/>
                  <a:gd name="T1" fmla="*/ 19 h 45"/>
                  <a:gd name="T2" fmla="*/ 88 w 94"/>
                  <a:gd name="T3" fmla="*/ 16 h 45"/>
                  <a:gd name="T4" fmla="*/ 82 w 94"/>
                  <a:gd name="T5" fmla="*/ 15 h 45"/>
                  <a:gd name="T6" fmla="*/ 76 w 94"/>
                  <a:gd name="T7" fmla="*/ 11 h 45"/>
                  <a:gd name="T8" fmla="*/ 70 w 94"/>
                  <a:gd name="T9" fmla="*/ 4 h 45"/>
                  <a:gd name="T10" fmla="*/ 63 w 94"/>
                  <a:gd name="T11" fmla="*/ 6 h 45"/>
                  <a:gd name="T12" fmla="*/ 62 w 94"/>
                  <a:gd name="T13" fmla="*/ 5 h 45"/>
                  <a:gd name="T14" fmla="*/ 58 w 94"/>
                  <a:gd name="T15" fmla="*/ 4 h 45"/>
                  <a:gd name="T16" fmla="*/ 57 w 94"/>
                  <a:gd name="T17" fmla="*/ 1 h 45"/>
                  <a:gd name="T18" fmla="*/ 49 w 94"/>
                  <a:gd name="T19" fmla="*/ 2 h 45"/>
                  <a:gd name="T20" fmla="*/ 39 w 94"/>
                  <a:gd name="T21" fmla="*/ 4 h 45"/>
                  <a:gd name="T22" fmla="*/ 35 w 94"/>
                  <a:gd name="T23" fmla="*/ 7 h 45"/>
                  <a:gd name="T24" fmla="*/ 34 w 94"/>
                  <a:gd name="T25" fmla="*/ 10 h 45"/>
                  <a:gd name="T26" fmla="*/ 35 w 94"/>
                  <a:gd name="T27" fmla="*/ 13 h 45"/>
                  <a:gd name="T28" fmla="*/ 32 w 94"/>
                  <a:gd name="T29" fmla="*/ 14 h 45"/>
                  <a:gd name="T30" fmla="*/ 29 w 94"/>
                  <a:gd name="T31" fmla="*/ 14 h 45"/>
                  <a:gd name="T32" fmla="*/ 23 w 94"/>
                  <a:gd name="T33" fmla="*/ 15 h 45"/>
                  <a:gd name="T34" fmla="*/ 19 w 94"/>
                  <a:gd name="T35" fmla="*/ 15 h 45"/>
                  <a:gd name="T36" fmla="*/ 12 w 94"/>
                  <a:gd name="T37" fmla="*/ 12 h 45"/>
                  <a:gd name="T38" fmla="*/ 7 w 94"/>
                  <a:gd name="T39" fmla="*/ 14 h 45"/>
                  <a:gd name="T40" fmla="*/ 5 w 94"/>
                  <a:gd name="T41" fmla="*/ 18 h 45"/>
                  <a:gd name="T42" fmla="*/ 0 w 94"/>
                  <a:gd name="T43" fmla="*/ 18 h 45"/>
                  <a:gd name="T44" fmla="*/ 0 w 94"/>
                  <a:gd name="T45" fmla="*/ 22 h 45"/>
                  <a:gd name="T46" fmla="*/ 3 w 94"/>
                  <a:gd name="T47" fmla="*/ 24 h 45"/>
                  <a:gd name="T48" fmla="*/ 5 w 94"/>
                  <a:gd name="T49" fmla="*/ 28 h 45"/>
                  <a:gd name="T50" fmla="*/ 11 w 94"/>
                  <a:gd name="T51" fmla="*/ 26 h 45"/>
                  <a:gd name="T52" fmla="*/ 13 w 94"/>
                  <a:gd name="T53" fmla="*/ 31 h 45"/>
                  <a:gd name="T54" fmla="*/ 9 w 94"/>
                  <a:gd name="T55" fmla="*/ 34 h 45"/>
                  <a:gd name="T56" fmla="*/ 13 w 94"/>
                  <a:gd name="T57" fmla="*/ 38 h 45"/>
                  <a:gd name="T58" fmla="*/ 15 w 94"/>
                  <a:gd name="T59" fmla="*/ 41 h 45"/>
                  <a:gd name="T60" fmla="*/ 22 w 94"/>
                  <a:gd name="T61" fmla="*/ 42 h 45"/>
                  <a:gd name="T62" fmla="*/ 28 w 94"/>
                  <a:gd name="T63" fmla="*/ 30 h 45"/>
                  <a:gd name="T64" fmla="*/ 32 w 94"/>
                  <a:gd name="T65" fmla="*/ 30 h 45"/>
                  <a:gd name="T66" fmla="*/ 39 w 94"/>
                  <a:gd name="T67" fmla="*/ 36 h 45"/>
                  <a:gd name="T68" fmla="*/ 46 w 94"/>
                  <a:gd name="T69" fmla="*/ 40 h 45"/>
                  <a:gd name="T70" fmla="*/ 51 w 94"/>
                  <a:gd name="T71" fmla="*/ 44 h 45"/>
                  <a:gd name="T72" fmla="*/ 56 w 94"/>
                  <a:gd name="T73" fmla="*/ 42 h 45"/>
                  <a:gd name="T74" fmla="*/ 61 w 94"/>
                  <a:gd name="T75" fmla="*/ 39 h 45"/>
                  <a:gd name="T76" fmla="*/ 69 w 94"/>
                  <a:gd name="T77" fmla="*/ 38 h 45"/>
                  <a:gd name="T78" fmla="*/ 79 w 94"/>
                  <a:gd name="T79" fmla="*/ 40 h 45"/>
                  <a:gd name="T80" fmla="*/ 79 w 94"/>
                  <a:gd name="T81" fmla="*/ 35 h 45"/>
                  <a:gd name="T82" fmla="*/ 82 w 94"/>
                  <a:gd name="T83" fmla="*/ 31 h 45"/>
                  <a:gd name="T84" fmla="*/ 85 w 94"/>
                  <a:gd name="T85" fmla="*/ 26 h 45"/>
                  <a:gd name="T86" fmla="*/ 91 w 94"/>
                  <a:gd name="T87" fmla="*/ 26 h 45"/>
                  <a:gd name="T88" fmla="*/ 93 w 94"/>
                  <a:gd name="T89" fmla="*/ 21 h 45"/>
                  <a:gd name="T90" fmla="*/ 35 w 94"/>
                  <a:gd name="T91" fmla="*/ 28 h 45"/>
                  <a:gd name="T92" fmla="*/ 74 w 94"/>
                  <a:gd name="T93" fmla="*/ 28 h 45"/>
                  <a:gd name="T94" fmla="*/ 65 w 94"/>
                  <a:gd name="T95" fmla="*/ 28 h 45"/>
                  <a:gd name="T96" fmla="*/ 74 w 94"/>
                  <a:gd name="T97" fmla="*/ 2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4" h="45">
                    <a:moveTo>
                      <a:pt x="94" y="18"/>
                    </a:moveTo>
                    <a:cubicBezTo>
                      <a:pt x="94" y="18"/>
                      <a:pt x="93" y="18"/>
                      <a:pt x="93" y="18"/>
                    </a:cubicBezTo>
                    <a:cubicBezTo>
                      <a:pt x="93" y="18"/>
                      <a:pt x="91" y="19"/>
                      <a:pt x="91" y="19"/>
                    </a:cubicBezTo>
                    <a:cubicBezTo>
                      <a:pt x="91" y="19"/>
                      <a:pt x="90" y="18"/>
                      <a:pt x="90" y="18"/>
                    </a:cubicBezTo>
                    <a:cubicBezTo>
                      <a:pt x="90" y="17"/>
                      <a:pt x="90" y="17"/>
                      <a:pt x="89" y="17"/>
                    </a:cubicBezTo>
                    <a:cubicBezTo>
                      <a:pt x="89" y="17"/>
                      <a:pt x="88" y="17"/>
                      <a:pt x="88" y="16"/>
                    </a:cubicBezTo>
                    <a:cubicBezTo>
                      <a:pt x="88" y="15"/>
                      <a:pt x="87" y="15"/>
                      <a:pt x="86" y="14"/>
                    </a:cubicBezTo>
                    <a:cubicBezTo>
                      <a:pt x="86" y="14"/>
                      <a:pt x="85" y="15"/>
                      <a:pt x="84" y="15"/>
                    </a:cubicBezTo>
                    <a:cubicBezTo>
                      <a:pt x="84" y="15"/>
                      <a:pt x="83" y="15"/>
                      <a:pt x="82" y="15"/>
                    </a:cubicBezTo>
                    <a:cubicBezTo>
                      <a:pt x="81" y="15"/>
                      <a:pt x="81" y="13"/>
                      <a:pt x="80" y="13"/>
                    </a:cubicBezTo>
                    <a:cubicBezTo>
                      <a:pt x="79" y="14"/>
                      <a:pt x="79" y="15"/>
                      <a:pt x="79" y="15"/>
                    </a:cubicBezTo>
                    <a:cubicBezTo>
                      <a:pt x="78" y="15"/>
                      <a:pt x="77" y="12"/>
                      <a:pt x="76" y="11"/>
                    </a:cubicBezTo>
                    <a:cubicBezTo>
                      <a:pt x="75" y="9"/>
                      <a:pt x="74" y="6"/>
                      <a:pt x="72" y="6"/>
                    </a:cubicBezTo>
                    <a:cubicBezTo>
                      <a:pt x="70" y="5"/>
                      <a:pt x="71" y="4"/>
                      <a:pt x="71" y="4"/>
                    </a:cubicBezTo>
                    <a:cubicBezTo>
                      <a:pt x="72" y="4"/>
                      <a:pt x="70" y="3"/>
                      <a:pt x="70" y="4"/>
                    </a:cubicBezTo>
                    <a:cubicBezTo>
                      <a:pt x="69" y="4"/>
                      <a:pt x="68" y="5"/>
                      <a:pt x="68" y="5"/>
                    </a:cubicBezTo>
                    <a:cubicBezTo>
                      <a:pt x="67" y="5"/>
                      <a:pt x="66" y="6"/>
                      <a:pt x="65" y="6"/>
                    </a:cubicBezTo>
                    <a:cubicBezTo>
                      <a:pt x="64" y="6"/>
                      <a:pt x="64" y="7"/>
                      <a:pt x="63" y="6"/>
                    </a:cubicBezTo>
                    <a:cubicBezTo>
                      <a:pt x="63" y="6"/>
                      <a:pt x="64" y="5"/>
                      <a:pt x="64" y="5"/>
                    </a:cubicBezTo>
                    <a:cubicBezTo>
                      <a:pt x="64" y="4"/>
                      <a:pt x="63" y="5"/>
                      <a:pt x="63" y="5"/>
                    </a:cubicBezTo>
                    <a:cubicBezTo>
                      <a:pt x="63" y="4"/>
                      <a:pt x="62" y="4"/>
                      <a:pt x="62" y="5"/>
                    </a:cubicBezTo>
                    <a:cubicBezTo>
                      <a:pt x="62" y="5"/>
                      <a:pt x="61" y="5"/>
                      <a:pt x="61" y="4"/>
                    </a:cubicBezTo>
                    <a:cubicBezTo>
                      <a:pt x="61" y="4"/>
                      <a:pt x="61" y="3"/>
                      <a:pt x="60" y="4"/>
                    </a:cubicBezTo>
                    <a:cubicBezTo>
                      <a:pt x="60" y="4"/>
                      <a:pt x="59" y="5"/>
                      <a:pt x="58" y="4"/>
                    </a:cubicBezTo>
                    <a:cubicBezTo>
                      <a:pt x="58" y="4"/>
                      <a:pt x="58" y="4"/>
                      <a:pt x="59" y="3"/>
                    </a:cubicBezTo>
                    <a:cubicBezTo>
                      <a:pt x="59" y="3"/>
                      <a:pt x="58" y="2"/>
                      <a:pt x="58" y="2"/>
                    </a:cubicBezTo>
                    <a:cubicBezTo>
                      <a:pt x="58" y="1"/>
                      <a:pt x="57" y="0"/>
                      <a:pt x="57" y="1"/>
                    </a:cubicBezTo>
                    <a:cubicBezTo>
                      <a:pt x="56" y="1"/>
                      <a:pt x="55" y="1"/>
                      <a:pt x="55" y="0"/>
                    </a:cubicBezTo>
                    <a:cubicBezTo>
                      <a:pt x="54" y="0"/>
                      <a:pt x="52" y="1"/>
                      <a:pt x="52" y="1"/>
                    </a:cubicBezTo>
                    <a:cubicBezTo>
                      <a:pt x="52" y="2"/>
                      <a:pt x="49" y="2"/>
                      <a:pt x="49" y="2"/>
                    </a:cubicBezTo>
                    <a:cubicBezTo>
                      <a:pt x="48" y="2"/>
                      <a:pt x="46" y="3"/>
                      <a:pt x="45" y="3"/>
                    </a:cubicBezTo>
                    <a:cubicBezTo>
                      <a:pt x="44" y="3"/>
                      <a:pt x="44" y="4"/>
                      <a:pt x="43" y="4"/>
                    </a:cubicBezTo>
                    <a:cubicBezTo>
                      <a:pt x="42" y="4"/>
                      <a:pt x="40" y="4"/>
                      <a:pt x="39" y="4"/>
                    </a:cubicBezTo>
                    <a:cubicBezTo>
                      <a:pt x="39" y="5"/>
                      <a:pt x="37" y="4"/>
                      <a:pt x="37" y="5"/>
                    </a:cubicBezTo>
                    <a:cubicBezTo>
                      <a:pt x="36" y="5"/>
                      <a:pt x="35" y="4"/>
                      <a:pt x="35" y="5"/>
                    </a:cubicBezTo>
                    <a:cubicBezTo>
                      <a:pt x="34" y="5"/>
                      <a:pt x="34" y="6"/>
                      <a:pt x="35" y="7"/>
                    </a:cubicBezTo>
                    <a:cubicBezTo>
                      <a:pt x="35" y="7"/>
                      <a:pt x="37" y="7"/>
                      <a:pt x="37" y="8"/>
                    </a:cubicBezTo>
                    <a:cubicBezTo>
                      <a:pt x="37" y="8"/>
                      <a:pt x="35" y="8"/>
                      <a:pt x="34" y="8"/>
                    </a:cubicBezTo>
                    <a:cubicBezTo>
                      <a:pt x="33" y="8"/>
                      <a:pt x="34" y="9"/>
                      <a:pt x="34" y="10"/>
                    </a:cubicBezTo>
                    <a:cubicBezTo>
                      <a:pt x="34" y="10"/>
                      <a:pt x="33" y="11"/>
                      <a:pt x="32" y="11"/>
                    </a:cubicBezTo>
                    <a:cubicBezTo>
                      <a:pt x="32" y="11"/>
                      <a:pt x="32" y="12"/>
                      <a:pt x="33" y="12"/>
                    </a:cubicBezTo>
                    <a:cubicBezTo>
                      <a:pt x="34" y="12"/>
                      <a:pt x="34" y="13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4" y="15"/>
                    </a:cubicBezTo>
                    <a:cubicBezTo>
                      <a:pt x="33" y="15"/>
                      <a:pt x="33" y="15"/>
                      <a:pt x="32" y="14"/>
                    </a:cubicBezTo>
                    <a:cubicBezTo>
                      <a:pt x="32" y="14"/>
                      <a:pt x="32" y="15"/>
                      <a:pt x="31" y="16"/>
                    </a:cubicBezTo>
                    <a:cubicBezTo>
                      <a:pt x="31" y="16"/>
                      <a:pt x="31" y="15"/>
                      <a:pt x="30" y="15"/>
                    </a:cubicBezTo>
                    <a:cubicBezTo>
                      <a:pt x="30" y="15"/>
                      <a:pt x="29" y="15"/>
                      <a:pt x="29" y="14"/>
                    </a:cubicBezTo>
                    <a:cubicBezTo>
                      <a:pt x="28" y="14"/>
                      <a:pt x="27" y="13"/>
                      <a:pt x="26" y="14"/>
                    </a:cubicBezTo>
                    <a:cubicBezTo>
                      <a:pt x="26" y="15"/>
                      <a:pt x="26" y="14"/>
                      <a:pt x="25" y="14"/>
                    </a:cubicBezTo>
                    <a:cubicBezTo>
                      <a:pt x="24" y="14"/>
                      <a:pt x="23" y="14"/>
                      <a:pt x="23" y="15"/>
                    </a:cubicBezTo>
                    <a:cubicBezTo>
                      <a:pt x="23" y="15"/>
                      <a:pt x="21" y="15"/>
                      <a:pt x="21" y="15"/>
                    </a:cubicBezTo>
                    <a:cubicBezTo>
                      <a:pt x="20" y="14"/>
                      <a:pt x="19" y="14"/>
                      <a:pt x="19" y="15"/>
                    </a:cubicBezTo>
                    <a:cubicBezTo>
                      <a:pt x="19" y="16"/>
                      <a:pt x="19" y="15"/>
                      <a:pt x="19" y="15"/>
                    </a:cubicBezTo>
                    <a:cubicBezTo>
                      <a:pt x="19" y="14"/>
                      <a:pt x="17" y="13"/>
                      <a:pt x="17" y="13"/>
                    </a:cubicBezTo>
                    <a:cubicBezTo>
                      <a:pt x="16" y="13"/>
                      <a:pt x="14" y="13"/>
                      <a:pt x="14" y="12"/>
                    </a:cubicBezTo>
                    <a:cubicBezTo>
                      <a:pt x="14" y="12"/>
                      <a:pt x="13" y="11"/>
                      <a:pt x="12" y="12"/>
                    </a:cubicBezTo>
                    <a:cubicBezTo>
                      <a:pt x="12" y="13"/>
                      <a:pt x="12" y="12"/>
                      <a:pt x="11" y="12"/>
                    </a:cubicBezTo>
                    <a:cubicBezTo>
                      <a:pt x="11" y="12"/>
                      <a:pt x="10" y="12"/>
                      <a:pt x="9" y="13"/>
                    </a:cubicBezTo>
                    <a:cubicBezTo>
                      <a:pt x="9" y="13"/>
                      <a:pt x="8" y="14"/>
                      <a:pt x="7" y="14"/>
                    </a:cubicBezTo>
                    <a:cubicBezTo>
                      <a:pt x="6" y="14"/>
                      <a:pt x="7" y="15"/>
                      <a:pt x="6" y="15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5" y="17"/>
                      <a:pt x="6" y="17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9"/>
                      <a:pt x="1" y="19"/>
                      <a:pt x="1" y="19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2"/>
                    </a:cubicBezTo>
                    <a:cubicBezTo>
                      <a:pt x="0" y="22"/>
                      <a:pt x="1" y="22"/>
                      <a:pt x="1" y="23"/>
                    </a:cubicBezTo>
                    <a:cubicBezTo>
                      <a:pt x="1" y="23"/>
                      <a:pt x="1" y="24"/>
                      <a:pt x="2" y="24"/>
                    </a:cubicBezTo>
                    <a:cubicBezTo>
                      <a:pt x="2" y="24"/>
                      <a:pt x="3" y="24"/>
                      <a:pt x="3" y="24"/>
                    </a:cubicBezTo>
                    <a:cubicBezTo>
                      <a:pt x="4" y="24"/>
                      <a:pt x="4" y="24"/>
                      <a:pt x="5" y="25"/>
                    </a:cubicBezTo>
                    <a:cubicBezTo>
                      <a:pt x="5" y="26"/>
                      <a:pt x="6" y="27"/>
                      <a:pt x="5" y="27"/>
                    </a:cubicBezTo>
                    <a:cubicBezTo>
                      <a:pt x="4" y="27"/>
                      <a:pt x="5" y="27"/>
                      <a:pt x="5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7" y="28"/>
                    </a:cubicBezTo>
                    <a:cubicBezTo>
                      <a:pt x="8" y="27"/>
                      <a:pt x="10" y="26"/>
                      <a:pt x="11" y="26"/>
                    </a:cubicBezTo>
                    <a:cubicBezTo>
                      <a:pt x="13" y="27"/>
                      <a:pt x="14" y="26"/>
                      <a:pt x="15" y="27"/>
                    </a:cubicBezTo>
                    <a:cubicBezTo>
                      <a:pt x="16" y="28"/>
                      <a:pt x="15" y="30"/>
                      <a:pt x="15" y="30"/>
                    </a:cubicBezTo>
                    <a:cubicBezTo>
                      <a:pt x="16" y="31"/>
                      <a:pt x="14" y="31"/>
                      <a:pt x="13" y="31"/>
                    </a:cubicBezTo>
                    <a:cubicBezTo>
                      <a:pt x="12" y="31"/>
                      <a:pt x="10" y="31"/>
                      <a:pt x="10" y="32"/>
                    </a:cubicBezTo>
                    <a:cubicBezTo>
                      <a:pt x="10" y="33"/>
                      <a:pt x="11" y="34"/>
                      <a:pt x="10" y="33"/>
                    </a:cubicBezTo>
                    <a:cubicBezTo>
                      <a:pt x="8" y="33"/>
                      <a:pt x="8" y="34"/>
                      <a:pt x="9" y="34"/>
                    </a:cubicBezTo>
                    <a:cubicBezTo>
                      <a:pt x="9" y="34"/>
                      <a:pt x="10" y="35"/>
                      <a:pt x="10" y="36"/>
                    </a:cubicBezTo>
                    <a:cubicBezTo>
                      <a:pt x="10" y="36"/>
                      <a:pt x="11" y="38"/>
                      <a:pt x="11" y="37"/>
                    </a:cubicBezTo>
                    <a:cubicBezTo>
                      <a:pt x="12" y="37"/>
                      <a:pt x="12" y="38"/>
                      <a:pt x="13" y="38"/>
                    </a:cubicBezTo>
                    <a:cubicBezTo>
                      <a:pt x="14" y="38"/>
                      <a:pt x="15" y="39"/>
                      <a:pt x="14" y="40"/>
                    </a:cubicBezTo>
                    <a:cubicBezTo>
                      <a:pt x="13" y="40"/>
                      <a:pt x="14" y="43"/>
                      <a:pt x="15" y="42"/>
                    </a:cubicBezTo>
                    <a:cubicBezTo>
                      <a:pt x="15" y="42"/>
                      <a:pt x="15" y="41"/>
                      <a:pt x="15" y="41"/>
                    </a:cubicBezTo>
                    <a:cubicBezTo>
                      <a:pt x="14" y="40"/>
                      <a:pt x="17" y="40"/>
                      <a:pt x="17" y="40"/>
                    </a:cubicBezTo>
                    <a:cubicBezTo>
                      <a:pt x="18" y="40"/>
                      <a:pt x="19" y="41"/>
                      <a:pt x="20" y="42"/>
                    </a:cubicBezTo>
                    <a:cubicBezTo>
                      <a:pt x="21" y="43"/>
                      <a:pt x="22" y="42"/>
                      <a:pt x="22" y="4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9" y="29"/>
                      <a:pt x="30" y="30"/>
                      <a:pt x="30" y="30"/>
                    </a:cubicBezTo>
                    <a:cubicBezTo>
                      <a:pt x="31" y="30"/>
                      <a:pt x="31" y="29"/>
                      <a:pt x="31" y="29"/>
                    </a:cubicBezTo>
                    <a:cubicBezTo>
                      <a:pt x="32" y="29"/>
                      <a:pt x="31" y="30"/>
                      <a:pt x="32" y="30"/>
                    </a:cubicBezTo>
                    <a:cubicBezTo>
                      <a:pt x="32" y="30"/>
                      <a:pt x="33" y="32"/>
                      <a:pt x="33" y="33"/>
                    </a:cubicBezTo>
                    <a:cubicBezTo>
                      <a:pt x="34" y="34"/>
                      <a:pt x="36" y="36"/>
                      <a:pt x="36" y="36"/>
                    </a:cubicBezTo>
                    <a:cubicBezTo>
                      <a:pt x="36" y="37"/>
                      <a:pt x="38" y="36"/>
                      <a:pt x="39" y="36"/>
                    </a:cubicBezTo>
                    <a:cubicBezTo>
                      <a:pt x="39" y="36"/>
                      <a:pt x="43" y="36"/>
                      <a:pt x="44" y="36"/>
                    </a:cubicBezTo>
                    <a:cubicBezTo>
                      <a:pt x="44" y="36"/>
                      <a:pt x="45" y="37"/>
                      <a:pt x="45" y="38"/>
                    </a:cubicBezTo>
                    <a:cubicBezTo>
                      <a:pt x="46" y="38"/>
                      <a:pt x="46" y="39"/>
                      <a:pt x="46" y="40"/>
                    </a:cubicBezTo>
                    <a:cubicBezTo>
                      <a:pt x="46" y="41"/>
                      <a:pt x="47" y="41"/>
                      <a:pt x="47" y="42"/>
                    </a:cubicBezTo>
                    <a:cubicBezTo>
                      <a:pt x="47" y="43"/>
                      <a:pt x="49" y="43"/>
                      <a:pt x="49" y="43"/>
                    </a:cubicBezTo>
                    <a:cubicBezTo>
                      <a:pt x="50" y="43"/>
                      <a:pt x="51" y="43"/>
                      <a:pt x="51" y="44"/>
                    </a:cubicBezTo>
                    <a:cubicBezTo>
                      <a:pt x="51" y="45"/>
                      <a:pt x="52" y="44"/>
                      <a:pt x="52" y="44"/>
                    </a:cubicBezTo>
                    <a:cubicBezTo>
                      <a:pt x="52" y="43"/>
                      <a:pt x="53" y="42"/>
                      <a:pt x="55" y="42"/>
                    </a:cubicBezTo>
                    <a:cubicBezTo>
                      <a:pt x="55" y="42"/>
                      <a:pt x="56" y="42"/>
                      <a:pt x="56" y="42"/>
                    </a:cubicBezTo>
                    <a:cubicBezTo>
                      <a:pt x="56" y="41"/>
                      <a:pt x="57" y="40"/>
                      <a:pt x="57" y="40"/>
                    </a:cubicBezTo>
                    <a:cubicBezTo>
                      <a:pt x="57" y="40"/>
                      <a:pt x="58" y="39"/>
                      <a:pt x="58" y="39"/>
                    </a:cubicBezTo>
                    <a:cubicBezTo>
                      <a:pt x="58" y="38"/>
                      <a:pt x="60" y="38"/>
                      <a:pt x="61" y="39"/>
                    </a:cubicBezTo>
                    <a:cubicBezTo>
                      <a:pt x="63" y="39"/>
                      <a:pt x="63" y="39"/>
                      <a:pt x="63" y="38"/>
                    </a:cubicBezTo>
                    <a:cubicBezTo>
                      <a:pt x="63" y="37"/>
                      <a:pt x="65" y="37"/>
                      <a:pt x="66" y="37"/>
                    </a:cubicBezTo>
                    <a:cubicBezTo>
                      <a:pt x="66" y="38"/>
                      <a:pt x="68" y="39"/>
                      <a:pt x="69" y="38"/>
                    </a:cubicBezTo>
                    <a:cubicBezTo>
                      <a:pt x="70" y="38"/>
                      <a:pt x="74" y="38"/>
                      <a:pt x="75" y="39"/>
                    </a:cubicBezTo>
                    <a:cubicBezTo>
                      <a:pt x="76" y="39"/>
                      <a:pt x="76" y="38"/>
                      <a:pt x="77" y="39"/>
                    </a:cubicBezTo>
                    <a:cubicBezTo>
                      <a:pt x="78" y="40"/>
                      <a:pt x="78" y="39"/>
                      <a:pt x="79" y="40"/>
                    </a:cubicBezTo>
                    <a:cubicBezTo>
                      <a:pt x="79" y="40"/>
                      <a:pt x="79" y="39"/>
                      <a:pt x="79" y="39"/>
                    </a:cubicBezTo>
                    <a:cubicBezTo>
                      <a:pt x="79" y="38"/>
                      <a:pt x="80" y="38"/>
                      <a:pt x="80" y="37"/>
                    </a:cubicBezTo>
                    <a:cubicBezTo>
                      <a:pt x="80" y="37"/>
                      <a:pt x="79" y="35"/>
                      <a:pt x="79" y="35"/>
                    </a:cubicBezTo>
                    <a:cubicBezTo>
                      <a:pt x="79" y="34"/>
                      <a:pt x="79" y="33"/>
                      <a:pt x="79" y="33"/>
                    </a:cubicBezTo>
                    <a:cubicBezTo>
                      <a:pt x="78" y="32"/>
                      <a:pt x="80" y="32"/>
                      <a:pt x="80" y="32"/>
                    </a:cubicBezTo>
                    <a:cubicBezTo>
                      <a:pt x="81" y="32"/>
                      <a:pt x="82" y="31"/>
                      <a:pt x="82" y="31"/>
                    </a:cubicBezTo>
                    <a:cubicBezTo>
                      <a:pt x="83" y="32"/>
                      <a:pt x="83" y="32"/>
                      <a:pt x="84" y="32"/>
                    </a:cubicBezTo>
                    <a:cubicBezTo>
                      <a:pt x="85" y="32"/>
                      <a:pt x="84" y="31"/>
                      <a:pt x="84" y="31"/>
                    </a:cubicBezTo>
                    <a:cubicBezTo>
                      <a:pt x="84" y="30"/>
                      <a:pt x="85" y="27"/>
                      <a:pt x="85" y="26"/>
                    </a:cubicBezTo>
                    <a:cubicBezTo>
                      <a:pt x="86" y="25"/>
                      <a:pt x="86" y="26"/>
                      <a:pt x="87" y="26"/>
                    </a:cubicBezTo>
                    <a:cubicBezTo>
                      <a:pt x="88" y="26"/>
                      <a:pt x="89" y="26"/>
                      <a:pt x="89" y="26"/>
                    </a:cubicBezTo>
                    <a:cubicBezTo>
                      <a:pt x="90" y="27"/>
                      <a:pt x="91" y="26"/>
                      <a:pt x="91" y="26"/>
                    </a:cubicBezTo>
                    <a:cubicBezTo>
                      <a:pt x="92" y="25"/>
                      <a:pt x="91" y="25"/>
                      <a:pt x="91" y="24"/>
                    </a:cubicBezTo>
                    <a:cubicBezTo>
                      <a:pt x="91" y="23"/>
                      <a:pt x="92" y="22"/>
                      <a:pt x="92" y="22"/>
                    </a:cubicBezTo>
                    <a:cubicBezTo>
                      <a:pt x="93" y="22"/>
                      <a:pt x="93" y="21"/>
                      <a:pt x="93" y="21"/>
                    </a:cubicBezTo>
                    <a:cubicBezTo>
                      <a:pt x="93" y="20"/>
                      <a:pt x="94" y="20"/>
                      <a:pt x="94" y="19"/>
                    </a:cubicBezTo>
                    <a:cubicBezTo>
                      <a:pt x="94" y="19"/>
                      <a:pt x="94" y="19"/>
                      <a:pt x="94" y="18"/>
                    </a:cubicBezTo>
                    <a:close/>
                    <a:moveTo>
                      <a:pt x="35" y="28"/>
                    </a:moveTo>
                    <a:cubicBezTo>
                      <a:pt x="35" y="29"/>
                      <a:pt x="32" y="28"/>
                      <a:pt x="32" y="28"/>
                    </a:cubicBezTo>
                    <a:cubicBezTo>
                      <a:pt x="31" y="27"/>
                      <a:pt x="36" y="28"/>
                      <a:pt x="35" y="28"/>
                    </a:cubicBezTo>
                    <a:close/>
                    <a:moveTo>
                      <a:pt x="74" y="28"/>
                    </a:moveTo>
                    <a:cubicBezTo>
                      <a:pt x="72" y="28"/>
                      <a:pt x="68" y="27"/>
                      <a:pt x="66" y="29"/>
                    </a:cubicBezTo>
                    <a:cubicBezTo>
                      <a:pt x="64" y="31"/>
                      <a:pt x="66" y="32"/>
                      <a:pt x="65" y="32"/>
                    </a:cubicBezTo>
                    <a:cubicBezTo>
                      <a:pt x="64" y="32"/>
                      <a:pt x="64" y="29"/>
                      <a:pt x="65" y="28"/>
                    </a:cubicBezTo>
                    <a:cubicBezTo>
                      <a:pt x="65" y="27"/>
                      <a:pt x="69" y="27"/>
                      <a:pt x="71" y="27"/>
                    </a:cubicBezTo>
                    <a:cubicBezTo>
                      <a:pt x="72" y="28"/>
                      <a:pt x="76" y="27"/>
                      <a:pt x="76" y="27"/>
                    </a:cubicBezTo>
                    <a:cubicBezTo>
                      <a:pt x="77" y="27"/>
                      <a:pt x="76" y="28"/>
                      <a:pt x="74" y="2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Freeform 340">
                <a:extLst>
                  <a:ext uri="{FF2B5EF4-FFF2-40B4-BE49-F238E27FC236}">
                    <a16:creationId xmlns:a16="http://schemas.microsoft.com/office/drawing/2014/main" id="{9EDB2EFE-8ED6-45BF-A715-706183BF65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62325" y="1316038"/>
                <a:ext cx="1435100" cy="547688"/>
              </a:xfrm>
              <a:custGeom>
                <a:avLst/>
                <a:gdLst>
                  <a:gd name="T0" fmla="*/ 105 w 397"/>
                  <a:gd name="T1" fmla="*/ 3 h 152"/>
                  <a:gd name="T2" fmla="*/ 177 w 397"/>
                  <a:gd name="T3" fmla="*/ 1 h 152"/>
                  <a:gd name="T4" fmla="*/ 139 w 397"/>
                  <a:gd name="T5" fmla="*/ 43 h 152"/>
                  <a:gd name="T6" fmla="*/ 192 w 397"/>
                  <a:gd name="T7" fmla="*/ 14 h 152"/>
                  <a:gd name="T8" fmla="*/ 290 w 397"/>
                  <a:gd name="T9" fmla="*/ 32 h 152"/>
                  <a:gd name="T10" fmla="*/ 305 w 397"/>
                  <a:gd name="T11" fmla="*/ 33 h 152"/>
                  <a:gd name="T12" fmla="*/ 284 w 397"/>
                  <a:gd name="T13" fmla="*/ 123 h 152"/>
                  <a:gd name="T14" fmla="*/ 71 w 397"/>
                  <a:gd name="T15" fmla="*/ 6 h 152"/>
                  <a:gd name="T16" fmla="*/ 385 w 397"/>
                  <a:gd name="T17" fmla="*/ 70 h 152"/>
                  <a:gd name="T18" fmla="*/ 345 w 397"/>
                  <a:gd name="T19" fmla="*/ 58 h 152"/>
                  <a:gd name="T20" fmla="*/ 307 w 397"/>
                  <a:gd name="T21" fmla="*/ 51 h 152"/>
                  <a:gd name="T22" fmla="*/ 282 w 397"/>
                  <a:gd name="T23" fmla="*/ 43 h 152"/>
                  <a:gd name="T24" fmla="*/ 261 w 397"/>
                  <a:gd name="T25" fmla="*/ 48 h 152"/>
                  <a:gd name="T26" fmla="*/ 244 w 397"/>
                  <a:gd name="T27" fmla="*/ 40 h 152"/>
                  <a:gd name="T28" fmla="*/ 216 w 397"/>
                  <a:gd name="T29" fmla="*/ 39 h 152"/>
                  <a:gd name="T30" fmla="*/ 213 w 397"/>
                  <a:gd name="T31" fmla="*/ 34 h 152"/>
                  <a:gd name="T32" fmla="*/ 202 w 397"/>
                  <a:gd name="T33" fmla="*/ 24 h 152"/>
                  <a:gd name="T34" fmla="*/ 183 w 397"/>
                  <a:gd name="T35" fmla="*/ 27 h 152"/>
                  <a:gd name="T36" fmla="*/ 158 w 397"/>
                  <a:gd name="T37" fmla="*/ 33 h 152"/>
                  <a:gd name="T38" fmla="*/ 150 w 397"/>
                  <a:gd name="T39" fmla="*/ 39 h 152"/>
                  <a:gd name="T40" fmla="*/ 139 w 397"/>
                  <a:gd name="T41" fmla="*/ 51 h 152"/>
                  <a:gd name="T42" fmla="*/ 132 w 397"/>
                  <a:gd name="T43" fmla="*/ 59 h 152"/>
                  <a:gd name="T44" fmla="*/ 122 w 397"/>
                  <a:gd name="T45" fmla="*/ 70 h 152"/>
                  <a:gd name="T46" fmla="*/ 127 w 397"/>
                  <a:gd name="T47" fmla="*/ 61 h 152"/>
                  <a:gd name="T48" fmla="*/ 112 w 397"/>
                  <a:gd name="T49" fmla="*/ 54 h 152"/>
                  <a:gd name="T50" fmla="*/ 95 w 397"/>
                  <a:gd name="T51" fmla="*/ 56 h 152"/>
                  <a:gd name="T52" fmla="*/ 78 w 397"/>
                  <a:gd name="T53" fmla="*/ 61 h 152"/>
                  <a:gd name="T54" fmla="*/ 57 w 397"/>
                  <a:gd name="T55" fmla="*/ 61 h 152"/>
                  <a:gd name="T56" fmla="*/ 44 w 397"/>
                  <a:gd name="T57" fmla="*/ 76 h 152"/>
                  <a:gd name="T58" fmla="*/ 30 w 397"/>
                  <a:gd name="T59" fmla="*/ 67 h 152"/>
                  <a:gd name="T60" fmla="*/ 31 w 397"/>
                  <a:gd name="T61" fmla="*/ 57 h 152"/>
                  <a:gd name="T62" fmla="*/ 23 w 397"/>
                  <a:gd name="T63" fmla="*/ 66 h 152"/>
                  <a:gd name="T64" fmla="*/ 21 w 397"/>
                  <a:gd name="T65" fmla="*/ 91 h 152"/>
                  <a:gd name="T66" fmla="*/ 22 w 397"/>
                  <a:gd name="T67" fmla="*/ 107 h 152"/>
                  <a:gd name="T68" fmla="*/ 33 w 397"/>
                  <a:gd name="T69" fmla="*/ 119 h 152"/>
                  <a:gd name="T70" fmla="*/ 47 w 397"/>
                  <a:gd name="T71" fmla="*/ 130 h 152"/>
                  <a:gd name="T72" fmla="*/ 48 w 397"/>
                  <a:gd name="T73" fmla="*/ 145 h 152"/>
                  <a:gd name="T74" fmla="*/ 69 w 397"/>
                  <a:gd name="T75" fmla="*/ 137 h 152"/>
                  <a:gd name="T76" fmla="*/ 69 w 397"/>
                  <a:gd name="T77" fmla="*/ 124 h 152"/>
                  <a:gd name="T78" fmla="*/ 94 w 397"/>
                  <a:gd name="T79" fmla="*/ 125 h 152"/>
                  <a:gd name="T80" fmla="*/ 108 w 397"/>
                  <a:gd name="T81" fmla="*/ 112 h 152"/>
                  <a:gd name="T82" fmla="*/ 131 w 397"/>
                  <a:gd name="T83" fmla="*/ 114 h 152"/>
                  <a:gd name="T84" fmla="*/ 157 w 397"/>
                  <a:gd name="T85" fmla="*/ 127 h 152"/>
                  <a:gd name="T86" fmla="*/ 181 w 397"/>
                  <a:gd name="T87" fmla="*/ 125 h 152"/>
                  <a:gd name="T88" fmla="*/ 202 w 397"/>
                  <a:gd name="T89" fmla="*/ 126 h 152"/>
                  <a:gd name="T90" fmla="*/ 233 w 397"/>
                  <a:gd name="T91" fmla="*/ 121 h 152"/>
                  <a:gd name="T92" fmla="*/ 257 w 397"/>
                  <a:gd name="T93" fmla="*/ 131 h 152"/>
                  <a:gd name="T94" fmla="*/ 260 w 397"/>
                  <a:gd name="T95" fmla="*/ 146 h 152"/>
                  <a:gd name="T96" fmla="*/ 278 w 397"/>
                  <a:gd name="T97" fmla="*/ 113 h 152"/>
                  <a:gd name="T98" fmla="*/ 280 w 397"/>
                  <a:gd name="T99" fmla="*/ 100 h 152"/>
                  <a:gd name="T100" fmla="*/ 312 w 397"/>
                  <a:gd name="T101" fmla="*/ 97 h 152"/>
                  <a:gd name="T102" fmla="*/ 333 w 397"/>
                  <a:gd name="T103" fmla="*/ 86 h 152"/>
                  <a:gd name="T104" fmla="*/ 318 w 397"/>
                  <a:gd name="T105" fmla="*/ 122 h 152"/>
                  <a:gd name="T106" fmla="*/ 333 w 397"/>
                  <a:gd name="T107" fmla="*/ 101 h 152"/>
                  <a:gd name="T108" fmla="*/ 357 w 397"/>
                  <a:gd name="T109" fmla="*/ 89 h 152"/>
                  <a:gd name="T110" fmla="*/ 374 w 397"/>
                  <a:gd name="T111" fmla="*/ 75 h 152"/>
                  <a:gd name="T112" fmla="*/ 390 w 397"/>
                  <a:gd name="T113" fmla="*/ 77 h 152"/>
                  <a:gd name="T114" fmla="*/ 205 w 397"/>
                  <a:gd name="T115" fmla="*/ 113 h 152"/>
                  <a:gd name="T116" fmla="*/ 80 w 397"/>
                  <a:gd name="T117" fmla="*/ 6 h 152"/>
                  <a:gd name="T118" fmla="*/ 82 w 397"/>
                  <a:gd name="T119" fmla="*/ 4 h 152"/>
                  <a:gd name="T120" fmla="*/ 87 w 397"/>
                  <a:gd name="T121" fmla="*/ 42 h 152"/>
                  <a:gd name="T122" fmla="*/ 87 w 397"/>
                  <a:gd name="T123" fmla="*/ 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7" h="152">
                    <a:moveTo>
                      <a:pt x="6" y="110"/>
                    </a:moveTo>
                    <a:cubicBezTo>
                      <a:pt x="6" y="110"/>
                      <a:pt x="5" y="110"/>
                      <a:pt x="5" y="109"/>
                    </a:cubicBezTo>
                    <a:cubicBezTo>
                      <a:pt x="5" y="109"/>
                      <a:pt x="4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4" y="110"/>
                      <a:pt x="3" y="110"/>
                      <a:pt x="3" y="111"/>
                    </a:cubicBezTo>
                    <a:cubicBezTo>
                      <a:pt x="4" y="111"/>
                      <a:pt x="2" y="111"/>
                      <a:pt x="2" y="111"/>
                    </a:cubicBezTo>
                    <a:cubicBezTo>
                      <a:pt x="2" y="110"/>
                      <a:pt x="0" y="110"/>
                      <a:pt x="1" y="111"/>
                    </a:cubicBezTo>
                    <a:cubicBezTo>
                      <a:pt x="1" y="111"/>
                      <a:pt x="0" y="111"/>
                      <a:pt x="0" y="111"/>
                    </a:cubicBezTo>
                    <a:cubicBezTo>
                      <a:pt x="1" y="112"/>
                      <a:pt x="1" y="112"/>
                      <a:pt x="2" y="112"/>
                    </a:cubicBezTo>
                    <a:cubicBezTo>
                      <a:pt x="2" y="112"/>
                      <a:pt x="6" y="112"/>
                      <a:pt x="8" y="112"/>
                    </a:cubicBezTo>
                    <a:cubicBezTo>
                      <a:pt x="7" y="112"/>
                      <a:pt x="8" y="111"/>
                      <a:pt x="8" y="110"/>
                    </a:cubicBezTo>
                    <a:cubicBezTo>
                      <a:pt x="8" y="110"/>
                      <a:pt x="7" y="110"/>
                      <a:pt x="6" y="110"/>
                    </a:cubicBezTo>
                    <a:close/>
                    <a:moveTo>
                      <a:pt x="106" y="4"/>
                    </a:moveTo>
                    <a:cubicBezTo>
                      <a:pt x="108" y="4"/>
                      <a:pt x="108" y="2"/>
                      <a:pt x="107" y="2"/>
                    </a:cubicBezTo>
                    <a:cubicBezTo>
                      <a:pt x="106" y="2"/>
                      <a:pt x="105" y="3"/>
                      <a:pt x="105" y="3"/>
                    </a:cubicBezTo>
                    <a:cubicBezTo>
                      <a:pt x="104" y="3"/>
                      <a:pt x="101" y="3"/>
                      <a:pt x="102" y="4"/>
                    </a:cubicBezTo>
                    <a:cubicBezTo>
                      <a:pt x="103" y="4"/>
                      <a:pt x="105" y="4"/>
                      <a:pt x="106" y="4"/>
                    </a:cubicBezTo>
                    <a:close/>
                    <a:moveTo>
                      <a:pt x="119" y="42"/>
                    </a:moveTo>
                    <a:cubicBezTo>
                      <a:pt x="120" y="42"/>
                      <a:pt x="122" y="42"/>
                      <a:pt x="123" y="41"/>
                    </a:cubicBezTo>
                    <a:cubicBezTo>
                      <a:pt x="123" y="41"/>
                      <a:pt x="122" y="40"/>
                      <a:pt x="120" y="40"/>
                    </a:cubicBezTo>
                    <a:cubicBezTo>
                      <a:pt x="119" y="40"/>
                      <a:pt x="118" y="42"/>
                      <a:pt x="119" y="42"/>
                    </a:cubicBezTo>
                    <a:close/>
                    <a:moveTo>
                      <a:pt x="170" y="7"/>
                    </a:moveTo>
                    <a:cubicBezTo>
                      <a:pt x="171" y="8"/>
                      <a:pt x="171" y="8"/>
                      <a:pt x="169" y="8"/>
                    </a:cubicBezTo>
                    <a:cubicBezTo>
                      <a:pt x="168" y="8"/>
                      <a:pt x="167" y="8"/>
                      <a:pt x="168" y="9"/>
                    </a:cubicBezTo>
                    <a:cubicBezTo>
                      <a:pt x="168" y="9"/>
                      <a:pt x="168" y="10"/>
                      <a:pt x="170" y="10"/>
                    </a:cubicBezTo>
                    <a:cubicBezTo>
                      <a:pt x="171" y="10"/>
                      <a:pt x="173" y="9"/>
                      <a:pt x="172" y="8"/>
                    </a:cubicBezTo>
                    <a:cubicBezTo>
                      <a:pt x="172" y="8"/>
                      <a:pt x="177" y="7"/>
                      <a:pt x="179" y="6"/>
                    </a:cubicBezTo>
                    <a:cubicBezTo>
                      <a:pt x="180" y="6"/>
                      <a:pt x="178" y="5"/>
                      <a:pt x="179" y="5"/>
                    </a:cubicBezTo>
                    <a:cubicBezTo>
                      <a:pt x="181" y="4"/>
                      <a:pt x="180" y="4"/>
                      <a:pt x="179" y="3"/>
                    </a:cubicBezTo>
                    <a:cubicBezTo>
                      <a:pt x="177" y="3"/>
                      <a:pt x="177" y="2"/>
                      <a:pt x="177" y="1"/>
                    </a:cubicBezTo>
                    <a:cubicBezTo>
                      <a:pt x="176" y="1"/>
                      <a:pt x="176" y="2"/>
                      <a:pt x="173" y="2"/>
                    </a:cubicBezTo>
                    <a:cubicBezTo>
                      <a:pt x="171" y="3"/>
                      <a:pt x="170" y="3"/>
                      <a:pt x="171" y="4"/>
                    </a:cubicBezTo>
                    <a:cubicBezTo>
                      <a:pt x="172" y="4"/>
                      <a:pt x="171" y="5"/>
                      <a:pt x="170" y="5"/>
                    </a:cubicBezTo>
                    <a:cubicBezTo>
                      <a:pt x="169" y="5"/>
                      <a:pt x="169" y="6"/>
                      <a:pt x="170" y="7"/>
                    </a:cubicBezTo>
                    <a:close/>
                    <a:moveTo>
                      <a:pt x="173" y="9"/>
                    </a:moveTo>
                    <a:cubicBezTo>
                      <a:pt x="173" y="10"/>
                      <a:pt x="171" y="10"/>
                      <a:pt x="172" y="11"/>
                    </a:cubicBezTo>
                    <a:cubicBezTo>
                      <a:pt x="172" y="11"/>
                      <a:pt x="173" y="11"/>
                      <a:pt x="174" y="11"/>
                    </a:cubicBezTo>
                    <a:cubicBezTo>
                      <a:pt x="174" y="12"/>
                      <a:pt x="175" y="13"/>
                      <a:pt x="176" y="13"/>
                    </a:cubicBezTo>
                    <a:cubicBezTo>
                      <a:pt x="177" y="13"/>
                      <a:pt x="181" y="14"/>
                      <a:pt x="182" y="14"/>
                    </a:cubicBezTo>
                    <a:cubicBezTo>
                      <a:pt x="184" y="14"/>
                      <a:pt x="185" y="13"/>
                      <a:pt x="184" y="13"/>
                    </a:cubicBezTo>
                    <a:cubicBezTo>
                      <a:pt x="183" y="13"/>
                      <a:pt x="184" y="12"/>
                      <a:pt x="185" y="10"/>
                    </a:cubicBezTo>
                    <a:cubicBezTo>
                      <a:pt x="186" y="8"/>
                      <a:pt x="182" y="7"/>
                      <a:pt x="182" y="9"/>
                    </a:cubicBezTo>
                    <a:cubicBezTo>
                      <a:pt x="182" y="10"/>
                      <a:pt x="180" y="8"/>
                      <a:pt x="180" y="8"/>
                    </a:cubicBezTo>
                    <a:cubicBezTo>
                      <a:pt x="180" y="7"/>
                      <a:pt x="173" y="8"/>
                      <a:pt x="173" y="9"/>
                    </a:cubicBezTo>
                    <a:close/>
                    <a:moveTo>
                      <a:pt x="139" y="43"/>
                    </a:moveTo>
                    <a:cubicBezTo>
                      <a:pt x="140" y="44"/>
                      <a:pt x="141" y="43"/>
                      <a:pt x="141" y="42"/>
                    </a:cubicBezTo>
                    <a:cubicBezTo>
                      <a:pt x="141" y="41"/>
                      <a:pt x="138" y="43"/>
                      <a:pt x="139" y="43"/>
                    </a:cubicBezTo>
                    <a:close/>
                    <a:moveTo>
                      <a:pt x="168" y="2"/>
                    </a:moveTo>
                    <a:cubicBezTo>
                      <a:pt x="168" y="1"/>
                      <a:pt x="164" y="2"/>
                      <a:pt x="165" y="3"/>
                    </a:cubicBezTo>
                    <a:cubicBezTo>
                      <a:pt x="165" y="3"/>
                      <a:pt x="168" y="3"/>
                      <a:pt x="168" y="2"/>
                    </a:cubicBezTo>
                    <a:close/>
                    <a:moveTo>
                      <a:pt x="370" y="52"/>
                    </a:moveTo>
                    <a:cubicBezTo>
                      <a:pt x="372" y="53"/>
                      <a:pt x="372" y="51"/>
                      <a:pt x="374" y="52"/>
                    </a:cubicBezTo>
                    <a:cubicBezTo>
                      <a:pt x="375" y="53"/>
                      <a:pt x="377" y="52"/>
                      <a:pt x="378" y="51"/>
                    </a:cubicBezTo>
                    <a:cubicBezTo>
                      <a:pt x="380" y="51"/>
                      <a:pt x="379" y="50"/>
                      <a:pt x="376" y="49"/>
                    </a:cubicBezTo>
                    <a:cubicBezTo>
                      <a:pt x="373" y="49"/>
                      <a:pt x="369" y="51"/>
                      <a:pt x="370" y="52"/>
                    </a:cubicBezTo>
                    <a:close/>
                    <a:moveTo>
                      <a:pt x="184" y="19"/>
                    </a:moveTo>
                    <a:cubicBezTo>
                      <a:pt x="185" y="19"/>
                      <a:pt x="188" y="18"/>
                      <a:pt x="190" y="18"/>
                    </a:cubicBezTo>
                    <a:cubicBezTo>
                      <a:pt x="192" y="18"/>
                      <a:pt x="198" y="16"/>
                      <a:pt x="198" y="15"/>
                    </a:cubicBezTo>
                    <a:cubicBezTo>
                      <a:pt x="199" y="14"/>
                      <a:pt x="196" y="14"/>
                      <a:pt x="195" y="13"/>
                    </a:cubicBezTo>
                    <a:cubicBezTo>
                      <a:pt x="194" y="12"/>
                      <a:pt x="192" y="13"/>
                      <a:pt x="192" y="14"/>
                    </a:cubicBezTo>
                    <a:cubicBezTo>
                      <a:pt x="191" y="15"/>
                      <a:pt x="191" y="14"/>
                      <a:pt x="192" y="13"/>
                    </a:cubicBezTo>
                    <a:cubicBezTo>
                      <a:pt x="193" y="11"/>
                      <a:pt x="191" y="10"/>
                      <a:pt x="191" y="11"/>
                    </a:cubicBezTo>
                    <a:cubicBezTo>
                      <a:pt x="191" y="12"/>
                      <a:pt x="188" y="11"/>
                      <a:pt x="188" y="12"/>
                    </a:cubicBezTo>
                    <a:cubicBezTo>
                      <a:pt x="188" y="13"/>
                      <a:pt x="187" y="13"/>
                      <a:pt x="188" y="14"/>
                    </a:cubicBezTo>
                    <a:cubicBezTo>
                      <a:pt x="188" y="15"/>
                      <a:pt x="186" y="14"/>
                      <a:pt x="186" y="15"/>
                    </a:cubicBezTo>
                    <a:cubicBezTo>
                      <a:pt x="186" y="17"/>
                      <a:pt x="183" y="18"/>
                      <a:pt x="184" y="19"/>
                    </a:cubicBezTo>
                    <a:close/>
                    <a:moveTo>
                      <a:pt x="273" y="33"/>
                    </a:moveTo>
                    <a:cubicBezTo>
                      <a:pt x="274" y="33"/>
                      <a:pt x="274" y="34"/>
                      <a:pt x="275" y="34"/>
                    </a:cubicBezTo>
                    <a:cubicBezTo>
                      <a:pt x="275" y="35"/>
                      <a:pt x="277" y="34"/>
                      <a:pt x="278" y="34"/>
                    </a:cubicBezTo>
                    <a:cubicBezTo>
                      <a:pt x="279" y="33"/>
                      <a:pt x="279" y="35"/>
                      <a:pt x="280" y="34"/>
                    </a:cubicBezTo>
                    <a:cubicBezTo>
                      <a:pt x="282" y="33"/>
                      <a:pt x="283" y="34"/>
                      <a:pt x="284" y="34"/>
                    </a:cubicBezTo>
                    <a:cubicBezTo>
                      <a:pt x="286" y="34"/>
                      <a:pt x="284" y="32"/>
                      <a:pt x="284" y="31"/>
                    </a:cubicBezTo>
                    <a:cubicBezTo>
                      <a:pt x="284" y="30"/>
                      <a:pt x="286" y="31"/>
                      <a:pt x="285" y="31"/>
                    </a:cubicBezTo>
                    <a:cubicBezTo>
                      <a:pt x="285" y="32"/>
                      <a:pt x="286" y="34"/>
                      <a:pt x="288" y="34"/>
                    </a:cubicBezTo>
                    <a:cubicBezTo>
                      <a:pt x="291" y="33"/>
                      <a:pt x="289" y="32"/>
                      <a:pt x="290" y="32"/>
                    </a:cubicBezTo>
                    <a:cubicBezTo>
                      <a:pt x="291" y="31"/>
                      <a:pt x="291" y="31"/>
                      <a:pt x="289" y="30"/>
                    </a:cubicBezTo>
                    <a:cubicBezTo>
                      <a:pt x="288" y="29"/>
                      <a:pt x="286" y="29"/>
                      <a:pt x="284" y="29"/>
                    </a:cubicBezTo>
                    <a:cubicBezTo>
                      <a:pt x="283" y="28"/>
                      <a:pt x="281" y="28"/>
                      <a:pt x="281" y="29"/>
                    </a:cubicBezTo>
                    <a:cubicBezTo>
                      <a:pt x="281" y="31"/>
                      <a:pt x="278" y="28"/>
                      <a:pt x="277" y="27"/>
                    </a:cubicBezTo>
                    <a:cubicBezTo>
                      <a:pt x="275" y="27"/>
                      <a:pt x="271" y="32"/>
                      <a:pt x="273" y="33"/>
                    </a:cubicBezTo>
                    <a:close/>
                    <a:moveTo>
                      <a:pt x="287" y="42"/>
                    </a:moveTo>
                    <a:cubicBezTo>
                      <a:pt x="288" y="41"/>
                      <a:pt x="286" y="39"/>
                      <a:pt x="284" y="39"/>
                    </a:cubicBezTo>
                    <a:cubicBezTo>
                      <a:pt x="282" y="38"/>
                      <a:pt x="280" y="40"/>
                      <a:pt x="280" y="40"/>
                    </a:cubicBezTo>
                    <a:cubicBezTo>
                      <a:pt x="281" y="41"/>
                      <a:pt x="286" y="42"/>
                      <a:pt x="287" y="42"/>
                    </a:cubicBezTo>
                    <a:close/>
                    <a:moveTo>
                      <a:pt x="282" y="37"/>
                    </a:moveTo>
                    <a:cubicBezTo>
                      <a:pt x="282" y="36"/>
                      <a:pt x="278" y="37"/>
                      <a:pt x="279" y="38"/>
                    </a:cubicBezTo>
                    <a:cubicBezTo>
                      <a:pt x="280" y="38"/>
                      <a:pt x="282" y="38"/>
                      <a:pt x="282" y="37"/>
                    </a:cubicBezTo>
                    <a:close/>
                    <a:moveTo>
                      <a:pt x="294" y="33"/>
                    </a:moveTo>
                    <a:cubicBezTo>
                      <a:pt x="295" y="33"/>
                      <a:pt x="296" y="34"/>
                      <a:pt x="299" y="35"/>
                    </a:cubicBezTo>
                    <a:cubicBezTo>
                      <a:pt x="302" y="35"/>
                      <a:pt x="305" y="34"/>
                      <a:pt x="305" y="33"/>
                    </a:cubicBezTo>
                    <a:cubicBezTo>
                      <a:pt x="305" y="33"/>
                      <a:pt x="302" y="32"/>
                      <a:pt x="301" y="32"/>
                    </a:cubicBezTo>
                    <a:cubicBezTo>
                      <a:pt x="300" y="33"/>
                      <a:pt x="299" y="31"/>
                      <a:pt x="298" y="32"/>
                    </a:cubicBezTo>
                    <a:cubicBezTo>
                      <a:pt x="297" y="32"/>
                      <a:pt x="296" y="32"/>
                      <a:pt x="295" y="31"/>
                    </a:cubicBezTo>
                    <a:cubicBezTo>
                      <a:pt x="295" y="30"/>
                      <a:pt x="293" y="33"/>
                      <a:pt x="294" y="33"/>
                    </a:cubicBezTo>
                    <a:close/>
                    <a:moveTo>
                      <a:pt x="64" y="5"/>
                    </a:moveTo>
                    <a:cubicBezTo>
                      <a:pt x="66" y="3"/>
                      <a:pt x="68" y="5"/>
                      <a:pt x="68" y="4"/>
                    </a:cubicBezTo>
                    <a:cubicBezTo>
                      <a:pt x="68" y="3"/>
                      <a:pt x="65" y="3"/>
                      <a:pt x="64" y="4"/>
                    </a:cubicBezTo>
                    <a:cubicBezTo>
                      <a:pt x="63" y="4"/>
                      <a:pt x="60" y="4"/>
                      <a:pt x="60" y="5"/>
                    </a:cubicBezTo>
                    <a:cubicBezTo>
                      <a:pt x="60" y="5"/>
                      <a:pt x="62" y="6"/>
                      <a:pt x="64" y="5"/>
                    </a:cubicBezTo>
                    <a:close/>
                    <a:moveTo>
                      <a:pt x="287" y="121"/>
                    </a:moveTo>
                    <a:cubicBezTo>
                      <a:pt x="286" y="119"/>
                      <a:pt x="288" y="117"/>
                      <a:pt x="286" y="116"/>
                    </a:cubicBezTo>
                    <a:cubicBezTo>
                      <a:pt x="285" y="115"/>
                      <a:pt x="285" y="113"/>
                      <a:pt x="285" y="113"/>
                    </a:cubicBezTo>
                    <a:cubicBezTo>
                      <a:pt x="284" y="114"/>
                      <a:pt x="285" y="115"/>
                      <a:pt x="284" y="116"/>
                    </a:cubicBezTo>
                    <a:cubicBezTo>
                      <a:pt x="283" y="116"/>
                      <a:pt x="284" y="117"/>
                      <a:pt x="283" y="118"/>
                    </a:cubicBezTo>
                    <a:cubicBezTo>
                      <a:pt x="283" y="120"/>
                      <a:pt x="283" y="122"/>
                      <a:pt x="284" y="123"/>
                    </a:cubicBezTo>
                    <a:cubicBezTo>
                      <a:pt x="285" y="124"/>
                      <a:pt x="283" y="131"/>
                      <a:pt x="284" y="132"/>
                    </a:cubicBezTo>
                    <a:cubicBezTo>
                      <a:pt x="284" y="133"/>
                      <a:pt x="283" y="138"/>
                      <a:pt x="283" y="138"/>
                    </a:cubicBezTo>
                    <a:cubicBezTo>
                      <a:pt x="284" y="139"/>
                      <a:pt x="284" y="137"/>
                      <a:pt x="285" y="137"/>
                    </a:cubicBezTo>
                    <a:cubicBezTo>
                      <a:pt x="286" y="137"/>
                      <a:pt x="286" y="138"/>
                      <a:pt x="287" y="138"/>
                    </a:cubicBezTo>
                    <a:cubicBezTo>
                      <a:pt x="288" y="139"/>
                      <a:pt x="287" y="136"/>
                      <a:pt x="286" y="136"/>
                    </a:cubicBezTo>
                    <a:cubicBezTo>
                      <a:pt x="286" y="137"/>
                      <a:pt x="285" y="135"/>
                      <a:pt x="285" y="134"/>
                    </a:cubicBezTo>
                    <a:cubicBezTo>
                      <a:pt x="285" y="133"/>
                      <a:pt x="286" y="131"/>
                      <a:pt x="286" y="130"/>
                    </a:cubicBezTo>
                    <a:cubicBezTo>
                      <a:pt x="286" y="128"/>
                      <a:pt x="287" y="129"/>
                      <a:pt x="288" y="130"/>
                    </a:cubicBezTo>
                    <a:cubicBezTo>
                      <a:pt x="289" y="131"/>
                      <a:pt x="289" y="130"/>
                      <a:pt x="289" y="129"/>
                    </a:cubicBezTo>
                    <a:cubicBezTo>
                      <a:pt x="289" y="128"/>
                      <a:pt x="287" y="123"/>
                      <a:pt x="287" y="121"/>
                    </a:cubicBezTo>
                    <a:close/>
                    <a:moveTo>
                      <a:pt x="70" y="4"/>
                    </a:moveTo>
                    <a:cubicBezTo>
                      <a:pt x="71" y="5"/>
                      <a:pt x="68" y="5"/>
                      <a:pt x="67" y="5"/>
                    </a:cubicBezTo>
                    <a:cubicBezTo>
                      <a:pt x="67" y="6"/>
                      <a:pt x="65" y="6"/>
                      <a:pt x="65" y="7"/>
                    </a:cubicBezTo>
                    <a:cubicBezTo>
                      <a:pt x="66" y="7"/>
                      <a:pt x="69" y="7"/>
                      <a:pt x="69" y="7"/>
                    </a:cubicBezTo>
                    <a:cubicBezTo>
                      <a:pt x="69" y="6"/>
                      <a:pt x="71" y="7"/>
                      <a:pt x="71" y="6"/>
                    </a:cubicBezTo>
                    <a:cubicBezTo>
                      <a:pt x="71" y="5"/>
                      <a:pt x="72" y="5"/>
                      <a:pt x="74" y="5"/>
                    </a:cubicBezTo>
                    <a:cubicBezTo>
                      <a:pt x="76" y="5"/>
                      <a:pt x="76" y="4"/>
                      <a:pt x="74" y="3"/>
                    </a:cubicBezTo>
                    <a:cubicBezTo>
                      <a:pt x="72" y="2"/>
                      <a:pt x="70" y="3"/>
                      <a:pt x="70" y="4"/>
                    </a:cubicBezTo>
                    <a:close/>
                    <a:moveTo>
                      <a:pt x="68" y="60"/>
                    </a:moveTo>
                    <a:cubicBezTo>
                      <a:pt x="69" y="61"/>
                      <a:pt x="71" y="59"/>
                      <a:pt x="72" y="59"/>
                    </a:cubicBezTo>
                    <a:cubicBezTo>
                      <a:pt x="73" y="59"/>
                      <a:pt x="71" y="58"/>
                      <a:pt x="70" y="57"/>
                    </a:cubicBezTo>
                    <a:cubicBezTo>
                      <a:pt x="68" y="57"/>
                      <a:pt x="66" y="58"/>
                      <a:pt x="68" y="60"/>
                    </a:cubicBezTo>
                    <a:close/>
                    <a:moveTo>
                      <a:pt x="397" y="71"/>
                    </a:moveTo>
                    <a:cubicBezTo>
                      <a:pt x="396" y="71"/>
                      <a:pt x="394" y="70"/>
                      <a:pt x="393" y="69"/>
                    </a:cubicBezTo>
                    <a:cubicBezTo>
                      <a:pt x="393" y="68"/>
                      <a:pt x="390" y="68"/>
                      <a:pt x="390" y="68"/>
                    </a:cubicBezTo>
                    <a:cubicBezTo>
                      <a:pt x="390" y="69"/>
                      <a:pt x="389" y="68"/>
                      <a:pt x="389" y="68"/>
                    </a:cubicBezTo>
                    <a:cubicBezTo>
                      <a:pt x="389" y="67"/>
                      <a:pt x="386" y="67"/>
                      <a:pt x="386" y="68"/>
                    </a:cubicBezTo>
                    <a:cubicBezTo>
                      <a:pt x="386" y="68"/>
                      <a:pt x="387" y="68"/>
                      <a:pt x="387" y="69"/>
                    </a:cubicBezTo>
                    <a:cubicBezTo>
                      <a:pt x="387" y="69"/>
                      <a:pt x="387" y="70"/>
                      <a:pt x="387" y="70"/>
                    </a:cubicBezTo>
                    <a:cubicBezTo>
                      <a:pt x="387" y="71"/>
                      <a:pt x="386" y="70"/>
                      <a:pt x="385" y="70"/>
                    </a:cubicBezTo>
                    <a:cubicBezTo>
                      <a:pt x="385" y="69"/>
                      <a:pt x="385" y="68"/>
                      <a:pt x="385" y="67"/>
                    </a:cubicBezTo>
                    <a:cubicBezTo>
                      <a:pt x="385" y="66"/>
                      <a:pt x="384" y="67"/>
                      <a:pt x="384" y="66"/>
                    </a:cubicBezTo>
                    <a:cubicBezTo>
                      <a:pt x="384" y="65"/>
                      <a:pt x="381" y="64"/>
                      <a:pt x="380" y="63"/>
                    </a:cubicBezTo>
                    <a:cubicBezTo>
                      <a:pt x="378" y="63"/>
                      <a:pt x="377" y="62"/>
                      <a:pt x="376" y="62"/>
                    </a:cubicBezTo>
                    <a:cubicBezTo>
                      <a:pt x="376" y="61"/>
                      <a:pt x="374" y="61"/>
                      <a:pt x="373" y="60"/>
                    </a:cubicBezTo>
                    <a:cubicBezTo>
                      <a:pt x="372" y="59"/>
                      <a:pt x="368" y="57"/>
                      <a:pt x="366" y="57"/>
                    </a:cubicBezTo>
                    <a:cubicBezTo>
                      <a:pt x="364" y="57"/>
                      <a:pt x="365" y="56"/>
                      <a:pt x="364" y="56"/>
                    </a:cubicBezTo>
                    <a:cubicBezTo>
                      <a:pt x="363" y="56"/>
                      <a:pt x="360" y="56"/>
                      <a:pt x="359" y="56"/>
                    </a:cubicBezTo>
                    <a:cubicBezTo>
                      <a:pt x="357" y="56"/>
                      <a:pt x="357" y="57"/>
                      <a:pt x="356" y="56"/>
                    </a:cubicBezTo>
                    <a:cubicBezTo>
                      <a:pt x="356" y="56"/>
                      <a:pt x="352" y="55"/>
                      <a:pt x="351" y="55"/>
                    </a:cubicBezTo>
                    <a:cubicBezTo>
                      <a:pt x="351" y="56"/>
                      <a:pt x="351" y="57"/>
                      <a:pt x="350" y="57"/>
                    </a:cubicBezTo>
                    <a:cubicBezTo>
                      <a:pt x="350" y="57"/>
                      <a:pt x="350" y="57"/>
                      <a:pt x="351" y="59"/>
                    </a:cubicBezTo>
                    <a:cubicBezTo>
                      <a:pt x="353" y="60"/>
                      <a:pt x="352" y="60"/>
                      <a:pt x="351" y="61"/>
                    </a:cubicBezTo>
                    <a:cubicBezTo>
                      <a:pt x="350" y="61"/>
                      <a:pt x="348" y="60"/>
                      <a:pt x="348" y="60"/>
                    </a:cubicBezTo>
                    <a:cubicBezTo>
                      <a:pt x="347" y="59"/>
                      <a:pt x="346" y="59"/>
                      <a:pt x="345" y="58"/>
                    </a:cubicBezTo>
                    <a:cubicBezTo>
                      <a:pt x="345" y="57"/>
                      <a:pt x="346" y="57"/>
                      <a:pt x="346" y="57"/>
                    </a:cubicBezTo>
                    <a:cubicBezTo>
                      <a:pt x="347" y="58"/>
                      <a:pt x="348" y="58"/>
                      <a:pt x="348" y="57"/>
                    </a:cubicBezTo>
                    <a:cubicBezTo>
                      <a:pt x="348" y="56"/>
                      <a:pt x="346" y="56"/>
                      <a:pt x="345" y="56"/>
                    </a:cubicBezTo>
                    <a:cubicBezTo>
                      <a:pt x="344" y="56"/>
                      <a:pt x="344" y="57"/>
                      <a:pt x="343" y="58"/>
                    </a:cubicBezTo>
                    <a:cubicBezTo>
                      <a:pt x="341" y="58"/>
                      <a:pt x="337" y="58"/>
                      <a:pt x="337" y="57"/>
                    </a:cubicBezTo>
                    <a:cubicBezTo>
                      <a:pt x="336" y="57"/>
                      <a:pt x="330" y="57"/>
                      <a:pt x="330" y="58"/>
                    </a:cubicBezTo>
                    <a:cubicBezTo>
                      <a:pt x="329" y="58"/>
                      <a:pt x="330" y="60"/>
                      <a:pt x="329" y="60"/>
                    </a:cubicBezTo>
                    <a:cubicBezTo>
                      <a:pt x="329" y="60"/>
                      <a:pt x="329" y="58"/>
                      <a:pt x="329" y="57"/>
                    </a:cubicBezTo>
                    <a:cubicBezTo>
                      <a:pt x="329" y="57"/>
                      <a:pt x="328" y="57"/>
                      <a:pt x="327" y="57"/>
                    </a:cubicBezTo>
                    <a:cubicBezTo>
                      <a:pt x="326" y="57"/>
                      <a:pt x="325" y="57"/>
                      <a:pt x="326" y="56"/>
                    </a:cubicBezTo>
                    <a:cubicBezTo>
                      <a:pt x="326" y="56"/>
                      <a:pt x="325" y="55"/>
                      <a:pt x="326" y="55"/>
                    </a:cubicBezTo>
                    <a:cubicBezTo>
                      <a:pt x="327" y="54"/>
                      <a:pt x="324" y="52"/>
                      <a:pt x="322" y="52"/>
                    </a:cubicBezTo>
                    <a:cubicBezTo>
                      <a:pt x="320" y="51"/>
                      <a:pt x="315" y="51"/>
                      <a:pt x="313" y="52"/>
                    </a:cubicBezTo>
                    <a:cubicBezTo>
                      <a:pt x="312" y="52"/>
                      <a:pt x="309" y="52"/>
                      <a:pt x="308" y="52"/>
                    </a:cubicBezTo>
                    <a:cubicBezTo>
                      <a:pt x="307" y="52"/>
                      <a:pt x="308" y="51"/>
                      <a:pt x="307" y="51"/>
                    </a:cubicBezTo>
                    <a:cubicBezTo>
                      <a:pt x="307" y="50"/>
                      <a:pt x="305" y="49"/>
                      <a:pt x="304" y="50"/>
                    </a:cubicBezTo>
                    <a:cubicBezTo>
                      <a:pt x="304" y="50"/>
                      <a:pt x="304" y="50"/>
                      <a:pt x="304" y="50"/>
                    </a:cubicBezTo>
                    <a:cubicBezTo>
                      <a:pt x="304" y="49"/>
                      <a:pt x="301" y="48"/>
                      <a:pt x="301" y="49"/>
                    </a:cubicBezTo>
                    <a:cubicBezTo>
                      <a:pt x="300" y="49"/>
                      <a:pt x="299" y="48"/>
                      <a:pt x="300" y="48"/>
                    </a:cubicBezTo>
                    <a:cubicBezTo>
                      <a:pt x="301" y="48"/>
                      <a:pt x="303" y="48"/>
                      <a:pt x="302" y="47"/>
                    </a:cubicBezTo>
                    <a:cubicBezTo>
                      <a:pt x="302" y="46"/>
                      <a:pt x="295" y="45"/>
                      <a:pt x="295" y="46"/>
                    </a:cubicBezTo>
                    <a:cubicBezTo>
                      <a:pt x="294" y="46"/>
                      <a:pt x="295" y="47"/>
                      <a:pt x="293" y="48"/>
                    </a:cubicBezTo>
                    <a:cubicBezTo>
                      <a:pt x="292" y="49"/>
                      <a:pt x="291" y="48"/>
                      <a:pt x="291" y="48"/>
                    </a:cubicBezTo>
                    <a:cubicBezTo>
                      <a:pt x="291" y="47"/>
                      <a:pt x="293" y="47"/>
                      <a:pt x="293" y="47"/>
                    </a:cubicBezTo>
                    <a:cubicBezTo>
                      <a:pt x="293" y="46"/>
                      <a:pt x="291" y="46"/>
                      <a:pt x="290" y="46"/>
                    </a:cubicBezTo>
                    <a:cubicBezTo>
                      <a:pt x="290" y="45"/>
                      <a:pt x="291" y="45"/>
                      <a:pt x="291" y="45"/>
                    </a:cubicBezTo>
                    <a:cubicBezTo>
                      <a:pt x="292" y="45"/>
                      <a:pt x="294" y="46"/>
                      <a:pt x="294" y="45"/>
                    </a:cubicBezTo>
                    <a:cubicBezTo>
                      <a:pt x="294" y="45"/>
                      <a:pt x="293" y="45"/>
                      <a:pt x="292" y="45"/>
                    </a:cubicBezTo>
                    <a:cubicBezTo>
                      <a:pt x="290" y="44"/>
                      <a:pt x="287" y="43"/>
                      <a:pt x="285" y="44"/>
                    </a:cubicBezTo>
                    <a:cubicBezTo>
                      <a:pt x="283" y="44"/>
                      <a:pt x="283" y="43"/>
                      <a:pt x="282" y="43"/>
                    </a:cubicBezTo>
                    <a:cubicBezTo>
                      <a:pt x="281" y="43"/>
                      <a:pt x="281" y="43"/>
                      <a:pt x="281" y="44"/>
                    </a:cubicBezTo>
                    <a:cubicBezTo>
                      <a:pt x="282" y="45"/>
                      <a:pt x="280" y="45"/>
                      <a:pt x="279" y="45"/>
                    </a:cubicBezTo>
                    <a:cubicBezTo>
                      <a:pt x="278" y="45"/>
                      <a:pt x="276" y="45"/>
                      <a:pt x="277" y="46"/>
                    </a:cubicBezTo>
                    <a:cubicBezTo>
                      <a:pt x="278" y="47"/>
                      <a:pt x="278" y="46"/>
                      <a:pt x="279" y="46"/>
                    </a:cubicBezTo>
                    <a:cubicBezTo>
                      <a:pt x="279" y="46"/>
                      <a:pt x="277" y="47"/>
                      <a:pt x="278" y="47"/>
                    </a:cubicBezTo>
                    <a:cubicBezTo>
                      <a:pt x="279" y="48"/>
                      <a:pt x="279" y="49"/>
                      <a:pt x="279" y="49"/>
                    </a:cubicBezTo>
                    <a:cubicBezTo>
                      <a:pt x="279" y="49"/>
                      <a:pt x="277" y="50"/>
                      <a:pt x="277" y="49"/>
                    </a:cubicBezTo>
                    <a:cubicBezTo>
                      <a:pt x="276" y="48"/>
                      <a:pt x="276" y="49"/>
                      <a:pt x="275" y="49"/>
                    </a:cubicBezTo>
                    <a:cubicBezTo>
                      <a:pt x="274" y="49"/>
                      <a:pt x="273" y="49"/>
                      <a:pt x="274" y="49"/>
                    </a:cubicBezTo>
                    <a:cubicBezTo>
                      <a:pt x="275" y="50"/>
                      <a:pt x="276" y="50"/>
                      <a:pt x="274" y="50"/>
                    </a:cubicBezTo>
                    <a:cubicBezTo>
                      <a:pt x="273" y="50"/>
                      <a:pt x="273" y="49"/>
                      <a:pt x="272" y="49"/>
                    </a:cubicBezTo>
                    <a:cubicBezTo>
                      <a:pt x="271" y="49"/>
                      <a:pt x="270" y="49"/>
                      <a:pt x="269" y="49"/>
                    </a:cubicBezTo>
                    <a:cubicBezTo>
                      <a:pt x="268" y="49"/>
                      <a:pt x="267" y="49"/>
                      <a:pt x="266" y="50"/>
                    </a:cubicBezTo>
                    <a:cubicBezTo>
                      <a:pt x="265" y="50"/>
                      <a:pt x="263" y="49"/>
                      <a:pt x="263" y="48"/>
                    </a:cubicBezTo>
                    <a:cubicBezTo>
                      <a:pt x="262" y="47"/>
                      <a:pt x="262" y="47"/>
                      <a:pt x="261" y="48"/>
                    </a:cubicBezTo>
                    <a:cubicBezTo>
                      <a:pt x="261" y="49"/>
                      <a:pt x="261" y="50"/>
                      <a:pt x="260" y="50"/>
                    </a:cubicBezTo>
                    <a:cubicBezTo>
                      <a:pt x="259" y="51"/>
                      <a:pt x="259" y="52"/>
                      <a:pt x="258" y="52"/>
                    </a:cubicBezTo>
                    <a:cubicBezTo>
                      <a:pt x="258" y="53"/>
                      <a:pt x="258" y="52"/>
                      <a:pt x="257" y="52"/>
                    </a:cubicBezTo>
                    <a:cubicBezTo>
                      <a:pt x="256" y="52"/>
                      <a:pt x="254" y="49"/>
                      <a:pt x="254" y="49"/>
                    </a:cubicBezTo>
                    <a:cubicBezTo>
                      <a:pt x="253" y="48"/>
                      <a:pt x="252" y="47"/>
                      <a:pt x="251" y="46"/>
                    </a:cubicBezTo>
                    <a:cubicBezTo>
                      <a:pt x="251" y="46"/>
                      <a:pt x="252" y="46"/>
                      <a:pt x="252" y="46"/>
                    </a:cubicBezTo>
                    <a:cubicBezTo>
                      <a:pt x="253" y="47"/>
                      <a:pt x="254" y="47"/>
                      <a:pt x="254" y="47"/>
                    </a:cubicBezTo>
                    <a:cubicBezTo>
                      <a:pt x="255" y="46"/>
                      <a:pt x="254" y="45"/>
                      <a:pt x="254" y="45"/>
                    </a:cubicBezTo>
                    <a:cubicBezTo>
                      <a:pt x="253" y="45"/>
                      <a:pt x="253" y="44"/>
                      <a:pt x="253" y="44"/>
                    </a:cubicBezTo>
                    <a:cubicBezTo>
                      <a:pt x="254" y="44"/>
                      <a:pt x="252" y="43"/>
                      <a:pt x="253" y="42"/>
                    </a:cubicBezTo>
                    <a:cubicBezTo>
                      <a:pt x="254" y="42"/>
                      <a:pt x="253" y="42"/>
                      <a:pt x="253" y="42"/>
                    </a:cubicBezTo>
                    <a:cubicBezTo>
                      <a:pt x="252" y="41"/>
                      <a:pt x="251" y="41"/>
                      <a:pt x="251" y="40"/>
                    </a:cubicBezTo>
                    <a:cubicBezTo>
                      <a:pt x="251" y="40"/>
                      <a:pt x="248" y="40"/>
                      <a:pt x="248" y="41"/>
                    </a:cubicBezTo>
                    <a:cubicBezTo>
                      <a:pt x="248" y="41"/>
                      <a:pt x="247" y="41"/>
                      <a:pt x="247" y="40"/>
                    </a:cubicBezTo>
                    <a:cubicBezTo>
                      <a:pt x="247" y="40"/>
                      <a:pt x="246" y="40"/>
                      <a:pt x="244" y="40"/>
                    </a:cubicBezTo>
                    <a:cubicBezTo>
                      <a:pt x="243" y="39"/>
                      <a:pt x="243" y="38"/>
                      <a:pt x="242" y="38"/>
                    </a:cubicBezTo>
                    <a:cubicBezTo>
                      <a:pt x="242" y="38"/>
                      <a:pt x="242" y="40"/>
                      <a:pt x="241" y="39"/>
                    </a:cubicBezTo>
                    <a:cubicBezTo>
                      <a:pt x="240" y="39"/>
                      <a:pt x="240" y="40"/>
                      <a:pt x="240" y="41"/>
                    </a:cubicBezTo>
                    <a:cubicBezTo>
                      <a:pt x="240" y="41"/>
                      <a:pt x="240" y="42"/>
                      <a:pt x="240" y="42"/>
                    </a:cubicBezTo>
                    <a:cubicBezTo>
                      <a:pt x="240" y="43"/>
                      <a:pt x="240" y="43"/>
                      <a:pt x="239" y="42"/>
                    </a:cubicBezTo>
                    <a:cubicBezTo>
                      <a:pt x="238" y="42"/>
                      <a:pt x="238" y="43"/>
                      <a:pt x="236" y="43"/>
                    </a:cubicBezTo>
                    <a:cubicBezTo>
                      <a:pt x="234" y="42"/>
                      <a:pt x="233" y="43"/>
                      <a:pt x="233" y="42"/>
                    </a:cubicBezTo>
                    <a:cubicBezTo>
                      <a:pt x="232" y="41"/>
                      <a:pt x="232" y="41"/>
                      <a:pt x="232" y="42"/>
                    </a:cubicBezTo>
                    <a:cubicBezTo>
                      <a:pt x="232" y="42"/>
                      <a:pt x="229" y="42"/>
                      <a:pt x="228" y="41"/>
                    </a:cubicBezTo>
                    <a:cubicBezTo>
                      <a:pt x="228" y="41"/>
                      <a:pt x="229" y="41"/>
                      <a:pt x="229" y="40"/>
                    </a:cubicBezTo>
                    <a:cubicBezTo>
                      <a:pt x="230" y="40"/>
                      <a:pt x="229" y="40"/>
                      <a:pt x="227" y="40"/>
                    </a:cubicBezTo>
                    <a:cubicBezTo>
                      <a:pt x="226" y="40"/>
                      <a:pt x="225" y="39"/>
                      <a:pt x="223" y="39"/>
                    </a:cubicBezTo>
                    <a:cubicBezTo>
                      <a:pt x="221" y="39"/>
                      <a:pt x="218" y="40"/>
                      <a:pt x="217" y="40"/>
                    </a:cubicBezTo>
                    <a:cubicBezTo>
                      <a:pt x="217" y="40"/>
                      <a:pt x="218" y="41"/>
                      <a:pt x="217" y="41"/>
                    </a:cubicBezTo>
                    <a:cubicBezTo>
                      <a:pt x="216" y="41"/>
                      <a:pt x="217" y="40"/>
                      <a:pt x="216" y="39"/>
                    </a:cubicBezTo>
                    <a:cubicBezTo>
                      <a:pt x="216" y="38"/>
                      <a:pt x="215" y="38"/>
                      <a:pt x="215" y="39"/>
                    </a:cubicBezTo>
                    <a:cubicBezTo>
                      <a:pt x="215" y="39"/>
                      <a:pt x="213" y="40"/>
                      <a:pt x="213" y="39"/>
                    </a:cubicBezTo>
                    <a:cubicBezTo>
                      <a:pt x="212" y="39"/>
                      <a:pt x="212" y="38"/>
                      <a:pt x="210" y="38"/>
                    </a:cubicBezTo>
                    <a:cubicBezTo>
                      <a:pt x="209" y="37"/>
                      <a:pt x="207" y="39"/>
                      <a:pt x="208" y="39"/>
                    </a:cubicBezTo>
                    <a:cubicBezTo>
                      <a:pt x="208" y="40"/>
                      <a:pt x="209" y="39"/>
                      <a:pt x="209" y="40"/>
                    </a:cubicBezTo>
                    <a:cubicBezTo>
                      <a:pt x="209" y="40"/>
                      <a:pt x="206" y="40"/>
                      <a:pt x="206" y="40"/>
                    </a:cubicBezTo>
                    <a:cubicBezTo>
                      <a:pt x="206" y="41"/>
                      <a:pt x="203" y="42"/>
                      <a:pt x="203" y="42"/>
                    </a:cubicBezTo>
                    <a:cubicBezTo>
                      <a:pt x="200" y="42"/>
                      <a:pt x="200" y="42"/>
                      <a:pt x="199" y="43"/>
                    </a:cubicBezTo>
                    <a:cubicBezTo>
                      <a:pt x="198" y="44"/>
                      <a:pt x="199" y="42"/>
                      <a:pt x="199" y="41"/>
                    </a:cubicBezTo>
                    <a:cubicBezTo>
                      <a:pt x="200" y="40"/>
                      <a:pt x="201" y="41"/>
                      <a:pt x="202" y="40"/>
                    </a:cubicBezTo>
                    <a:cubicBezTo>
                      <a:pt x="202" y="39"/>
                      <a:pt x="203" y="39"/>
                      <a:pt x="204" y="39"/>
                    </a:cubicBezTo>
                    <a:cubicBezTo>
                      <a:pt x="205" y="39"/>
                      <a:pt x="205" y="38"/>
                      <a:pt x="206" y="38"/>
                    </a:cubicBezTo>
                    <a:cubicBezTo>
                      <a:pt x="207" y="38"/>
                      <a:pt x="208" y="37"/>
                      <a:pt x="208" y="37"/>
                    </a:cubicBezTo>
                    <a:cubicBezTo>
                      <a:pt x="209" y="36"/>
                      <a:pt x="212" y="35"/>
                      <a:pt x="212" y="35"/>
                    </a:cubicBezTo>
                    <a:cubicBezTo>
                      <a:pt x="213" y="35"/>
                      <a:pt x="213" y="34"/>
                      <a:pt x="213" y="34"/>
                    </a:cubicBezTo>
                    <a:cubicBezTo>
                      <a:pt x="214" y="34"/>
                      <a:pt x="216" y="33"/>
                      <a:pt x="216" y="33"/>
                    </a:cubicBezTo>
                    <a:cubicBezTo>
                      <a:pt x="217" y="32"/>
                      <a:pt x="217" y="32"/>
                      <a:pt x="217" y="31"/>
                    </a:cubicBezTo>
                    <a:cubicBezTo>
                      <a:pt x="217" y="31"/>
                      <a:pt x="216" y="31"/>
                      <a:pt x="216" y="30"/>
                    </a:cubicBezTo>
                    <a:cubicBezTo>
                      <a:pt x="216" y="30"/>
                      <a:pt x="217" y="30"/>
                      <a:pt x="217" y="30"/>
                    </a:cubicBezTo>
                    <a:cubicBezTo>
                      <a:pt x="218" y="30"/>
                      <a:pt x="217" y="29"/>
                      <a:pt x="217" y="29"/>
                    </a:cubicBezTo>
                    <a:cubicBezTo>
                      <a:pt x="216" y="29"/>
                      <a:pt x="217" y="28"/>
                      <a:pt x="217" y="28"/>
                    </a:cubicBezTo>
                    <a:cubicBezTo>
                      <a:pt x="216" y="27"/>
                      <a:pt x="215" y="28"/>
                      <a:pt x="215" y="28"/>
                    </a:cubicBezTo>
                    <a:cubicBezTo>
                      <a:pt x="215" y="27"/>
                      <a:pt x="215" y="26"/>
                      <a:pt x="215" y="26"/>
                    </a:cubicBezTo>
                    <a:cubicBezTo>
                      <a:pt x="214" y="25"/>
                      <a:pt x="214" y="26"/>
                      <a:pt x="213" y="26"/>
                    </a:cubicBezTo>
                    <a:cubicBezTo>
                      <a:pt x="212" y="25"/>
                      <a:pt x="209" y="25"/>
                      <a:pt x="209" y="25"/>
                    </a:cubicBezTo>
                    <a:cubicBezTo>
                      <a:pt x="209" y="25"/>
                      <a:pt x="208" y="24"/>
                      <a:pt x="208" y="25"/>
                    </a:cubicBezTo>
                    <a:cubicBezTo>
                      <a:pt x="208" y="25"/>
                      <a:pt x="206" y="25"/>
                      <a:pt x="205" y="25"/>
                    </a:cubicBezTo>
                    <a:cubicBezTo>
                      <a:pt x="204" y="25"/>
                      <a:pt x="204" y="25"/>
                      <a:pt x="203" y="26"/>
                    </a:cubicBezTo>
                    <a:cubicBezTo>
                      <a:pt x="203" y="26"/>
                      <a:pt x="201" y="26"/>
                      <a:pt x="201" y="26"/>
                    </a:cubicBezTo>
                    <a:cubicBezTo>
                      <a:pt x="200" y="26"/>
                      <a:pt x="202" y="24"/>
                      <a:pt x="202" y="24"/>
                    </a:cubicBezTo>
                    <a:cubicBezTo>
                      <a:pt x="202" y="23"/>
                      <a:pt x="199" y="24"/>
                      <a:pt x="198" y="24"/>
                    </a:cubicBezTo>
                    <a:cubicBezTo>
                      <a:pt x="198" y="23"/>
                      <a:pt x="196" y="23"/>
                      <a:pt x="196" y="23"/>
                    </a:cubicBezTo>
                    <a:cubicBezTo>
                      <a:pt x="195" y="23"/>
                      <a:pt x="196" y="23"/>
                      <a:pt x="196" y="23"/>
                    </a:cubicBezTo>
                    <a:cubicBezTo>
                      <a:pt x="197" y="23"/>
                      <a:pt x="198" y="22"/>
                      <a:pt x="199" y="22"/>
                    </a:cubicBezTo>
                    <a:cubicBezTo>
                      <a:pt x="199" y="22"/>
                      <a:pt x="199" y="22"/>
                      <a:pt x="199" y="21"/>
                    </a:cubicBezTo>
                    <a:cubicBezTo>
                      <a:pt x="198" y="21"/>
                      <a:pt x="198" y="21"/>
                      <a:pt x="197" y="21"/>
                    </a:cubicBezTo>
                    <a:cubicBezTo>
                      <a:pt x="196" y="20"/>
                      <a:pt x="195" y="20"/>
                      <a:pt x="194" y="20"/>
                    </a:cubicBezTo>
                    <a:cubicBezTo>
                      <a:pt x="194" y="20"/>
                      <a:pt x="193" y="20"/>
                      <a:pt x="191" y="21"/>
                    </a:cubicBezTo>
                    <a:cubicBezTo>
                      <a:pt x="190" y="21"/>
                      <a:pt x="190" y="22"/>
                      <a:pt x="189" y="23"/>
                    </a:cubicBezTo>
                    <a:cubicBezTo>
                      <a:pt x="188" y="23"/>
                      <a:pt x="187" y="24"/>
                      <a:pt x="187" y="25"/>
                    </a:cubicBezTo>
                    <a:cubicBezTo>
                      <a:pt x="188" y="25"/>
                      <a:pt x="188" y="25"/>
                      <a:pt x="188" y="26"/>
                    </a:cubicBezTo>
                    <a:cubicBezTo>
                      <a:pt x="188" y="26"/>
                      <a:pt x="187" y="26"/>
                      <a:pt x="186" y="26"/>
                    </a:cubicBezTo>
                    <a:cubicBezTo>
                      <a:pt x="186" y="26"/>
                      <a:pt x="183" y="26"/>
                      <a:pt x="183" y="27"/>
                    </a:cubicBezTo>
                    <a:cubicBezTo>
                      <a:pt x="183" y="27"/>
                      <a:pt x="184" y="27"/>
                      <a:pt x="184" y="28"/>
                    </a:cubicBezTo>
                    <a:cubicBezTo>
                      <a:pt x="184" y="28"/>
                      <a:pt x="183" y="28"/>
                      <a:pt x="183" y="27"/>
                    </a:cubicBezTo>
                    <a:cubicBezTo>
                      <a:pt x="182" y="27"/>
                      <a:pt x="181" y="27"/>
                      <a:pt x="181" y="28"/>
                    </a:cubicBezTo>
                    <a:cubicBezTo>
                      <a:pt x="180" y="28"/>
                      <a:pt x="179" y="28"/>
                      <a:pt x="179" y="28"/>
                    </a:cubicBezTo>
                    <a:cubicBezTo>
                      <a:pt x="179" y="28"/>
                      <a:pt x="178" y="28"/>
                      <a:pt x="178" y="28"/>
                    </a:cubicBezTo>
                    <a:cubicBezTo>
                      <a:pt x="177" y="28"/>
                      <a:pt x="179" y="27"/>
                      <a:pt x="178" y="27"/>
                    </a:cubicBezTo>
                    <a:cubicBezTo>
                      <a:pt x="178" y="27"/>
                      <a:pt x="176" y="27"/>
                      <a:pt x="176" y="27"/>
                    </a:cubicBezTo>
                    <a:cubicBezTo>
                      <a:pt x="176" y="28"/>
                      <a:pt x="175" y="27"/>
                      <a:pt x="174" y="27"/>
                    </a:cubicBezTo>
                    <a:cubicBezTo>
                      <a:pt x="174" y="27"/>
                      <a:pt x="174" y="28"/>
                      <a:pt x="173" y="28"/>
                    </a:cubicBezTo>
                    <a:cubicBezTo>
                      <a:pt x="172" y="28"/>
                      <a:pt x="171" y="28"/>
                      <a:pt x="171" y="28"/>
                    </a:cubicBezTo>
                    <a:cubicBezTo>
                      <a:pt x="170" y="29"/>
                      <a:pt x="172" y="29"/>
                      <a:pt x="172" y="29"/>
                    </a:cubicBezTo>
                    <a:cubicBezTo>
                      <a:pt x="172" y="29"/>
                      <a:pt x="168" y="29"/>
                      <a:pt x="168" y="30"/>
                    </a:cubicBezTo>
                    <a:cubicBezTo>
                      <a:pt x="168" y="30"/>
                      <a:pt x="167" y="30"/>
                      <a:pt x="165" y="30"/>
                    </a:cubicBezTo>
                    <a:cubicBezTo>
                      <a:pt x="164" y="30"/>
                      <a:pt x="164" y="31"/>
                      <a:pt x="163" y="31"/>
                    </a:cubicBezTo>
                    <a:cubicBezTo>
                      <a:pt x="162" y="31"/>
                      <a:pt x="161" y="31"/>
                      <a:pt x="161" y="32"/>
                    </a:cubicBezTo>
                    <a:cubicBezTo>
                      <a:pt x="161" y="33"/>
                      <a:pt x="160" y="33"/>
                      <a:pt x="159" y="32"/>
                    </a:cubicBezTo>
                    <a:cubicBezTo>
                      <a:pt x="159" y="32"/>
                      <a:pt x="158" y="33"/>
                      <a:pt x="158" y="33"/>
                    </a:cubicBezTo>
                    <a:cubicBezTo>
                      <a:pt x="159" y="33"/>
                      <a:pt x="158" y="33"/>
                      <a:pt x="158" y="33"/>
                    </a:cubicBezTo>
                    <a:cubicBezTo>
                      <a:pt x="158" y="33"/>
                      <a:pt x="156" y="34"/>
                      <a:pt x="157" y="34"/>
                    </a:cubicBezTo>
                    <a:cubicBezTo>
                      <a:pt x="158" y="34"/>
                      <a:pt x="158" y="34"/>
                      <a:pt x="158" y="35"/>
                    </a:cubicBezTo>
                    <a:cubicBezTo>
                      <a:pt x="157" y="35"/>
                      <a:pt x="156" y="34"/>
                      <a:pt x="156" y="34"/>
                    </a:cubicBezTo>
                    <a:cubicBezTo>
                      <a:pt x="155" y="35"/>
                      <a:pt x="156" y="35"/>
                      <a:pt x="157" y="35"/>
                    </a:cubicBezTo>
                    <a:cubicBezTo>
                      <a:pt x="158" y="35"/>
                      <a:pt x="158" y="36"/>
                      <a:pt x="158" y="36"/>
                    </a:cubicBezTo>
                    <a:cubicBezTo>
                      <a:pt x="158" y="36"/>
                      <a:pt x="157" y="36"/>
                      <a:pt x="156" y="36"/>
                    </a:cubicBezTo>
                    <a:cubicBezTo>
                      <a:pt x="156" y="36"/>
                      <a:pt x="156" y="37"/>
                      <a:pt x="157" y="37"/>
                    </a:cubicBezTo>
                    <a:cubicBezTo>
                      <a:pt x="158" y="37"/>
                      <a:pt x="157" y="37"/>
                      <a:pt x="158" y="38"/>
                    </a:cubicBezTo>
                    <a:cubicBezTo>
                      <a:pt x="158" y="38"/>
                      <a:pt x="158" y="38"/>
                      <a:pt x="158" y="38"/>
                    </a:cubicBezTo>
                    <a:cubicBezTo>
                      <a:pt x="158" y="38"/>
                      <a:pt x="158" y="38"/>
                      <a:pt x="158" y="39"/>
                    </a:cubicBezTo>
                    <a:cubicBezTo>
                      <a:pt x="158" y="39"/>
                      <a:pt x="157" y="39"/>
                      <a:pt x="157" y="39"/>
                    </a:cubicBezTo>
                    <a:cubicBezTo>
                      <a:pt x="157" y="38"/>
                      <a:pt x="155" y="38"/>
                      <a:pt x="155" y="39"/>
                    </a:cubicBezTo>
                    <a:cubicBezTo>
                      <a:pt x="154" y="39"/>
                      <a:pt x="154" y="40"/>
                      <a:pt x="154" y="39"/>
                    </a:cubicBezTo>
                    <a:cubicBezTo>
                      <a:pt x="153" y="39"/>
                      <a:pt x="152" y="39"/>
                      <a:pt x="150" y="39"/>
                    </a:cubicBezTo>
                    <a:cubicBezTo>
                      <a:pt x="149" y="39"/>
                      <a:pt x="145" y="40"/>
                      <a:pt x="144" y="40"/>
                    </a:cubicBezTo>
                    <a:cubicBezTo>
                      <a:pt x="143" y="40"/>
                      <a:pt x="143" y="41"/>
                      <a:pt x="144" y="42"/>
                    </a:cubicBezTo>
                    <a:cubicBezTo>
                      <a:pt x="144" y="43"/>
                      <a:pt x="144" y="43"/>
                      <a:pt x="144" y="44"/>
                    </a:cubicBezTo>
                    <a:cubicBezTo>
                      <a:pt x="144" y="44"/>
                      <a:pt x="146" y="45"/>
                      <a:pt x="147" y="45"/>
                    </a:cubicBezTo>
                    <a:cubicBezTo>
                      <a:pt x="148" y="46"/>
                      <a:pt x="149" y="47"/>
                      <a:pt x="148" y="48"/>
                    </a:cubicBezTo>
                    <a:cubicBezTo>
                      <a:pt x="147" y="49"/>
                      <a:pt x="145" y="47"/>
                      <a:pt x="144" y="46"/>
                    </a:cubicBezTo>
                    <a:cubicBezTo>
                      <a:pt x="143" y="45"/>
                      <a:pt x="140" y="45"/>
                      <a:pt x="139" y="45"/>
                    </a:cubicBezTo>
                    <a:cubicBezTo>
                      <a:pt x="138" y="45"/>
                      <a:pt x="138" y="44"/>
                      <a:pt x="137" y="44"/>
                    </a:cubicBezTo>
                    <a:cubicBezTo>
                      <a:pt x="136" y="44"/>
                      <a:pt x="135" y="45"/>
                      <a:pt x="136" y="45"/>
                    </a:cubicBezTo>
                    <a:cubicBezTo>
                      <a:pt x="136" y="45"/>
                      <a:pt x="137" y="45"/>
                      <a:pt x="137" y="46"/>
                    </a:cubicBezTo>
                    <a:cubicBezTo>
                      <a:pt x="136" y="46"/>
                      <a:pt x="137" y="46"/>
                      <a:pt x="138" y="46"/>
                    </a:cubicBezTo>
                    <a:cubicBezTo>
                      <a:pt x="139" y="47"/>
                      <a:pt x="137" y="48"/>
                      <a:pt x="136" y="47"/>
                    </a:cubicBezTo>
                    <a:cubicBezTo>
                      <a:pt x="135" y="46"/>
                      <a:pt x="134" y="47"/>
                      <a:pt x="133" y="47"/>
                    </a:cubicBezTo>
                    <a:cubicBezTo>
                      <a:pt x="133" y="48"/>
                      <a:pt x="135" y="49"/>
                      <a:pt x="137" y="50"/>
                    </a:cubicBezTo>
                    <a:cubicBezTo>
                      <a:pt x="138" y="50"/>
                      <a:pt x="138" y="51"/>
                      <a:pt x="139" y="51"/>
                    </a:cubicBezTo>
                    <a:cubicBezTo>
                      <a:pt x="139" y="51"/>
                      <a:pt x="139" y="52"/>
                      <a:pt x="138" y="52"/>
                    </a:cubicBezTo>
                    <a:cubicBezTo>
                      <a:pt x="138" y="52"/>
                      <a:pt x="137" y="51"/>
                      <a:pt x="136" y="50"/>
                    </a:cubicBezTo>
                    <a:cubicBezTo>
                      <a:pt x="135" y="50"/>
                      <a:pt x="132" y="50"/>
                      <a:pt x="132" y="50"/>
                    </a:cubicBezTo>
                    <a:cubicBezTo>
                      <a:pt x="131" y="49"/>
                      <a:pt x="132" y="49"/>
                      <a:pt x="132" y="48"/>
                    </a:cubicBezTo>
                    <a:cubicBezTo>
                      <a:pt x="131" y="48"/>
                      <a:pt x="131" y="47"/>
                      <a:pt x="132" y="46"/>
                    </a:cubicBezTo>
                    <a:cubicBezTo>
                      <a:pt x="133" y="45"/>
                      <a:pt x="132" y="43"/>
                      <a:pt x="131" y="43"/>
                    </a:cubicBezTo>
                    <a:cubicBezTo>
                      <a:pt x="130" y="43"/>
                      <a:pt x="130" y="44"/>
                      <a:pt x="130" y="44"/>
                    </a:cubicBezTo>
                    <a:cubicBezTo>
                      <a:pt x="131" y="44"/>
                      <a:pt x="131" y="46"/>
                      <a:pt x="130" y="47"/>
                    </a:cubicBezTo>
                    <a:cubicBezTo>
                      <a:pt x="129" y="47"/>
                      <a:pt x="127" y="47"/>
                      <a:pt x="127" y="48"/>
                    </a:cubicBezTo>
                    <a:cubicBezTo>
                      <a:pt x="127" y="49"/>
                      <a:pt x="126" y="49"/>
                      <a:pt x="126" y="49"/>
                    </a:cubicBezTo>
                    <a:cubicBezTo>
                      <a:pt x="127" y="50"/>
                      <a:pt x="129" y="52"/>
                      <a:pt x="129" y="53"/>
                    </a:cubicBezTo>
                    <a:cubicBezTo>
                      <a:pt x="129" y="53"/>
                      <a:pt x="127" y="55"/>
                      <a:pt x="127" y="57"/>
                    </a:cubicBezTo>
                    <a:cubicBezTo>
                      <a:pt x="128" y="58"/>
                      <a:pt x="127" y="58"/>
                      <a:pt x="128" y="59"/>
                    </a:cubicBezTo>
                    <a:cubicBezTo>
                      <a:pt x="128" y="59"/>
                      <a:pt x="129" y="59"/>
                      <a:pt x="129" y="59"/>
                    </a:cubicBezTo>
                    <a:cubicBezTo>
                      <a:pt x="130" y="59"/>
                      <a:pt x="131" y="59"/>
                      <a:pt x="132" y="59"/>
                    </a:cubicBezTo>
                    <a:cubicBezTo>
                      <a:pt x="133" y="58"/>
                      <a:pt x="136" y="60"/>
                      <a:pt x="136" y="60"/>
                    </a:cubicBezTo>
                    <a:cubicBezTo>
                      <a:pt x="137" y="61"/>
                      <a:pt x="137" y="61"/>
                      <a:pt x="137" y="62"/>
                    </a:cubicBezTo>
                    <a:cubicBezTo>
                      <a:pt x="138" y="63"/>
                      <a:pt x="136" y="63"/>
                      <a:pt x="136" y="64"/>
                    </a:cubicBezTo>
                    <a:cubicBezTo>
                      <a:pt x="136" y="65"/>
                      <a:pt x="139" y="65"/>
                      <a:pt x="139" y="65"/>
                    </a:cubicBezTo>
                    <a:cubicBezTo>
                      <a:pt x="139" y="66"/>
                      <a:pt x="137" y="65"/>
                      <a:pt x="136" y="65"/>
                    </a:cubicBezTo>
                    <a:cubicBezTo>
                      <a:pt x="136" y="65"/>
                      <a:pt x="136" y="64"/>
                      <a:pt x="135" y="64"/>
                    </a:cubicBezTo>
                    <a:cubicBezTo>
                      <a:pt x="135" y="64"/>
                      <a:pt x="136" y="63"/>
                      <a:pt x="136" y="62"/>
                    </a:cubicBezTo>
                    <a:cubicBezTo>
                      <a:pt x="136" y="61"/>
                      <a:pt x="135" y="61"/>
                      <a:pt x="135" y="61"/>
                    </a:cubicBezTo>
                    <a:cubicBezTo>
                      <a:pt x="134" y="60"/>
                      <a:pt x="134" y="59"/>
                      <a:pt x="133" y="60"/>
                    </a:cubicBezTo>
                    <a:cubicBezTo>
                      <a:pt x="133" y="60"/>
                      <a:pt x="130" y="60"/>
                      <a:pt x="130" y="61"/>
                    </a:cubicBezTo>
                    <a:cubicBezTo>
                      <a:pt x="129" y="61"/>
                      <a:pt x="130" y="63"/>
                      <a:pt x="130" y="64"/>
                    </a:cubicBezTo>
                    <a:cubicBezTo>
                      <a:pt x="131" y="65"/>
                      <a:pt x="128" y="66"/>
                      <a:pt x="128" y="67"/>
                    </a:cubicBezTo>
                    <a:cubicBezTo>
                      <a:pt x="128" y="67"/>
                      <a:pt x="127" y="68"/>
                      <a:pt x="126" y="68"/>
                    </a:cubicBezTo>
                    <a:cubicBezTo>
                      <a:pt x="125" y="69"/>
                      <a:pt x="124" y="69"/>
                      <a:pt x="124" y="70"/>
                    </a:cubicBezTo>
                    <a:cubicBezTo>
                      <a:pt x="124" y="71"/>
                      <a:pt x="123" y="70"/>
                      <a:pt x="122" y="70"/>
                    </a:cubicBezTo>
                    <a:cubicBezTo>
                      <a:pt x="122" y="70"/>
                      <a:pt x="121" y="70"/>
                      <a:pt x="120" y="70"/>
                    </a:cubicBezTo>
                    <a:cubicBezTo>
                      <a:pt x="119" y="70"/>
                      <a:pt x="119" y="69"/>
                      <a:pt x="118" y="70"/>
                    </a:cubicBezTo>
                    <a:cubicBezTo>
                      <a:pt x="117" y="70"/>
                      <a:pt x="116" y="69"/>
                      <a:pt x="117" y="69"/>
                    </a:cubicBezTo>
                    <a:cubicBezTo>
                      <a:pt x="117" y="68"/>
                      <a:pt x="118" y="68"/>
                      <a:pt x="118" y="69"/>
                    </a:cubicBezTo>
                    <a:cubicBezTo>
                      <a:pt x="118" y="69"/>
                      <a:pt x="118" y="69"/>
                      <a:pt x="119" y="69"/>
                    </a:cubicBezTo>
                    <a:cubicBezTo>
                      <a:pt x="120" y="68"/>
                      <a:pt x="119" y="69"/>
                      <a:pt x="120" y="69"/>
                    </a:cubicBezTo>
                    <a:cubicBezTo>
                      <a:pt x="121" y="69"/>
                      <a:pt x="121" y="69"/>
                      <a:pt x="122" y="69"/>
                    </a:cubicBezTo>
                    <a:cubicBezTo>
                      <a:pt x="122" y="69"/>
                      <a:pt x="122" y="69"/>
                      <a:pt x="122" y="68"/>
                    </a:cubicBezTo>
                    <a:cubicBezTo>
                      <a:pt x="122" y="68"/>
                      <a:pt x="123" y="68"/>
                      <a:pt x="123" y="67"/>
                    </a:cubicBezTo>
                    <a:cubicBezTo>
                      <a:pt x="124" y="67"/>
                      <a:pt x="124" y="66"/>
                      <a:pt x="124" y="66"/>
                    </a:cubicBezTo>
                    <a:cubicBezTo>
                      <a:pt x="124" y="66"/>
                      <a:pt x="124" y="65"/>
                      <a:pt x="125" y="65"/>
                    </a:cubicBezTo>
                    <a:cubicBezTo>
                      <a:pt x="125" y="65"/>
                      <a:pt x="125" y="65"/>
                      <a:pt x="126" y="65"/>
                    </a:cubicBezTo>
                    <a:cubicBezTo>
                      <a:pt x="126" y="65"/>
                      <a:pt x="126" y="64"/>
                      <a:pt x="126" y="64"/>
                    </a:cubicBezTo>
                    <a:cubicBezTo>
                      <a:pt x="126" y="63"/>
                      <a:pt x="126" y="62"/>
                      <a:pt x="127" y="62"/>
                    </a:cubicBezTo>
                    <a:cubicBezTo>
                      <a:pt x="127" y="62"/>
                      <a:pt x="127" y="61"/>
                      <a:pt x="127" y="61"/>
                    </a:cubicBezTo>
                    <a:cubicBezTo>
                      <a:pt x="126" y="61"/>
                      <a:pt x="125" y="60"/>
                      <a:pt x="125" y="59"/>
                    </a:cubicBezTo>
                    <a:cubicBezTo>
                      <a:pt x="125" y="59"/>
                      <a:pt x="125" y="57"/>
                      <a:pt x="125" y="57"/>
                    </a:cubicBezTo>
                    <a:cubicBezTo>
                      <a:pt x="125" y="56"/>
                      <a:pt x="125" y="55"/>
                      <a:pt x="125" y="55"/>
                    </a:cubicBezTo>
                    <a:cubicBezTo>
                      <a:pt x="125" y="54"/>
                      <a:pt x="125" y="53"/>
                      <a:pt x="125" y="52"/>
                    </a:cubicBezTo>
                    <a:cubicBezTo>
                      <a:pt x="126" y="51"/>
                      <a:pt x="124" y="50"/>
                      <a:pt x="124" y="50"/>
                    </a:cubicBezTo>
                    <a:cubicBezTo>
                      <a:pt x="123" y="49"/>
                      <a:pt x="123" y="49"/>
                      <a:pt x="124" y="48"/>
                    </a:cubicBezTo>
                    <a:cubicBezTo>
                      <a:pt x="125" y="47"/>
                      <a:pt x="125" y="44"/>
                      <a:pt x="125" y="44"/>
                    </a:cubicBezTo>
                    <a:cubicBezTo>
                      <a:pt x="125" y="43"/>
                      <a:pt x="123" y="43"/>
                      <a:pt x="122" y="43"/>
                    </a:cubicBezTo>
                    <a:cubicBezTo>
                      <a:pt x="122" y="43"/>
                      <a:pt x="119" y="43"/>
                      <a:pt x="118" y="43"/>
                    </a:cubicBezTo>
                    <a:cubicBezTo>
                      <a:pt x="117" y="43"/>
                      <a:pt x="117" y="43"/>
                      <a:pt x="117" y="44"/>
                    </a:cubicBezTo>
                    <a:cubicBezTo>
                      <a:pt x="116" y="45"/>
                      <a:pt x="116" y="46"/>
                      <a:pt x="115" y="47"/>
                    </a:cubicBezTo>
                    <a:cubicBezTo>
                      <a:pt x="115" y="49"/>
                      <a:pt x="113" y="49"/>
                      <a:pt x="112" y="50"/>
                    </a:cubicBezTo>
                    <a:cubicBezTo>
                      <a:pt x="111" y="50"/>
                      <a:pt x="111" y="51"/>
                      <a:pt x="111" y="52"/>
                    </a:cubicBezTo>
                    <a:cubicBezTo>
                      <a:pt x="112" y="52"/>
                      <a:pt x="112" y="52"/>
                      <a:pt x="112" y="52"/>
                    </a:cubicBezTo>
                    <a:cubicBezTo>
                      <a:pt x="113" y="52"/>
                      <a:pt x="112" y="54"/>
                      <a:pt x="112" y="54"/>
                    </a:cubicBezTo>
                    <a:cubicBezTo>
                      <a:pt x="112" y="54"/>
                      <a:pt x="113" y="55"/>
                      <a:pt x="112" y="55"/>
                    </a:cubicBezTo>
                    <a:cubicBezTo>
                      <a:pt x="111" y="55"/>
                      <a:pt x="111" y="56"/>
                      <a:pt x="111" y="57"/>
                    </a:cubicBezTo>
                    <a:cubicBezTo>
                      <a:pt x="112" y="57"/>
                      <a:pt x="113" y="57"/>
                      <a:pt x="114" y="58"/>
                    </a:cubicBezTo>
                    <a:cubicBezTo>
                      <a:pt x="115" y="58"/>
                      <a:pt x="114" y="59"/>
                      <a:pt x="115" y="59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17" y="61"/>
                      <a:pt x="115" y="62"/>
                      <a:pt x="115" y="62"/>
                    </a:cubicBezTo>
                    <a:cubicBezTo>
                      <a:pt x="115" y="63"/>
                      <a:pt x="113" y="61"/>
                      <a:pt x="112" y="60"/>
                    </a:cubicBezTo>
                    <a:cubicBezTo>
                      <a:pt x="112" y="60"/>
                      <a:pt x="109" y="59"/>
                      <a:pt x="108" y="59"/>
                    </a:cubicBezTo>
                    <a:cubicBezTo>
                      <a:pt x="107" y="58"/>
                      <a:pt x="106" y="58"/>
                      <a:pt x="105" y="57"/>
                    </a:cubicBezTo>
                    <a:cubicBezTo>
                      <a:pt x="104" y="57"/>
                      <a:pt x="103" y="56"/>
                      <a:pt x="101" y="56"/>
                    </a:cubicBezTo>
                    <a:cubicBezTo>
                      <a:pt x="99" y="56"/>
                      <a:pt x="97" y="56"/>
                      <a:pt x="97" y="56"/>
                    </a:cubicBezTo>
                    <a:cubicBezTo>
                      <a:pt x="96" y="56"/>
                      <a:pt x="96" y="55"/>
                      <a:pt x="95" y="55"/>
                    </a:cubicBezTo>
                    <a:cubicBezTo>
                      <a:pt x="94" y="54"/>
                      <a:pt x="93" y="53"/>
                      <a:pt x="92" y="54"/>
                    </a:cubicBezTo>
                    <a:cubicBezTo>
                      <a:pt x="92" y="54"/>
                      <a:pt x="92" y="55"/>
                      <a:pt x="93" y="56"/>
                    </a:cubicBezTo>
                    <a:cubicBezTo>
                      <a:pt x="94" y="56"/>
                      <a:pt x="93" y="56"/>
                      <a:pt x="95" y="56"/>
                    </a:cubicBezTo>
                    <a:cubicBezTo>
                      <a:pt x="96" y="56"/>
                      <a:pt x="96" y="57"/>
                      <a:pt x="96" y="57"/>
                    </a:cubicBezTo>
                    <a:cubicBezTo>
                      <a:pt x="96" y="58"/>
                      <a:pt x="97" y="59"/>
                      <a:pt x="97" y="59"/>
                    </a:cubicBezTo>
                    <a:cubicBezTo>
                      <a:pt x="98" y="60"/>
                      <a:pt x="97" y="61"/>
                      <a:pt x="96" y="61"/>
                    </a:cubicBezTo>
                    <a:cubicBezTo>
                      <a:pt x="96" y="61"/>
                      <a:pt x="94" y="61"/>
                      <a:pt x="95" y="61"/>
                    </a:cubicBezTo>
                    <a:cubicBezTo>
                      <a:pt x="95" y="62"/>
                      <a:pt x="95" y="62"/>
                      <a:pt x="94" y="62"/>
                    </a:cubicBezTo>
                    <a:cubicBezTo>
                      <a:pt x="93" y="61"/>
                      <a:pt x="93" y="61"/>
                      <a:pt x="94" y="60"/>
                    </a:cubicBezTo>
                    <a:cubicBezTo>
                      <a:pt x="94" y="60"/>
                      <a:pt x="93" y="60"/>
                      <a:pt x="92" y="59"/>
                    </a:cubicBezTo>
                    <a:cubicBezTo>
                      <a:pt x="92" y="59"/>
                      <a:pt x="89" y="61"/>
                      <a:pt x="89" y="61"/>
                    </a:cubicBezTo>
                    <a:cubicBezTo>
                      <a:pt x="88" y="61"/>
                      <a:pt x="86" y="61"/>
                      <a:pt x="85" y="61"/>
                    </a:cubicBezTo>
                    <a:cubicBezTo>
                      <a:pt x="83" y="62"/>
                      <a:pt x="83" y="63"/>
                      <a:pt x="83" y="63"/>
                    </a:cubicBezTo>
                    <a:cubicBezTo>
                      <a:pt x="82" y="63"/>
                      <a:pt x="80" y="63"/>
                      <a:pt x="79" y="62"/>
                    </a:cubicBezTo>
                    <a:cubicBezTo>
                      <a:pt x="79" y="62"/>
                      <a:pt x="79" y="62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0" y="61"/>
                      <a:pt x="81" y="60"/>
                      <a:pt x="81" y="60"/>
                    </a:cubicBezTo>
                    <a:cubicBezTo>
                      <a:pt x="81" y="59"/>
                      <a:pt x="78" y="60"/>
                      <a:pt x="78" y="61"/>
                    </a:cubicBezTo>
                    <a:cubicBezTo>
                      <a:pt x="77" y="61"/>
                      <a:pt x="78" y="62"/>
                      <a:pt x="77" y="62"/>
                    </a:cubicBezTo>
                    <a:cubicBezTo>
                      <a:pt x="77" y="62"/>
                      <a:pt x="77" y="61"/>
                      <a:pt x="76" y="61"/>
                    </a:cubicBezTo>
                    <a:cubicBezTo>
                      <a:pt x="76" y="61"/>
                      <a:pt x="72" y="62"/>
                      <a:pt x="71" y="63"/>
                    </a:cubicBezTo>
                    <a:cubicBezTo>
                      <a:pt x="70" y="64"/>
                      <a:pt x="69" y="64"/>
                      <a:pt x="69" y="64"/>
                    </a:cubicBezTo>
                    <a:cubicBezTo>
                      <a:pt x="69" y="65"/>
                      <a:pt x="67" y="65"/>
                      <a:pt x="66" y="65"/>
                    </a:cubicBezTo>
                    <a:cubicBezTo>
                      <a:pt x="66" y="65"/>
                      <a:pt x="66" y="67"/>
                      <a:pt x="66" y="67"/>
                    </a:cubicBezTo>
                    <a:cubicBezTo>
                      <a:pt x="66" y="68"/>
                      <a:pt x="63" y="68"/>
                      <a:pt x="62" y="68"/>
                    </a:cubicBezTo>
                    <a:cubicBezTo>
                      <a:pt x="61" y="68"/>
                      <a:pt x="61" y="66"/>
                      <a:pt x="60" y="66"/>
                    </a:cubicBezTo>
                    <a:cubicBezTo>
                      <a:pt x="59" y="66"/>
                      <a:pt x="60" y="65"/>
                      <a:pt x="60" y="65"/>
                    </a:cubicBezTo>
                    <a:cubicBezTo>
                      <a:pt x="60" y="64"/>
                      <a:pt x="61" y="65"/>
                      <a:pt x="62" y="64"/>
                    </a:cubicBezTo>
                    <a:cubicBezTo>
                      <a:pt x="62" y="63"/>
                      <a:pt x="63" y="64"/>
                      <a:pt x="64" y="64"/>
                    </a:cubicBezTo>
                    <a:cubicBezTo>
                      <a:pt x="64" y="64"/>
                      <a:pt x="62" y="63"/>
                      <a:pt x="62" y="62"/>
                    </a:cubicBezTo>
                    <a:cubicBezTo>
                      <a:pt x="62" y="61"/>
                      <a:pt x="60" y="61"/>
                      <a:pt x="59" y="61"/>
                    </a:cubicBezTo>
                    <a:cubicBezTo>
                      <a:pt x="58" y="61"/>
                      <a:pt x="57" y="61"/>
                      <a:pt x="56" y="61"/>
                    </a:cubicBezTo>
                    <a:cubicBezTo>
                      <a:pt x="56" y="60"/>
                      <a:pt x="56" y="61"/>
                      <a:pt x="57" y="61"/>
                    </a:cubicBezTo>
                    <a:cubicBezTo>
                      <a:pt x="58" y="62"/>
                      <a:pt x="57" y="63"/>
                      <a:pt x="58" y="63"/>
                    </a:cubicBezTo>
                    <a:cubicBezTo>
                      <a:pt x="58" y="64"/>
                      <a:pt x="57" y="65"/>
                      <a:pt x="57" y="66"/>
                    </a:cubicBezTo>
                    <a:cubicBezTo>
                      <a:pt x="56" y="67"/>
                      <a:pt x="56" y="67"/>
                      <a:pt x="57" y="66"/>
                    </a:cubicBezTo>
                    <a:cubicBezTo>
                      <a:pt x="58" y="66"/>
                      <a:pt x="58" y="68"/>
                      <a:pt x="58" y="69"/>
                    </a:cubicBezTo>
                    <a:cubicBezTo>
                      <a:pt x="58" y="69"/>
                      <a:pt x="58" y="70"/>
                      <a:pt x="58" y="70"/>
                    </a:cubicBezTo>
                    <a:cubicBezTo>
                      <a:pt x="58" y="71"/>
                      <a:pt x="57" y="70"/>
                      <a:pt x="57" y="70"/>
                    </a:cubicBezTo>
                    <a:cubicBezTo>
                      <a:pt x="56" y="71"/>
                      <a:pt x="56" y="70"/>
                      <a:pt x="56" y="70"/>
                    </a:cubicBezTo>
                    <a:cubicBezTo>
                      <a:pt x="56" y="69"/>
                      <a:pt x="54" y="69"/>
                      <a:pt x="53" y="69"/>
                    </a:cubicBezTo>
                    <a:cubicBezTo>
                      <a:pt x="53" y="69"/>
                      <a:pt x="52" y="69"/>
                      <a:pt x="52" y="70"/>
                    </a:cubicBezTo>
                    <a:cubicBezTo>
                      <a:pt x="52" y="70"/>
                      <a:pt x="51" y="71"/>
                      <a:pt x="50" y="71"/>
                    </a:cubicBezTo>
                    <a:cubicBezTo>
                      <a:pt x="49" y="71"/>
                      <a:pt x="48" y="72"/>
                      <a:pt x="48" y="72"/>
                    </a:cubicBezTo>
                    <a:cubicBezTo>
                      <a:pt x="47" y="73"/>
                      <a:pt x="47" y="74"/>
                      <a:pt x="48" y="74"/>
                    </a:cubicBezTo>
                    <a:cubicBezTo>
                      <a:pt x="49" y="75"/>
                      <a:pt x="49" y="76"/>
                      <a:pt x="49" y="76"/>
                    </a:cubicBezTo>
                    <a:cubicBezTo>
                      <a:pt x="49" y="77"/>
                      <a:pt x="46" y="77"/>
                      <a:pt x="46" y="76"/>
                    </a:cubicBezTo>
                    <a:cubicBezTo>
                      <a:pt x="46" y="76"/>
                      <a:pt x="44" y="75"/>
                      <a:pt x="44" y="76"/>
                    </a:cubicBezTo>
                    <a:cubicBezTo>
                      <a:pt x="43" y="76"/>
                      <a:pt x="42" y="74"/>
                      <a:pt x="41" y="74"/>
                    </a:cubicBezTo>
                    <a:cubicBezTo>
                      <a:pt x="40" y="74"/>
                      <a:pt x="40" y="75"/>
                      <a:pt x="40" y="75"/>
                    </a:cubicBezTo>
                    <a:cubicBezTo>
                      <a:pt x="39" y="76"/>
                      <a:pt x="40" y="76"/>
                      <a:pt x="40" y="77"/>
                    </a:cubicBezTo>
                    <a:cubicBezTo>
                      <a:pt x="41" y="77"/>
                      <a:pt x="42" y="77"/>
                      <a:pt x="43" y="77"/>
                    </a:cubicBezTo>
                    <a:cubicBezTo>
                      <a:pt x="43" y="77"/>
                      <a:pt x="43" y="78"/>
                      <a:pt x="43" y="79"/>
                    </a:cubicBezTo>
                    <a:cubicBezTo>
                      <a:pt x="43" y="79"/>
                      <a:pt x="41" y="80"/>
                      <a:pt x="41" y="79"/>
                    </a:cubicBezTo>
                    <a:cubicBezTo>
                      <a:pt x="41" y="79"/>
                      <a:pt x="39" y="79"/>
                      <a:pt x="39" y="79"/>
                    </a:cubicBezTo>
                    <a:cubicBezTo>
                      <a:pt x="39" y="78"/>
                      <a:pt x="38" y="77"/>
                      <a:pt x="37" y="77"/>
                    </a:cubicBezTo>
                    <a:cubicBezTo>
                      <a:pt x="36" y="77"/>
                      <a:pt x="36" y="77"/>
                      <a:pt x="36" y="76"/>
                    </a:cubicBezTo>
                    <a:cubicBezTo>
                      <a:pt x="36" y="75"/>
                      <a:pt x="35" y="75"/>
                      <a:pt x="35" y="74"/>
                    </a:cubicBezTo>
                    <a:cubicBezTo>
                      <a:pt x="35" y="74"/>
                      <a:pt x="35" y="73"/>
                      <a:pt x="35" y="73"/>
                    </a:cubicBezTo>
                    <a:cubicBezTo>
                      <a:pt x="36" y="72"/>
                      <a:pt x="35" y="72"/>
                      <a:pt x="36" y="71"/>
                    </a:cubicBezTo>
                    <a:cubicBezTo>
                      <a:pt x="36" y="71"/>
                      <a:pt x="35" y="70"/>
                      <a:pt x="34" y="70"/>
                    </a:cubicBezTo>
                    <a:cubicBezTo>
                      <a:pt x="33" y="70"/>
                      <a:pt x="33" y="69"/>
                      <a:pt x="32" y="69"/>
                    </a:cubicBezTo>
                    <a:cubicBezTo>
                      <a:pt x="32" y="69"/>
                      <a:pt x="30" y="68"/>
                      <a:pt x="30" y="67"/>
                    </a:cubicBezTo>
                    <a:cubicBezTo>
                      <a:pt x="30" y="67"/>
                      <a:pt x="29" y="66"/>
                      <a:pt x="29" y="66"/>
                    </a:cubicBezTo>
                    <a:cubicBezTo>
                      <a:pt x="30" y="66"/>
                      <a:pt x="30" y="66"/>
                      <a:pt x="31" y="67"/>
                    </a:cubicBezTo>
                    <a:cubicBezTo>
                      <a:pt x="32" y="68"/>
                      <a:pt x="33" y="68"/>
                      <a:pt x="34" y="68"/>
                    </a:cubicBezTo>
                    <a:cubicBezTo>
                      <a:pt x="36" y="69"/>
                      <a:pt x="37" y="69"/>
                      <a:pt x="38" y="70"/>
                    </a:cubicBezTo>
                    <a:cubicBezTo>
                      <a:pt x="40" y="70"/>
                      <a:pt x="41" y="70"/>
                      <a:pt x="44" y="71"/>
                    </a:cubicBezTo>
                    <a:cubicBezTo>
                      <a:pt x="46" y="71"/>
                      <a:pt x="50" y="68"/>
                      <a:pt x="51" y="68"/>
                    </a:cubicBezTo>
                    <a:cubicBezTo>
                      <a:pt x="51" y="67"/>
                      <a:pt x="50" y="65"/>
                      <a:pt x="50" y="65"/>
                    </a:cubicBezTo>
                    <a:cubicBezTo>
                      <a:pt x="50" y="64"/>
                      <a:pt x="49" y="64"/>
                      <a:pt x="49" y="64"/>
                    </a:cubicBezTo>
                    <a:cubicBezTo>
                      <a:pt x="49" y="63"/>
                      <a:pt x="48" y="63"/>
                      <a:pt x="47" y="63"/>
                    </a:cubicBezTo>
                    <a:cubicBezTo>
                      <a:pt x="46" y="63"/>
                      <a:pt x="46" y="61"/>
                      <a:pt x="45" y="62"/>
                    </a:cubicBezTo>
                    <a:cubicBezTo>
                      <a:pt x="44" y="62"/>
                      <a:pt x="44" y="61"/>
                      <a:pt x="42" y="60"/>
                    </a:cubicBezTo>
                    <a:cubicBezTo>
                      <a:pt x="40" y="58"/>
                      <a:pt x="37" y="57"/>
                      <a:pt x="36" y="58"/>
                    </a:cubicBezTo>
                    <a:cubicBezTo>
                      <a:pt x="36" y="58"/>
                      <a:pt x="35" y="58"/>
                      <a:pt x="35" y="58"/>
                    </a:cubicBezTo>
                    <a:cubicBezTo>
                      <a:pt x="35" y="57"/>
                      <a:pt x="34" y="57"/>
                      <a:pt x="33" y="58"/>
                    </a:cubicBezTo>
                    <a:cubicBezTo>
                      <a:pt x="33" y="58"/>
                      <a:pt x="32" y="57"/>
                      <a:pt x="31" y="57"/>
                    </a:cubicBezTo>
                    <a:cubicBezTo>
                      <a:pt x="30" y="58"/>
                      <a:pt x="30" y="57"/>
                      <a:pt x="30" y="57"/>
                    </a:cubicBezTo>
                    <a:cubicBezTo>
                      <a:pt x="30" y="56"/>
                      <a:pt x="32" y="57"/>
                      <a:pt x="32" y="56"/>
                    </a:cubicBezTo>
                    <a:cubicBezTo>
                      <a:pt x="32" y="56"/>
                      <a:pt x="31" y="56"/>
                      <a:pt x="30" y="55"/>
                    </a:cubicBezTo>
                    <a:cubicBezTo>
                      <a:pt x="29" y="55"/>
                      <a:pt x="29" y="55"/>
                      <a:pt x="29" y="56"/>
                    </a:cubicBezTo>
                    <a:cubicBezTo>
                      <a:pt x="28" y="56"/>
                      <a:pt x="28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56"/>
                      <a:pt x="26" y="57"/>
                      <a:pt x="26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3" y="57"/>
                      <a:pt x="22" y="58"/>
                      <a:pt x="22" y="59"/>
                    </a:cubicBezTo>
                    <a:cubicBezTo>
                      <a:pt x="22" y="59"/>
                      <a:pt x="21" y="59"/>
                      <a:pt x="21" y="59"/>
                    </a:cubicBezTo>
                    <a:cubicBezTo>
                      <a:pt x="21" y="60"/>
                      <a:pt x="21" y="60"/>
                      <a:pt x="21" y="61"/>
                    </a:cubicBezTo>
                    <a:cubicBezTo>
                      <a:pt x="21" y="61"/>
                      <a:pt x="21" y="61"/>
                      <a:pt x="21" y="62"/>
                    </a:cubicBezTo>
                    <a:cubicBezTo>
                      <a:pt x="22" y="63"/>
                      <a:pt x="22" y="63"/>
                      <a:pt x="23" y="63"/>
                    </a:cubicBezTo>
                    <a:cubicBezTo>
                      <a:pt x="23" y="63"/>
                      <a:pt x="24" y="64"/>
                      <a:pt x="24" y="64"/>
                    </a:cubicBezTo>
                    <a:cubicBezTo>
                      <a:pt x="24" y="65"/>
                      <a:pt x="23" y="66"/>
                      <a:pt x="23" y="66"/>
                    </a:cubicBezTo>
                    <a:cubicBezTo>
                      <a:pt x="23" y="66"/>
                      <a:pt x="22" y="67"/>
                      <a:pt x="22" y="68"/>
                    </a:cubicBezTo>
                    <a:cubicBezTo>
                      <a:pt x="23" y="68"/>
                      <a:pt x="24" y="70"/>
                      <a:pt x="25" y="71"/>
                    </a:cubicBezTo>
                    <a:cubicBezTo>
                      <a:pt x="25" y="72"/>
                      <a:pt x="24" y="72"/>
                      <a:pt x="24" y="72"/>
                    </a:cubicBezTo>
                    <a:cubicBezTo>
                      <a:pt x="23" y="73"/>
                      <a:pt x="24" y="74"/>
                      <a:pt x="24" y="74"/>
                    </a:cubicBezTo>
                    <a:cubicBezTo>
                      <a:pt x="24" y="75"/>
                      <a:pt x="23" y="75"/>
                      <a:pt x="24" y="75"/>
                    </a:cubicBezTo>
                    <a:cubicBezTo>
                      <a:pt x="24" y="75"/>
                      <a:pt x="25" y="75"/>
                      <a:pt x="25" y="76"/>
                    </a:cubicBezTo>
                    <a:cubicBezTo>
                      <a:pt x="25" y="76"/>
                      <a:pt x="24" y="76"/>
                      <a:pt x="24" y="77"/>
                    </a:cubicBezTo>
                    <a:cubicBezTo>
                      <a:pt x="25" y="77"/>
                      <a:pt x="26" y="77"/>
                      <a:pt x="26" y="78"/>
                    </a:cubicBezTo>
                    <a:cubicBezTo>
                      <a:pt x="26" y="79"/>
                      <a:pt x="24" y="79"/>
                      <a:pt x="24" y="79"/>
                    </a:cubicBezTo>
                    <a:cubicBezTo>
                      <a:pt x="24" y="80"/>
                      <a:pt x="26" y="81"/>
                      <a:pt x="27" y="82"/>
                    </a:cubicBezTo>
                    <a:cubicBezTo>
                      <a:pt x="28" y="83"/>
                      <a:pt x="28" y="83"/>
                      <a:pt x="28" y="84"/>
                    </a:cubicBezTo>
                    <a:cubicBezTo>
                      <a:pt x="27" y="85"/>
                      <a:pt x="25" y="86"/>
                      <a:pt x="24" y="87"/>
                    </a:cubicBezTo>
                    <a:cubicBezTo>
                      <a:pt x="24" y="88"/>
                      <a:pt x="22" y="89"/>
                      <a:pt x="21" y="90"/>
                    </a:cubicBezTo>
                    <a:cubicBezTo>
                      <a:pt x="20" y="90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21" y="91"/>
                    </a:cubicBezTo>
                    <a:cubicBezTo>
                      <a:pt x="21" y="90"/>
                      <a:pt x="22" y="92"/>
                      <a:pt x="22" y="92"/>
                    </a:cubicBezTo>
                    <a:cubicBezTo>
                      <a:pt x="23" y="93"/>
                      <a:pt x="24" y="92"/>
                      <a:pt x="24" y="93"/>
                    </a:cubicBezTo>
                    <a:cubicBezTo>
                      <a:pt x="24" y="93"/>
                      <a:pt x="24" y="93"/>
                      <a:pt x="23" y="93"/>
                    </a:cubicBezTo>
                    <a:cubicBezTo>
                      <a:pt x="22" y="93"/>
                      <a:pt x="22" y="93"/>
                      <a:pt x="21" y="94"/>
                    </a:cubicBezTo>
                    <a:cubicBezTo>
                      <a:pt x="20" y="94"/>
                      <a:pt x="20" y="94"/>
                      <a:pt x="20" y="95"/>
                    </a:cubicBezTo>
                    <a:cubicBezTo>
                      <a:pt x="20" y="95"/>
                      <a:pt x="19" y="96"/>
                      <a:pt x="19" y="96"/>
                    </a:cubicBezTo>
                    <a:cubicBezTo>
                      <a:pt x="19" y="97"/>
                      <a:pt x="18" y="97"/>
                      <a:pt x="18" y="97"/>
                    </a:cubicBezTo>
                    <a:cubicBezTo>
                      <a:pt x="18" y="98"/>
                      <a:pt x="18" y="98"/>
                      <a:pt x="19" y="99"/>
                    </a:cubicBezTo>
                    <a:cubicBezTo>
                      <a:pt x="19" y="99"/>
                      <a:pt x="19" y="99"/>
                      <a:pt x="19" y="100"/>
                    </a:cubicBezTo>
                    <a:cubicBezTo>
                      <a:pt x="19" y="100"/>
                      <a:pt x="19" y="100"/>
                      <a:pt x="18" y="101"/>
                    </a:cubicBezTo>
                    <a:cubicBezTo>
                      <a:pt x="18" y="101"/>
                      <a:pt x="18" y="102"/>
                      <a:pt x="19" y="102"/>
                    </a:cubicBezTo>
                    <a:cubicBezTo>
                      <a:pt x="19" y="102"/>
                      <a:pt x="19" y="103"/>
                      <a:pt x="19" y="103"/>
                    </a:cubicBezTo>
                    <a:cubicBezTo>
                      <a:pt x="19" y="104"/>
                      <a:pt x="19" y="104"/>
                      <a:pt x="20" y="105"/>
                    </a:cubicBezTo>
                    <a:cubicBezTo>
                      <a:pt x="20" y="105"/>
                      <a:pt x="20" y="106"/>
                      <a:pt x="20" y="106"/>
                    </a:cubicBezTo>
                    <a:cubicBezTo>
                      <a:pt x="21" y="106"/>
                      <a:pt x="21" y="107"/>
                      <a:pt x="22" y="107"/>
                    </a:cubicBezTo>
                    <a:cubicBezTo>
                      <a:pt x="22" y="106"/>
                      <a:pt x="23" y="107"/>
                      <a:pt x="23" y="107"/>
                    </a:cubicBezTo>
                    <a:cubicBezTo>
                      <a:pt x="23" y="108"/>
                      <a:pt x="23" y="107"/>
                      <a:pt x="24" y="107"/>
                    </a:cubicBezTo>
                    <a:cubicBezTo>
                      <a:pt x="25" y="107"/>
                      <a:pt x="26" y="108"/>
                      <a:pt x="26" y="108"/>
                    </a:cubicBezTo>
                    <a:cubicBezTo>
                      <a:pt x="26" y="108"/>
                      <a:pt x="26" y="109"/>
                      <a:pt x="26" y="109"/>
                    </a:cubicBezTo>
                    <a:cubicBezTo>
                      <a:pt x="26" y="110"/>
                      <a:pt x="26" y="111"/>
                      <a:pt x="27" y="111"/>
                    </a:cubicBezTo>
                    <a:cubicBezTo>
                      <a:pt x="27" y="111"/>
                      <a:pt x="27" y="112"/>
                      <a:pt x="28" y="112"/>
                    </a:cubicBezTo>
                    <a:cubicBezTo>
                      <a:pt x="28" y="113"/>
                      <a:pt x="29" y="114"/>
                      <a:pt x="29" y="114"/>
                    </a:cubicBezTo>
                    <a:cubicBezTo>
                      <a:pt x="29" y="114"/>
                      <a:pt x="30" y="114"/>
                      <a:pt x="30" y="115"/>
                    </a:cubicBezTo>
                    <a:cubicBezTo>
                      <a:pt x="30" y="115"/>
                      <a:pt x="30" y="116"/>
                      <a:pt x="29" y="116"/>
                    </a:cubicBezTo>
                    <a:cubicBezTo>
                      <a:pt x="29" y="116"/>
                      <a:pt x="28" y="115"/>
                      <a:pt x="28" y="116"/>
                    </a:cubicBezTo>
                    <a:cubicBezTo>
                      <a:pt x="27" y="116"/>
                      <a:pt x="28" y="117"/>
                      <a:pt x="28" y="118"/>
                    </a:cubicBezTo>
                    <a:cubicBezTo>
                      <a:pt x="28" y="119"/>
                      <a:pt x="28" y="119"/>
                      <a:pt x="29" y="119"/>
                    </a:cubicBezTo>
                    <a:cubicBezTo>
                      <a:pt x="29" y="119"/>
                      <a:pt x="30" y="119"/>
                      <a:pt x="30" y="119"/>
                    </a:cubicBezTo>
                    <a:cubicBezTo>
                      <a:pt x="30" y="118"/>
                      <a:pt x="31" y="119"/>
                      <a:pt x="31" y="119"/>
                    </a:cubicBezTo>
                    <a:cubicBezTo>
                      <a:pt x="32" y="118"/>
                      <a:pt x="33" y="118"/>
                      <a:pt x="33" y="119"/>
                    </a:cubicBezTo>
                    <a:cubicBezTo>
                      <a:pt x="34" y="119"/>
                      <a:pt x="34" y="120"/>
                      <a:pt x="34" y="120"/>
                    </a:cubicBezTo>
                    <a:cubicBezTo>
                      <a:pt x="33" y="121"/>
                      <a:pt x="34" y="121"/>
                      <a:pt x="34" y="122"/>
                    </a:cubicBezTo>
                    <a:cubicBezTo>
                      <a:pt x="34" y="122"/>
                      <a:pt x="36" y="122"/>
                      <a:pt x="36" y="122"/>
                    </a:cubicBezTo>
                    <a:cubicBezTo>
                      <a:pt x="36" y="122"/>
                      <a:pt x="37" y="123"/>
                      <a:pt x="37" y="124"/>
                    </a:cubicBezTo>
                    <a:cubicBezTo>
                      <a:pt x="37" y="125"/>
                      <a:pt x="37" y="125"/>
                      <a:pt x="38" y="124"/>
                    </a:cubicBezTo>
                    <a:cubicBezTo>
                      <a:pt x="38" y="124"/>
                      <a:pt x="39" y="125"/>
                      <a:pt x="39" y="125"/>
                    </a:cubicBezTo>
                    <a:cubicBezTo>
                      <a:pt x="39" y="125"/>
                      <a:pt x="40" y="125"/>
                      <a:pt x="40" y="125"/>
                    </a:cubicBezTo>
                    <a:cubicBezTo>
                      <a:pt x="41" y="125"/>
                      <a:pt x="41" y="124"/>
                      <a:pt x="41" y="125"/>
                    </a:cubicBezTo>
                    <a:cubicBezTo>
                      <a:pt x="42" y="125"/>
                      <a:pt x="42" y="126"/>
                      <a:pt x="42" y="126"/>
                    </a:cubicBezTo>
                    <a:cubicBezTo>
                      <a:pt x="42" y="126"/>
                      <a:pt x="44" y="126"/>
                      <a:pt x="44" y="126"/>
                    </a:cubicBezTo>
                    <a:cubicBezTo>
                      <a:pt x="45" y="127"/>
                      <a:pt x="46" y="126"/>
                      <a:pt x="46" y="127"/>
                    </a:cubicBezTo>
                    <a:cubicBezTo>
                      <a:pt x="47" y="127"/>
                      <a:pt x="48" y="127"/>
                      <a:pt x="48" y="128"/>
                    </a:cubicBezTo>
                    <a:cubicBezTo>
                      <a:pt x="48" y="128"/>
                      <a:pt x="47" y="128"/>
                      <a:pt x="47" y="129"/>
                    </a:cubicBezTo>
                    <a:cubicBezTo>
                      <a:pt x="47" y="129"/>
                      <a:pt x="48" y="129"/>
                      <a:pt x="48" y="129"/>
                    </a:cubicBezTo>
                    <a:cubicBezTo>
                      <a:pt x="48" y="130"/>
                      <a:pt x="47" y="130"/>
                      <a:pt x="47" y="130"/>
                    </a:cubicBezTo>
                    <a:cubicBezTo>
                      <a:pt x="47" y="130"/>
                      <a:pt x="47" y="130"/>
                      <a:pt x="47" y="131"/>
                    </a:cubicBezTo>
                    <a:cubicBezTo>
                      <a:pt x="47" y="131"/>
                      <a:pt x="47" y="132"/>
                      <a:pt x="47" y="132"/>
                    </a:cubicBezTo>
                    <a:cubicBezTo>
                      <a:pt x="47" y="132"/>
                      <a:pt x="45" y="132"/>
                      <a:pt x="45" y="132"/>
                    </a:cubicBezTo>
                    <a:cubicBezTo>
                      <a:pt x="45" y="132"/>
                      <a:pt x="43" y="133"/>
                      <a:pt x="43" y="133"/>
                    </a:cubicBezTo>
                    <a:cubicBezTo>
                      <a:pt x="43" y="133"/>
                      <a:pt x="43" y="134"/>
                      <a:pt x="43" y="134"/>
                    </a:cubicBezTo>
                    <a:cubicBezTo>
                      <a:pt x="44" y="134"/>
                      <a:pt x="45" y="134"/>
                      <a:pt x="45" y="134"/>
                    </a:cubicBezTo>
                    <a:cubicBezTo>
                      <a:pt x="46" y="135"/>
                      <a:pt x="43" y="136"/>
                      <a:pt x="43" y="136"/>
                    </a:cubicBezTo>
                    <a:cubicBezTo>
                      <a:pt x="42" y="136"/>
                      <a:pt x="43" y="137"/>
                      <a:pt x="43" y="137"/>
                    </a:cubicBezTo>
                    <a:cubicBezTo>
                      <a:pt x="43" y="138"/>
                      <a:pt x="42" y="138"/>
                      <a:pt x="42" y="139"/>
                    </a:cubicBezTo>
                    <a:cubicBezTo>
                      <a:pt x="42" y="140"/>
                      <a:pt x="42" y="140"/>
                      <a:pt x="41" y="140"/>
                    </a:cubicBezTo>
                    <a:cubicBezTo>
                      <a:pt x="40" y="140"/>
                      <a:pt x="40" y="140"/>
                      <a:pt x="40" y="140"/>
                    </a:cubicBezTo>
                    <a:cubicBezTo>
                      <a:pt x="41" y="140"/>
                      <a:pt x="41" y="141"/>
                      <a:pt x="42" y="142"/>
                    </a:cubicBezTo>
                    <a:cubicBezTo>
                      <a:pt x="43" y="142"/>
                      <a:pt x="45" y="143"/>
                      <a:pt x="46" y="145"/>
                    </a:cubicBezTo>
                    <a:cubicBezTo>
                      <a:pt x="47" y="145"/>
                      <a:pt x="47" y="145"/>
                      <a:pt x="47" y="145"/>
                    </a:cubicBezTo>
                    <a:cubicBezTo>
                      <a:pt x="47" y="145"/>
                      <a:pt x="48" y="145"/>
                      <a:pt x="48" y="145"/>
                    </a:cubicBezTo>
                    <a:cubicBezTo>
                      <a:pt x="49" y="145"/>
                      <a:pt x="50" y="145"/>
                      <a:pt x="51" y="146"/>
                    </a:cubicBezTo>
                    <a:cubicBezTo>
                      <a:pt x="51" y="146"/>
                      <a:pt x="54" y="146"/>
                      <a:pt x="54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6" y="147"/>
                      <a:pt x="57" y="148"/>
                      <a:pt x="57" y="148"/>
                    </a:cubicBezTo>
                    <a:cubicBezTo>
                      <a:pt x="58" y="147"/>
                      <a:pt x="59" y="147"/>
                      <a:pt x="59" y="147"/>
                    </a:cubicBezTo>
                    <a:cubicBezTo>
                      <a:pt x="60" y="147"/>
                      <a:pt x="60" y="148"/>
                      <a:pt x="60" y="148"/>
                    </a:cubicBezTo>
                    <a:cubicBezTo>
                      <a:pt x="61" y="148"/>
                      <a:pt x="61" y="149"/>
                      <a:pt x="61" y="149"/>
                    </a:cubicBezTo>
                    <a:cubicBezTo>
                      <a:pt x="61" y="149"/>
                      <a:pt x="62" y="150"/>
                      <a:pt x="63" y="150"/>
                    </a:cubicBezTo>
                    <a:cubicBezTo>
                      <a:pt x="64" y="150"/>
                      <a:pt x="65" y="152"/>
                      <a:pt x="65" y="151"/>
                    </a:cubicBezTo>
                    <a:cubicBezTo>
                      <a:pt x="65" y="151"/>
                      <a:pt x="66" y="152"/>
                      <a:pt x="66" y="151"/>
                    </a:cubicBezTo>
                    <a:cubicBezTo>
                      <a:pt x="66" y="151"/>
                      <a:pt x="67" y="151"/>
                      <a:pt x="67" y="150"/>
                    </a:cubicBezTo>
                    <a:cubicBezTo>
                      <a:pt x="66" y="149"/>
                      <a:pt x="65" y="147"/>
                      <a:pt x="65" y="146"/>
                    </a:cubicBezTo>
                    <a:cubicBezTo>
                      <a:pt x="65" y="145"/>
                      <a:pt x="65" y="144"/>
                      <a:pt x="64" y="143"/>
                    </a:cubicBezTo>
                    <a:cubicBezTo>
                      <a:pt x="62" y="142"/>
                      <a:pt x="64" y="141"/>
                      <a:pt x="65" y="140"/>
                    </a:cubicBezTo>
                    <a:cubicBezTo>
                      <a:pt x="66" y="139"/>
                      <a:pt x="68" y="138"/>
                      <a:pt x="69" y="137"/>
                    </a:cubicBezTo>
                    <a:cubicBezTo>
                      <a:pt x="69" y="137"/>
                      <a:pt x="69" y="137"/>
                      <a:pt x="68" y="137"/>
                    </a:cubicBezTo>
                    <a:cubicBezTo>
                      <a:pt x="68" y="136"/>
                      <a:pt x="67" y="136"/>
                      <a:pt x="68" y="136"/>
                    </a:cubicBezTo>
                    <a:cubicBezTo>
                      <a:pt x="69" y="136"/>
                      <a:pt x="68" y="135"/>
                      <a:pt x="68" y="134"/>
                    </a:cubicBezTo>
                    <a:cubicBezTo>
                      <a:pt x="67" y="133"/>
                      <a:pt x="67" y="133"/>
                      <a:pt x="66" y="133"/>
                    </a:cubicBezTo>
                    <a:cubicBezTo>
                      <a:pt x="66" y="133"/>
                      <a:pt x="65" y="133"/>
                      <a:pt x="65" y="133"/>
                    </a:cubicBezTo>
                    <a:cubicBezTo>
                      <a:pt x="64" y="133"/>
                      <a:pt x="64" y="132"/>
                      <a:pt x="64" y="132"/>
                    </a:cubicBezTo>
                    <a:cubicBezTo>
                      <a:pt x="64" y="131"/>
                      <a:pt x="63" y="131"/>
                      <a:pt x="63" y="131"/>
                    </a:cubicBezTo>
                    <a:cubicBezTo>
                      <a:pt x="63" y="130"/>
                      <a:pt x="63" y="129"/>
                      <a:pt x="63" y="129"/>
                    </a:cubicBezTo>
                    <a:cubicBezTo>
                      <a:pt x="63" y="129"/>
                      <a:pt x="64" y="129"/>
                      <a:pt x="64" y="128"/>
                    </a:cubicBezTo>
                    <a:cubicBezTo>
                      <a:pt x="64" y="128"/>
                      <a:pt x="63" y="128"/>
                      <a:pt x="63" y="127"/>
                    </a:cubicBezTo>
                    <a:cubicBezTo>
                      <a:pt x="64" y="127"/>
                      <a:pt x="65" y="127"/>
                      <a:pt x="65" y="126"/>
                    </a:cubicBezTo>
                    <a:cubicBezTo>
                      <a:pt x="65" y="125"/>
                      <a:pt x="65" y="125"/>
                      <a:pt x="66" y="125"/>
                    </a:cubicBezTo>
                    <a:cubicBezTo>
                      <a:pt x="67" y="126"/>
                      <a:pt x="67" y="127"/>
                      <a:pt x="68" y="127"/>
                    </a:cubicBezTo>
                    <a:cubicBezTo>
                      <a:pt x="69" y="126"/>
                      <a:pt x="68" y="126"/>
                      <a:pt x="68" y="125"/>
                    </a:cubicBezTo>
                    <a:cubicBezTo>
                      <a:pt x="68" y="125"/>
                      <a:pt x="68" y="124"/>
                      <a:pt x="69" y="124"/>
                    </a:cubicBezTo>
                    <a:cubicBezTo>
                      <a:pt x="70" y="124"/>
                      <a:pt x="69" y="123"/>
                      <a:pt x="70" y="123"/>
                    </a:cubicBezTo>
                    <a:cubicBezTo>
                      <a:pt x="71" y="123"/>
                      <a:pt x="72" y="122"/>
                      <a:pt x="72" y="122"/>
                    </a:cubicBezTo>
                    <a:cubicBezTo>
                      <a:pt x="73" y="121"/>
                      <a:pt x="74" y="121"/>
                      <a:pt x="74" y="121"/>
                    </a:cubicBezTo>
                    <a:cubicBezTo>
                      <a:pt x="75" y="121"/>
                      <a:pt x="75" y="122"/>
                      <a:pt x="75" y="121"/>
                    </a:cubicBezTo>
                    <a:cubicBezTo>
                      <a:pt x="76" y="120"/>
                      <a:pt x="77" y="121"/>
                      <a:pt x="77" y="121"/>
                    </a:cubicBezTo>
                    <a:cubicBezTo>
                      <a:pt x="77" y="122"/>
                      <a:pt x="79" y="122"/>
                      <a:pt x="80" y="122"/>
                    </a:cubicBezTo>
                    <a:cubicBezTo>
                      <a:pt x="80" y="122"/>
                      <a:pt x="82" y="123"/>
                      <a:pt x="82" y="124"/>
                    </a:cubicBezTo>
                    <a:cubicBezTo>
                      <a:pt x="82" y="124"/>
                      <a:pt x="82" y="125"/>
                      <a:pt x="82" y="124"/>
                    </a:cubicBezTo>
                    <a:cubicBezTo>
                      <a:pt x="82" y="123"/>
                      <a:pt x="83" y="123"/>
                      <a:pt x="84" y="124"/>
                    </a:cubicBezTo>
                    <a:cubicBezTo>
                      <a:pt x="84" y="124"/>
                      <a:pt x="86" y="124"/>
                      <a:pt x="86" y="124"/>
                    </a:cubicBezTo>
                    <a:cubicBezTo>
                      <a:pt x="86" y="123"/>
                      <a:pt x="87" y="123"/>
                      <a:pt x="88" y="123"/>
                    </a:cubicBezTo>
                    <a:cubicBezTo>
                      <a:pt x="89" y="123"/>
                      <a:pt x="89" y="124"/>
                      <a:pt x="89" y="123"/>
                    </a:cubicBezTo>
                    <a:cubicBezTo>
                      <a:pt x="90" y="122"/>
                      <a:pt x="91" y="123"/>
                      <a:pt x="92" y="123"/>
                    </a:cubicBezTo>
                    <a:cubicBezTo>
                      <a:pt x="92" y="124"/>
                      <a:pt x="93" y="124"/>
                      <a:pt x="93" y="124"/>
                    </a:cubicBezTo>
                    <a:cubicBezTo>
                      <a:pt x="94" y="124"/>
                      <a:pt x="94" y="125"/>
                      <a:pt x="94" y="125"/>
                    </a:cubicBezTo>
                    <a:cubicBezTo>
                      <a:pt x="95" y="124"/>
                      <a:pt x="95" y="123"/>
                      <a:pt x="95" y="123"/>
                    </a:cubicBezTo>
                    <a:cubicBezTo>
                      <a:pt x="96" y="124"/>
                      <a:pt x="96" y="124"/>
                      <a:pt x="97" y="124"/>
                    </a:cubicBezTo>
                    <a:cubicBezTo>
                      <a:pt x="98" y="124"/>
                      <a:pt x="98" y="124"/>
                      <a:pt x="98" y="123"/>
                    </a:cubicBezTo>
                    <a:cubicBezTo>
                      <a:pt x="98" y="123"/>
                      <a:pt x="98" y="122"/>
                      <a:pt x="98" y="122"/>
                    </a:cubicBezTo>
                    <a:cubicBezTo>
                      <a:pt x="97" y="122"/>
                      <a:pt x="97" y="121"/>
                      <a:pt x="96" y="121"/>
                    </a:cubicBezTo>
                    <a:cubicBezTo>
                      <a:pt x="95" y="121"/>
                      <a:pt x="95" y="120"/>
                      <a:pt x="95" y="120"/>
                    </a:cubicBezTo>
                    <a:cubicBezTo>
                      <a:pt x="96" y="120"/>
                      <a:pt x="97" y="119"/>
                      <a:pt x="97" y="119"/>
                    </a:cubicBezTo>
                    <a:cubicBezTo>
                      <a:pt x="97" y="118"/>
                      <a:pt x="96" y="117"/>
                      <a:pt x="97" y="117"/>
                    </a:cubicBezTo>
                    <a:cubicBezTo>
                      <a:pt x="98" y="117"/>
                      <a:pt x="100" y="117"/>
                      <a:pt x="100" y="117"/>
                    </a:cubicBezTo>
                    <a:cubicBezTo>
                      <a:pt x="100" y="116"/>
                      <a:pt x="98" y="116"/>
                      <a:pt x="98" y="116"/>
                    </a:cubicBezTo>
                    <a:cubicBezTo>
                      <a:pt x="97" y="115"/>
                      <a:pt x="97" y="114"/>
                      <a:pt x="98" y="114"/>
                    </a:cubicBezTo>
                    <a:cubicBezTo>
                      <a:pt x="98" y="113"/>
                      <a:pt x="99" y="114"/>
                      <a:pt x="100" y="114"/>
                    </a:cubicBezTo>
                    <a:cubicBezTo>
                      <a:pt x="100" y="113"/>
                      <a:pt x="102" y="114"/>
                      <a:pt x="102" y="113"/>
                    </a:cubicBezTo>
                    <a:cubicBezTo>
                      <a:pt x="103" y="113"/>
                      <a:pt x="105" y="113"/>
                      <a:pt x="106" y="113"/>
                    </a:cubicBezTo>
                    <a:cubicBezTo>
                      <a:pt x="107" y="113"/>
                      <a:pt x="107" y="112"/>
                      <a:pt x="108" y="112"/>
                    </a:cubicBezTo>
                    <a:cubicBezTo>
                      <a:pt x="109" y="112"/>
                      <a:pt x="111" y="111"/>
                      <a:pt x="112" y="111"/>
                    </a:cubicBezTo>
                    <a:cubicBezTo>
                      <a:pt x="112" y="111"/>
                      <a:pt x="115" y="111"/>
                      <a:pt x="115" y="110"/>
                    </a:cubicBezTo>
                    <a:cubicBezTo>
                      <a:pt x="115" y="110"/>
                      <a:pt x="117" y="109"/>
                      <a:pt x="118" y="109"/>
                    </a:cubicBezTo>
                    <a:cubicBezTo>
                      <a:pt x="118" y="110"/>
                      <a:pt x="119" y="110"/>
                      <a:pt x="120" y="110"/>
                    </a:cubicBezTo>
                    <a:cubicBezTo>
                      <a:pt x="120" y="109"/>
                      <a:pt x="121" y="110"/>
                      <a:pt x="121" y="111"/>
                    </a:cubicBezTo>
                    <a:cubicBezTo>
                      <a:pt x="121" y="111"/>
                      <a:pt x="122" y="112"/>
                      <a:pt x="122" y="112"/>
                    </a:cubicBezTo>
                    <a:cubicBezTo>
                      <a:pt x="121" y="113"/>
                      <a:pt x="121" y="113"/>
                      <a:pt x="121" y="113"/>
                    </a:cubicBezTo>
                    <a:cubicBezTo>
                      <a:pt x="122" y="114"/>
                      <a:pt x="123" y="113"/>
                      <a:pt x="123" y="113"/>
                    </a:cubicBezTo>
                    <a:cubicBezTo>
                      <a:pt x="124" y="112"/>
                      <a:pt x="124" y="113"/>
                      <a:pt x="124" y="113"/>
                    </a:cubicBezTo>
                    <a:cubicBezTo>
                      <a:pt x="124" y="114"/>
                      <a:pt x="125" y="114"/>
                      <a:pt x="125" y="114"/>
                    </a:cubicBezTo>
                    <a:cubicBezTo>
                      <a:pt x="125" y="113"/>
                      <a:pt x="126" y="113"/>
                      <a:pt x="126" y="114"/>
                    </a:cubicBezTo>
                    <a:cubicBezTo>
                      <a:pt x="126" y="114"/>
                      <a:pt x="127" y="113"/>
                      <a:pt x="127" y="114"/>
                    </a:cubicBezTo>
                    <a:cubicBezTo>
                      <a:pt x="127" y="114"/>
                      <a:pt x="126" y="115"/>
                      <a:pt x="126" y="115"/>
                    </a:cubicBezTo>
                    <a:cubicBezTo>
                      <a:pt x="127" y="116"/>
                      <a:pt x="127" y="115"/>
                      <a:pt x="128" y="115"/>
                    </a:cubicBezTo>
                    <a:cubicBezTo>
                      <a:pt x="129" y="115"/>
                      <a:pt x="130" y="114"/>
                      <a:pt x="131" y="114"/>
                    </a:cubicBezTo>
                    <a:cubicBezTo>
                      <a:pt x="131" y="114"/>
                      <a:pt x="132" y="113"/>
                      <a:pt x="133" y="113"/>
                    </a:cubicBezTo>
                    <a:cubicBezTo>
                      <a:pt x="133" y="112"/>
                      <a:pt x="135" y="113"/>
                      <a:pt x="134" y="113"/>
                    </a:cubicBezTo>
                    <a:cubicBezTo>
                      <a:pt x="134" y="113"/>
                      <a:pt x="133" y="114"/>
                      <a:pt x="135" y="115"/>
                    </a:cubicBezTo>
                    <a:cubicBezTo>
                      <a:pt x="137" y="115"/>
                      <a:pt x="138" y="118"/>
                      <a:pt x="139" y="120"/>
                    </a:cubicBezTo>
                    <a:cubicBezTo>
                      <a:pt x="140" y="121"/>
                      <a:pt x="141" y="124"/>
                      <a:pt x="142" y="124"/>
                    </a:cubicBezTo>
                    <a:cubicBezTo>
                      <a:pt x="142" y="124"/>
                      <a:pt x="142" y="123"/>
                      <a:pt x="143" y="122"/>
                    </a:cubicBezTo>
                    <a:cubicBezTo>
                      <a:pt x="144" y="122"/>
                      <a:pt x="144" y="124"/>
                      <a:pt x="145" y="124"/>
                    </a:cubicBezTo>
                    <a:cubicBezTo>
                      <a:pt x="146" y="124"/>
                      <a:pt x="147" y="124"/>
                      <a:pt x="147" y="124"/>
                    </a:cubicBezTo>
                    <a:cubicBezTo>
                      <a:pt x="148" y="124"/>
                      <a:pt x="149" y="123"/>
                      <a:pt x="149" y="123"/>
                    </a:cubicBezTo>
                    <a:cubicBezTo>
                      <a:pt x="150" y="124"/>
                      <a:pt x="151" y="124"/>
                      <a:pt x="151" y="125"/>
                    </a:cubicBezTo>
                    <a:cubicBezTo>
                      <a:pt x="151" y="126"/>
                      <a:pt x="152" y="126"/>
                      <a:pt x="152" y="126"/>
                    </a:cubicBezTo>
                    <a:cubicBezTo>
                      <a:pt x="153" y="126"/>
                      <a:pt x="153" y="126"/>
                      <a:pt x="153" y="127"/>
                    </a:cubicBezTo>
                    <a:cubicBezTo>
                      <a:pt x="153" y="127"/>
                      <a:pt x="154" y="128"/>
                      <a:pt x="154" y="128"/>
                    </a:cubicBezTo>
                    <a:cubicBezTo>
                      <a:pt x="154" y="128"/>
                      <a:pt x="156" y="127"/>
                      <a:pt x="156" y="127"/>
                    </a:cubicBezTo>
                    <a:cubicBezTo>
                      <a:pt x="156" y="127"/>
                      <a:pt x="157" y="127"/>
                      <a:pt x="157" y="127"/>
                    </a:cubicBezTo>
                    <a:cubicBezTo>
                      <a:pt x="157" y="128"/>
                      <a:pt x="157" y="129"/>
                      <a:pt x="158" y="129"/>
                    </a:cubicBezTo>
                    <a:cubicBezTo>
                      <a:pt x="158" y="129"/>
                      <a:pt x="159" y="129"/>
                      <a:pt x="159" y="129"/>
                    </a:cubicBezTo>
                    <a:cubicBezTo>
                      <a:pt x="159" y="128"/>
                      <a:pt x="160" y="128"/>
                      <a:pt x="161" y="128"/>
                    </a:cubicBezTo>
                    <a:cubicBezTo>
                      <a:pt x="161" y="128"/>
                      <a:pt x="163" y="128"/>
                      <a:pt x="163" y="127"/>
                    </a:cubicBezTo>
                    <a:cubicBezTo>
                      <a:pt x="163" y="126"/>
                      <a:pt x="164" y="126"/>
                      <a:pt x="165" y="126"/>
                    </a:cubicBezTo>
                    <a:cubicBezTo>
                      <a:pt x="165" y="126"/>
                      <a:pt x="166" y="125"/>
                      <a:pt x="166" y="125"/>
                    </a:cubicBezTo>
                    <a:cubicBezTo>
                      <a:pt x="166" y="125"/>
                      <a:pt x="168" y="125"/>
                      <a:pt x="168" y="124"/>
                    </a:cubicBezTo>
                    <a:cubicBezTo>
                      <a:pt x="168" y="124"/>
                      <a:pt x="169" y="124"/>
                      <a:pt x="169" y="124"/>
                    </a:cubicBezTo>
                    <a:cubicBezTo>
                      <a:pt x="170" y="124"/>
                      <a:pt x="172" y="125"/>
                      <a:pt x="173" y="125"/>
                    </a:cubicBezTo>
                    <a:cubicBezTo>
                      <a:pt x="173" y="124"/>
                      <a:pt x="173" y="126"/>
                      <a:pt x="173" y="126"/>
                    </a:cubicBezTo>
                    <a:cubicBezTo>
                      <a:pt x="174" y="126"/>
                      <a:pt x="175" y="127"/>
                      <a:pt x="175" y="127"/>
                    </a:cubicBezTo>
                    <a:cubicBezTo>
                      <a:pt x="176" y="126"/>
                      <a:pt x="176" y="126"/>
                      <a:pt x="177" y="126"/>
                    </a:cubicBezTo>
                    <a:cubicBezTo>
                      <a:pt x="178" y="127"/>
                      <a:pt x="179" y="127"/>
                      <a:pt x="179" y="127"/>
                    </a:cubicBezTo>
                    <a:cubicBezTo>
                      <a:pt x="179" y="126"/>
                      <a:pt x="181" y="126"/>
                      <a:pt x="181" y="126"/>
                    </a:cubicBezTo>
                    <a:cubicBezTo>
                      <a:pt x="181" y="126"/>
                      <a:pt x="181" y="125"/>
                      <a:pt x="181" y="125"/>
                    </a:cubicBezTo>
                    <a:cubicBezTo>
                      <a:pt x="180" y="124"/>
                      <a:pt x="180" y="123"/>
                      <a:pt x="180" y="123"/>
                    </a:cubicBezTo>
                    <a:cubicBezTo>
                      <a:pt x="180" y="122"/>
                      <a:pt x="181" y="122"/>
                      <a:pt x="181" y="122"/>
                    </a:cubicBezTo>
                    <a:cubicBezTo>
                      <a:pt x="181" y="121"/>
                      <a:pt x="182" y="121"/>
                      <a:pt x="182" y="121"/>
                    </a:cubicBezTo>
                    <a:cubicBezTo>
                      <a:pt x="182" y="120"/>
                      <a:pt x="182" y="120"/>
                      <a:pt x="183" y="120"/>
                    </a:cubicBezTo>
                    <a:cubicBezTo>
                      <a:pt x="183" y="120"/>
                      <a:pt x="184" y="120"/>
                      <a:pt x="185" y="121"/>
                    </a:cubicBezTo>
                    <a:cubicBezTo>
                      <a:pt x="185" y="121"/>
                      <a:pt x="186" y="121"/>
                      <a:pt x="186" y="121"/>
                    </a:cubicBezTo>
                    <a:cubicBezTo>
                      <a:pt x="187" y="121"/>
                      <a:pt x="187" y="121"/>
                      <a:pt x="188" y="122"/>
                    </a:cubicBezTo>
                    <a:cubicBezTo>
                      <a:pt x="188" y="122"/>
                      <a:pt x="190" y="122"/>
                      <a:pt x="190" y="122"/>
                    </a:cubicBezTo>
                    <a:cubicBezTo>
                      <a:pt x="190" y="123"/>
                      <a:pt x="190" y="124"/>
                      <a:pt x="190" y="124"/>
                    </a:cubicBezTo>
                    <a:cubicBezTo>
                      <a:pt x="191" y="125"/>
                      <a:pt x="192" y="126"/>
                      <a:pt x="192" y="125"/>
                    </a:cubicBezTo>
                    <a:cubicBezTo>
                      <a:pt x="192" y="125"/>
                      <a:pt x="193" y="126"/>
                      <a:pt x="194" y="126"/>
                    </a:cubicBezTo>
                    <a:cubicBezTo>
                      <a:pt x="194" y="126"/>
                      <a:pt x="195" y="125"/>
                      <a:pt x="196" y="125"/>
                    </a:cubicBezTo>
                    <a:cubicBezTo>
                      <a:pt x="196" y="125"/>
                      <a:pt x="197" y="125"/>
                      <a:pt x="198" y="125"/>
                    </a:cubicBezTo>
                    <a:cubicBezTo>
                      <a:pt x="198" y="125"/>
                      <a:pt x="200" y="126"/>
                      <a:pt x="200" y="125"/>
                    </a:cubicBezTo>
                    <a:cubicBezTo>
                      <a:pt x="200" y="125"/>
                      <a:pt x="201" y="126"/>
                      <a:pt x="202" y="126"/>
                    </a:cubicBezTo>
                    <a:cubicBezTo>
                      <a:pt x="202" y="126"/>
                      <a:pt x="204" y="126"/>
                      <a:pt x="204" y="127"/>
                    </a:cubicBezTo>
                    <a:cubicBezTo>
                      <a:pt x="204" y="127"/>
                      <a:pt x="204" y="128"/>
                      <a:pt x="205" y="128"/>
                    </a:cubicBezTo>
                    <a:cubicBezTo>
                      <a:pt x="205" y="129"/>
                      <a:pt x="207" y="128"/>
                      <a:pt x="208" y="129"/>
                    </a:cubicBezTo>
                    <a:cubicBezTo>
                      <a:pt x="208" y="129"/>
                      <a:pt x="211" y="129"/>
                      <a:pt x="211" y="129"/>
                    </a:cubicBezTo>
                    <a:cubicBezTo>
                      <a:pt x="211" y="128"/>
                      <a:pt x="213" y="128"/>
                      <a:pt x="214" y="128"/>
                    </a:cubicBezTo>
                    <a:cubicBezTo>
                      <a:pt x="214" y="128"/>
                      <a:pt x="216" y="128"/>
                      <a:pt x="216" y="127"/>
                    </a:cubicBezTo>
                    <a:cubicBezTo>
                      <a:pt x="216" y="127"/>
                      <a:pt x="217" y="126"/>
                      <a:pt x="218" y="126"/>
                    </a:cubicBezTo>
                    <a:cubicBezTo>
                      <a:pt x="218" y="126"/>
                      <a:pt x="220" y="126"/>
                      <a:pt x="220" y="126"/>
                    </a:cubicBezTo>
                    <a:cubicBezTo>
                      <a:pt x="221" y="127"/>
                      <a:pt x="222" y="127"/>
                      <a:pt x="222" y="127"/>
                    </a:cubicBezTo>
                    <a:cubicBezTo>
                      <a:pt x="223" y="126"/>
                      <a:pt x="224" y="127"/>
                      <a:pt x="225" y="127"/>
                    </a:cubicBezTo>
                    <a:cubicBezTo>
                      <a:pt x="225" y="128"/>
                      <a:pt x="226" y="128"/>
                      <a:pt x="227" y="128"/>
                    </a:cubicBezTo>
                    <a:cubicBezTo>
                      <a:pt x="227" y="128"/>
                      <a:pt x="229" y="127"/>
                      <a:pt x="229" y="127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30" y="125"/>
                      <a:pt x="231" y="124"/>
                      <a:pt x="231" y="123"/>
                    </a:cubicBezTo>
                    <a:cubicBezTo>
                      <a:pt x="231" y="123"/>
                      <a:pt x="232" y="121"/>
                      <a:pt x="233" y="121"/>
                    </a:cubicBezTo>
                    <a:cubicBezTo>
                      <a:pt x="233" y="121"/>
                      <a:pt x="234" y="120"/>
                      <a:pt x="234" y="120"/>
                    </a:cubicBezTo>
                    <a:cubicBezTo>
                      <a:pt x="234" y="119"/>
                      <a:pt x="233" y="118"/>
                      <a:pt x="233" y="118"/>
                    </a:cubicBezTo>
                    <a:cubicBezTo>
                      <a:pt x="233" y="118"/>
                      <a:pt x="232" y="118"/>
                      <a:pt x="233" y="117"/>
                    </a:cubicBezTo>
                    <a:cubicBezTo>
                      <a:pt x="234" y="116"/>
                      <a:pt x="235" y="116"/>
                      <a:pt x="236" y="116"/>
                    </a:cubicBezTo>
                    <a:cubicBezTo>
                      <a:pt x="236" y="116"/>
                      <a:pt x="238" y="115"/>
                      <a:pt x="239" y="116"/>
                    </a:cubicBezTo>
                    <a:cubicBezTo>
                      <a:pt x="240" y="116"/>
                      <a:pt x="241" y="115"/>
                      <a:pt x="242" y="116"/>
                    </a:cubicBezTo>
                    <a:cubicBezTo>
                      <a:pt x="243" y="117"/>
                      <a:pt x="244" y="116"/>
                      <a:pt x="245" y="117"/>
                    </a:cubicBezTo>
                    <a:cubicBezTo>
                      <a:pt x="245" y="117"/>
                      <a:pt x="246" y="118"/>
                      <a:pt x="246" y="119"/>
                    </a:cubicBezTo>
                    <a:cubicBezTo>
                      <a:pt x="246" y="119"/>
                      <a:pt x="247" y="119"/>
                      <a:pt x="247" y="121"/>
                    </a:cubicBezTo>
                    <a:cubicBezTo>
                      <a:pt x="248" y="122"/>
                      <a:pt x="248" y="123"/>
                      <a:pt x="249" y="123"/>
                    </a:cubicBezTo>
                    <a:cubicBezTo>
                      <a:pt x="249" y="124"/>
                      <a:pt x="250" y="126"/>
                      <a:pt x="250" y="126"/>
                    </a:cubicBezTo>
                    <a:cubicBezTo>
                      <a:pt x="250" y="127"/>
                      <a:pt x="249" y="127"/>
                      <a:pt x="251" y="128"/>
                    </a:cubicBezTo>
                    <a:cubicBezTo>
                      <a:pt x="252" y="128"/>
                      <a:pt x="253" y="129"/>
                      <a:pt x="253" y="128"/>
                    </a:cubicBezTo>
                    <a:cubicBezTo>
                      <a:pt x="253" y="128"/>
                      <a:pt x="255" y="129"/>
                      <a:pt x="255" y="129"/>
                    </a:cubicBezTo>
                    <a:cubicBezTo>
                      <a:pt x="256" y="130"/>
                      <a:pt x="257" y="130"/>
                      <a:pt x="257" y="131"/>
                    </a:cubicBezTo>
                    <a:cubicBezTo>
                      <a:pt x="257" y="131"/>
                      <a:pt x="257" y="132"/>
                      <a:pt x="257" y="133"/>
                    </a:cubicBezTo>
                    <a:cubicBezTo>
                      <a:pt x="257" y="133"/>
                      <a:pt x="259" y="134"/>
                      <a:pt x="260" y="133"/>
                    </a:cubicBezTo>
                    <a:cubicBezTo>
                      <a:pt x="261" y="133"/>
                      <a:pt x="261" y="134"/>
                      <a:pt x="262" y="133"/>
                    </a:cubicBezTo>
                    <a:cubicBezTo>
                      <a:pt x="262" y="132"/>
                      <a:pt x="264" y="132"/>
                      <a:pt x="264" y="132"/>
                    </a:cubicBezTo>
                    <a:cubicBezTo>
                      <a:pt x="264" y="132"/>
                      <a:pt x="266" y="131"/>
                      <a:pt x="266" y="133"/>
                    </a:cubicBezTo>
                    <a:cubicBezTo>
                      <a:pt x="266" y="134"/>
                      <a:pt x="267" y="134"/>
                      <a:pt x="266" y="135"/>
                    </a:cubicBezTo>
                    <a:cubicBezTo>
                      <a:pt x="265" y="135"/>
                      <a:pt x="265" y="137"/>
                      <a:pt x="265" y="137"/>
                    </a:cubicBezTo>
                    <a:cubicBezTo>
                      <a:pt x="264" y="138"/>
                      <a:pt x="263" y="138"/>
                      <a:pt x="263" y="139"/>
                    </a:cubicBezTo>
                    <a:cubicBezTo>
                      <a:pt x="263" y="140"/>
                      <a:pt x="262" y="140"/>
                      <a:pt x="262" y="141"/>
                    </a:cubicBezTo>
                    <a:cubicBezTo>
                      <a:pt x="262" y="141"/>
                      <a:pt x="261" y="141"/>
                      <a:pt x="260" y="141"/>
                    </a:cubicBezTo>
                    <a:cubicBezTo>
                      <a:pt x="259" y="140"/>
                      <a:pt x="259" y="142"/>
                      <a:pt x="258" y="142"/>
                    </a:cubicBezTo>
                    <a:cubicBezTo>
                      <a:pt x="258" y="142"/>
                      <a:pt x="258" y="143"/>
                      <a:pt x="258" y="143"/>
                    </a:cubicBezTo>
                    <a:cubicBezTo>
                      <a:pt x="258" y="144"/>
                      <a:pt x="258" y="144"/>
                      <a:pt x="258" y="145"/>
                    </a:cubicBezTo>
                    <a:cubicBezTo>
                      <a:pt x="258" y="146"/>
                      <a:pt x="258" y="147"/>
                      <a:pt x="258" y="147"/>
                    </a:cubicBezTo>
                    <a:cubicBezTo>
                      <a:pt x="259" y="147"/>
                      <a:pt x="260" y="146"/>
                      <a:pt x="260" y="146"/>
                    </a:cubicBezTo>
                    <a:cubicBezTo>
                      <a:pt x="261" y="146"/>
                      <a:pt x="262" y="148"/>
                      <a:pt x="263" y="148"/>
                    </a:cubicBezTo>
                    <a:cubicBezTo>
                      <a:pt x="264" y="148"/>
                      <a:pt x="268" y="145"/>
                      <a:pt x="268" y="145"/>
                    </a:cubicBezTo>
                    <a:cubicBezTo>
                      <a:pt x="268" y="144"/>
                      <a:pt x="271" y="142"/>
                      <a:pt x="272" y="140"/>
                    </a:cubicBezTo>
                    <a:cubicBezTo>
                      <a:pt x="273" y="139"/>
                      <a:pt x="275" y="137"/>
                      <a:pt x="275" y="136"/>
                    </a:cubicBezTo>
                    <a:cubicBezTo>
                      <a:pt x="276" y="135"/>
                      <a:pt x="277" y="133"/>
                      <a:pt x="278" y="132"/>
                    </a:cubicBezTo>
                    <a:cubicBezTo>
                      <a:pt x="278" y="132"/>
                      <a:pt x="278" y="132"/>
                      <a:pt x="279" y="130"/>
                    </a:cubicBezTo>
                    <a:cubicBezTo>
                      <a:pt x="280" y="128"/>
                      <a:pt x="280" y="124"/>
                      <a:pt x="280" y="124"/>
                    </a:cubicBezTo>
                    <a:cubicBezTo>
                      <a:pt x="280" y="124"/>
                      <a:pt x="280" y="123"/>
                      <a:pt x="281" y="123"/>
                    </a:cubicBezTo>
                    <a:cubicBezTo>
                      <a:pt x="281" y="122"/>
                      <a:pt x="281" y="121"/>
                      <a:pt x="282" y="121"/>
                    </a:cubicBezTo>
                    <a:cubicBezTo>
                      <a:pt x="282" y="120"/>
                      <a:pt x="282" y="120"/>
                      <a:pt x="282" y="119"/>
                    </a:cubicBezTo>
                    <a:cubicBezTo>
                      <a:pt x="282" y="119"/>
                      <a:pt x="282" y="118"/>
                      <a:pt x="282" y="118"/>
                    </a:cubicBezTo>
                    <a:cubicBezTo>
                      <a:pt x="282" y="117"/>
                      <a:pt x="282" y="117"/>
                      <a:pt x="282" y="117"/>
                    </a:cubicBezTo>
                    <a:cubicBezTo>
                      <a:pt x="282" y="117"/>
                      <a:pt x="282" y="116"/>
                      <a:pt x="281" y="116"/>
                    </a:cubicBezTo>
                    <a:cubicBezTo>
                      <a:pt x="281" y="116"/>
                      <a:pt x="280" y="115"/>
                      <a:pt x="280" y="115"/>
                    </a:cubicBezTo>
                    <a:cubicBezTo>
                      <a:pt x="280" y="114"/>
                      <a:pt x="279" y="113"/>
                      <a:pt x="278" y="113"/>
                    </a:cubicBezTo>
                    <a:cubicBezTo>
                      <a:pt x="277" y="113"/>
                      <a:pt x="276" y="113"/>
                      <a:pt x="276" y="113"/>
                    </a:cubicBezTo>
                    <a:cubicBezTo>
                      <a:pt x="276" y="114"/>
                      <a:pt x="276" y="114"/>
                      <a:pt x="276" y="114"/>
                    </a:cubicBezTo>
                    <a:cubicBezTo>
                      <a:pt x="275" y="114"/>
                      <a:pt x="275" y="114"/>
                      <a:pt x="275" y="115"/>
                    </a:cubicBezTo>
                    <a:cubicBezTo>
                      <a:pt x="274" y="116"/>
                      <a:pt x="273" y="116"/>
                      <a:pt x="273" y="115"/>
                    </a:cubicBezTo>
                    <a:cubicBezTo>
                      <a:pt x="274" y="114"/>
                      <a:pt x="273" y="114"/>
                      <a:pt x="273" y="114"/>
                    </a:cubicBezTo>
                    <a:cubicBezTo>
                      <a:pt x="273" y="113"/>
                      <a:pt x="274" y="112"/>
                      <a:pt x="273" y="113"/>
                    </a:cubicBezTo>
                    <a:cubicBezTo>
                      <a:pt x="272" y="113"/>
                      <a:pt x="272" y="114"/>
                      <a:pt x="272" y="114"/>
                    </a:cubicBezTo>
                    <a:cubicBezTo>
                      <a:pt x="271" y="115"/>
                      <a:pt x="271" y="113"/>
                      <a:pt x="271" y="112"/>
                    </a:cubicBezTo>
                    <a:cubicBezTo>
                      <a:pt x="272" y="112"/>
                      <a:pt x="270" y="112"/>
                      <a:pt x="269" y="112"/>
                    </a:cubicBezTo>
                    <a:cubicBezTo>
                      <a:pt x="267" y="112"/>
                      <a:pt x="268" y="111"/>
                      <a:pt x="269" y="110"/>
                    </a:cubicBezTo>
                    <a:cubicBezTo>
                      <a:pt x="270" y="110"/>
                      <a:pt x="270" y="109"/>
                      <a:pt x="270" y="109"/>
                    </a:cubicBezTo>
                    <a:cubicBezTo>
                      <a:pt x="271" y="109"/>
                      <a:pt x="272" y="108"/>
                      <a:pt x="273" y="107"/>
                    </a:cubicBezTo>
                    <a:cubicBezTo>
                      <a:pt x="274" y="107"/>
                      <a:pt x="274" y="106"/>
                      <a:pt x="275" y="105"/>
                    </a:cubicBezTo>
                    <a:cubicBezTo>
                      <a:pt x="275" y="105"/>
                      <a:pt x="276" y="104"/>
                      <a:pt x="278" y="103"/>
                    </a:cubicBezTo>
                    <a:cubicBezTo>
                      <a:pt x="279" y="102"/>
                      <a:pt x="280" y="101"/>
                      <a:pt x="280" y="100"/>
                    </a:cubicBezTo>
                    <a:cubicBezTo>
                      <a:pt x="281" y="100"/>
                      <a:pt x="283" y="99"/>
                      <a:pt x="283" y="98"/>
                    </a:cubicBezTo>
                    <a:cubicBezTo>
                      <a:pt x="283" y="98"/>
                      <a:pt x="286" y="96"/>
                      <a:pt x="287" y="96"/>
                    </a:cubicBezTo>
                    <a:cubicBezTo>
                      <a:pt x="289" y="96"/>
                      <a:pt x="292" y="96"/>
                      <a:pt x="292" y="96"/>
                    </a:cubicBezTo>
                    <a:cubicBezTo>
                      <a:pt x="293" y="97"/>
                      <a:pt x="293" y="97"/>
                      <a:pt x="294" y="96"/>
                    </a:cubicBezTo>
                    <a:cubicBezTo>
                      <a:pt x="294" y="96"/>
                      <a:pt x="295" y="96"/>
                      <a:pt x="296" y="96"/>
                    </a:cubicBezTo>
                    <a:cubicBezTo>
                      <a:pt x="297" y="97"/>
                      <a:pt x="297" y="96"/>
                      <a:pt x="298" y="96"/>
                    </a:cubicBezTo>
                    <a:cubicBezTo>
                      <a:pt x="299" y="96"/>
                      <a:pt x="300" y="96"/>
                      <a:pt x="300" y="96"/>
                    </a:cubicBezTo>
                    <a:cubicBezTo>
                      <a:pt x="300" y="95"/>
                      <a:pt x="303" y="95"/>
                      <a:pt x="303" y="95"/>
                    </a:cubicBezTo>
                    <a:cubicBezTo>
                      <a:pt x="304" y="96"/>
                      <a:pt x="304" y="96"/>
                      <a:pt x="305" y="96"/>
                    </a:cubicBezTo>
                    <a:cubicBezTo>
                      <a:pt x="306" y="95"/>
                      <a:pt x="306" y="96"/>
                      <a:pt x="307" y="96"/>
                    </a:cubicBezTo>
                    <a:cubicBezTo>
                      <a:pt x="307" y="96"/>
                      <a:pt x="307" y="97"/>
                      <a:pt x="306" y="97"/>
                    </a:cubicBezTo>
                    <a:cubicBezTo>
                      <a:pt x="306" y="97"/>
                      <a:pt x="305" y="97"/>
                      <a:pt x="305" y="98"/>
                    </a:cubicBezTo>
                    <a:cubicBezTo>
                      <a:pt x="306" y="98"/>
                      <a:pt x="307" y="97"/>
                      <a:pt x="308" y="98"/>
                    </a:cubicBezTo>
                    <a:cubicBezTo>
                      <a:pt x="308" y="98"/>
                      <a:pt x="309" y="98"/>
                      <a:pt x="310" y="97"/>
                    </a:cubicBezTo>
                    <a:cubicBezTo>
                      <a:pt x="311" y="97"/>
                      <a:pt x="311" y="98"/>
                      <a:pt x="312" y="97"/>
                    </a:cubicBezTo>
                    <a:cubicBezTo>
                      <a:pt x="312" y="97"/>
                      <a:pt x="314" y="96"/>
                      <a:pt x="314" y="96"/>
                    </a:cubicBezTo>
                    <a:cubicBezTo>
                      <a:pt x="315" y="97"/>
                      <a:pt x="314" y="96"/>
                      <a:pt x="313" y="96"/>
                    </a:cubicBezTo>
                    <a:cubicBezTo>
                      <a:pt x="312" y="96"/>
                      <a:pt x="312" y="95"/>
                      <a:pt x="313" y="94"/>
                    </a:cubicBezTo>
                    <a:cubicBezTo>
                      <a:pt x="314" y="92"/>
                      <a:pt x="316" y="92"/>
                      <a:pt x="317" y="91"/>
                    </a:cubicBezTo>
                    <a:cubicBezTo>
                      <a:pt x="318" y="90"/>
                      <a:pt x="318" y="90"/>
                      <a:pt x="318" y="90"/>
                    </a:cubicBezTo>
                    <a:cubicBezTo>
                      <a:pt x="318" y="89"/>
                      <a:pt x="319" y="88"/>
                      <a:pt x="320" y="88"/>
                    </a:cubicBezTo>
                    <a:cubicBezTo>
                      <a:pt x="320" y="88"/>
                      <a:pt x="322" y="88"/>
                      <a:pt x="323" y="87"/>
                    </a:cubicBezTo>
                    <a:cubicBezTo>
                      <a:pt x="325" y="87"/>
                      <a:pt x="324" y="88"/>
                      <a:pt x="325" y="88"/>
                    </a:cubicBezTo>
                    <a:cubicBezTo>
                      <a:pt x="325" y="88"/>
                      <a:pt x="326" y="87"/>
                      <a:pt x="327" y="87"/>
                    </a:cubicBezTo>
                    <a:cubicBezTo>
                      <a:pt x="327" y="88"/>
                      <a:pt x="326" y="88"/>
                      <a:pt x="325" y="89"/>
                    </a:cubicBezTo>
                    <a:cubicBezTo>
                      <a:pt x="325" y="90"/>
                      <a:pt x="326" y="90"/>
                      <a:pt x="327" y="90"/>
                    </a:cubicBezTo>
                    <a:cubicBezTo>
                      <a:pt x="327" y="91"/>
                      <a:pt x="326" y="91"/>
                      <a:pt x="326" y="91"/>
                    </a:cubicBezTo>
                    <a:cubicBezTo>
                      <a:pt x="326" y="92"/>
                      <a:pt x="327" y="92"/>
                      <a:pt x="329" y="90"/>
                    </a:cubicBezTo>
                    <a:cubicBezTo>
                      <a:pt x="330" y="89"/>
                      <a:pt x="332" y="88"/>
                      <a:pt x="333" y="88"/>
                    </a:cubicBezTo>
                    <a:cubicBezTo>
                      <a:pt x="334" y="88"/>
                      <a:pt x="333" y="87"/>
                      <a:pt x="333" y="86"/>
                    </a:cubicBezTo>
                    <a:cubicBezTo>
                      <a:pt x="333" y="85"/>
                      <a:pt x="336" y="84"/>
                      <a:pt x="337" y="85"/>
                    </a:cubicBezTo>
                    <a:cubicBezTo>
                      <a:pt x="338" y="85"/>
                      <a:pt x="338" y="85"/>
                      <a:pt x="337" y="85"/>
                    </a:cubicBezTo>
                    <a:cubicBezTo>
                      <a:pt x="336" y="85"/>
                      <a:pt x="335" y="86"/>
                      <a:pt x="335" y="87"/>
                    </a:cubicBezTo>
                    <a:cubicBezTo>
                      <a:pt x="336" y="88"/>
                      <a:pt x="335" y="88"/>
                      <a:pt x="335" y="89"/>
                    </a:cubicBezTo>
                    <a:cubicBezTo>
                      <a:pt x="336" y="89"/>
                      <a:pt x="334" y="89"/>
                      <a:pt x="334" y="90"/>
                    </a:cubicBezTo>
                    <a:cubicBezTo>
                      <a:pt x="334" y="90"/>
                      <a:pt x="334" y="91"/>
                      <a:pt x="334" y="91"/>
                    </a:cubicBezTo>
                    <a:cubicBezTo>
                      <a:pt x="333" y="91"/>
                      <a:pt x="331" y="91"/>
                      <a:pt x="331" y="92"/>
                    </a:cubicBezTo>
                    <a:cubicBezTo>
                      <a:pt x="331" y="93"/>
                      <a:pt x="329" y="93"/>
                      <a:pt x="329" y="94"/>
                    </a:cubicBezTo>
                    <a:cubicBezTo>
                      <a:pt x="328" y="96"/>
                      <a:pt x="326" y="96"/>
                      <a:pt x="324" y="98"/>
                    </a:cubicBezTo>
                    <a:cubicBezTo>
                      <a:pt x="323" y="101"/>
                      <a:pt x="321" y="101"/>
                      <a:pt x="321" y="101"/>
                    </a:cubicBezTo>
                    <a:cubicBezTo>
                      <a:pt x="321" y="101"/>
                      <a:pt x="319" y="101"/>
                      <a:pt x="319" y="101"/>
                    </a:cubicBezTo>
                    <a:cubicBezTo>
                      <a:pt x="318" y="101"/>
                      <a:pt x="319" y="103"/>
                      <a:pt x="318" y="104"/>
                    </a:cubicBezTo>
                    <a:cubicBezTo>
                      <a:pt x="316" y="106"/>
                      <a:pt x="316" y="108"/>
                      <a:pt x="316" y="110"/>
                    </a:cubicBezTo>
                    <a:cubicBezTo>
                      <a:pt x="316" y="112"/>
                      <a:pt x="316" y="117"/>
                      <a:pt x="317" y="118"/>
                    </a:cubicBezTo>
                    <a:cubicBezTo>
                      <a:pt x="317" y="119"/>
                      <a:pt x="317" y="122"/>
                      <a:pt x="318" y="122"/>
                    </a:cubicBezTo>
                    <a:cubicBezTo>
                      <a:pt x="318" y="123"/>
                      <a:pt x="318" y="123"/>
                      <a:pt x="318" y="124"/>
                    </a:cubicBezTo>
                    <a:cubicBezTo>
                      <a:pt x="319" y="124"/>
                      <a:pt x="320" y="122"/>
                      <a:pt x="321" y="122"/>
                    </a:cubicBezTo>
                    <a:cubicBezTo>
                      <a:pt x="322" y="121"/>
                      <a:pt x="321" y="121"/>
                      <a:pt x="322" y="120"/>
                    </a:cubicBezTo>
                    <a:cubicBezTo>
                      <a:pt x="322" y="120"/>
                      <a:pt x="322" y="118"/>
                      <a:pt x="322" y="118"/>
                    </a:cubicBezTo>
                    <a:cubicBezTo>
                      <a:pt x="323" y="118"/>
                      <a:pt x="324" y="117"/>
                      <a:pt x="324" y="117"/>
                    </a:cubicBezTo>
                    <a:cubicBezTo>
                      <a:pt x="324" y="116"/>
                      <a:pt x="325" y="117"/>
                      <a:pt x="326" y="117"/>
                    </a:cubicBezTo>
                    <a:cubicBezTo>
                      <a:pt x="326" y="116"/>
                      <a:pt x="326" y="115"/>
                      <a:pt x="325" y="115"/>
                    </a:cubicBezTo>
                    <a:cubicBezTo>
                      <a:pt x="325" y="114"/>
                      <a:pt x="327" y="113"/>
                      <a:pt x="328" y="112"/>
                    </a:cubicBezTo>
                    <a:cubicBezTo>
                      <a:pt x="328" y="112"/>
                      <a:pt x="330" y="113"/>
                      <a:pt x="330" y="112"/>
                    </a:cubicBezTo>
                    <a:cubicBezTo>
                      <a:pt x="331" y="111"/>
                      <a:pt x="330" y="110"/>
                      <a:pt x="330" y="110"/>
                    </a:cubicBezTo>
                    <a:cubicBezTo>
                      <a:pt x="330" y="109"/>
                      <a:pt x="331" y="107"/>
                      <a:pt x="332" y="107"/>
                    </a:cubicBezTo>
                    <a:cubicBezTo>
                      <a:pt x="332" y="107"/>
                      <a:pt x="333" y="107"/>
                      <a:pt x="333" y="107"/>
                    </a:cubicBezTo>
                    <a:cubicBezTo>
                      <a:pt x="334" y="106"/>
                      <a:pt x="333" y="105"/>
                      <a:pt x="332" y="105"/>
                    </a:cubicBezTo>
                    <a:cubicBezTo>
                      <a:pt x="332" y="105"/>
                      <a:pt x="332" y="103"/>
                      <a:pt x="333" y="103"/>
                    </a:cubicBezTo>
                    <a:cubicBezTo>
                      <a:pt x="334" y="102"/>
                      <a:pt x="334" y="102"/>
                      <a:pt x="333" y="101"/>
                    </a:cubicBezTo>
                    <a:cubicBezTo>
                      <a:pt x="332" y="101"/>
                      <a:pt x="332" y="101"/>
                      <a:pt x="331" y="101"/>
                    </a:cubicBezTo>
                    <a:cubicBezTo>
                      <a:pt x="331" y="102"/>
                      <a:pt x="330" y="100"/>
                      <a:pt x="331" y="99"/>
                    </a:cubicBezTo>
                    <a:cubicBezTo>
                      <a:pt x="332" y="98"/>
                      <a:pt x="333" y="98"/>
                      <a:pt x="333" y="97"/>
                    </a:cubicBezTo>
                    <a:cubicBezTo>
                      <a:pt x="333" y="96"/>
                      <a:pt x="334" y="95"/>
                      <a:pt x="335" y="94"/>
                    </a:cubicBezTo>
                    <a:cubicBezTo>
                      <a:pt x="335" y="94"/>
                      <a:pt x="336" y="94"/>
                      <a:pt x="337" y="94"/>
                    </a:cubicBezTo>
                    <a:cubicBezTo>
                      <a:pt x="337" y="94"/>
                      <a:pt x="337" y="95"/>
                      <a:pt x="338" y="94"/>
                    </a:cubicBezTo>
                    <a:cubicBezTo>
                      <a:pt x="338" y="94"/>
                      <a:pt x="339" y="92"/>
                      <a:pt x="340" y="92"/>
                    </a:cubicBezTo>
                    <a:cubicBezTo>
                      <a:pt x="341" y="92"/>
                      <a:pt x="340" y="93"/>
                      <a:pt x="340" y="94"/>
                    </a:cubicBezTo>
                    <a:cubicBezTo>
                      <a:pt x="341" y="95"/>
                      <a:pt x="341" y="94"/>
                      <a:pt x="343" y="93"/>
                    </a:cubicBezTo>
                    <a:cubicBezTo>
                      <a:pt x="344" y="92"/>
                      <a:pt x="347" y="92"/>
                      <a:pt x="348" y="93"/>
                    </a:cubicBezTo>
                    <a:cubicBezTo>
                      <a:pt x="349" y="93"/>
                      <a:pt x="350" y="94"/>
                      <a:pt x="350" y="94"/>
                    </a:cubicBezTo>
                    <a:cubicBezTo>
                      <a:pt x="351" y="94"/>
                      <a:pt x="350" y="93"/>
                      <a:pt x="351" y="93"/>
                    </a:cubicBezTo>
                    <a:cubicBezTo>
                      <a:pt x="352" y="92"/>
                      <a:pt x="353" y="92"/>
                      <a:pt x="354" y="91"/>
                    </a:cubicBezTo>
                    <a:cubicBezTo>
                      <a:pt x="356" y="90"/>
                      <a:pt x="355" y="91"/>
                      <a:pt x="356" y="90"/>
                    </a:cubicBezTo>
                    <a:cubicBezTo>
                      <a:pt x="356" y="89"/>
                      <a:pt x="357" y="89"/>
                      <a:pt x="357" y="89"/>
                    </a:cubicBezTo>
                    <a:cubicBezTo>
                      <a:pt x="357" y="88"/>
                      <a:pt x="359" y="88"/>
                      <a:pt x="361" y="87"/>
                    </a:cubicBezTo>
                    <a:cubicBezTo>
                      <a:pt x="363" y="87"/>
                      <a:pt x="366" y="85"/>
                      <a:pt x="366" y="85"/>
                    </a:cubicBezTo>
                    <a:cubicBezTo>
                      <a:pt x="366" y="84"/>
                      <a:pt x="367" y="84"/>
                      <a:pt x="367" y="85"/>
                    </a:cubicBezTo>
                    <a:cubicBezTo>
                      <a:pt x="367" y="85"/>
                      <a:pt x="368" y="85"/>
                      <a:pt x="369" y="85"/>
                    </a:cubicBezTo>
                    <a:cubicBezTo>
                      <a:pt x="370" y="85"/>
                      <a:pt x="371" y="86"/>
                      <a:pt x="371" y="85"/>
                    </a:cubicBezTo>
                    <a:cubicBezTo>
                      <a:pt x="372" y="84"/>
                      <a:pt x="371" y="84"/>
                      <a:pt x="371" y="83"/>
                    </a:cubicBezTo>
                    <a:cubicBezTo>
                      <a:pt x="371" y="82"/>
                      <a:pt x="370" y="82"/>
                      <a:pt x="370" y="81"/>
                    </a:cubicBezTo>
                    <a:cubicBezTo>
                      <a:pt x="370" y="80"/>
                      <a:pt x="369" y="78"/>
                      <a:pt x="369" y="79"/>
                    </a:cubicBezTo>
                    <a:cubicBezTo>
                      <a:pt x="368" y="79"/>
                      <a:pt x="367" y="78"/>
                      <a:pt x="367" y="78"/>
                    </a:cubicBezTo>
                    <a:cubicBezTo>
                      <a:pt x="367" y="77"/>
                      <a:pt x="367" y="77"/>
                      <a:pt x="366" y="77"/>
                    </a:cubicBezTo>
                    <a:cubicBezTo>
                      <a:pt x="366" y="77"/>
                      <a:pt x="365" y="77"/>
                      <a:pt x="364" y="77"/>
                    </a:cubicBezTo>
                    <a:cubicBezTo>
                      <a:pt x="364" y="76"/>
                      <a:pt x="366" y="75"/>
                      <a:pt x="367" y="76"/>
                    </a:cubicBezTo>
                    <a:cubicBezTo>
                      <a:pt x="368" y="76"/>
                      <a:pt x="367" y="77"/>
                      <a:pt x="368" y="77"/>
                    </a:cubicBezTo>
                    <a:cubicBezTo>
                      <a:pt x="369" y="77"/>
                      <a:pt x="370" y="77"/>
                      <a:pt x="371" y="77"/>
                    </a:cubicBezTo>
                    <a:cubicBezTo>
                      <a:pt x="371" y="77"/>
                      <a:pt x="373" y="76"/>
                      <a:pt x="374" y="75"/>
                    </a:cubicBezTo>
                    <a:cubicBezTo>
                      <a:pt x="374" y="75"/>
                      <a:pt x="374" y="74"/>
                      <a:pt x="374" y="74"/>
                    </a:cubicBezTo>
                    <a:cubicBezTo>
                      <a:pt x="375" y="74"/>
                      <a:pt x="375" y="73"/>
                      <a:pt x="374" y="73"/>
                    </a:cubicBezTo>
                    <a:cubicBezTo>
                      <a:pt x="373" y="72"/>
                      <a:pt x="374" y="72"/>
                      <a:pt x="374" y="72"/>
                    </a:cubicBezTo>
                    <a:cubicBezTo>
                      <a:pt x="375" y="72"/>
                      <a:pt x="375" y="71"/>
                      <a:pt x="375" y="71"/>
                    </a:cubicBezTo>
                    <a:cubicBezTo>
                      <a:pt x="375" y="71"/>
                      <a:pt x="375" y="71"/>
                      <a:pt x="376" y="71"/>
                    </a:cubicBezTo>
                    <a:cubicBezTo>
                      <a:pt x="377" y="70"/>
                      <a:pt x="376" y="71"/>
                      <a:pt x="376" y="72"/>
                    </a:cubicBezTo>
                    <a:cubicBezTo>
                      <a:pt x="376" y="73"/>
                      <a:pt x="377" y="73"/>
                      <a:pt x="377" y="74"/>
                    </a:cubicBezTo>
                    <a:cubicBezTo>
                      <a:pt x="377" y="74"/>
                      <a:pt x="378" y="74"/>
                      <a:pt x="379" y="74"/>
                    </a:cubicBezTo>
                    <a:cubicBezTo>
                      <a:pt x="380" y="73"/>
                      <a:pt x="383" y="74"/>
                      <a:pt x="383" y="75"/>
                    </a:cubicBezTo>
                    <a:cubicBezTo>
                      <a:pt x="383" y="75"/>
                      <a:pt x="383" y="76"/>
                      <a:pt x="384" y="77"/>
                    </a:cubicBezTo>
                    <a:cubicBezTo>
                      <a:pt x="386" y="77"/>
                      <a:pt x="387" y="77"/>
                      <a:pt x="387" y="78"/>
                    </a:cubicBezTo>
                    <a:cubicBezTo>
                      <a:pt x="387" y="78"/>
                      <a:pt x="387" y="78"/>
                      <a:pt x="388" y="78"/>
                    </a:cubicBezTo>
                    <a:cubicBezTo>
                      <a:pt x="389" y="78"/>
                      <a:pt x="389" y="79"/>
                      <a:pt x="389" y="78"/>
                    </a:cubicBezTo>
                    <a:cubicBezTo>
                      <a:pt x="390" y="78"/>
                      <a:pt x="390" y="79"/>
                      <a:pt x="391" y="78"/>
                    </a:cubicBezTo>
                    <a:cubicBezTo>
                      <a:pt x="391" y="78"/>
                      <a:pt x="389" y="77"/>
                      <a:pt x="390" y="77"/>
                    </a:cubicBezTo>
                    <a:cubicBezTo>
                      <a:pt x="390" y="76"/>
                      <a:pt x="390" y="77"/>
                      <a:pt x="391" y="77"/>
                    </a:cubicBezTo>
                    <a:cubicBezTo>
                      <a:pt x="391" y="77"/>
                      <a:pt x="391" y="76"/>
                      <a:pt x="391" y="76"/>
                    </a:cubicBezTo>
                    <a:cubicBezTo>
                      <a:pt x="391" y="76"/>
                      <a:pt x="391" y="74"/>
                      <a:pt x="391" y="74"/>
                    </a:cubicBezTo>
                    <a:cubicBezTo>
                      <a:pt x="390" y="74"/>
                      <a:pt x="391" y="73"/>
                      <a:pt x="391" y="73"/>
                    </a:cubicBezTo>
                    <a:cubicBezTo>
                      <a:pt x="392" y="74"/>
                      <a:pt x="393" y="74"/>
                      <a:pt x="394" y="74"/>
                    </a:cubicBezTo>
                    <a:cubicBezTo>
                      <a:pt x="395" y="74"/>
                      <a:pt x="394" y="73"/>
                      <a:pt x="393" y="73"/>
                    </a:cubicBezTo>
                    <a:cubicBezTo>
                      <a:pt x="393" y="73"/>
                      <a:pt x="394" y="73"/>
                      <a:pt x="394" y="73"/>
                    </a:cubicBezTo>
                    <a:cubicBezTo>
                      <a:pt x="394" y="74"/>
                      <a:pt x="395" y="74"/>
                      <a:pt x="395" y="73"/>
                    </a:cubicBezTo>
                    <a:cubicBezTo>
                      <a:pt x="395" y="73"/>
                      <a:pt x="396" y="72"/>
                      <a:pt x="396" y="72"/>
                    </a:cubicBezTo>
                    <a:cubicBezTo>
                      <a:pt x="397" y="72"/>
                      <a:pt x="397" y="72"/>
                      <a:pt x="397" y="71"/>
                    </a:cubicBezTo>
                    <a:close/>
                    <a:moveTo>
                      <a:pt x="205" y="116"/>
                    </a:moveTo>
                    <a:cubicBezTo>
                      <a:pt x="203" y="118"/>
                      <a:pt x="199" y="119"/>
                      <a:pt x="199" y="120"/>
                    </a:cubicBezTo>
                    <a:cubicBezTo>
                      <a:pt x="199" y="122"/>
                      <a:pt x="194" y="122"/>
                      <a:pt x="194" y="122"/>
                    </a:cubicBezTo>
                    <a:cubicBezTo>
                      <a:pt x="194" y="121"/>
                      <a:pt x="198" y="121"/>
                      <a:pt x="199" y="119"/>
                    </a:cubicBezTo>
                    <a:cubicBezTo>
                      <a:pt x="199" y="117"/>
                      <a:pt x="203" y="116"/>
                      <a:pt x="205" y="113"/>
                    </a:cubicBezTo>
                    <a:cubicBezTo>
                      <a:pt x="206" y="111"/>
                      <a:pt x="207" y="108"/>
                      <a:pt x="208" y="108"/>
                    </a:cubicBezTo>
                    <a:cubicBezTo>
                      <a:pt x="208" y="108"/>
                      <a:pt x="207" y="115"/>
                      <a:pt x="205" y="116"/>
                    </a:cubicBezTo>
                    <a:close/>
                    <a:moveTo>
                      <a:pt x="214" y="36"/>
                    </a:moveTo>
                    <a:cubicBezTo>
                      <a:pt x="214" y="36"/>
                      <a:pt x="212" y="36"/>
                      <a:pt x="212" y="37"/>
                    </a:cubicBezTo>
                    <a:cubicBezTo>
                      <a:pt x="213" y="38"/>
                      <a:pt x="217" y="37"/>
                      <a:pt x="217" y="36"/>
                    </a:cubicBezTo>
                    <a:cubicBezTo>
                      <a:pt x="217" y="35"/>
                      <a:pt x="214" y="35"/>
                      <a:pt x="214" y="36"/>
                    </a:cubicBezTo>
                    <a:close/>
                    <a:moveTo>
                      <a:pt x="89" y="2"/>
                    </a:moveTo>
                    <a:cubicBezTo>
                      <a:pt x="90" y="2"/>
                      <a:pt x="90" y="1"/>
                      <a:pt x="91" y="1"/>
                    </a:cubicBezTo>
                    <a:cubicBezTo>
                      <a:pt x="92" y="1"/>
                      <a:pt x="94" y="1"/>
                      <a:pt x="93" y="0"/>
                    </a:cubicBezTo>
                    <a:cubicBezTo>
                      <a:pt x="92" y="0"/>
                      <a:pt x="88" y="0"/>
                      <a:pt x="89" y="0"/>
                    </a:cubicBezTo>
                    <a:cubicBezTo>
                      <a:pt x="89" y="1"/>
                      <a:pt x="86" y="1"/>
                      <a:pt x="86" y="1"/>
                    </a:cubicBezTo>
                    <a:cubicBezTo>
                      <a:pt x="86" y="1"/>
                      <a:pt x="87" y="2"/>
                      <a:pt x="89" y="2"/>
                    </a:cubicBezTo>
                    <a:close/>
                    <a:moveTo>
                      <a:pt x="80" y="6"/>
                    </a:moveTo>
                    <a:cubicBezTo>
                      <a:pt x="80" y="5"/>
                      <a:pt x="77" y="7"/>
                      <a:pt x="77" y="7"/>
                    </a:cubicBezTo>
                    <a:cubicBezTo>
                      <a:pt x="78" y="7"/>
                      <a:pt x="80" y="8"/>
                      <a:pt x="80" y="6"/>
                    </a:cubicBezTo>
                    <a:close/>
                    <a:moveTo>
                      <a:pt x="89" y="6"/>
                    </a:moveTo>
                    <a:cubicBezTo>
                      <a:pt x="89" y="6"/>
                      <a:pt x="89" y="6"/>
                      <a:pt x="87" y="6"/>
                    </a:cubicBezTo>
                    <a:cubicBezTo>
                      <a:pt x="86" y="6"/>
                      <a:pt x="85" y="7"/>
                      <a:pt x="86" y="8"/>
                    </a:cubicBezTo>
                    <a:cubicBezTo>
                      <a:pt x="87" y="8"/>
                      <a:pt x="90" y="8"/>
                      <a:pt x="91" y="7"/>
                    </a:cubicBezTo>
                    <a:cubicBezTo>
                      <a:pt x="92" y="6"/>
                      <a:pt x="93" y="7"/>
                      <a:pt x="94" y="6"/>
                    </a:cubicBezTo>
                    <a:cubicBezTo>
                      <a:pt x="94" y="5"/>
                      <a:pt x="89" y="5"/>
                      <a:pt x="89" y="6"/>
                    </a:cubicBezTo>
                    <a:close/>
                    <a:moveTo>
                      <a:pt x="101" y="4"/>
                    </a:moveTo>
                    <a:cubicBezTo>
                      <a:pt x="101" y="4"/>
                      <a:pt x="100" y="4"/>
                      <a:pt x="100" y="3"/>
                    </a:cubicBezTo>
                    <a:cubicBezTo>
                      <a:pt x="100" y="2"/>
                      <a:pt x="96" y="2"/>
                      <a:pt x="96" y="3"/>
                    </a:cubicBezTo>
                    <a:cubicBezTo>
                      <a:pt x="96" y="4"/>
                      <a:pt x="93" y="4"/>
                      <a:pt x="94" y="5"/>
                    </a:cubicBezTo>
                    <a:cubicBezTo>
                      <a:pt x="96" y="6"/>
                      <a:pt x="100" y="5"/>
                      <a:pt x="101" y="4"/>
                    </a:cubicBezTo>
                    <a:close/>
                    <a:moveTo>
                      <a:pt x="90" y="3"/>
                    </a:moveTo>
                    <a:cubicBezTo>
                      <a:pt x="90" y="2"/>
                      <a:pt x="88" y="3"/>
                      <a:pt x="86" y="2"/>
                    </a:cubicBezTo>
                    <a:cubicBezTo>
                      <a:pt x="84" y="1"/>
                      <a:pt x="83" y="1"/>
                      <a:pt x="84" y="2"/>
                    </a:cubicBezTo>
                    <a:cubicBezTo>
                      <a:pt x="85" y="3"/>
                      <a:pt x="81" y="3"/>
                      <a:pt x="82" y="4"/>
                    </a:cubicBezTo>
                    <a:cubicBezTo>
                      <a:pt x="83" y="5"/>
                      <a:pt x="90" y="5"/>
                      <a:pt x="90" y="3"/>
                    </a:cubicBezTo>
                    <a:close/>
                    <a:moveTo>
                      <a:pt x="80" y="41"/>
                    </a:moveTo>
                    <a:cubicBezTo>
                      <a:pt x="80" y="42"/>
                      <a:pt x="79" y="42"/>
                      <a:pt x="78" y="42"/>
                    </a:cubicBezTo>
                    <a:cubicBezTo>
                      <a:pt x="77" y="42"/>
                      <a:pt x="79" y="43"/>
                      <a:pt x="79" y="44"/>
                    </a:cubicBezTo>
                    <a:cubicBezTo>
                      <a:pt x="79" y="45"/>
                      <a:pt x="77" y="44"/>
                      <a:pt x="77" y="45"/>
                    </a:cubicBezTo>
                    <a:cubicBezTo>
                      <a:pt x="77" y="47"/>
                      <a:pt x="75" y="45"/>
                      <a:pt x="74" y="47"/>
                    </a:cubicBezTo>
                    <a:cubicBezTo>
                      <a:pt x="74" y="48"/>
                      <a:pt x="76" y="48"/>
                      <a:pt x="77" y="48"/>
                    </a:cubicBezTo>
                    <a:cubicBezTo>
                      <a:pt x="78" y="48"/>
                      <a:pt x="76" y="49"/>
                      <a:pt x="77" y="50"/>
                    </a:cubicBezTo>
                    <a:cubicBezTo>
                      <a:pt x="78" y="51"/>
                      <a:pt x="79" y="50"/>
                      <a:pt x="78" y="49"/>
                    </a:cubicBezTo>
                    <a:cubicBezTo>
                      <a:pt x="78" y="48"/>
                      <a:pt x="81" y="50"/>
                      <a:pt x="80" y="51"/>
                    </a:cubicBezTo>
                    <a:cubicBezTo>
                      <a:pt x="79" y="51"/>
                      <a:pt x="82" y="52"/>
                      <a:pt x="83" y="52"/>
                    </a:cubicBezTo>
                    <a:cubicBezTo>
                      <a:pt x="84" y="52"/>
                      <a:pt x="89" y="53"/>
                      <a:pt x="89" y="52"/>
                    </a:cubicBezTo>
                    <a:cubicBezTo>
                      <a:pt x="89" y="52"/>
                      <a:pt x="87" y="51"/>
                      <a:pt x="86" y="49"/>
                    </a:cubicBezTo>
                    <a:cubicBezTo>
                      <a:pt x="84" y="48"/>
                      <a:pt x="83" y="45"/>
                      <a:pt x="85" y="44"/>
                    </a:cubicBezTo>
                    <a:cubicBezTo>
                      <a:pt x="87" y="43"/>
                      <a:pt x="85" y="43"/>
                      <a:pt x="87" y="42"/>
                    </a:cubicBezTo>
                    <a:cubicBezTo>
                      <a:pt x="88" y="41"/>
                      <a:pt x="88" y="39"/>
                      <a:pt x="89" y="39"/>
                    </a:cubicBezTo>
                    <a:cubicBezTo>
                      <a:pt x="90" y="39"/>
                      <a:pt x="89" y="38"/>
                      <a:pt x="90" y="38"/>
                    </a:cubicBezTo>
                    <a:cubicBezTo>
                      <a:pt x="92" y="37"/>
                      <a:pt x="92" y="36"/>
                      <a:pt x="92" y="35"/>
                    </a:cubicBezTo>
                    <a:cubicBezTo>
                      <a:pt x="91" y="35"/>
                      <a:pt x="93" y="35"/>
                      <a:pt x="94" y="35"/>
                    </a:cubicBezTo>
                    <a:cubicBezTo>
                      <a:pt x="95" y="34"/>
                      <a:pt x="96" y="34"/>
                      <a:pt x="97" y="33"/>
                    </a:cubicBezTo>
                    <a:cubicBezTo>
                      <a:pt x="97" y="32"/>
                      <a:pt x="105" y="29"/>
                      <a:pt x="110" y="28"/>
                    </a:cubicBezTo>
                    <a:cubicBezTo>
                      <a:pt x="114" y="27"/>
                      <a:pt x="117" y="25"/>
                      <a:pt x="116" y="24"/>
                    </a:cubicBezTo>
                    <a:cubicBezTo>
                      <a:pt x="114" y="23"/>
                      <a:pt x="110" y="25"/>
                      <a:pt x="109" y="26"/>
                    </a:cubicBezTo>
                    <a:cubicBezTo>
                      <a:pt x="108" y="26"/>
                      <a:pt x="106" y="26"/>
                      <a:pt x="105" y="26"/>
                    </a:cubicBezTo>
                    <a:cubicBezTo>
                      <a:pt x="104" y="27"/>
                      <a:pt x="101" y="28"/>
                      <a:pt x="100" y="27"/>
                    </a:cubicBezTo>
                    <a:cubicBezTo>
                      <a:pt x="99" y="26"/>
                      <a:pt x="98" y="28"/>
                      <a:pt x="97" y="28"/>
                    </a:cubicBezTo>
                    <a:cubicBezTo>
                      <a:pt x="96" y="28"/>
                      <a:pt x="95" y="29"/>
                      <a:pt x="94" y="29"/>
                    </a:cubicBezTo>
                    <a:cubicBezTo>
                      <a:pt x="93" y="28"/>
                      <a:pt x="91" y="29"/>
                      <a:pt x="91" y="30"/>
                    </a:cubicBezTo>
                    <a:cubicBezTo>
                      <a:pt x="91" y="30"/>
                      <a:pt x="89" y="30"/>
                      <a:pt x="89" y="31"/>
                    </a:cubicBezTo>
                    <a:cubicBezTo>
                      <a:pt x="89" y="32"/>
                      <a:pt x="88" y="32"/>
                      <a:pt x="87" y="32"/>
                    </a:cubicBezTo>
                    <a:cubicBezTo>
                      <a:pt x="86" y="31"/>
                      <a:pt x="86" y="32"/>
                      <a:pt x="87" y="33"/>
                    </a:cubicBezTo>
                    <a:cubicBezTo>
                      <a:pt x="88" y="34"/>
                      <a:pt x="85" y="34"/>
                      <a:pt x="85" y="35"/>
                    </a:cubicBezTo>
                    <a:cubicBezTo>
                      <a:pt x="86" y="35"/>
                      <a:pt x="84" y="36"/>
                      <a:pt x="85" y="36"/>
                    </a:cubicBezTo>
                    <a:cubicBezTo>
                      <a:pt x="85" y="37"/>
                      <a:pt x="84" y="37"/>
                      <a:pt x="83" y="37"/>
                    </a:cubicBezTo>
                    <a:cubicBezTo>
                      <a:pt x="82" y="37"/>
                      <a:pt x="81" y="39"/>
                      <a:pt x="82" y="39"/>
                    </a:cubicBezTo>
                    <a:cubicBezTo>
                      <a:pt x="84" y="39"/>
                      <a:pt x="82" y="39"/>
                      <a:pt x="82" y="40"/>
                    </a:cubicBezTo>
                    <a:cubicBezTo>
                      <a:pt x="82" y="41"/>
                      <a:pt x="80" y="41"/>
                      <a:pt x="80" y="4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Freeform 341">
                <a:extLst>
                  <a:ext uri="{FF2B5EF4-FFF2-40B4-BE49-F238E27FC236}">
                    <a16:creationId xmlns:a16="http://schemas.microsoft.com/office/drawing/2014/main" id="{F93F2462-6D03-4AE8-80D1-4AD94BB976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62325" y="1316038"/>
                <a:ext cx="1435100" cy="547688"/>
              </a:xfrm>
              <a:custGeom>
                <a:avLst/>
                <a:gdLst>
                  <a:gd name="T0" fmla="*/ 105 w 397"/>
                  <a:gd name="T1" fmla="*/ 3 h 152"/>
                  <a:gd name="T2" fmla="*/ 177 w 397"/>
                  <a:gd name="T3" fmla="*/ 1 h 152"/>
                  <a:gd name="T4" fmla="*/ 139 w 397"/>
                  <a:gd name="T5" fmla="*/ 43 h 152"/>
                  <a:gd name="T6" fmla="*/ 192 w 397"/>
                  <a:gd name="T7" fmla="*/ 14 h 152"/>
                  <a:gd name="T8" fmla="*/ 290 w 397"/>
                  <a:gd name="T9" fmla="*/ 32 h 152"/>
                  <a:gd name="T10" fmla="*/ 305 w 397"/>
                  <a:gd name="T11" fmla="*/ 33 h 152"/>
                  <a:gd name="T12" fmla="*/ 284 w 397"/>
                  <a:gd name="T13" fmla="*/ 123 h 152"/>
                  <a:gd name="T14" fmla="*/ 71 w 397"/>
                  <a:gd name="T15" fmla="*/ 6 h 152"/>
                  <a:gd name="T16" fmla="*/ 385 w 397"/>
                  <a:gd name="T17" fmla="*/ 70 h 152"/>
                  <a:gd name="T18" fmla="*/ 345 w 397"/>
                  <a:gd name="T19" fmla="*/ 58 h 152"/>
                  <a:gd name="T20" fmla="*/ 307 w 397"/>
                  <a:gd name="T21" fmla="*/ 51 h 152"/>
                  <a:gd name="T22" fmla="*/ 282 w 397"/>
                  <a:gd name="T23" fmla="*/ 43 h 152"/>
                  <a:gd name="T24" fmla="*/ 261 w 397"/>
                  <a:gd name="T25" fmla="*/ 48 h 152"/>
                  <a:gd name="T26" fmla="*/ 244 w 397"/>
                  <a:gd name="T27" fmla="*/ 40 h 152"/>
                  <a:gd name="T28" fmla="*/ 216 w 397"/>
                  <a:gd name="T29" fmla="*/ 39 h 152"/>
                  <a:gd name="T30" fmla="*/ 213 w 397"/>
                  <a:gd name="T31" fmla="*/ 34 h 152"/>
                  <a:gd name="T32" fmla="*/ 202 w 397"/>
                  <a:gd name="T33" fmla="*/ 24 h 152"/>
                  <a:gd name="T34" fmla="*/ 183 w 397"/>
                  <a:gd name="T35" fmla="*/ 27 h 152"/>
                  <a:gd name="T36" fmla="*/ 158 w 397"/>
                  <a:gd name="T37" fmla="*/ 33 h 152"/>
                  <a:gd name="T38" fmla="*/ 150 w 397"/>
                  <a:gd name="T39" fmla="*/ 39 h 152"/>
                  <a:gd name="T40" fmla="*/ 139 w 397"/>
                  <a:gd name="T41" fmla="*/ 51 h 152"/>
                  <a:gd name="T42" fmla="*/ 132 w 397"/>
                  <a:gd name="T43" fmla="*/ 59 h 152"/>
                  <a:gd name="T44" fmla="*/ 122 w 397"/>
                  <a:gd name="T45" fmla="*/ 70 h 152"/>
                  <a:gd name="T46" fmla="*/ 127 w 397"/>
                  <a:gd name="T47" fmla="*/ 61 h 152"/>
                  <a:gd name="T48" fmla="*/ 112 w 397"/>
                  <a:gd name="T49" fmla="*/ 54 h 152"/>
                  <a:gd name="T50" fmla="*/ 95 w 397"/>
                  <a:gd name="T51" fmla="*/ 56 h 152"/>
                  <a:gd name="T52" fmla="*/ 78 w 397"/>
                  <a:gd name="T53" fmla="*/ 61 h 152"/>
                  <a:gd name="T54" fmla="*/ 57 w 397"/>
                  <a:gd name="T55" fmla="*/ 61 h 152"/>
                  <a:gd name="T56" fmla="*/ 44 w 397"/>
                  <a:gd name="T57" fmla="*/ 76 h 152"/>
                  <a:gd name="T58" fmla="*/ 30 w 397"/>
                  <a:gd name="T59" fmla="*/ 67 h 152"/>
                  <a:gd name="T60" fmla="*/ 31 w 397"/>
                  <a:gd name="T61" fmla="*/ 57 h 152"/>
                  <a:gd name="T62" fmla="*/ 23 w 397"/>
                  <a:gd name="T63" fmla="*/ 66 h 152"/>
                  <a:gd name="T64" fmla="*/ 21 w 397"/>
                  <a:gd name="T65" fmla="*/ 91 h 152"/>
                  <a:gd name="T66" fmla="*/ 22 w 397"/>
                  <a:gd name="T67" fmla="*/ 107 h 152"/>
                  <a:gd name="T68" fmla="*/ 33 w 397"/>
                  <a:gd name="T69" fmla="*/ 119 h 152"/>
                  <a:gd name="T70" fmla="*/ 47 w 397"/>
                  <a:gd name="T71" fmla="*/ 130 h 152"/>
                  <a:gd name="T72" fmla="*/ 48 w 397"/>
                  <a:gd name="T73" fmla="*/ 145 h 152"/>
                  <a:gd name="T74" fmla="*/ 69 w 397"/>
                  <a:gd name="T75" fmla="*/ 137 h 152"/>
                  <a:gd name="T76" fmla="*/ 69 w 397"/>
                  <a:gd name="T77" fmla="*/ 124 h 152"/>
                  <a:gd name="T78" fmla="*/ 94 w 397"/>
                  <a:gd name="T79" fmla="*/ 125 h 152"/>
                  <a:gd name="T80" fmla="*/ 108 w 397"/>
                  <a:gd name="T81" fmla="*/ 112 h 152"/>
                  <a:gd name="T82" fmla="*/ 131 w 397"/>
                  <a:gd name="T83" fmla="*/ 114 h 152"/>
                  <a:gd name="T84" fmla="*/ 157 w 397"/>
                  <a:gd name="T85" fmla="*/ 127 h 152"/>
                  <a:gd name="T86" fmla="*/ 181 w 397"/>
                  <a:gd name="T87" fmla="*/ 125 h 152"/>
                  <a:gd name="T88" fmla="*/ 202 w 397"/>
                  <a:gd name="T89" fmla="*/ 126 h 152"/>
                  <a:gd name="T90" fmla="*/ 233 w 397"/>
                  <a:gd name="T91" fmla="*/ 121 h 152"/>
                  <a:gd name="T92" fmla="*/ 257 w 397"/>
                  <a:gd name="T93" fmla="*/ 131 h 152"/>
                  <a:gd name="T94" fmla="*/ 260 w 397"/>
                  <a:gd name="T95" fmla="*/ 146 h 152"/>
                  <a:gd name="T96" fmla="*/ 278 w 397"/>
                  <a:gd name="T97" fmla="*/ 113 h 152"/>
                  <a:gd name="T98" fmla="*/ 280 w 397"/>
                  <a:gd name="T99" fmla="*/ 100 h 152"/>
                  <a:gd name="T100" fmla="*/ 312 w 397"/>
                  <a:gd name="T101" fmla="*/ 97 h 152"/>
                  <a:gd name="T102" fmla="*/ 333 w 397"/>
                  <a:gd name="T103" fmla="*/ 86 h 152"/>
                  <a:gd name="T104" fmla="*/ 318 w 397"/>
                  <a:gd name="T105" fmla="*/ 122 h 152"/>
                  <a:gd name="T106" fmla="*/ 333 w 397"/>
                  <a:gd name="T107" fmla="*/ 101 h 152"/>
                  <a:gd name="T108" fmla="*/ 357 w 397"/>
                  <a:gd name="T109" fmla="*/ 89 h 152"/>
                  <a:gd name="T110" fmla="*/ 374 w 397"/>
                  <a:gd name="T111" fmla="*/ 75 h 152"/>
                  <a:gd name="T112" fmla="*/ 390 w 397"/>
                  <a:gd name="T113" fmla="*/ 77 h 152"/>
                  <a:gd name="T114" fmla="*/ 205 w 397"/>
                  <a:gd name="T115" fmla="*/ 113 h 152"/>
                  <a:gd name="T116" fmla="*/ 80 w 397"/>
                  <a:gd name="T117" fmla="*/ 6 h 152"/>
                  <a:gd name="T118" fmla="*/ 82 w 397"/>
                  <a:gd name="T119" fmla="*/ 4 h 152"/>
                  <a:gd name="T120" fmla="*/ 87 w 397"/>
                  <a:gd name="T121" fmla="*/ 42 h 152"/>
                  <a:gd name="T122" fmla="*/ 87 w 397"/>
                  <a:gd name="T123" fmla="*/ 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97" h="152">
                    <a:moveTo>
                      <a:pt x="6" y="110"/>
                    </a:moveTo>
                    <a:cubicBezTo>
                      <a:pt x="6" y="110"/>
                      <a:pt x="5" y="110"/>
                      <a:pt x="5" y="109"/>
                    </a:cubicBezTo>
                    <a:cubicBezTo>
                      <a:pt x="5" y="109"/>
                      <a:pt x="4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4" y="110"/>
                      <a:pt x="3" y="110"/>
                      <a:pt x="3" y="111"/>
                    </a:cubicBezTo>
                    <a:cubicBezTo>
                      <a:pt x="4" y="111"/>
                      <a:pt x="2" y="111"/>
                      <a:pt x="2" y="111"/>
                    </a:cubicBezTo>
                    <a:cubicBezTo>
                      <a:pt x="2" y="110"/>
                      <a:pt x="0" y="110"/>
                      <a:pt x="1" y="111"/>
                    </a:cubicBezTo>
                    <a:cubicBezTo>
                      <a:pt x="1" y="111"/>
                      <a:pt x="0" y="111"/>
                      <a:pt x="0" y="111"/>
                    </a:cubicBezTo>
                    <a:cubicBezTo>
                      <a:pt x="1" y="112"/>
                      <a:pt x="1" y="112"/>
                      <a:pt x="2" y="112"/>
                    </a:cubicBezTo>
                    <a:cubicBezTo>
                      <a:pt x="2" y="112"/>
                      <a:pt x="6" y="112"/>
                      <a:pt x="8" y="112"/>
                    </a:cubicBezTo>
                    <a:cubicBezTo>
                      <a:pt x="7" y="112"/>
                      <a:pt x="8" y="111"/>
                      <a:pt x="8" y="110"/>
                    </a:cubicBezTo>
                    <a:cubicBezTo>
                      <a:pt x="8" y="110"/>
                      <a:pt x="7" y="110"/>
                      <a:pt x="6" y="110"/>
                    </a:cubicBezTo>
                    <a:close/>
                    <a:moveTo>
                      <a:pt x="106" y="4"/>
                    </a:moveTo>
                    <a:cubicBezTo>
                      <a:pt x="108" y="4"/>
                      <a:pt x="108" y="2"/>
                      <a:pt x="107" y="2"/>
                    </a:cubicBezTo>
                    <a:cubicBezTo>
                      <a:pt x="106" y="2"/>
                      <a:pt x="105" y="3"/>
                      <a:pt x="105" y="3"/>
                    </a:cubicBezTo>
                    <a:cubicBezTo>
                      <a:pt x="104" y="3"/>
                      <a:pt x="101" y="3"/>
                      <a:pt x="102" y="4"/>
                    </a:cubicBezTo>
                    <a:cubicBezTo>
                      <a:pt x="103" y="4"/>
                      <a:pt x="105" y="4"/>
                      <a:pt x="106" y="4"/>
                    </a:cubicBezTo>
                    <a:close/>
                    <a:moveTo>
                      <a:pt x="119" y="42"/>
                    </a:moveTo>
                    <a:cubicBezTo>
                      <a:pt x="120" y="42"/>
                      <a:pt x="122" y="42"/>
                      <a:pt x="123" y="41"/>
                    </a:cubicBezTo>
                    <a:cubicBezTo>
                      <a:pt x="123" y="41"/>
                      <a:pt x="122" y="40"/>
                      <a:pt x="120" y="40"/>
                    </a:cubicBezTo>
                    <a:cubicBezTo>
                      <a:pt x="119" y="40"/>
                      <a:pt x="118" y="42"/>
                      <a:pt x="119" y="42"/>
                    </a:cubicBezTo>
                    <a:close/>
                    <a:moveTo>
                      <a:pt x="170" y="7"/>
                    </a:moveTo>
                    <a:cubicBezTo>
                      <a:pt x="171" y="8"/>
                      <a:pt x="171" y="8"/>
                      <a:pt x="169" y="8"/>
                    </a:cubicBezTo>
                    <a:cubicBezTo>
                      <a:pt x="168" y="8"/>
                      <a:pt x="167" y="8"/>
                      <a:pt x="168" y="9"/>
                    </a:cubicBezTo>
                    <a:cubicBezTo>
                      <a:pt x="168" y="9"/>
                      <a:pt x="168" y="10"/>
                      <a:pt x="170" y="10"/>
                    </a:cubicBezTo>
                    <a:cubicBezTo>
                      <a:pt x="171" y="10"/>
                      <a:pt x="173" y="9"/>
                      <a:pt x="172" y="8"/>
                    </a:cubicBezTo>
                    <a:cubicBezTo>
                      <a:pt x="172" y="8"/>
                      <a:pt x="177" y="7"/>
                      <a:pt x="179" y="6"/>
                    </a:cubicBezTo>
                    <a:cubicBezTo>
                      <a:pt x="180" y="6"/>
                      <a:pt x="178" y="5"/>
                      <a:pt x="179" y="5"/>
                    </a:cubicBezTo>
                    <a:cubicBezTo>
                      <a:pt x="181" y="4"/>
                      <a:pt x="180" y="4"/>
                      <a:pt x="179" y="3"/>
                    </a:cubicBezTo>
                    <a:cubicBezTo>
                      <a:pt x="177" y="3"/>
                      <a:pt x="177" y="2"/>
                      <a:pt x="177" y="1"/>
                    </a:cubicBezTo>
                    <a:cubicBezTo>
                      <a:pt x="176" y="1"/>
                      <a:pt x="176" y="2"/>
                      <a:pt x="173" y="2"/>
                    </a:cubicBezTo>
                    <a:cubicBezTo>
                      <a:pt x="171" y="3"/>
                      <a:pt x="170" y="3"/>
                      <a:pt x="171" y="4"/>
                    </a:cubicBezTo>
                    <a:cubicBezTo>
                      <a:pt x="172" y="4"/>
                      <a:pt x="171" y="5"/>
                      <a:pt x="170" y="5"/>
                    </a:cubicBezTo>
                    <a:cubicBezTo>
                      <a:pt x="169" y="5"/>
                      <a:pt x="169" y="6"/>
                      <a:pt x="170" y="7"/>
                    </a:cubicBezTo>
                    <a:close/>
                    <a:moveTo>
                      <a:pt x="173" y="9"/>
                    </a:moveTo>
                    <a:cubicBezTo>
                      <a:pt x="173" y="10"/>
                      <a:pt x="171" y="10"/>
                      <a:pt x="172" y="11"/>
                    </a:cubicBezTo>
                    <a:cubicBezTo>
                      <a:pt x="172" y="11"/>
                      <a:pt x="173" y="11"/>
                      <a:pt x="174" y="11"/>
                    </a:cubicBezTo>
                    <a:cubicBezTo>
                      <a:pt x="174" y="12"/>
                      <a:pt x="175" y="13"/>
                      <a:pt x="176" y="13"/>
                    </a:cubicBezTo>
                    <a:cubicBezTo>
                      <a:pt x="177" y="13"/>
                      <a:pt x="181" y="14"/>
                      <a:pt x="182" y="14"/>
                    </a:cubicBezTo>
                    <a:cubicBezTo>
                      <a:pt x="184" y="14"/>
                      <a:pt x="185" y="13"/>
                      <a:pt x="184" y="13"/>
                    </a:cubicBezTo>
                    <a:cubicBezTo>
                      <a:pt x="183" y="13"/>
                      <a:pt x="184" y="12"/>
                      <a:pt x="185" y="10"/>
                    </a:cubicBezTo>
                    <a:cubicBezTo>
                      <a:pt x="186" y="8"/>
                      <a:pt x="182" y="7"/>
                      <a:pt x="182" y="9"/>
                    </a:cubicBezTo>
                    <a:cubicBezTo>
                      <a:pt x="182" y="10"/>
                      <a:pt x="180" y="8"/>
                      <a:pt x="180" y="8"/>
                    </a:cubicBezTo>
                    <a:cubicBezTo>
                      <a:pt x="180" y="7"/>
                      <a:pt x="173" y="8"/>
                      <a:pt x="173" y="9"/>
                    </a:cubicBezTo>
                    <a:close/>
                    <a:moveTo>
                      <a:pt x="139" y="43"/>
                    </a:moveTo>
                    <a:cubicBezTo>
                      <a:pt x="140" y="44"/>
                      <a:pt x="141" y="43"/>
                      <a:pt x="141" y="42"/>
                    </a:cubicBezTo>
                    <a:cubicBezTo>
                      <a:pt x="141" y="41"/>
                      <a:pt x="138" y="43"/>
                      <a:pt x="139" y="43"/>
                    </a:cubicBezTo>
                    <a:close/>
                    <a:moveTo>
                      <a:pt x="168" y="2"/>
                    </a:moveTo>
                    <a:cubicBezTo>
                      <a:pt x="168" y="1"/>
                      <a:pt x="164" y="2"/>
                      <a:pt x="165" y="3"/>
                    </a:cubicBezTo>
                    <a:cubicBezTo>
                      <a:pt x="165" y="3"/>
                      <a:pt x="168" y="3"/>
                      <a:pt x="168" y="2"/>
                    </a:cubicBezTo>
                    <a:close/>
                    <a:moveTo>
                      <a:pt x="370" y="52"/>
                    </a:moveTo>
                    <a:cubicBezTo>
                      <a:pt x="372" y="53"/>
                      <a:pt x="372" y="51"/>
                      <a:pt x="374" y="52"/>
                    </a:cubicBezTo>
                    <a:cubicBezTo>
                      <a:pt x="375" y="53"/>
                      <a:pt x="377" y="52"/>
                      <a:pt x="378" y="51"/>
                    </a:cubicBezTo>
                    <a:cubicBezTo>
                      <a:pt x="380" y="51"/>
                      <a:pt x="379" y="50"/>
                      <a:pt x="376" y="49"/>
                    </a:cubicBezTo>
                    <a:cubicBezTo>
                      <a:pt x="373" y="49"/>
                      <a:pt x="369" y="51"/>
                      <a:pt x="370" y="52"/>
                    </a:cubicBezTo>
                    <a:close/>
                    <a:moveTo>
                      <a:pt x="184" y="19"/>
                    </a:moveTo>
                    <a:cubicBezTo>
                      <a:pt x="185" y="19"/>
                      <a:pt x="188" y="18"/>
                      <a:pt x="190" y="18"/>
                    </a:cubicBezTo>
                    <a:cubicBezTo>
                      <a:pt x="192" y="18"/>
                      <a:pt x="198" y="16"/>
                      <a:pt x="198" y="15"/>
                    </a:cubicBezTo>
                    <a:cubicBezTo>
                      <a:pt x="199" y="14"/>
                      <a:pt x="196" y="14"/>
                      <a:pt x="195" y="13"/>
                    </a:cubicBezTo>
                    <a:cubicBezTo>
                      <a:pt x="194" y="12"/>
                      <a:pt x="192" y="13"/>
                      <a:pt x="192" y="14"/>
                    </a:cubicBezTo>
                    <a:cubicBezTo>
                      <a:pt x="191" y="15"/>
                      <a:pt x="191" y="14"/>
                      <a:pt x="192" y="13"/>
                    </a:cubicBezTo>
                    <a:cubicBezTo>
                      <a:pt x="193" y="11"/>
                      <a:pt x="191" y="10"/>
                      <a:pt x="191" y="11"/>
                    </a:cubicBezTo>
                    <a:cubicBezTo>
                      <a:pt x="191" y="12"/>
                      <a:pt x="188" y="11"/>
                      <a:pt x="188" y="12"/>
                    </a:cubicBezTo>
                    <a:cubicBezTo>
                      <a:pt x="188" y="13"/>
                      <a:pt x="187" y="13"/>
                      <a:pt x="188" y="14"/>
                    </a:cubicBezTo>
                    <a:cubicBezTo>
                      <a:pt x="188" y="15"/>
                      <a:pt x="186" y="14"/>
                      <a:pt x="186" y="15"/>
                    </a:cubicBezTo>
                    <a:cubicBezTo>
                      <a:pt x="186" y="17"/>
                      <a:pt x="183" y="18"/>
                      <a:pt x="184" y="19"/>
                    </a:cubicBezTo>
                    <a:close/>
                    <a:moveTo>
                      <a:pt x="273" y="33"/>
                    </a:moveTo>
                    <a:cubicBezTo>
                      <a:pt x="274" y="33"/>
                      <a:pt x="274" y="34"/>
                      <a:pt x="275" y="34"/>
                    </a:cubicBezTo>
                    <a:cubicBezTo>
                      <a:pt x="275" y="35"/>
                      <a:pt x="277" y="34"/>
                      <a:pt x="278" y="34"/>
                    </a:cubicBezTo>
                    <a:cubicBezTo>
                      <a:pt x="279" y="33"/>
                      <a:pt x="279" y="35"/>
                      <a:pt x="280" y="34"/>
                    </a:cubicBezTo>
                    <a:cubicBezTo>
                      <a:pt x="282" y="33"/>
                      <a:pt x="283" y="34"/>
                      <a:pt x="284" y="34"/>
                    </a:cubicBezTo>
                    <a:cubicBezTo>
                      <a:pt x="286" y="34"/>
                      <a:pt x="284" y="32"/>
                      <a:pt x="284" y="31"/>
                    </a:cubicBezTo>
                    <a:cubicBezTo>
                      <a:pt x="284" y="30"/>
                      <a:pt x="286" y="31"/>
                      <a:pt x="285" y="31"/>
                    </a:cubicBezTo>
                    <a:cubicBezTo>
                      <a:pt x="285" y="32"/>
                      <a:pt x="286" y="34"/>
                      <a:pt x="288" y="34"/>
                    </a:cubicBezTo>
                    <a:cubicBezTo>
                      <a:pt x="291" y="33"/>
                      <a:pt x="289" y="32"/>
                      <a:pt x="290" y="32"/>
                    </a:cubicBezTo>
                    <a:cubicBezTo>
                      <a:pt x="291" y="31"/>
                      <a:pt x="291" y="31"/>
                      <a:pt x="289" y="30"/>
                    </a:cubicBezTo>
                    <a:cubicBezTo>
                      <a:pt x="288" y="29"/>
                      <a:pt x="286" y="29"/>
                      <a:pt x="284" y="29"/>
                    </a:cubicBezTo>
                    <a:cubicBezTo>
                      <a:pt x="283" y="28"/>
                      <a:pt x="281" y="28"/>
                      <a:pt x="281" y="29"/>
                    </a:cubicBezTo>
                    <a:cubicBezTo>
                      <a:pt x="281" y="31"/>
                      <a:pt x="278" y="28"/>
                      <a:pt x="277" y="27"/>
                    </a:cubicBezTo>
                    <a:cubicBezTo>
                      <a:pt x="275" y="27"/>
                      <a:pt x="271" y="32"/>
                      <a:pt x="273" y="33"/>
                    </a:cubicBezTo>
                    <a:close/>
                    <a:moveTo>
                      <a:pt x="287" y="42"/>
                    </a:moveTo>
                    <a:cubicBezTo>
                      <a:pt x="288" y="41"/>
                      <a:pt x="286" y="39"/>
                      <a:pt x="284" y="39"/>
                    </a:cubicBezTo>
                    <a:cubicBezTo>
                      <a:pt x="282" y="38"/>
                      <a:pt x="280" y="40"/>
                      <a:pt x="280" y="40"/>
                    </a:cubicBezTo>
                    <a:cubicBezTo>
                      <a:pt x="281" y="41"/>
                      <a:pt x="286" y="42"/>
                      <a:pt x="287" y="42"/>
                    </a:cubicBezTo>
                    <a:close/>
                    <a:moveTo>
                      <a:pt x="282" y="37"/>
                    </a:moveTo>
                    <a:cubicBezTo>
                      <a:pt x="282" y="36"/>
                      <a:pt x="278" y="37"/>
                      <a:pt x="279" y="38"/>
                    </a:cubicBezTo>
                    <a:cubicBezTo>
                      <a:pt x="280" y="38"/>
                      <a:pt x="282" y="38"/>
                      <a:pt x="282" y="37"/>
                    </a:cubicBezTo>
                    <a:close/>
                    <a:moveTo>
                      <a:pt x="294" y="33"/>
                    </a:moveTo>
                    <a:cubicBezTo>
                      <a:pt x="295" y="33"/>
                      <a:pt x="296" y="34"/>
                      <a:pt x="299" y="35"/>
                    </a:cubicBezTo>
                    <a:cubicBezTo>
                      <a:pt x="302" y="35"/>
                      <a:pt x="305" y="34"/>
                      <a:pt x="305" y="33"/>
                    </a:cubicBezTo>
                    <a:cubicBezTo>
                      <a:pt x="305" y="33"/>
                      <a:pt x="302" y="32"/>
                      <a:pt x="301" y="32"/>
                    </a:cubicBezTo>
                    <a:cubicBezTo>
                      <a:pt x="300" y="33"/>
                      <a:pt x="299" y="31"/>
                      <a:pt x="298" y="32"/>
                    </a:cubicBezTo>
                    <a:cubicBezTo>
                      <a:pt x="297" y="32"/>
                      <a:pt x="296" y="32"/>
                      <a:pt x="295" y="31"/>
                    </a:cubicBezTo>
                    <a:cubicBezTo>
                      <a:pt x="295" y="30"/>
                      <a:pt x="293" y="33"/>
                      <a:pt x="294" y="33"/>
                    </a:cubicBezTo>
                    <a:close/>
                    <a:moveTo>
                      <a:pt x="64" y="5"/>
                    </a:moveTo>
                    <a:cubicBezTo>
                      <a:pt x="66" y="3"/>
                      <a:pt x="68" y="5"/>
                      <a:pt x="68" y="4"/>
                    </a:cubicBezTo>
                    <a:cubicBezTo>
                      <a:pt x="68" y="3"/>
                      <a:pt x="65" y="3"/>
                      <a:pt x="64" y="4"/>
                    </a:cubicBezTo>
                    <a:cubicBezTo>
                      <a:pt x="63" y="4"/>
                      <a:pt x="60" y="4"/>
                      <a:pt x="60" y="5"/>
                    </a:cubicBezTo>
                    <a:cubicBezTo>
                      <a:pt x="60" y="5"/>
                      <a:pt x="62" y="6"/>
                      <a:pt x="64" y="5"/>
                    </a:cubicBezTo>
                    <a:close/>
                    <a:moveTo>
                      <a:pt x="287" y="121"/>
                    </a:moveTo>
                    <a:cubicBezTo>
                      <a:pt x="286" y="119"/>
                      <a:pt x="288" y="117"/>
                      <a:pt x="286" y="116"/>
                    </a:cubicBezTo>
                    <a:cubicBezTo>
                      <a:pt x="285" y="115"/>
                      <a:pt x="285" y="113"/>
                      <a:pt x="285" y="113"/>
                    </a:cubicBezTo>
                    <a:cubicBezTo>
                      <a:pt x="284" y="114"/>
                      <a:pt x="285" y="115"/>
                      <a:pt x="284" y="116"/>
                    </a:cubicBezTo>
                    <a:cubicBezTo>
                      <a:pt x="283" y="116"/>
                      <a:pt x="284" y="117"/>
                      <a:pt x="283" y="118"/>
                    </a:cubicBezTo>
                    <a:cubicBezTo>
                      <a:pt x="283" y="120"/>
                      <a:pt x="283" y="122"/>
                      <a:pt x="284" y="123"/>
                    </a:cubicBezTo>
                    <a:cubicBezTo>
                      <a:pt x="285" y="124"/>
                      <a:pt x="283" y="131"/>
                      <a:pt x="284" y="132"/>
                    </a:cubicBezTo>
                    <a:cubicBezTo>
                      <a:pt x="284" y="133"/>
                      <a:pt x="283" y="138"/>
                      <a:pt x="283" y="138"/>
                    </a:cubicBezTo>
                    <a:cubicBezTo>
                      <a:pt x="284" y="139"/>
                      <a:pt x="284" y="137"/>
                      <a:pt x="285" y="137"/>
                    </a:cubicBezTo>
                    <a:cubicBezTo>
                      <a:pt x="286" y="137"/>
                      <a:pt x="286" y="138"/>
                      <a:pt x="287" y="138"/>
                    </a:cubicBezTo>
                    <a:cubicBezTo>
                      <a:pt x="288" y="139"/>
                      <a:pt x="287" y="136"/>
                      <a:pt x="286" y="136"/>
                    </a:cubicBezTo>
                    <a:cubicBezTo>
                      <a:pt x="286" y="137"/>
                      <a:pt x="285" y="135"/>
                      <a:pt x="285" y="134"/>
                    </a:cubicBezTo>
                    <a:cubicBezTo>
                      <a:pt x="285" y="133"/>
                      <a:pt x="286" y="131"/>
                      <a:pt x="286" y="130"/>
                    </a:cubicBezTo>
                    <a:cubicBezTo>
                      <a:pt x="286" y="128"/>
                      <a:pt x="287" y="129"/>
                      <a:pt x="288" y="130"/>
                    </a:cubicBezTo>
                    <a:cubicBezTo>
                      <a:pt x="289" y="131"/>
                      <a:pt x="289" y="130"/>
                      <a:pt x="289" y="129"/>
                    </a:cubicBezTo>
                    <a:cubicBezTo>
                      <a:pt x="289" y="128"/>
                      <a:pt x="287" y="123"/>
                      <a:pt x="287" y="121"/>
                    </a:cubicBezTo>
                    <a:close/>
                    <a:moveTo>
                      <a:pt x="70" y="4"/>
                    </a:moveTo>
                    <a:cubicBezTo>
                      <a:pt x="71" y="5"/>
                      <a:pt x="68" y="5"/>
                      <a:pt x="67" y="5"/>
                    </a:cubicBezTo>
                    <a:cubicBezTo>
                      <a:pt x="67" y="6"/>
                      <a:pt x="65" y="6"/>
                      <a:pt x="65" y="7"/>
                    </a:cubicBezTo>
                    <a:cubicBezTo>
                      <a:pt x="66" y="7"/>
                      <a:pt x="69" y="7"/>
                      <a:pt x="69" y="7"/>
                    </a:cubicBezTo>
                    <a:cubicBezTo>
                      <a:pt x="69" y="6"/>
                      <a:pt x="71" y="7"/>
                      <a:pt x="71" y="6"/>
                    </a:cubicBezTo>
                    <a:cubicBezTo>
                      <a:pt x="71" y="5"/>
                      <a:pt x="72" y="5"/>
                      <a:pt x="74" y="5"/>
                    </a:cubicBezTo>
                    <a:cubicBezTo>
                      <a:pt x="76" y="5"/>
                      <a:pt x="76" y="4"/>
                      <a:pt x="74" y="3"/>
                    </a:cubicBezTo>
                    <a:cubicBezTo>
                      <a:pt x="72" y="2"/>
                      <a:pt x="70" y="3"/>
                      <a:pt x="70" y="4"/>
                    </a:cubicBezTo>
                    <a:close/>
                    <a:moveTo>
                      <a:pt x="68" y="60"/>
                    </a:moveTo>
                    <a:cubicBezTo>
                      <a:pt x="69" y="61"/>
                      <a:pt x="71" y="59"/>
                      <a:pt x="72" y="59"/>
                    </a:cubicBezTo>
                    <a:cubicBezTo>
                      <a:pt x="73" y="59"/>
                      <a:pt x="71" y="58"/>
                      <a:pt x="70" y="57"/>
                    </a:cubicBezTo>
                    <a:cubicBezTo>
                      <a:pt x="68" y="57"/>
                      <a:pt x="66" y="58"/>
                      <a:pt x="68" y="60"/>
                    </a:cubicBezTo>
                    <a:close/>
                    <a:moveTo>
                      <a:pt x="397" y="71"/>
                    </a:moveTo>
                    <a:cubicBezTo>
                      <a:pt x="396" y="71"/>
                      <a:pt x="394" y="70"/>
                      <a:pt x="393" y="69"/>
                    </a:cubicBezTo>
                    <a:cubicBezTo>
                      <a:pt x="393" y="68"/>
                      <a:pt x="390" y="68"/>
                      <a:pt x="390" y="68"/>
                    </a:cubicBezTo>
                    <a:cubicBezTo>
                      <a:pt x="390" y="69"/>
                      <a:pt x="389" y="68"/>
                      <a:pt x="389" y="68"/>
                    </a:cubicBezTo>
                    <a:cubicBezTo>
                      <a:pt x="389" y="67"/>
                      <a:pt x="386" y="67"/>
                      <a:pt x="386" y="68"/>
                    </a:cubicBezTo>
                    <a:cubicBezTo>
                      <a:pt x="386" y="68"/>
                      <a:pt x="387" y="68"/>
                      <a:pt x="387" y="69"/>
                    </a:cubicBezTo>
                    <a:cubicBezTo>
                      <a:pt x="387" y="69"/>
                      <a:pt x="387" y="70"/>
                      <a:pt x="387" y="70"/>
                    </a:cubicBezTo>
                    <a:cubicBezTo>
                      <a:pt x="387" y="71"/>
                      <a:pt x="386" y="70"/>
                      <a:pt x="385" y="70"/>
                    </a:cubicBezTo>
                    <a:cubicBezTo>
                      <a:pt x="385" y="69"/>
                      <a:pt x="385" y="68"/>
                      <a:pt x="385" y="67"/>
                    </a:cubicBezTo>
                    <a:cubicBezTo>
                      <a:pt x="385" y="66"/>
                      <a:pt x="384" y="67"/>
                      <a:pt x="384" y="66"/>
                    </a:cubicBezTo>
                    <a:cubicBezTo>
                      <a:pt x="384" y="65"/>
                      <a:pt x="381" y="64"/>
                      <a:pt x="380" y="63"/>
                    </a:cubicBezTo>
                    <a:cubicBezTo>
                      <a:pt x="378" y="63"/>
                      <a:pt x="377" y="62"/>
                      <a:pt x="376" y="62"/>
                    </a:cubicBezTo>
                    <a:cubicBezTo>
                      <a:pt x="376" y="61"/>
                      <a:pt x="374" y="61"/>
                      <a:pt x="373" y="60"/>
                    </a:cubicBezTo>
                    <a:cubicBezTo>
                      <a:pt x="372" y="59"/>
                      <a:pt x="368" y="57"/>
                      <a:pt x="366" y="57"/>
                    </a:cubicBezTo>
                    <a:cubicBezTo>
                      <a:pt x="364" y="57"/>
                      <a:pt x="365" y="56"/>
                      <a:pt x="364" y="56"/>
                    </a:cubicBezTo>
                    <a:cubicBezTo>
                      <a:pt x="363" y="56"/>
                      <a:pt x="360" y="56"/>
                      <a:pt x="359" y="56"/>
                    </a:cubicBezTo>
                    <a:cubicBezTo>
                      <a:pt x="357" y="56"/>
                      <a:pt x="357" y="57"/>
                      <a:pt x="356" y="56"/>
                    </a:cubicBezTo>
                    <a:cubicBezTo>
                      <a:pt x="356" y="56"/>
                      <a:pt x="352" y="55"/>
                      <a:pt x="351" y="55"/>
                    </a:cubicBezTo>
                    <a:cubicBezTo>
                      <a:pt x="351" y="56"/>
                      <a:pt x="351" y="57"/>
                      <a:pt x="350" y="57"/>
                    </a:cubicBezTo>
                    <a:cubicBezTo>
                      <a:pt x="350" y="57"/>
                      <a:pt x="350" y="57"/>
                      <a:pt x="351" y="59"/>
                    </a:cubicBezTo>
                    <a:cubicBezTo>
                      <a:pt x="353" y="60"/>
                      <a:pt x="352" y="60"/>
                      <a:pt x="351" y="61"/>
                    </a:cubicBezTo>
                    <a:cubicBezTo>
                      <a:pt x="350" y="61"/>
                      <a:pt x="348" y="60"/>
                      <a:pt x="348" y="60"/>
                    </a:cubicBezTo>
                    <a:cubicBezTo>
                      <a:pt x="347" y="59"/>
                      <a:pt x="346" y="59"/>
                      <a:pt x="345" y="58"/>
                    </a:cubicBezTo>
                    <a:cubicBezTo>
                      <a:pt x="345" y="57"/>
                      <a:pt x="346" y="57"/>
                      <a:pt x="346" y="57"/>
                    </a:cubicBezTo>
                    <a:cubicBezTo>
                      <a:pt x="347" y="58"/>
                      <a:pt x="348" y="58"/>
                      <a:pt x="348" y="57"/>
                    </a:cubicBezTo>
                    <a:cubicBezTo>
                      <a:pt x="348" y="56"/>
                      <a:pt x="346" y="56"/>
                      <a:pt x="345" y="56"/>
                    </a:cubicBezTo>
                    <a:cubicBezTo>
                      <a:pt x="344" y="56"/>
                      <a:pt x="344" y="57"/>
                      <a:pt x="343" y="58"/>
                    </a:cubicBezTo>
                    <a:cubicBezTo>
                      <a:pt x="341" y="58"/>
                      <a:pt x="337" y="58"/>
                      <a:pt x="337" y="57"/>
                    </a:cubicBezTo>
                    <a:cubicBezTo>
                      <a:pt x="336" y="57"/>
                      <a:pt x="330" y="57"/>
                      <a:pt x="330" y="58"/>
                    </a:cubicBezTo>
                    <a:cubicBezTo>
                      <a:pt x="329" y="58"/>
                      <a:pt x="330" y="60"/>
                      <a:pt x="329" y="60"/>
                    </a:cubicBezTo>
                    <a:cubicBezTo>
                      <a:pt x="329" y="60"/>
                      <a:pt x="329" y="58"/>
                      <a:pt x="329" y="57"/>
                    </a:cubicBezTo>
                    <a:cubicBezTo>
                      <a:pt x="329" y="57"/>
                      <a:pt x="328" y="57"/>
                      <a:pt x="327" y="57"/>
                    </a:cubicBezTo>
                    <a:cubicBezTo>
                      <a:pt x="326" y="57"/>
                      <a:pt x="325" y="57"/>
                      <a:pt x="326" y="56"/>
                    </a:cubicBezTo>
                    <a:cubicBezTo>
                      <a:pt x="326" y="56"/>
                      <a:pt x="325" y="55"/>
                      <a:pt x="326" y="55"/>
                    </a:cubicBezTo>
                    <a:cubicBezTo>
                      <a:pt x="327" y="54"/>
                      <a:pt x="324" y="52"/>
                      <a:pt x="322" y="52"/>
                    </a:cubicBezTo>
                    <a:cubicBezTo>
                      <a:pt x="320" y="51"/>
                      <a:pt x="315" y="51"/>
                      <a:pt x="313" y="52"/>
                    </a:cubicBezTo>
                    <a:cubicBezTo>
                      <a:pt x="312" y="52"/>
                      <a:pt x="309" y="52"/>
                      <a:pt x="308" y="52"/>
                    </a:cubicBezTo>
                    <a:cubicBezTo>
                      <a:pt x="307" y="52"/>
                      <a:pt x="308" y="51"/>
                      <a:pt x="307" y="51"/>
                    </a:cubicBezTo>
                    <a:cubicBezTo>
                      <a:pt x="307" y="50"/>
                      <a:pt x="305" y="49"/>
                      <a:pt x="304" y="50"/>
                    </a:cubicBezTo>
                    <a:cubicBezTo>
                      <a:pt x="304" y="50"/>
                      <a:pt x="304" y="50"/>
                      <a:pt x="304" y="50"/>
                    </a:cubicBezTo>
                    <a:cubicBezTo>
                      <a:pt x="304" y="49"/>
                      <a:pt x="301" y="48"/>
                      <a:pt x="301" y="49"/>
                    </a:cubicBezTo>
                    <a:cubicBezTo>
                      <a:pt x="300" y="49"/>
                      <a:pt x="299" y="48"/>
                      <a:pt x="300" y="48"/>
                    </a:cubicBezTo>
                    <a:cubicBezTo>
                      <a:pt x="301" y="48"/>
                      <a:pt x="303" y="48"/>
                      <a:pt x="302" y="47"/>
                    </a:cubicBezTo>
                    <a:cubicBezTo>
                      <a:pt x="302" y="46"/>
                      <a:pt x="295" y="45"/>
                      <a:pt x="295" y="46"/>
                    </a:cubicBezTo>
                    <a:cubicBezTo>
                      <a:pt x="294" y="46"/>
                      <a:pt x="295" y="47"/>
                      <a:pt x="293" y="48"/>
                    </a:cubicBezTo>
                    <a:cubicBezTo>
                      <a:pt x="292" y="49"/>
                      <a:pt x="291" y="48"/>
                      <a:pt x="291" y="48"/>
                    </a:cubicBezTo>
                    <a:cubicBezTo>
                      <a:pt x="291" y="47"/>
                      <a:pt x="293" y="47"/>
                      <a:pt x="293" y="47"/>
                    </a:cubicBezTo>
                    <a:cubicBezTo>
                      <a:pt x="293" y="46"/>
                      <a:pt x="291" y="46"/>
                      <a:pt x="290" y="46"/>
                    </a:cubicBezTo>
                    <a:cubicBezTo>
                      <a:pt x="290" y="45"/>
                      <a:pt x="291" y="45"/>
                      <a:pt x="291" y="45"/>
                    </a:cubicBezTo>
                    <a:cubicBezTo>
                      <a:pt x="292" y="45"/>
                      <a:pt x="294" y="46"/>
                      <a:pt x="294" y="45"/>
                    </a:cubicBezTo>
                    <a:cubicBezTo>
                      <a:pt x="294" y="45"/>
                      <a:pt x="293" y="45"/>
                      <a:pt x="292" y="45"/>
                    </a:cubicBezTo>
                    <a:cubicBezTo>
                      <a:pt x="290" y="44"/>
                      <a:pt x="287" y="43"/>
                      <a:pt x="285" y="44"/>
                    </a:cubicBezTo>
                    <a:cubicBezTo>
                      <a:pt x="283" y="44"/>
                      <a:pt x="283" y="43"/>
                      <a:pt x="282" y="43"/>
                    </a:cubicBezTo>
                    <a:cubicBezTo>
                      <a:pt x="281" y="43"/>
                      <a:pt x="281" y="43"/>
                      <a:pt x="281" y="44"/>
                    </a:cubicBezTo>
                    <a:cubicBezTo>
                      <a:pt x="282" y="45"/>
                      <a:pt x="280" y="45"/>
                      <a:pt x="279" y="45"/>
                    </a:cubicBezTo>
                    <a:cubicBezTo>
                      <a:pt x="278" y="45"/>
                      <a:pt x="276" y="45"/>
                      <a:pt x="277" y="46"/>
                    </a:cubicBezTo>
                    <a:cubicBezTo>
                      <a:pt x="278" y="47"/>
                      <a:pt x="278" y="46"/>
                      <a:pt x="279" y="46"/>
                    </a:cubicBezTo>
                    <a:cubicBezTo>
                      <a:pt x="279" y="46"/>
                      <a:pt x="277" y="47"/>
                      <a:pt x="278" y="47"/>
                    </a:cubicBezTo>
                    <a:cubicBezTo>
                      <a:pt x="279" y="48"/>
                      <a:pt x="279" y="49"/>
                      <a:pt x="279" y="49"/>
                    </a:cubicBezTo>
                    <a:cubicBezTo>
                      <a:pt x="279" y="49"/>
                      <a:pt x="277" y="50"/>
                      <a:pt x="277" y="49"/>
                    </a:cubicBezTo>
                    <a:cubicBezTo>
                      <a:pt x="276" y="48"/>
                      <a:pt x="276" y="49"/>
                      <a:pt x="275" y="49"/>
                    </a:cubicBezTo>
                    <a:cubicBezTo>
                      <a:pt x="274" y="49"/>
                      <a:pt x="273" y="49"/>
                      <a:pt x="274" y="49"/>
                    </a:cubicBezTo>
                    <a:cubicBezTo>
                      <a:pt x="275" y="50"/>
                      <a:pt x="276" y="50"/>
                      <a:pt x="274" y="50"/>
                    </a:cubicBezTo>
                    <a:cubicBezTo>
                      <a:pt x="273" y="50"/>
                      <a:pt x="273" y="49"/>
                      <a:pt x="272" y="49"/>
                    </a:cubicBezTo>
                    <a:cubicBezTo>
                      <a:pt x="271" y="49"/>
                      <a:pt x="270" y="49"/>
                      <a:pt x="269" y="49"/>
                    </a:cubicBezTo>
                    <a:cubicBezTo>
                      <a:pt x="268" y="49"/>
                      <a:pt x="267" y="49"/>
                      <a:pt x="266" y="50"/>
                    </a:cubicBezTo>
                    <a:cubicBezTo>
                      <a:pt x="265" y="50"/>
                      <a:pt x="263" y="49"/>
                      <a:pt x="263" y="48"/>
                    </a:cubicBezTo>
                    <a:cubicBezTo>
                      <a:pt x="262" y="47"/>
                      <a:pt x="262" y="47"/>
                      <a:pt x="261" y="48"/>
                    </a:cubicBezTo>
                    <a:cubicBezTo>
                      <a:pt x="261" y="49"/>
                      <a:pt x="261" y="50"/>
                      <a:pt x="260" y="50"/>
                    </a:cubicBezTo>
                    <a:cubicBezTo>
                      <a:pt x="259" y="51"/>
                      <a:pt x="259" y="52"/>
                      <a:pt x="258" y="52"/>
                    </a:cubicBezTo>
                    <a:cubicBezTo>
                      <a:pt x="258" y="53"/>
                      <a:pt x="258" y="52"/>
                      <a:pt x="257" y="52"/>
                    </a:cubicBezTo>
                    <a:cubicBezTo>
                      <a:pt x="256" y="52"/>
                      <a:pt x="254" y="49"/>
                      <a:pt x="254" y="49"/>
                    </a:cubicBezTo>
                    <a:cubicBezTo>
                      <a:pt x="253" y="48"/>
                      <a:pt x="252" y="47"/>
                      <a:pt x="251" y="46"/>
                    </a:cubicBezTo>
                    <a:cubicBezTo>
                      <a:pt x="251" y="46"/>
                      <a:pt x="252" y="46"/>
                      <a:pt x="252" y="46"/>
                    </a:cubicBezTo>
                    <a:cubicBezTo>
                      <a:pt x="253" y="47"/>
                      <a:pt x="254" y="47"/>
                      <a:pt x="254" y="47"/>
                    </a:cubicBezTo>
                    <a:cubicBezTo>
                      <a:pt x="255" y="46"/>
                      <a:pt x="254" y="45"/>
                      <a:pt x="254" y="45"/>
                    </a:cubicBezTo>
                    <a:cubicBezTo>
                      <a:pt x="253" y="45"/>
                      <a:pt x="253" y="44"/>
                      <a:pt x="253" y="44"/>
                    </a:cubicBezTo>
                    <a:cubicBezTo>
                      <a:pt x="254" y="44"/>
                      <a:pt x="252" y="43"/>
                      <a:pt x="253" y="42"/>
                    </a:cubicBezTo>
                    <a:cubicBezTo>
                      <a:pt x="254" y="42"/>
                      <a:pt x="253" y="42"/>
                      <a:pt x="253" y="42"/>
                    </a:cubicBezTo>
                    <a:cubicBezTo>
                      <a:pt x="252" y="41"/>
                      <a:pt x="251" y="41"/>
                      <a:pt x="251" y="40"/>
                    </a:cubicBezTo>
                    <a:cubicBezTo>
                      <a:pt x="251" y="40"/>
                      <a:pt x="248" y="40"/>
                      <a:pt x="248" y="41"/>
                    </a:cubicBezTo>
                    <a:cubicBezTo>
                      <a:pt x="248" y="41"/>
                      <a:pt x="247" y="41"/>
                      <a:pt x="247" y="40"/>
                    </a:cubicBezTo>
                    <a:cubicBezTo>
                      <a:pt x="247" y="40"/>
                      <a:pt x="246" y="40"/>
                      <a:pt x="244" y="40"/>
                    </a:cubicBezTo>
                    <a:cubicBezTo>
                      <a:pt x="243" y="39"/>
                      <a:pt x="243" y="38"/>
                      <a:pt x="242" y="38"/>
                    </a:cubicBezTo>
                    <a:cubicBezTo>
                      <a:pt x="242" y="38"/>
                      <a:pt x="242" y="40"/>
                      <a:pt x="241" y="39"/>
                    </a:cubicBezTo>
                    <a:cubicBezTo>
                      <a:pt x="240" y="39"/>
                      <a:pt x="240" y="40"/>
                      <a:pt x="240" y="41"/>
                    </a:cubicBezTo>
                    <a:cubicBezTo>
                      <a:pt x="240" y="41"/>
                      <a:pt x="240" y="42"/>
                      <a:pt x="240" y="42"/>
                    </a:cubicBezTo>
                    <a:cubicBezTo>
                      <a:pt x="240" y="43"/>
                      <a:pt x="240" y="43"/>
                      <a:pt x="239" y="42"/>
                    </a:cubicBezTo>
                    <a:cubicBezTo>
                      <a:pt x="238" y="42"/>
                      <a:pt x="238" y="43"/>
                      <a:pt x="236" y="43"/>
                    </a:cubicBezTo>
                    <a:cubicBezTo>
                      <a:pt x="234" y="42"/>
                      <a:pt x="233" y="43"/>
                      <a:pt x="233" y="42"/>
                    </a:cubicBezTo>
                    <a:cubicBezTo>
                      <a:pt x="232" y="41"/>
                      <a:pt x="232" y="41"/>
                      <a:pt x="232" y="42"/>
                    </a:cubicBezTo>
                    <a:cubicBezTo>
                      <a:pt x="232" y="42"/>
                      <a:pt x="229" y="42"/>
                      <a:pt x="228" y="41"/>
                    </a:cubicBezTo>
                    <a:cubicBezTo>
                      <a:pt x="228" y="41"/>
                      <a:pt x="229" y="41"/>
                      <a:pt x="229" y="40"/>
                    </a:cubicBezTo>
                    <a:cubicBezTo>
                      <a:pt x="230" y="40"/>
                      <a:pt x="229" y="40"/>
                      <a:pt x="227" y="40"/>
                    </a:cubicBezTo>
                    <a:cubicBezTo>
                      <a:pt x="226" y="40"/>
                      <a:pt x="225" y="39"/>
                      <a:pt x="223" y="39"/>
                    </a:cubicBezTo>
                    <a:cubicBezTo>
                      <a:pt x="221" y="39"/>
                      <a:pt x="218" y="40"/>
                      <a:pt x="217" y="40"/>
                    </a:cubicBezTo>
                    <a:cubicBezTo>
                      <a:pt x="217" y="40"/>
                      <a:pt x="218" y="41"/>
                      <a:pt x="217" y="41"/>
                    </a:cubicBezTo>
                    <a:cubicBezTo>
                      <a:pt x="216" y="41"/>
                      <a:pt x="217" y="40"/>
                      <a:pt x="216" y="39"/>
                    </a:cubicBezTo>
                    <a:cubicBezTo>
                      <a:pt x="216" y="38"/>
                      <a:pt x="215" y="38"/>
                      <a:pt x="215" y="39"/>
                    </a:cubicBezTo>
                    <a:cubicBezTo>
                      <a:pt x="215" y="39"/>
                      <a:pt x="213" y="40"/>
                      <a:pt x="213" y="39"/>
                    </a:cubicBezTo>
                    <a:cubicBezTo>
                      <a:pt x="212" y="39"/>
                      <a:pt x="212" y="38"/>
                      <a:pt x="210" y="38"/>
                    </a:cubicBezTo>
                    <a:cubicBezTo>
                      <a:pt x="209" y="37"/>
                      <a:pt x="207" y="39"/>
                      <a:pt x="208" y="39"/>
                    </a:cubicBezTo>
                    <a:cubicBezTo>
                      <a:pt x="208" y="40"/>
                      <a:pt x="209" y="39"/>
                      <a:pt x="209" y="40"/>
                    </a:cubicBezTo>
                    <a:cubicBezTo>
                      <a:pt x="209" y="40"/>
                      <a:pt x="206" y="40"/>
                      <a:pt x="206" y="40"/>
                    </a:cubicBezTo>
                    <a:cubicBezTo>
                      <a:pt x="206" y="41"/>
                      <a:pt x="203" y="42"/>
                      <a:pt x="203" y="42"/>
                    </a:cubicBezTo>
                    <a:cubicBezTo>
                      <a:pt x="200" y="42"/>
                      <a:pt x="200" y="42"/>
                      <a:pt x="199" y="43"/>
                    </a:cubicBezTo>
                    <a:cubicBezTo>
                      <a:pt x="198" y="44"/>
                      <a:pt x="199" y="42"/>
                      <a:pt x="199" y="41"/>
                    </a:cubicBezTo>
                    <a:cubicBezTo>
                      <a:pt x="200" y="40"/>
                      <a:pt x="201" y="41"/>
                      <a:pt x="202" y="40"/>
                    </a:cubicBezTo>
                    <a:cubicBezTo>
                      <a:pt x="202" y="39"/>
                      <a:pt x="203" y="39"/>
                      <a:pt x="204" y="39"/>
                    </a:cubicBezTo>
                    <a:cubicBezTo>
                      <a:pt x="205" y="39"/>
                      <a:pt x="205" y="38"/>
                      <a:pt x="206" y="38"/>
                    </a:cubicBezTo>
                    <a:cubicBezTo>
                      <a:pt x="207" y="38"/>
                      <a:pt x="208" y="37"/>
                      <a:pt x="208" y="37"/>
                    </a:cubicBezTo>
                    <a:cubicBezTo>
                      <a:pt x="209" y="36"/>
                      <a:pt x="212" y="35"/>
                      <a:pt x="212" y="35"/>
                    </a:cubicBezTo>
                    <a:cubicBezTo>
                      <a:pt x="213" y="35"/>
                      <a:pt x="213" y="34"/>
                      <a:pt x="213" y="34"/>
                    </a:cubicBezTo>
                    <a:cubicBezTo>
                      <a:pt x="214" y="34"/>
                      <a:pt x="216" y="33"/>
                      <a:pt x="216" y="33"/>
                    </a:cubicBezTo>
                    <a:cubicBezTo>
                      <a:pt x="217" y="32"/>
                      <a:pt x="217" y="32"/>
                      <a:pt x="217" y="31"/>
                    </a:cubicBezTo>
                    <a:cubicBezTo>
                      <a:pt x="217" y="31"/>
                      <a:pt x="216" y="31"/>
                      <a:pt x="216" y="30"/>
                    </a:cubicBezTo>
                    <a:cubicBezTo>
                      <a:pt x="216" y="30"/>
                      <a:pt x="217" y="30"/>
                      <a:pt x="217" y="30"/>
                    </a:cubicBezTo>
                    <a:cubicBezTo>
                      <a:pt x="218" y="30"/>
                      <a:pt x="217" y="29"/>
                      <a:pt x="217" y="29"/>
                    </a:cubicBezTo>
                    <a:cubicBezTo>
                      <a:pt x="216" y="29"/>
                      <a:pt x="217" y="28"/>
                      <a:pt x="217" y="28"/>
                    </a:cubicBezTo>
                    <a:cubicBezTo>
                      <a:pt x="216" y="27"/>
                      <a:pt x="215" y="28"/>
                      <a:pt x="215" y="28"/>
                    </a:cubicBezTo>
                    <a:cubicBezTo>
                      <a:pt x="215" y="27"/>
                      <a:pt x="215" y="26"/>
                      <a:pt x="215" y="26"/>
                    </a:cubicBezTo>
                    <a:cubicBezTo>
                      <a:pt x="214" y="25"/>
                      <a:pt x="214" y="26"/>
                      <a:pt x="213" y="26"/>
                    </a:cubicBezTo>
                    <a:cubicBezTo>
                      <a:pt x="212" y="25"/>
                      <a:pt x="209" y="25"/>
                      <a:pt x="209" y="25"/>
                    </a:cubicBezTo>
                    <a:cubicBezTo>
                      <a:pt x="209" y="25"/>
                      <a:pt x="208" y="24"/>
                      <a:pt x="208" y="25"/>
                    </a:cubicBezTo>
                    <a:cubicBezTo>
                      <a:pt x="208" y="25"/>
                      <a:pt x="206" y="25"/>
                      <a:pt x="205" y="25"/>
                    </a:cubicBezTo>
                    <a:cubicBezTo>
                      <a:pt x="204" y="25"/>
                      <a:pt x="204" y="25"/>
                      <a:pt x="203" y="26"/>
                    </a:cubicBezTo>
                    <a:cubicBezTo>
                      <a:pt x="203" y="26"/>
                      <a:pt x="201" y="26"/>
                      <a:pt x="201" y="26"/>
                    </a:cubicBezTo>
                    <a:cubicBezTo>
                      <a:pt x="200" y="26"/>
                      <a:pt x="202" y="24"/>
                      <a:pt x="202" y="24"/>
                    </a:cubicBezTo>
                    <a:cubicBezTo>
                      <a:pt x="202" y="23"/>
                      <a:pt x="199" y="24"/>
                      <a:pt x="198" y="24"/>
                    </a:cubicBezTo>
                    <a:cubicBezTo>
                      <a:pt x="198" y="23"/>
                      <a:pt x="196" y="23"/>
                      <a:pt x="196" y="23"/>
                    </a:cubicBezTo>
                    <a:cubicBezTo>
                      <a:pt x="195" y="23"/>
                      <a:pt x="196" y="23"/>
                      <a:pt x="196" y="23"/>
                    </a:cubicBezTo>
                    <a:cubicBezTo>
                      <a:pt x="197" y="23"/>
                      <a:pt x="198" y="22"/>
                      <a:pt x="199" y="22"/>
                    </a:cubicBezTo>
                    <a:cubicBezTo>
                      <a:pt x="199" y="22"/>
                      <a:pt x="199" y="22"/>
                      <a:pt x="199" y="21"/>
                    </a:cubicBezTo>
                    <a:cubicBezTo>
                      <a:pt x="198" y="21"/>
                      <a:pt x="198" y="21"/>
                      <a:pt x="197" y="21"/>
                    </a:cubicBezTo>
                    <a:cubicBezTo>
                      <a:pt x="196" y="20"/>
                      <a:pt x="195" y="20"/>
                      <a:pt x="194" y="20"/>
                    </a:cubicBezTo>
                    <a:cubicBezTo>
                      <a:pt x="194" y="20"/>
                      <a:pt x="193" y="20"/>
                      <a:pt x="191" y="21"/>
                    </a:cubicBezTo>
                    <a:cubicBezTo>
                      <a:pt x="190" y="21"/>
                      <a:pt x="190" y="22"/>
                      <a:pt x="189" y="23"/>
                    </a:cubicBezTo>
                    <a:cubicBezTo>
                      <a:pt x="188" y="23"/>
                      <a:pt x="187" y="24"/>
                      <a:pt x="187" y="25"/>
                    </a:cubicBezTo>
                    <a:cubicBezTo>
                      <a:pt x="188" y="25"/>
                      <a:pt x="188" y="25"/>
                      <a:pt x="188" y="26"/>
                    </a:cubicBezTo>
                    <a:cubicBezTo>
                      <a:pt x="188" y="26"/>
                      <a:pt x="187" y="26"/>
                      <a:pt x="186" y="26"/>
                    </a:cubicBezTo>
                    <a:cubicBezTo>
                      <a:pt x="186" y="26"/>
                      <a:pt x="183" y="26"/>
                      <a:pt x="183" y="27"/>
                    </a:cubicBezTo>
                    <a:cubicBezTo>
                      <a:pt x="183" y="27"/>
                      <a:pt x="184" y="27"/>
                      <a:pt x="184" y="28"/>
                    </a:cubicBezTo>
                    <a:cubicBezTo>
                      <a:pt x="184" y="28"/>
                      <a:pt x="183" y="28"/>
                      <a:pt x="183" y="27"/>
                    </a:cubicBezTo>
                    <a:cubicBezTo>
                      <a:pt x="182" y="27"/>
                      <a:pt x="181" y="27"/>
                      <a:pt x="181" y="28"/>
                    </a:cubicBezTo>
                    <a:cubicBezTo>
                      <a:pt x="180" y="28"/>
                      <a:pt x="179" y="28"/>
                      <a:pt x="179" y="28"/>
                    </a:cubicBezTo>
                    <a:cubicBezTo>
                      <a:pt x="179" y="28"/>
                      <a:pt x="178" y="28"/>
                      <a:pt x="178" y="28"/>
                    </a:cubicBezTo>
                    <a:cubicBezTo>
                      <a:pt x="177" y="28"/>
                      <a:pt x="179" y="27"/>
                      <a:pt x="178" y="27"/>
                    </a:cubicBezTo>
                    <a:cubicBezTo>
                      <a:pt x="178" y="27"/>
                      <a:pt x="176" y="27"/>
                      <a:pt x="176" y="27"/>
                    </a:cubicBezTo>
                    <a:cubicBezTo>
                      <a:pt x="176" y="28"/>
                      <a:pt x="175" y="27"/>
                      <a:pt x="174" y="27"/>
                    </a:cubicBezTo>
                    <a:cubicBezTo>
                      <a:pt x="174" y="27"/>
                      <a:pt x="174" y="28"/>
                      <a:pt x="173" y="28"/>
                    </a:cubicBezTo>
                    <a:cubicBezTo>
                      <a:pt x="172" y="28"/>
                      <a:pt x="171" y="28"/>
                      <a:pt x="171" y="28"/>
                    </a:cubicBezTo>
                    <a:cubicBezTo>
                      <a:pt x="170" y="29"/>
                      <a:pt x="172" y="29"/>
                      <a:pt x="172" y="29"/>
                    </a:cubicBezTo>
                    <a:cubicBezTo>
                      <a:pt x="172" y="29"/>
                      <a:pt x="168" y="29"/>
                      <a:pt x="168" y="30"/>
                    </a:cubicBezTo>
                    <a:cubicBezTo>
                      <a:pt x="168" y="30"/>
                      <a:pt x="167" y="30"/>
                      <a:pt x="165" y="30"/>
                    </a:cubicBezTo>
                    <a:cubicBezTo>
                      <a:pt x="164" y="30"/>
                      <a:pt x="164" y="31"/>
                      <a:pt x="163" y="31"/>
                    </a:cubicBezTo>
                    <a:cubicBezTo>
                      <a:pt x="162" y="31"/>
                      <a:pt x="161" y="31"/>
                      <a:pt x="161" y="32"/>
                    </a:cubicBezTo>
                    <a:cubicBezTo>
                      <a:pt x="161" y="33"/>
                      <a:pt x="160" y="33"/>
                      <a:pt x="159" y="32"/>
                    </a:cubicBezTo>
                    <a:cubicBezTo>
                      <a:pt x="159" y="32"/>
                      <a:pt x="158" y="33"/>
                      <a:pt x="158" y="33"/>
                    </a:cubicBezTo>
                    <a:cubicBezTo>
                      <a:pt x="159" y="33"/>
                      <a:pt x="158" y="33"/>
                      <a:pt x="158" y="33"/>
                    </a:cubicBezTo>
                    <a:cubicBezTo>
                      <a:pt x="158" y="33"/>
                      <a:pt x="156" y="34"/>
                      <a:pt x="157" y="34"/>
                    </a:cubicBezTo>
                    <a:cubicBezTo>
                      <a:pt x="158" y="34"/>
                      <a:pt x="158" y="34"/>
                      <a:pt x="158" y="35"/>
                    </a:cubicBezTo>
                    <a:cubicBezTo>
                      <a:pt x="157" y="35"/>
                      <a:pt x="156" y="34"/>
                      <a:pt x="156" y="34"/>
                    </a:cubicBezTo>
                    <a:cubicBezTo>
                      <a:pt x="155" y="35"/>
                      <a:pt x="156" y="35"/>
                      <a:pt x="157" y="35"/>
                    </a:cubicBezTo>
                    <a:cubicBezTo>
                      <a:pt x="158" y="35"/>
                      <a:pt x="158" y="36"/>
                      <a:pt x="158" y="36"/>
                    </a:cubicBezTo>
                    <a:cubicBezTo>
                      <a:pt x="158" y="36"/>
                      <a:pt x="157" y="36"/>
                      <a:pt x="156" y="36"/>
                    </a:cubicBezTo>
                    <a:cubicBezTo>
                      <a:pt x="156" y="36"/>
                      <a:pt x="156" y="37"/>
                      <a:pt x="157" y="37"/>
                    </a:cubicBezTo>
                    <a:cubicBezTo>
                      <a:pt x="158" y="37"/>
                      <a:pt x="157" y="37"/>
                      <a:pt x="158" y="38"/>
                    </a:cubicBezTo>
                    <a:cubicBezTo>
                      <a:pt x="158" y="38"/>
                      <a:pt x="158" y="38"/>
                      <a:pt x="158" y="38"/>
                    </a:cubicBezTo>
                    <a:cubicBezTo>
                      <a:pt x="158" y="38"/>
                      <a:pt x="158" y="38"/>
                      <a:pt x="158" y="39"/>
                    </a:cubicBezTo>
                    <a:cubicBezTo>
                      <a:pt x="158" y="39"/>
                      <a:pt x="157" y="39"/>
                      <a:pt x="157" y="39"/>
                    </a:cubicBezTo>
                    <a:cubicBezTo>
                      <a:pt x="157" y="38"/>
                      <a:pt x="155" y="38"/>
                      <a:pt x="155" y="39"/>
                    </a:cubicBezTo>
                    <a:cubicBezTo>
                      <a:pt x="154" y="39"/>
                      <a:pt x="154" y="40"/>
                      <a:pt x="154" y="39"/>
                    </a:cubicBezTo>
                    <a:cubicBezTo>
                      <a:pt x="153" y="39"/>
                      <a:pt x="152" y="39"/>
                      <a:pt x="150" y="39"/>
                    </a:cubicBezTo>
                    <a:cubicBezTo>
                      <a:pt x="149" y="39"/>
                      <a:pt x="145" y="40"/>
                      <a:pt x="144" y="40"/>
                    </a:cubicBezTo>
                    <a:cubicBezTo>
                      <a:pt x="143" y="40"/>
                      <a:pt x="143" y="41"/>
                      <a:pt x="144" y="42"/>
                    </a:cubicBezTo>
                    <a:cubicBezTo>
                      <a:pt x="144" y="43"/>
                      <a:pt x="144" y="43"/>
                      <a:pt x="144" y="44"/>
                    </a:cubicBezTo>
                    <a:cubicBezTo>
                      <a:pt x="144" y="44"/>
                      <a:pt x="146" y="45"/>
                      <a:pt x="147" y="45"/>
                    </a:cubicBezTo>
                    <a:cubicBezTo>
                      <a:pt x="148" y="46"/>
                      <a:pt x="149" y="47"/>
                      <a:pt x="148" y="48"/>
                    </a:cubicBezTo>
                    <a:cubicBezTo>
                      <a:pt x="147" y="49"/>
                      <a:pt x="145" y="47"/>
                      <a:pt x="144" y="46"/>
                    </a:cubicBezTo>
                    <a:cubicBezTo>
                      <a:pt x="143" y="45"/>
                      <a:pt x="140" y="45"/>
                      <a:pt x="139" y="45"/>
                    </a:cubicBezTo>
                    <a:cubicBezTo>
                      <a:pt x="138" y="45"/>
                      <a:pt x="138" y="44"/>
                      <a:pt x="137" y="44"/>
                    </a:cubicBezTo>
                    <a:cubicBezTo>
                      <a:pt x="136" y="44"/>
                      <a:pt x="135" y="45"/>
                      <a:pt x="136" y="45"/>
                    </a:cubicBezTo>
                    <a:cubicBezTo>
                      <a:pt x="136" y="45"/>
                      <a:pt x="137" y="45"/>
                      <a:pt x="137" y="46"/>
                    </a:cubicBezTo>
                    <a:cubicBezTo>
                      <a:pt x="136" y="46"/>
                      <a:pt x="137" y="46"/>
                      <a:pt x="138" y="46"/>
                    </a:cubicBezTo>
                    <a:cubicBezTo>
                      <a:pt x="139" y="47"/>
                      <a:pt x="137" y="48"/>
                      <a:pt x="136" y="47"/>
                    </a:cubicBezTo>
                    <a:cubicBezTo>
                      <a:pt x="135" y="46"/>
                      <a:pt x="134" y="47"/>
                      <a:pt x="133" y="47"/>
                    </a:cubicBezTo>
                    <a:cubicBezTo>
                      <a:pt x="133" y="48"/>
                      <a:pt x="135" y="49"/>
                      <a:pt x="137" y="50"/>
                    </a:cubicBezTo>
                    <a:cubicBezTo>
                      <a:pt x="138" y="50"/>
                      <a:pt x="138" y="51"/>
                      <a:pt x="139" y="51"/>
                    </a:cubicBezTo>
                    <a:cubicBezTo>
                      <a:pt x="139" y="51"/>
                      <a:pt x="139" y="52"/>
                      <a:pt x="138" y="52"/>
                    </a:cubicBezTo>
                    <a:cubicBezTo>
                      <a:pt x="138" y="52"/>
                      <a:pt x="137" y="51"/>
                      <a:pt x="136" y="50"/>
                    </a:cubicBezTo>
                    <a:cubicBezTo>
                      <a:pt x="135" y="50"/>
                      <a:pt x="132" y="50"/>
                      <a:pt x="132" y="50"/>
                    </a:cubicBezTo>
                    <a:cubicBezTo>
                      <a:pt x="131" y="49"/>
                      <a:pt x="132" y="49"/>
                      <a:pt x="132" y="48"/>
                    </a:cubicBezTo>
                    <a:cubicBezTo>
                      <a:pt x="131" y="48"/>
                      <a:pt x="131" y="47"/>
                      <a:pt x="132" y="46"/>
                    </a:cubicBezTo>
                    <a:cubicBezTo>
                      <a:pt x="133" y="45"/>
                      <a:pt x="132" y="43"/>
                      <a:pt x="131" y="43"/>
                    </a:cubicBezTo>
                    <a:cubicBezTo>
                      <a:pt x="130" y="43"/>
                      <a:pt x="130" y="44"/>
                      <a:pt x="130" y="44"/>
                    </a:cubicBezTo>
                    <a:cubicBezTo>
                      <a:pt x="131" y="44"/>
                      <a:pt x="131" y="46"/>
                      <a:pt x="130" y="47"/>
                    </a:cubicBezTo>
                    <a:cubicBezTo>
                      <a:pt x="129" y="47"/>
                      <a:pt x="127" y="47"/>
                      <a:pt x="127" y="48"/>
                    </a:cubicBezTo>
                    <a:cubicBezTo>
                      <a:pt x="127" y="49"/>
                      <a:pt x="126" y="49"/>
                      <a:pt x="126" y="49"/>
                    </a:cubicBezTo>
                    <a:cubicBezTo>
                      <a:pt x="127" y="50"/>
                      <a:pt x="129" y="52"/>
                      <a:pt x="129" y="53"/>
                    </a:cubicBezTo>
                    <a:cubicBezTo>
                      <a:pt x="129" y="53"/>
                      <a:pt x="127" y="55"/>
                      <a:pt x="127" y="57"/>
                    </a:cubicBezTo>
                    <a:cubicBezTo>
                      <a:pt x="128" y="58"/>
                      <a:pt x="127" y="58"/>
                      <a:pt x="128" y="59"/>
                    </a:cubicBezTo>
                    <a:cubicBezTo>
                      <a:pt x="128" y="59"/>
                      <a:pt x="129" y="59"/>
                      <a:pt x="129" y="59"/>
                    </a:cubicBezTo>
                    <a:cubicBezTo>
                      <a:pt x="130" y="59"/>
                      <a:pt x="131" y="59"/>
                      <a:pt x="132" y="59"/>
                    </a:cubicBezTo>
                    <a:cubicBezTo>
                      <a:pt x="133" y="58"/>
                      <a:pt x="136" y="60"/>
                      <a:pt x="136" y="60"/>
                    </a:cubicBezTo>
                    <a:cubicBezTo>
                      <a:pt x="137" y="61"/>
                      <a:pt x="137" y="61"/>
                      <a:pt x="137" y="62"/>
                    </a:cubicBezTo>
                    <a:cubicBezTo>
                      <a:pt x="138" y="63"/>
                      <a:pt x="136" y="63"/>
                      <a:pt x="136" y="64"/>
                    </a:cubicBezTo>
                    <a:cubicBezTo>
                      <a:pt x="136" y="65"/>
                      <a:pt x="139" y="65"/>
                      <a:pt x="139" y="65"/>
                    </a:cubicBezTo>
                    <a:cubicBezTo>
                      <a:pt x="139" y="66"/>
                      <a:pt x="137" y="65"/>
                      <a:pt x="136" y="65"/>
                    </a:cubicBezTo>
                    <a:cubicBezTo>
                      <a:pt x="136" y="65"/>
                      <a:pt x="136" y="64"/>
                      <a:pt x="135" y="64"/>
                    </a:cubicBezTo>
                    <a:cubicBezTo>
                      <a:pt x="135" y="64"/>
                      <a:pt x="136" y="63"/>
                      <a:pt x="136" y="62"/>
                    </a:cubicBezTo>
                    <a:cubicBezTo>
                      <a:pt x="136" y="61"/>
                      <a:pt x="135" y="61"/>
                      <a:pt x="135" y="61"/>
                    </a:cubicBezTo>
                    <a:cubicBezTo>
                      <a:pt x="134" y="60"/>
                      <a:pt x="134" y="59"/>
                      <a:pt x="133" y="60"/>
                    </a:cubicBezTo>
                    <a:cubicBezTo>
                      <a:pt x="133" y="60"/>
                      <a:pt x="130" y="60"/>
                      <a:pt x="130" y="61"/>
                    </a:cubicBezTo>
                    <a:cubicBezTo>
                      <a:pt x="129" y="61"/>
                      <a:pt x="130" y="63"/>
                      <a:pt x="130" y="64"/>
                    </a:cubicBezTo>
                    <a:cubicBezTo>
                      <a:pt x="131" y="65"/>
                      <a:pt x="128" y="66"/>
                      <a:pt x="128" y="67"/>
                    </a:cubicBezTo>
                    <a:cubicBezTo>
                      <a:pt x="128" y="67"/>
                      <a:pt x="127" y="68"/>
                      <a:pt x="126" y="68"/>
                    </a:cubicBezTo>
                    <a:cubicBezTo>
                      <a:pt x="125" y="69"/>
                      <a:pt x="124" y="69"/>
                      <a:pt x="124" y="70"/>
                    </a:cubicBezTo>
                    <a:cubicBezTo>
                      <a:pt x="124" y="71"/>
                      <a:pt x="123" y="70"/>
                      <a:pt x="122" y="70"/>
                    </a:cubicBezTo>
                    <a:cubicBezTo>
                      <a:pt x="122" y="70"/>
                      <a:pt x="121" y="70"/>
                      <a:pt x="120" y="70"/>
                    </a:cubicBezTo>
                    <a:cubicBezTo>
                      <a:pt x="119" y="70"/>
                      <a:pt x="119" y="69"/>
                      <a:pt x="118" y="70"/>
                    </a:cubicBezTo>
                    <a:cubicBezTo>
                      <a:pt x="117" y="70"/>
                      <a:pt x="116" y="69"/>
                      <a:pt x="117" y="69"/>
                    </a:cubicBezTo>
                    <a:cubicBezTo>
                      <a:pt x="117" y="68"/>
                      <a:pt x="118" y="68"/>
                      <a:pt x="118" y="69"/>
                    </a:cubicBezTo>
                    <a:cubicBezTo>
                      <a:pt x="118" y="69"/>
                      <a:pt x="118" y="69"/>
                      <a:pt x="119" y="69"/>
                    </a:cubicBezTo>
                    <a:cubicBezTo>
                      <a:pt x="120" y="68"/>
                      <a:pt x="119" y="69"/>
                      <a:pt x="120" y="69"/>
                    </a:cubicBezTo>
                    <a:cubicBezTo>
                      <a:pt x="121" y="69"/>
                      <a:pt x="121" y="69"/>
                      <a:pt x="122" y="69"/>
                    </a:cubicBezTo>
                    <a:cubicBezTo>
                      <a:pt x="122" y="69"/>
                      <a:pt x="122" y="69"/>
                      <a:pt x="122" y="68"/>
                    </a:cubicBezTo>
                    <a:cubicBezTo>
                      <a:pt x="122" y="68"/>
                      <a:pt x="123" y="68"/>
                      <a:pt x="123" y="67"/>
                    </a:cubicBezTo>
                    <a:cubicBezTo>
                      <a:pt x="124" y="67"/>
                      <a:pt x="124" y="66"/>
                      <a:pt x="124" y="66"/>
                    </a:cubicBezTo>
                    <a:cubicBezTo>
                      <a:pt x="124" y="66"/>
                      <a:pt x="124" y="65"/>
                      <a:pt x="125" y="65"/>
                    </a:cubicBezTo>
                    <a:cubicBezTo>
                      <a:pt x="125" y="65"/>
                      <a:pt x="125" y="65"/>
                      <a:pt x="126" y="65"/>
                    </a:cubicBezTo>
                    <a:cubicBezTo>
                      <a:pt x="126" y="65"/>
                      <a:pt x="126" y="64"/>
                      <a:pt x="126" y="64"/>
                    </a:cubicBezTo>
                    <a:cubicBezTo>
                      <a:pt x="126" y="63"/>
                      <a:pt x="126" y="62"/>
                      <a:pt x="127" y="62"/>
                    </a:cubicBezTo>
                    <a:cubicBezTo>
                      <a:pt x="127" y="62"/>
                      <a:pt x="127" y="61"/>
                      <a:pt x="127" y="61"/>
                    </a:cubicBezTo>
                    <a:cubicBezTo>
                      <a:pt x="126" y="61"/>
                      <a:pt x="125" y="60"/>
                      <a:pt x="125" y="59"/>
                    </a:cubicBezTo>
                    <a:cubicBezTo>
                      <a:pt x="125" y="59"/>
                      <a:pt x="125" y="57"/>
                      <a:pt x="125" y="57"/>
                    </a:cubicBezTo>
                    <a:cubicBezTo>
                      <a:pt x="125" y="56"/>
                      <a:pt x="125" y="55"/>
                      <a:pt x="125" y="55"/>
                    </a:cubicBezTo>
                    <a:cubicBezTo>
                      <a:pt x="125" y="54"/>
                      <a:pt x="125" y="53"/>
                      <a:pt x="125" y="52"/>
                    </a:cubicBezTo>
                    <a:cubicBezTo>
                      <a:pt x="126" y="51"/>
                      <a:pt x="124" y="50"/>
                      <a:pt x="124" y="50"/>
                    </a:cubicBezTo>
                    <a:cubicBezTo>
                      <a:pt x="123" y="49"/>
                      <a:pt x="123" y="49"/>
                      <a:pt x="124" y="48"/>
                    </a:cubicBezTo>
                    <a:cubicBezTo>
                      <a:pt x="125" y="47"/>
                      <a:pt x="125" y="44"/>
                      <a:pt x="125" y="44"/>
                    </a:cubicBezTo>
                    <a:cubicBezTo>
                      <a:pt x="125" y="43"/>
                      <a:pt x="123" y="43"/>
                      <a:pt x="122" y="43"/>
                    </a:cubicBezTo>
                    <a:cubicBezTo>
                      <a:pt x="122" y="43"/>
                      <a:pt x="119" y="43"/>
                      <a:pt x="118" y="43"/>
                    </a:cubicBezTo>
                    <a:cubicBezTo>
                      <a:pt x="117" y="43"/>
                      <a:pt x="117" y="43"/>
                      <a:pt x="117" y="44"/>
                    </a:cubicBezTo>
                    <a:cubicBezTo>
                      <a:pt x="116" y="45"/>
                      <a:pt x="116" y="46"/>
                      <a:pt x="115" y="47"/>
                    </a:cubicBezTo>
                    <a:cubicBezTo>
                      <a:pt x="115" y="49"/>
                      <a:pt x="113" y="49"/>
                      <a:pt x="112" y="50"/>
                    </a:cubicBezTo>
                    <a:cubicBezTo>
                      <a:pt x="111" y="50"/>
                      <a:pt x="111" y="51"/>
                      <a:pt x="111" y="52"/>
                    </a:cubicBezTo>
                    <a:cubicBezTo>
                      <a:pt x="112" y="52"/>
                      <a:pt x="112" y="52"/>
                      <a:pt x="112" y="52"/>
                    </a:cubicBezTo>
                    <a:cubicBezTo>
                      <a:pt x="113" y="52"/>
                      <a:pt x="112" y="54"/>
                      <a:pt x="112" y="54"/>
                    </a:cubicBezTo>
                    <a:cubicBezTo>
                      <a:pt x="112" y="54"/>
                      <a:pt x="113" y="55"/>
                      <a:pt x="112" y="55"/>
                    </a:cubicBezTo>
                    <a:cubicBezTo>
                      <a:pt x="111" y="55"/>
                      <a:pt x="111" y="56"/>
                      <a:pt x="111" y="57"/>
                    </a:cubicBezTo>
                    <a:cubicBezTo>
                      <a:pt x="112" y="57"/>
                      <a:pt x="113" y="57"/>
                      <a:pt x="114" y="58"/>
                    </a:cubicBezTo>
                    <a:cubicBezTo>
                      <a:pt x="115" y="58"/>
                      <a:pt x="114" y="59"/>
                      <a:pt x="115" y="59"/>
                    </a:cubicBezTo>
                    <a:cubicBezTo>
                      <a:pt x="116" y="60"/>
                      <a:pt x="116" y="60"/>
                      <a:pt x="116" y="60"/>
                    </a:cubicBezTo>
                    <a:cubicBezTo>
                      <a:pt x="117" y="61"/>
                      <a:pt x="115" y="62"/>
                      <a:pt x="115" y="62"/>
                    </a:cubicBezTo>
                    <a:cubicBezTo>
                      <a:pt x="115" y="63"/>
                      <a:pt x="113" y="61"/>
                      <a:pt x="112" y="60"/>
                    </a:cubicBezTo>
                    <a:cubicBezTo>
                      <a:pt x="112" y="60"/>
                      <a:pt x="109" y="59"/>
                      <a:pt x="108" y="59"/>
                    </a:cubicBezTo>
                    <a:cubicBezTo>
                      <a:pt x="107" y="58"/>
                      <a:pt x="106" y="58"/>
                      <a:pt x="105" y="57"/>
                    </a:cubicBezTo>
                    <a:cubicBezTo>
                      <a:pt x="104" y="57"/>
                      <a:pt x="103" y="56"/>
                      <a:pt x="101" y="56"/>
                    </a:cubicBezTo>
                    <a:cubicBezTo>
                      <a:pt x="99" y="56"/>
                      <a:pt x="97" y="56"/>
                      <a:pt x="97" y="56"/>
                    </a:cubicBezTo>
                    <a:cubicBezTo>
                      <a:pt x="96" y="56"/>
                      <a:pt x="96" y="55"/>
                      <a:pt x="95" y="55"/>
                    </a:cubicBezTo>
                    <a:cubicBezTo>
                      <a:pt x="94" y="54"/>
                      <a:pt x="93" y="53"/>
                      <a:pt x="92" y="54"/>
                    </a:cubicBezTo>
                    <a:cubicBezTo>
                      <a:pt x="92" y="54"/>
                      <a:pt x="92" y="55"/>
                      <a:pt x="93" y="56"/>
                    </a:cubicBezTo>
                    <a:cubicBezTo>
                      <a:pt x="94" y="56"/>
                      <a:pt x="93" y="56"/>
                      <a:pt x="95" y="56"/>
                    </a:cubicBezTo>
                    <a:cubicBezTo>
                      <a:pt x="96" y="56"/>
                      <a:pt x="96" y="57"/>
                      <a:pt x="96" y="57"/>
                    </a:cubicBezTo>
                    <a:cubicBezTo>
                      <a:pt x="96" y="58"/>
                      <a:pt x="97" y="59"/>
                      <a:pt x="97" y="59"/>
                    </a:cubicBezTo>
                    <a:cubicBezTo>
                      <a:pt x="98" y="60"/>
                      <a:pt x="97" y="61"/>
                      <a:pt x="96" y="61"/>
                    </a:cubicBezTo>
                    <a:cubicBezTo>
                      <a:pt x="96" y="61"/>
                      <a:pt x="94" y="61"/>
                      <a:pt x="95" y="61"/>
                    </a:cubicBezTo>
                    <a:cubicBezTo>
                      <a:pt x="95" y="62"/>
                      <a:pt x="95" y="62"/>
                      <a:pt x="94" y="62"/>
                    </a:cubicBezTo>
                    <a:cubicBezTo>
                      <a:pt x="93" y="61"/>
                      <a:pt x="93" y="61"/>
                      <a:pt x="94" y="60"/>
                    </a:cubicBezTo>
                    <a:cubicBezTo>
                      <a:pt x="94" y="60"/>
                      <a:pt x="93" y="60"/>
                      <a:pt x="92" y="59"/>
                    </a:cubicBezTo>
                    <a:cubicBezTo>
                      <a:pt x="92" y="59"/>
                      <a:pt x="89" y="61"/>
                      <a:pt x="89" y="61"/>
                    </a:cubicBezTo>
                    <a:cubicBezTo>
                      <a:pt x="88" y="61"/>
                      <a:pt x="86" y="61"/>
                      <a:pt x="85" y="61"/>
                    </a:cubicBezTo>
                    <a:cubicBezTo>
                      <a:pt x="83" y="62"/>
                      <a:pt x="83" y="63"/>
                      <a:pt x="83" y="63"/>
                    </a:cubicBezTo>
                    <a:cubicBezTo>
                      <a:pt x="82" y="63"/>
                      <a:pt x="80" y="63"/>
                      <a:pt x="79" y="62"/>
                    </a:cubicBezTo>
                    <a:cubicBezTo>
                      <a:pt x="79" y="62"/>
                      <a:pt x="79" y="62"/>
                      <a:pt x="80" y="62"/>
                    </a:cubicBezTo>
                    <a:cubicBezTo>
                      <a:pt x="81" y="62"/>
                      <a:pt x="81" y="62"/>
                      <a:pt x="81" y="61"/>
                    </a:cubicBezTo>
                    <a:cubicBezTo>
                      <a:pt x="80" y="61"/>
                      <a:pt x="81" y="60"/>
                      <a:pt x="81" y="60"/>
                    </a:cubicBezTo>
                    <a:cubicBezTo>
                      <a:pt x="81" y="59"/>
                      <a:pt x="78" y="60"/>
                      <a:pt x="78" y="61"/>
                    </a:cubicBezTo>
                    <a:cubicBezTo>
                      <a:pt x="77" y="61"/>
                      <a:pt x="78" y="62"/>
                      <a:pt x="77" y="62"/>
                    </a:cubicBezTo>
                    <a:cubicBezTo>
                      <a:pt x="77" y="62"/>
                      <a:pt x="77" y="61"/>
                      <a:pt x="76" y="61"/>
                    </a:cubicBezTo>
                    <a:cubicBezTo>
                      <a:pt x="76" y="61"/>
                      <a:pt x="72" y="62"/>
                      <a:pt x="71" y="63"/>
                    </a:cubicBezTo>
                    <a:cubicBezTo>
                      <a:pt x="70" y="64"/>
                      <a:pt x="69" y="64"/>
                      <a:pt x="69" y="64"/>
                    </a:cubicBezTo>
                    <a:cubicBezTo>
                      <a:pt x="69" y="65"/>
                      <a:pt x="67" y="65"/>
                      <a:pt x="66" y="65"/>
                    </a:cubicBezTo>
                    <a:cubicBezTo>
                      <a:pt x="66" y="65"/>
                      <a:pt x="66" y="67"/>
                      <a:pt x="66" y="67"/>
                    </a:cubicBezTo>
                    <a:cubicBezTo>
                      <a:pt x="66" y="68"/>
                      <a:pt x="63" y="68"/>
                      <a:pt x="62" y="68"/>
                    </a:cubicBezTo>
                    <a:cubicBezTo>
                      <a:pt x="61" y="68"/>
                      <a:pt x="61" y="66"/>
                      <a:pt x="60" y="66"/>
                    </a:cubicBezTo>
                    <a:cubicBezTo>
                      <a:pt x="59" y="66"/>
                      <a:pt x="60" y="65"/>
                      <a:pt x="60" y="65"/>
                    </a:cubicBezTo>
                    <a:cubicBezTo>
                      <a:pt x="60" y="64"/>
                      <a:pt x="61" y="65"/>
                      <a:pt x="62" y="64"/>
                    </a:cubicBezTo>
                    <a:cubicBezTo>
                      <a:pt x="62" y="63"/>
                      <a:pt x="63" y="64"/>
                      <a:pt x="64" y="64"/>
                    </a:cubicBezTo>
                    <a:cubicBezTo>
                      <a:pt x="64" y="64"/>
                      <a:pt x="62" y="63"/>
                      <a:pt x="62" y="62"/>
                    </a:cubicBezTo>
                    <a:cubicBezTo>
                      <a:pt x="62" y="61"/>
                      <a:pt x="60" y="61"/>
                      <a:pt x="59" y="61"/>
                    </a:cubicBezTo>
                    <a:cubicBezTo>
                      <a:pt x="58" y="61"/>
                      <a:pt x="57" y="61"/>
                      <a:pt x="56" y="61"/>
                    </a:cubicBezTo>
                    <a:cubicBezTo>
                      <a:pt x="56" y="60"/>
                      <a:pt x="56" y="61"/>
                      <a:pt x="57" y="61"/>
                    </a:cubicBezTo>
                    <a:cubicBezTo>
                      <a:pt x="58" y="62"/>
                      <a:pt x="57" y="63"/>
                      <a:pt x="58" y="63"/>
                    </a:cubicBezTo>
                    <a:cubicBezTo>
                      <a:pt x="58" y="64"/>
                      <a:pt x="57" y="65"/>
                      <a:pt x="57" y="66"/>
                    </a:cubicBezTo>
                    <a:cubicBezTo>
                      <a:pt x="56" y="67"/>
                      <a:pt x="56" y="67"/>
                      <a:pt x="57" y="66"/>
                    </a:cubicBezTo>
                    <a:cubicBezTo>
                      <a:pt x="58" y="66"/>
                      <a:pt x="58" y="68"/>
                      <a:pt x="58" y="69"/>
                    </a:cubicBezTo>
                    <a:cubicBezTo>
                      <a:pt x="58" y="69"/>
                      <a:pt x="58" y="70"/>
                      <a:pt x="58" y="70"/>
                    </a:cubicBezTo>
                    <a:cubicBezTo>
                      <a:pt x="58" y="71"/>
                      <a:pt x="57" y="70"/>
                      <a:pt x="57" y="70"/>
                    </a:cubicBezTo>
                    <a:cubicBezTo>
                      <a:pt x="56" y="71"/>
                      <a:pt x="56" y="70"/>
                      <a:pt x="56" y="70"/>
                    </a:cubicBezTo>
                    <a:cubicBezTo>
                      <a:pt x="56" y="69"/>
                      <a:pt x="54" y="69"/>
                      <a:pt x="53" y="69"/>
                    </a:cubicBezTo>
                    <a:cubicBezTo>
                      <a:pt x="53" y="69"/>
                      <a:pt x="52" y="69"/>
                      <a:pt x="52" y="70"/>
                    </a:cubicBezTo>
                    <a:cubicBezTo>
                      <a:pt x="52" y="70"/>
                      <a:pt x="51" y="71"/>
                      <a:pt x="50" y="71"/>
                    </a:cubicBezTo>
                    <a:cubicBezTo>
                      <a:pt x="49" y="71"/>
                      <a:pt x="48" y="72"/>
                      <a:pt x="48" y="72"/>
                    </a:cubicBezTo>
                    <a:cubicBezTo>
                      <a:pt x="47" y="73"/>
                      <a:pt x="47" y="74"/>
                      <a:pt x="48" y="74"/>
                    </a:cubicBezTo>
                    <a:cubicBezTo>
                      <a:pt x="49" y="75"/>
                      <a:pt x="49" y="76"/>
                      <a:pt x="49" y="76"/>
                    </a:cubicBezTo>
                    <a:cubicBezTo>
                      <a:pt x="49" y="77"/>
                      <a:pt x="46" y="77"/>
                      <a:pt x="46" y="76"/>
                    </a:cubicBezTo>
                    <a:cubicBezTo>
                      <a:pt x="46" y="76"/>
                      <a:pt x="44" y="75"/>
                      <a:pt x="44" y="76"/>
                    </a:cubicBezTo>
                    <a:cubicBezTo>
                      <a:pt x="43" y="76"/>
                      <a:pt x="42" y="74"/>
                      <a:pt x="41" y="74"/>
                    </a:cubicBezTo>
                    <a:cubicBezTo>
                      <a:pt x="40" y="74"/>
                      <a:pt x="40" y="75"/>
                      <a:pt x="40" y="75"/>
                    </a:cubicBezTo>
                    <a:cubicBezTo>
                      <a:pt x="39" y="76"/>
                      <a:pt x="40" y="76"/>
                      <a:pt x="40" y="77"/>
                    </a:cubicBezTo>
                    <a:cubicBezTo>
                      <a:pt x="41" y="77"/>
                      <a:pt x="42" y="77"/>
                      <a:pt x="43" y="77"/>
                    </a:cubicBezTo>
                    <a:cubicBezTo>
                      <a:pt x="43" y="77"/>
                      <a:pt x="43" y="78"/>
                      <a:pt x="43" y="79"/>
                    </a:cubicBezTo>
                    <a:cubicBezTo>
                      <a:pt x="43" y="79"/>
                      <a:pt x="41" y="80"/>
                      <a:pt x="41" y="79"/>
                    </a:cubicBezTo>
                    <a:cubicBezTo>
                      <a:pt x="41" y="79"/>
                      <a:pt x="39" y="79"/>
                      <a:pt x="39" y="79"/>
                    </a:cubicBezTo>
                    <a:cubicBezTo>
                      <a:pt x="39" y="78"/>
                      <a:pt x="38" y="77"/>
                      <a:pt x="37" y="77"/>
                    </a:cubicBezTo>
                    <a:cubicBezTo>
                      <a:pt x="36" y="77"/>
                      <a:pt x="36" y="77"/>
                      <a:pt x="36" y="76"/>
                    </a:cubicBezTo>
                    <a:cubicBezTo>
                      <a:pt x="36" y="75"/>
                      <a:pt x="35" y="75"/>
                      <a:pt x="35" y="74"/>
                    </a:cubicBezTo>
                    <a:cubicBezTo>
                      <a:pt x="35" y="74"/>
                      <a:pt x="35" y="73"/>
                      <a:pt x="35" y="73"/>
                    </a:cubicBezTo>
                    <a:cubicBezTo>
                      <a:pt x="36" y="72"/>
                      <a:pt x="35" y="72"/>
                      <a:pt x="36" y="71"/>
                    </a:cubicBezTo>
                    <a:cubicBezTo>
                      <a:pt x="36" y="71"/>
                      <a:pt x="35" y="70"/>
                      <a:pt x="34" y="70"/>
                    </a:cubicBezTo>
                    <a:cubicBezTo>
                      <a:pt x="33" y="70"/>
                      <a:pt x="33" y="69"/>
                      <a:pt x="32" y="69"/>
                    </a:cubicBezTo>
                    <a:cubicBezTo>
                      <a:pt x="32" y="69"/>
                      <a:pt x="30" y="68"/>
                      <a:pt x="30" y="67"/>
                    </a:cubicBezTo>
                    <a:cubicBezTo>
                      <a:pt x="30" y="67"/>
                      <a:pt x="29" y="66"/>
                      <a:pt x="29" y="66"/>
                    </a:cubicBezTo>
                    <a:cubicBezTo>
                      <a:pt x="30" y="66"/>
                      <a:pt x="30" y="66"/>
                      <a:pt x="31" y="67"/>
                    </a:cubicBezTo>
                    <a:cubicBezTo>
                      <a:pt x="32" y="68"/>
                      <a:pt x="33" y="68"/>
                      <a:pt x="34" y="68"/>
                    </a:cubicBezTo>
                    <a:cubicBezTo>
                      <a:pt x="36" y="69"/>
                      <a:pt x="37" y="69"/>
                      <a:pt x="38" y="70"/>
                    </a:cubicBezTo>
                    <a:cubicBezTo>
                      <a:pt x="40" y="70"/>
                      <a:pt x="41" y="70"/>
                      <a:pt x="44" y="71"/>
                    </a:cubicBezTo>
                    <a:cubicBezTo>
                      <a:pt x="46" y="71"/>
                      <a:pt x="50" y="68"/>
                      <a:pt x="51" y="68"/>
                    </a:cubicBezTo>
                    <a:cubicBezTo>
                      <a:pt x="51" y="67"/>
                      <a:pt x="50" y="65"/>
                      <a:pt x="50" y="65"/>
                    </a:cubicBezTo>
                    <a:cubicBezTo>
                      <a:pt x="50" y="64"/>
                      <a:pt x="49" y="64"/>
                      <a:pt x="49" y="64"/>
                    </a:cubicBezTo>
                    <a:cubicBezTo>
                      <a:pt x="49" y="63"/>
                      <a:pt x="48" y="63"/>
                      <a:pt x="47" y="63"/>
                    </a:cubicBezTo>
                    <a:cubicBezTo>
                      <a:pt x="46" y="63"/>
                      <a:pt x="46" y="61"/>
                      <a:pt x="45" y="62"/>
                    </a:cubicBezTo>
                    <a:cubicBezTo>
                      <a:pt x="44" y="62"/>
                      <a:pt x="44" y="61"/>
                      <a:pt x="42" y="60"/>
                    </a:cubicBezTo>
                    <a:cubicBezTo>
                      <a:pt x="40" y="58"/>
                      <a:pt x="37" y="57"/>
                      <a:pt x="36" y="58"/>
                    </a:cubicBezTo>
                    <a:cubicBezTo>
                      <a:pt x="36" y="58"/>
                      <a:pt x="35" y="58"/>
                      <a:pt x="35" y="58"/>
                    </a:cubicBezTo>
                    <a:cubicBezTo>
                      <a:pt x="35" y="57"/>
                      <a:pt x="34" y="57"/>
                      <a:pt x="33" y="58"/>
                    </a:cubicBezTo>
                    <a:cubicBezTo>
                      <a:pt x="33" y="58"/>
                      <a:pt x="32" y="57"/>
                      <a:pt x="31" y="57"/>
                    </a:cubicBezTo>
                    <a:cubicBezTo>
                      <a:pt x="30" y="58"/>
                      <a:pt x="30" y="57"/>
                      <a:pt x="30" y="57"/>
                    </a:cubicBezTo>
                    <a:cubicBezTo>
                      <a:pt x="30" y="56"/>
                      <a:pt x="32" y="57"/>
                      <a:pt x="32" y="56"/>
                    </a:cubicBezTo>
                    <a:cubicBezTo>
                      <a:pt x="32" y="56"/>
                      <a:pt x="31" y="56"/>
                      <a:pt x="30" y="55"/>
                    </a:cubicBezTo>
                    <a:cubicBezTo>
                      <a:pt x="29" y="55"/>
                      <a:pt x="29" y="55"/>
                      <a:pt x="29" y="56"/>
                    </a:cubicBezTo>
                    <a:cubicBezTo>
                      <a:pt x="28" y="56"/>
                      <a:pt x="28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56"/>
                      <a:pt x="26" y="57"/>
                      <a:pt x="26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3" y="57"/>
                      <a:pt x="22" y="58"/>
                      <a:pt x="22" y="59"/>
                    </a:cubicBezTo>
                    <a:cubicBezTo>
                      <a:pt x="22" y="59"/>
                      <a:pt x="21" y="59"/>
                      <a:pt x="21" y="59"/>
                    </a:cubicBezTo>
                    <a:cubicBezTo>
                      <a:pt x="21" y="60"/>
                      <a:pt x="21" y="60"/>
                      <a:pt x="21" y="61"/>
                    </a:cubicBezTo>
                    <a:cubicBezTo>
                      <a:pt x="21" y="61"/>
                      <a:pt x="21" y="61"/>
                      <a:pt x="21" y="62"/>
                    </a:cubicBezTo>
                    <a:cubicBezTo>
                      <a:pt x="22" y="63"/>
                      <a:pt x="22" y="63"/>
                      <a:pt x="23" y="63"/>
                    </a:cubicBezTo>
                    <a:cubicBezTo>
                      <a:pt x="23" y="63"/>
                      <a:pt x="24" y="64"/>
                      <a:pt x="24" y="64"/>
                    </a:cubicBezTo>
                    <a:cubicBezTo>
                      <a:pt x="24" y="65"/>
                      <a:pt x="23" y="66"/>
                      <a:pt x="23" y="66"/>
                    </a:cubicBezTo>
                    <a:cubicBezTo>
                      <a:pt x="23" y="66"/>
                      <a:pt x="22" y="67"/>
                      <a:pt x="22" y="68"/>
                    </a:cubicBezTo>
                    <a:cubicBezTo>
                      <a:pt x="23" y="68"/>
                      <a:pt x="24" y="70"/>
                      <a:pt x="25" y="71"/>
                    </a:cubicBezTo>
                    <a:cubicBezTo>
                      <a:pt x="25" y="72"/>
                      <a:pt x="24" y="72"/>
                      <a:pt x="24" y="72"/>
                    </a:cubicBezTo>
                    <a:cubicBezTo>
                      <a:pt x="23" y="73"/>
                      <a:pt x="24" y="74"/>
                      <a:pt x="24" y="74"/>
                    </a:cubicBezTo>
                    <a:cubicBezTo>
                      <a:pt x="24" y="75"/>
                      <a:pt x="23" y="75"/>
                      <a:pt x="24" y="75"/>
                    </a:cubicBezTo>
                    <a:cubicBezTo>
                      <a:pt x="24" y="75"/>
                      <a:pt x="25" y="75"/>
                      <a:pt x="25" y="76"/>
                    </a:cubicBezTo>
                    <a:cubicBezTo>
                      <a:pt x="25" y="76"/>
                      <a:pt x="24" y="76"/>
                      <a:pt x="24" y="77"/>
                    </a:cubicBezTo>
                    <a:cubicBezTo>
                      <a:pt x="25" y="77"/>
                      <a:pt x="26" y="77"/>
                      <a:pt x="26" y="78"/>
                    </a:cubicBezTo>
                    <a:cubicBezTo>
                      <a:pt x="26" y="79"/>
                      <a:pt x="24" y="79"/>
                      <a:pt x="24" y="79"/>
                    </a:cubicBezTo>
                    <a:cubicBezTo>
                      <a:pt x="24" y="80"/>
                      <a:pt x="26" y="81"/>
                      <a:pt x="27" y="82"/>
                    </a:cubicBezTo>
                    <a:cubicBezTo>
                      <a:pt x="28" y="83"/>
                      <a:pt x="28" y="83"/>
                      <a:pt x="28" y="84"/>
                    </a:cubicBezTo>
                    <a:cubicBezTo>
                      <a:pt x="27" y="85"/>
                      <a:pt x="25" y="86"/>
                      <a:pt x="24" y="87"/>
                    </a:cubicBezTo>
                    <a:cubicBezTo>
                      <a:pt x="24" y="88"/>
                      <a:pt x="22" y="89"/>
                      <a:pt x="21" y="90"/>
                    </a:cubicBezTo>
                    <a:cubicBezTo>
                      <a:pt x="20" y="90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21" y="91"/>
                    </a:cubicBezTo>
                    <a:cubicBezTo>
                      <a:pt x="21" y="90"/>
                      <a:pt x="22" y="92"/>
                      <a:pt x="22" y="92"/>
                    </a:cubicBezTo>
                    <a:cubicBezTo>
                      <a:pt x="23" y="93"/>
                      <a:pt x="24" y="92"/>
                      <a:pt x="24" y="93"/>
                    </a:cubicBezTo>
                    <a:cubicBezTo>
                      <a:pt x="24" y="93"/>
                      <a:pt x="24" y="93"/>
                      <a:pt x="23" y="93"/>
                    </a:cubicBezTo>
                    <a:cubicBezTo>
                      <a:pt x="22" y="93"/>
                      <a:pt x="22" y="93"/>
                      <a:pt x="21" y="94"/>
                    </a:cubicBezTo>
                    <a:cubicBezTo>
                      <a:pt x="20" y="94"/>
                      <a:pt x="20" y="94"/>
                      <a:pt x="20" y="95"/>
                    </a:cubicBezTo>
                    <a:cubicBezTo>
                      <a:pt x="20" y="95"/>
                      <a:pt x="19" y="96"/>
                      <a:pt x="19" y="96"/>
                    </a:cubicBezTo>
                    <a:cubicBezTo>
                      <a:pt x="19" y="97"/>
                      <a:pt x="18" y="97"/>
                      <a:pt x="18" y="97"/>
                    </a:cubicBezTo>
                    <a:cubicBezTo>
                      <a:pt x="18" y="98"/>
                      <a:pt x="18" y="98"/>
                      <a:pt x="19" y="99"/>
                    </a:cubicBezTo>
                    <a:cubicBezTo>
                      <a:pt x="19" y="99"/>
                      <a:pt x="19" y="99"/>
                      <a:pt x="19" y="100"/>
                    </a:cubicBezTo>
                    <a:cubicBezTo>
                      <a:pt x="19" y="100"/>
                      <a:pt x="19" y="100"/>
                      <a:pt x="18" y="101"/>
                    </a:cubicBezTo>
                    <a:cubicBezTo>
                      <a:pt x="18" y="101"/>
                      <a:pt x="18" y="102"/>
                      <a:pt x="19" y="102"/>
                    </a:cubicBezTo>
                    <a:cubicBezTo>
                      <a:pt x="19" y="102"/>
                      <a:pt x="19" y="103"/>
                      <a:pt x="19" y="103"/>
                    </a:cubicBezTo>
                    <a:cubicBezTo>
                      <a:pt x="19" y="104"/>
                      <a:pt x="19" y="104"/>
                      <a:pt x="20" y="105"/>
                    </a:cubicBezTo>
                    <a:cubicBezTo>
                      <a:pt x="20" y="105"/>
                      <a:pt x="20" y="106"/>
                      <a:pt x="20" y="106"/>
                    </a:cubicBezTo>
                    <a:cubicBezTo>
                      <a:pt x="21" y="106"/>
                      <a:pt x="21" y="107"/>
                      <a:pt x="22" y="107"/>
                    </a:cubicBezTo>
                    <a:cubicBezTo>
                      <a:pt x="22" y="106"/>
                      <a:pt x="23" y="107"/>
                      <a:pt x="23" y="107"/>
                    </a:cubicBezTo>
                    <a:cubicBezTo>
                      <a:pt x="23" y="108"/>
                      <a:pt x="23" y="107"/>
                      <a:pt x="24" y="107"/>
                    </a:cubicBezTo>
                    <a:cubicBezTo>
                      <a:pt x="25" y="107"/>
                      <a:pt x="26" y="108"/>
                      <a:pt x="26" y="108"/>
                    </a:cubicBezTo>
                    <a:cubicBezTo>
                      <a:pt x="26" y="108"/>
                      <a:pt x="26" y="109"/>
                      <a:pt x="26" y="109"/>
                    </a:cubicBezTo>
                    <a:cubicBezTo>
                      <a:pt x="26" y="110"/>
                      <a:pt x="26" y="111"/>
                      <a:pt x="27" y="111"/>
                    </a:cubicBezTo>
                    <a:cubicBezTo>
                      <a:pt x="27" y="111"/>
                      <a:pt x="27" y="112"/>
                      <a:pt x="28" y="112"/>
                    </a:cubicBezTo>
                    <a:cubicBezTo>
                      <a:pt x="28" y="113"/>
                      <a:pt x="29" y="114"/>
                      <a:pt x="29" y="114"/>
                    </a:cubicBezTo>
                    <a:cubicBezTo>
                      <a:pt x="29" y="114"/>
                      <a:pt x="30" y="114"/>
                      <a:pt x="30" y="115"/>
                    </a:cubicBezTo>
                    <a:cubicBezTo>
                      <a:pt x="30" y="115"/>
                      <a:pt x="30" y="116"/>
                      <a:pt x="29" y="116"/>
                    </a:cubicBezTo>
                    <a:cubicBezTo>
                      <a:pt x="29" y="116"/>
                      <a:pt x="28" y="115"/>
                      <a:pt x="28" y="116"/>
                    </a:cubicBezTo>
                    <a:cubicBezTo>
                      <a:pt x="27" y="116"/>
                      <a:pt x="28" y="117"/>
                      <a:pt x="28" y="118"/>
                    </a:cubicBezTo>
                    <a:cubicBezTo>
                      <a:pt x="28" y="119"/>
                      <a:pt x="28" y="119"/>
                      <a:pt x="29" y="119"/>
                    </a:cubicBezTo>
                    <a:cubicBezTo>
                      <a:pt x="29" y="119"/>
                      <a:pt x="30" y="119"/>
                      <a:pt x="30" y="119"/>
                    </a:cubicBezTo>
                    <a:cubicBezTo>
                      <a:pt x="30" y="118"/>
                      <a:pt x="31" y="119"/>
                      <a:pt x="31" y="119"/>
                    </a:cubicBezTo>
                    <a:cubicBezTo>
                      <a:pt x="32" y="118"/>
                      <a:pt x="33" y="118"/>
                      <a:pt x="33" y="119"/>
                    </a:cubicBezTo>
                    <a:cubicBezTo>
                      <a:pt x="34" y="119"/>
                      <a:pt x="34" y="120"/>
                      <a:pt x="34" y="120"/>
                    </a:cubicBezTo>
                    <a:cubicBezTo>
                      <a:pt x="33" y="121"/>
                      <a:pt x="34" y="121"/>
                      <a:pt x="34" y="122"/>
                    </a:cubicBezTo>
                    <a:cubicBezTo>
                      <a:pt x="34" y="122"/>
                      <a:pt x="36" y="122"/>
                      <a:pt x="36" y="122"/>
                    </a:cubicBezTo>
                    <a:cubicBezTo>
                      <a:pt x="36" y="122"/>
                      <a:pt x="37" y="123"/>
                      <a:pt x="37" y="124"/>
                    </a:cubicBezTo>
                    <a:cubicBezTo>
                      <a:pt x="37" y="125"/>
                      <a:pt x="37" y="125"/>
                      <a:pt x="38" y="124"/>
                    </a:cubicBezTo>
                    <a:cubicBezTo>
                      <a:pt x="38" y="124"/>
                      <a:pt x="39" y="125"/>
                      <a:pt x="39" y="125"/>
                    </a:cubicBezTo>
                    <a:cubicBezTo>
                      <a:pt x="39" y="125"/>
                      <a:pt x="40" y="125"/>
                      <a:pt x="40" y="125"/>
                    </a:cubicBezTo>
                    <a:cubicBezTo>
                      <a:pt x="41" y="125"/>
                      <a:pt x="41" y="124"/>
                      <a:pt x="41" y="125"/>
                    </a:cubicBezTo>
                    <a:cubicBezTo>
                      <a:pt x="42" y="125"/>
                      <a:pt x="42" y="126"/>
                      <a:pt x="42" y="126"/>
                    </a:cubicBezTo>
                    <a:cubicBezTo>
                      <a:pt x="42" y="126"/>
                      <a:pt x="44" y="126"/>
                      <a:pt x="44" y="126"/>
                    </a:cubicBezTo>
                    <a:cubicBezTo>
                      <a:pt x="45" y="127"/>
                      <a:pt x="46" y="126"/>
                      <a:pt x="46" y="127"/>
                    </a:cubicBezTo>
                    <a:cubicBezTo>
                      <a:pt x="47" y="127"/>
                      <a:pt x="48" y="127"/>
                      <a:pt x="48" y="128"/>
                    </a:cubicBezTo>
                    <a:cubicBezTo>
                      <a:pt x="48" y="128"/>
                      <a:pt x="47" y="128"/>
                      <a:pt x="47" y="129"/>
                    </a:cubicBezTo>
                    <a:cubicBezTo>
                      <a:pt x="47" y="129"/>
                      <a:pt x="48" y="129"/>
                      <a:pt x="48" y="129"/>
                    </a:cubicBezTo>
                    <a:cubicBezTo>
                      <a:pt x="48" y="130"/>
                      <a:pt x="47" y="130"/>
                      <a:pt x="47" y="130"/>
                    </a:cubicBezTo>
                    <a:cubicBezTo>
                      <a:pt x="47" y="130"/>
                      <a:pt x="47" y="130"/>
                      <a:pt x="47" y="131"/>
                    </a:cubicBezTo>
                    <a:cubicBezTo>
                      <a:pt x="47" y="131"/>
                      <a:pt x="47" y="132"/>
                      <a:pt x="47" y="132"/>
                    </a:cubicBezTo>
                    <a:cubicBezTo>
                      <a:pt x="47" y="132"/>
                      <a:pt x="45" y="132"/>
                      <a:pt x="45" y="132"/>
                    </a:cubicBezTo>
                    <a:cubicBezTo>
                      <a:pt x="45" y="132"/>
                      <a:pt x="43" y="133"/>
                      <a:pt x="43" y="133"/>
                    </a:cubicBezTo>
                    <a:cubicBezTo>
                      <a:pt x="43" y="133"/>
                      <a:pt x="43" y="134"/>
                      <a:pt x="43" y="134"/>
                    </a:cubicBezTo>
                    <a:cubicBezTo>
                      <a:pt x="44" y="134"/>
                      <a:pt x="45" y="134"/>
                      <a:pt x="45" y="134"/>
                    </a:cubicBezTo>
                    <a:cubicBezTo>
                      <a:pt x="46" y="135"/>
                      <a:pt x="43" y="136"/>
                      <a:pt x="43" y="136"/>
                    </a:cubicBezTo>
                    <a:cubicBezTo>
                      <a:pt x="42" y="136"/>
                      <a:pt x="43" y="137"/>
                      <a:pt x="43" y="137"/>
                    </a:cubicBezTo>
                    <a:cubicBezTo>
                      <a:pt x="43" y="138"/>
                      <a:pt x="42" y="138"/>
                      <a:pt x="42" y="139"/>
                    </a:cubicBezTo>
                    <a:cubicBezTo>
                      <a:pt x="42" y="140"/>
                      <a:pt x="42" y="140"/>
                      <a:pt x="41" y="140"/>
                    </a:cubicBezTo>
                    <a:cubicBezTo>
                      <a:pt x="40" y="140"/>
                      <a:pt x="40" y="140"/>
                      <a:pt x="40" y="140"/>
                    </a:cubicBezTo>
                    <a:cubicBezTo>
                      <a:pt x="41" y="140"/>
                      <a:pt x="41" y="141"/>
                      <a:pt x="42" y="142"/>
                    </a:cubicBezTo>
                    <a:cubicBezTo>
                      <a:pt x="43" y="142"/>
                      <a:pt x="45" y="143"/>
                      <a:pt x="46" y="145"/>
                    </a:cubicBezTo>
                    <a:cubicBezTo>
                      <a:pt x="47" y="145"/>
                      <a:pt x="47" y="145"/>
                      <a:pt x="47" y="145"/>
                    </a:cubicBezTo>
                    <a:cubicBezTo>
                      <a:pt x="47" y="145"/>
                      <a:pt x="48" y="145"/>
                      <a:pt x="48" y="145"/>
                    </a:cubicBezTo>
                    <a:cubicBezTo>
                      <a:pt x="49" y="145"/>
                      <a:pt x="50" y="145"/>
                      <a:pt x="51" y="146"/>
                    </a:cubicBezTo>
                    <a:cubicBezTo>
                      <a:pt x="51" y="146"/>
                      <a:pt x="54" y="146"/>
                      <a:pt x="54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6" y="147"/>
                      <a:pt x="57" y="148"/>
                      <a:pt x="57" y="148"/>
                    </a:cubicBezTo>
                    <a:cubicBezTo>
                      <a:pt x="58" y="147"/>
                      <a:pt x="59" y="147"/>
                      <a:pt x="59" y="147"/>
                    </a:cubicBezTo>
                    <a:cubicBezTo>
                      <a:pt x="60" y="147"/>
                      <a:pt x="60" y="148"/>
                      <a:pt x="60" y="148"/>
                    </a:cubicBezTo>
                    <a:cubicBezTo>
                      <a:pt x="61" y="148"/>
                      <a:pt x="61" y="149"/>
                      <a:pt x="61" y="149"/>
                    </a:cubicBezTo>
                    <a:cubicBezTo>
                      <a:pt x="61" y="149"/>
                      <a:pt x="62" y="150"/>
                      <a:pt x="63" y="150"/>
                    </a:cubicBezTo>
                    <a:cubicBezTo>
                      <a:pt x="64" y="150"/>
                      <a:pt x="65" y="152"/>
                      <a:pt x="65" y="151"/>
                    </a:cubicBezTo>
                    <a:cubicBezTo>
                      <a:pt x="65" y="151"/>
                      <a:pt x="66" y="152"/>
                      <a:pt x="66" y="151"/>
                    </a:cubicBezTo>
                    <a:cubicBezTo>
                      <a:pt x="66" y="151"/>
                      <a:pt x="67" y="151"/>
                      <a:pt x="67" y="150"/>
                    </a:cubicBezTo>
                    <a:cubicBezTo>
                      <a:pt x="66" y="149"/>
                      <a:pt x="65" y="147"/>
                      <a:pt x="65" y="146"/>
                    </a:cubicBezTo>
                    <a:cubicBezTo>
                      <a:pt x="65" y="145"/>
                      <a:pt x="65" y="144"/>
                      <a:pt x="64" y="143"/>
                    </a:cubicBezTo>
                    <a:cubicBezTo>
                      <a:pt x="62" y="142"/>
                      <a:pt x="64" y="141"/>
                      <a:pt x="65" y="140"/>
                    </a:cubicBezTo>
                    <a:cubicBezTo>
                      <a:pt x="66" y="139"/>
                      <a:pt x="68" y="138"/>
                      <a:pt x="69" y="137"/>
                    </a:cubicBezTo>
                    <a:cubicBezTo>
                      <a:pt x="69" y="137"/>
                      <a:pt x="69" y="137"/>
                      <a:pt x="68" y="137"/>
                    </a:cubicBezTo>
                    <a:cubicBezTo>
                      <a:pt x="68" y="136"/>
                      <a:pt x="67" y="136"/>
                      <a:pt x="68" y="136"/>
                    </a:cubicBezTo>
                    <a:cubicBezTo>
                      <a:pt x="69" y="136"/>
                      <a:pt x="68" y="135"/>
                      <a:pt x="68" y="134"/>
                    </a:cubicBezTo>
                    <a:cubicBezTo>
                      <a:pt x="67" y="133"/>
                      <a:pt x="67" y="133"/>
                      <a:pt x="66" y="133"/>
                    </a:cubicBezTo>
                    <a:cubicBezTo>
                      <a:pt x="66" y="133"/>
                      <a:pt x="65" y="133"/>
                      <a:pt x="65" y="133"/>
                    </a:cubicBezTo>
                    <a:cubicBezTo>
                      <a:pt x="64" y="133"/>
                      <a:pt x="64" y="132"/>
                      <a:pt x="64" y="132"/>
                    </a:cubicBezTo>
                    <a:cubicBezTo>
                      <a:pt x="64" y="131"/>
                      <a:pt x="63" y="131"/>
                      <a:pt x="63" y="131"/>
                    </a:cubicBezTo>
                    <a:cubicBezTo>
                      <a:pt x="63" y="130"/>
                      <a:pt x="63" y="129"/>
                      <a:pt x="63" y="129"/>
                    </a:cubicBezTo>
                    <a:cubicBezTo>
                      <a:pt x="63" y="129"/>
                      <a:pt x="64" y="129"/>
                      <a:pt x="64" y="128"/>
                    </a:cubicBezTo>
                    <a:cubicBezTo>
                      <a:pt x="64" y="128"/>
                      <a:pt x="63" y="128"/>
                      <a:pt x="63" y="127"/>
                    </a:cubicBezTo>
                    <a:cubicBezTo>
                      <a:pt x="64" y="127"/>
                      <a:pt x="65" y="127"/>
                      <a:pt x="65" y="126"/>
                    </a:cubicBezTo>
                    <a:cubicBezTo>
                      <a:pt x="65" y="125"/>
                      <a:pt x="65" y="125"/>
                      <a:pt x="66" y="125"/>
                    </a:cubicBezTo>
                    <a:cubicBezTo>
                      <a:pt x="67" y="126"/>
                      <a:pt x="67" y="127"/>
                      <a:pt x="68" y="127"/>
                    </a:cubicBezTo>
                    <a:cubicBezTo>
                      <a:pt x="69" y="126"/>
                      <a:pt x="68" y="126"/>
                      <a:pt x="68" y="125"/>
                    </a:cubicBezTo>
                    <a:cubicBezTo>
                      <a:pt x="68" y="125"/>
                      <a:pt x="68" y="124"/>
                      <a:pt x="69" y="124"/>
                    </a:cubicBezTo>
                    <a:cubicBezTo>
                      <a:pt x="70" y="124"/>
                      <a:pt x="69" y="123"/>
                      <a:pt x="70" y="123"/>
                    </a:cubicBezTo>
                    <a:cubicBezTo>
                      <a:pt x="71" y="123"/>
                      <a:pt x="72" y="122"/>
                      <a:pt x="72" y="122"/>
                    </a:cubicBezTo>
                    <a:cubicBezTo>
                      <a:pt x="73" y="121"/>
                      <a:pt x="74" y="121"/>
                      <a:pt x="74" y="121"/>
                    </a:cubicBezTo>
                    <a:cubicBezTo>
                      <a:pt x="75" y="121"/>
                      <a:pt x="75" y="122"/>
                      <a:pt x="75" y="121"/>
                    </a:cubicBezTo>
                    <a:cubicBezTo>
                      <a:pt x="76" y="120"/>
                      <a:pt x="77" y="121"/>
                      <a:pt x="77" y="121"/>
                    </a:cubicBezTo>
                    <a:cubicBezTo>
                      <a:pt x="77" y="122"/>
                      <a:pt x="79" y="122"/>
                      <a:pt x="80" y="122"/>
                    </a:cubicBezTo>
                    <a:cubicBezTo>
                      <a:pt x="80" y="122"/>
                      <a:pt x="82" y="123"/>
                      <a:pt x="82" y="124"/>
                    </a:cubicBezTo>
                    <a:cubicBezTo>
                      <a:pt x="82" y="124"/>
                      <a:pt x="82" y="125"/>
                      <a:pt x="82" y="124"/>
                    </a:cubicBezTo>
                    <a:cubicBezTo>
                      <a:pt x="82" y="123"/>
                      <a:pt x="83" y="123"/>
                      <a:pt x="84" y="124"/>
                    </a:cubicBezTo>
                    <a:cubicBezTo>
                      <a:pt x="84" y="124"/>
                      <a:pt x="86" y="124"/>
                      <a:pt x="86" y="124"/>
                    </a:cubicBezTo>
                    <a:cubicBezTo>
                      <a:pt x="86" y="123"/>
                      <a:pt x="87" y="123"/>
                      <a:pt x="88" y="123"/>
                    </a:cubicBezTo>
                    <a:cubicBezTo>
                      <a:pt x="89" y="123"/>
                      <a:pt x="89" y="124"/>
                      <a:pt x="89" y="123"/>
                    </a:cubicBezTo>
                    <a:cubicBezTo>
                      <a:pt x="90" y="122"/>
                      <a:pt x="91" y="123"/>
                      <a:pt x="92" y="123"/>
                    </a:cubicBezTo>
                    <a:cubicBezTo>
                      <a:pt x="92" y="124"/>
                      <a:pt x="93" y="124"/>
                      <a:pt x="93" y="124"/>
                    </a:cubicBezTo>
                    <a:cubicBezTo>
                      <a:pt x="94" y="124"/>
                      <a:pt x="94" y="125"/>
                      <a:pt x="94" y="125"/>
                    </a:cubicBezTo>
                    <a:cubicBezTo>
                      <a:pt x="95" y="124"/>
                      <a:pt x="95" y="123"/>
                      <a:pt x="95" y="123"/>
                    </a:cubicBezTo>
                    <a:cubicBezTo>
                      <a:pt x="96" y="124"/>
                      <a:pt x="96" y="124"/>
                      <a:pt x="97" y="124"/>
                    </a:cubicBezTo>
                    <a:cubicBezTo>
                      <a:pt x="98" y="124"/>
                      <a:pt x="98" y="124"/>
                      <a:pt x="98" y="123"/>
                    </a:cubicBezTo>
                    <a:cubicBezTo>
                      <a:pt x="98" y="123"/>
                      <a:pt x="98" y="122"/>
                      <a:pt x="98" y="122"/>
                    </a:cubicBezTo>
                    <a:cubicBezTo>
                      <a:pt x="97" y="122"/>
                      <a:pt x="97" y="121"/>
                      <a:pt x="96" y="121"/>
                    </a:cubicBezTo>
                    <a:cubicBezTo>
                      <a:pt x="95" y="121"/>
                      <a:pt x="95" y="120"/>
                      <a:pt x="95" y="120"/>
                    </a:cubicBezTo>
                    <a:cubicBezTo>
                      <a:pt x="96" y="120"/>
                      <a:pt x="97" y="119"/>
                      <a:pt x="97" y="119"/>
                    </a:cubicBezTo>
                    <a:cubicBezTo>
                      <a:pt x="97" y="118"/>
                      <a:pt x="96" y="117"/>
                      <a:pt x="97" y="117"/>
                    </a:cubicBezTo>
                    <a:cubicBezTo>
                      <a:pt x="98" y="117"/>
                      <a:pt x="100" y="117"/>
                      <a:pt x="100" y="117"/>
                    </a:cubicBezTo>
                    <a:cubicBezTo>
                      <a:pt x="100" y="116"/>
                      <a:pt x="98" y="116"/>
                      <a:pt x="98" y="116"/>
                    </a:cubicBezTo>
                    <a:cubicBezTo>
                      <a:pt x="97" y="115"/>
                      <a:pt x="97" y="114"/>
                      <a:pt x="98" y="114"/>
                    </a:cubicBezTo>
                    <a:cubicBezTo>
                      <a:pt x="98" y="113"/>
                      <a:pt x="99" y="114"/>
                      <a:pt x="100" y="114"/>
                    </a:cubicBezTo>
                    <a:cubicBezTo>
                      <a:pt x="100" y="113"/>
                      <a:pt x="102" y="114"/>
                      <a:pt x="102" y="113"/>
                    </a:cubicBezTo>
                    <a:cubicBezTo>
                      <a:pt x="103" y="113"/>
                      <a:pt x="105" y="113"/>
                      <a:pt x="106" y="113"/>
                    </a:cubicBezTo>
                    <a:cubicBezTo>
                      <a:pt x="107" y="113"/>
                      <a:pt x="107" y="112"/>
                      <a:pt x="108" y="112"/>
                    </a:cubicBezTo>
                    <a:cubicBezTo>
                      <a:pt x="109" y="112"/>
                      <a:pt x="111" y="111"/>
                      <a:pt x="112" y="111"/>
                    </a:cubicBezTo>
                    <a:cubicBezTo>
                      <a:pt x="112" y="111"/>
                      <a:pt x="115" y="111"/>
                      <a:pt x="115" y="110"/>
                    </a:cubicBezTo>
                    <a:cubicBezTo>
                      <a:pt x="115" y="110"/>
                      <a:pt x="117" y="109"/>
                      <a:pt x="118" y="109"/>
                    </a:cubicBezTo>
                    <a:cubicBezTo>
                      <a:pt x="118" y="110"/>
                      <a:pt x="119" y="110"/>
                      <a:pt x="120" y="110"/>
                    </a:cubicBezTo>
                    <a:cubicBezTo>
                      <a:pt x="120" y="109"/>
                      <a:pt x="121" y="110"/>
                      <a:pt x="121" y="111"/>
                    </a:cubicBezTo>
                    <a:cubicBezTo>
                      <a:pt x="121" y="111"/>
                      <a:pt x="122" y="112"/>
                      <a:pt x="122" y="112"/>
                    </a:cubicBezTo>
                    <a:cubicBezTo>
                      <a:pt x="121" y="113"/>
                      <a:pt x="121" y="113"/>
                      <a:pt x="121" y="113"/>
                    </a:cubicBezTo>
                    <a:cubicBezTo>
                      <a:pt x="122" y="114"/>
                      <a:pt x="123" y="113"/>
                      <a:pt x="123" y="113"/>
                    </a:cubicBezTo>
                    <a:cubicBezTo>
                      <a:pt x="124" y="112"/>
                      <a:pt x="124" y="113"/>
                      <a:pt x="124" y="113"/>
                    </a:cubicBezTo>
                    <a:cubicBezTo>
                      <a:pt x="124" y="114"/>
                      <a:pt x="125" y="114"/>
                      <a:pt x="125" y="114"/>
                    </a:cubicBezTo>
                    <a:cubicBezTo>
                      <a:pt x="125" y="113"/>
                      <a:pt x="126" y="113"/>
                      <a:pt x="126" y="114"/>
                    </a:cubicBezTo>
                    <a:cubicBezTo>
                      <a:pt x="126" y="114"/>
                      <a:pt x="127" y="113"/>
                      <a:pt x="127" y="114"/>
                    </a:cubicBezTo>
                    <a:cubicBezTo>
                      <a:pt x="127" y="114"/>
                      <a:pt x="126" y="115"/>
                      <a:pt x="126" y="115"/>
                    </a:cubicBezTo>
                    <a:cubicBezTo>
                      <a:pt x="127" y="116"/>
                      <a:pt x="127" y="115"/>
                      <a:pt x="128" y="115"/>
                    </a:cubicBezTo>
                    <a:cubicBezTo>
                      <a:pt x="129" y="115"/>
                      <a:pt x="130" y="114"/>
                      <a:pt x="131" y="114"/>
                    </a:cubicBezTo>
                    <a:cubicBezTo>
                      <a:pt x="131" y="114"/>
                      <a:pt x="132" y="113"/>
                      <a:pt x="133" y="113"/>
                    </a:cubicBezTo>
                    <a:cubicBezTo>
                      <a:pt x="133" y="112"/>
                      <a:pt x="135" y="113"/>
                      <a:pt x="134" y="113"/>
                    </a:cubicBezTo>
                    <a:cubicBezTo>
                      <a:pt x="134" y="113"/>
                      <a:pt x="133" y="114"/>
                      <a:pt x="135" y="115"/>
                    </a:cubicBezTo>
                    <a:cubicBezTo>
                      <a:pt x="137" y="115"/>
                      <a:pt x="138" y="118"/>
                      <a:pt x="139" y="120"/>
                    </a:cubicBezTo>
                    <a:cubicBezTo>
                      <a:pt x="140" y="121"/>
                      <a:pt x="141" y="124"/>
                      <a:pt x="142" y="124"/>
                    </a:cubicBezTo>
                    <a:cubicBezTo>
                      <a:pt x="142" y="124"/>
                      <a:pt x="142" y="123"/>
                      <a:pt x="143" y="122"/>
                    </a:cubicBezTo>
                    <a:cubicBezTo>
                      <a:pt x="144" y="122"/>
                      <a:pt x="144" y="124"/>
                      <a:pt x="145" y="124"/>
                    </a:cubicBezTo>
                    <a:cubicBezTo>
                      <a:pt x="146" y="124"/>
                      <a:pt x="147" y="124"/>
                      <a:pt x="147" y="124"/>
                    </a:cubicBezTo>
                    <a:cubicBezTo>
                      <a:pt x="148" y="124"/>
                      <a:pt x="149" y="123"/>
                      <a:pt x="149" y="123"/>
                    </a:cubicBezTo>
                    <a:cubicBezTo>
                      <a:pt x="150" y="124"/>
                      <a:pt x="151" y="124"/>
                      <a:pt x="151" y="125"/>
                    </a:cubicBezTo>
                    <a:cubicBezTo>
                      <a:pt x="151" y="126"/>
                      <a:pt x="152" y="126"/>
                      <a:pt x="152" y="126"/>
                    </a:cubicBezTo>
                    <a:cubicBezTo>
                      <a:pt x="153" y="126"/>
                      <a:pt x="153" y="126"/>
                      <a:pt x="153" y="127"/>
                    </a:cubicBezTo>
                    <a:cubicBezTo>
                      <a:pt x="153" y="127"/>
                      <a:pt x="154" y="128"/>
                      <a:pt x="154" y="128"/>
                    </a:cubicBezTo>
                    <a:cubicBezTo>
                      <a:pt x="154" y="128"/>
                      <a:pt x="156" y="127"/>
                      <a:pt x="156" y="127"/>
                    </a:cubicBezTo>
                    <a:cubicBezTo>
                      <a:pt x="156" y="127"/>
                      <a:pt x="157" y="127"/>
                      <a:pt x="157" y="127"/>
                    </a:cubicBezTo>
                    <a:cubicBezTo>
                      <a:pt x="157" y="128"/>
                      <a:pt x="157" y="129"/>
                      <a:pt x="158" y="129"/>
                    </a:cubicBezTo>
                    <a:cubicBezTo>
                      <a:pt x="158" y="129"/>
                      <a:pt x="159" y="129"/>
                      <a:pt x="159" y="129"/>
                    </a:cubicBezTo>
                    <a:cubicBezTo>
                      <a:pt x="159" y="128"/>
                      <a:pt x="160" y="128"/>
                      <a:pt x="161" y="128"/>
                    </a:cubicBezTo>
                    <a:cubicBezTo>
                      <a:pt x="161" y="128"/>
                      <a:pt x="163" y="128"/>
                      <a:pt x="163" y="127"/>
                    </a:cubicBezTo>
                    <a:cubicBezTo>
                      <a:pt x="163" y="126"/>
                      <a:pt x="164" y="126"/>
                      <a:pt x="165" y="126"/>
                    </a:cubicBezTo>
                    <a:cubicBezTo>
                      <a:pt x="165" y="126"/>
                      <a:pt x="166" y="125"/>
                      <a:pt x="166" y="125"/>
                    </a:cubicBezTo>
                    <a:cubicBezTo>
                      <a:pt x="166" y="125"/>
                      <a:pt x="168" y="125"/>
                      <a:pt x="168" y="124"/>
                    </a:cubicBezTo>
                    <a:cubicBezTo>
                      <a:pt x="168" y="124"/>
                      <a:pt x="169" y="124"/>
                      <a:pt x="169" y="124"/>
                    </a:cubicBezTo>
                    <a:cubicBezTo>
                      <a:pt x="170" y="124"/>
                      <a:pt x="172" y="125"/>
                      <a:pt x="173" y="125"/>
                    </a:cubicBezTo>
                    <a:cubicBezTo>
                      <a:pt x="173" y="124"/>
                      <a:pt x="173" y="126"/>
                      <a:pt x="173" y="126"/>
                    </a:cubicBezTo>
                    <a:cubicBezTo>
                      <a:pt x="174" y="126"/>
                      <a:pt x="175" y="127"/>
                      <a:pt x="175" y="127"/>
                    </a:cubicBezTo>
                    <a:cubicBezTo>
                      <a:pt x="176" y="126"/>
                      <a:pt x="176" y="126"/>
                      <a:pt x="177" y="126"/>
                    </a:cubicBezTo>
                    <a:cubicBezTo>
                      <a:pt x="178" y="127"/>
                      <a:pt x="179" y="127"/>
                      <a:pt x="179" y="127"/>
                    </a:cubicBezTo>
                    <a:cubicBezTo>
                      <a:pt x="179" y="126"/>
                      <a:pt x="181" y="126"/>
                      <a:pt x="181" y="126"/>
                    </a:cubicBezTo>
                    <a:cubicBezTo>
                      <a:pt x="181" y="126"/>
                      <a:pt x="181" y="125"/>
                      <a:pt x="181" y="125"/>
                    </a:cubicBezTo>
                    <a:cubicBezTo>
                      <a:pt x="180" y="124"/>
                      <a:pt x="180" y="123"/>
                      <a:pt x="180" y="123"/>
                    </a:cubicBezTo>
                    <a:cubicBezTo>
                      <a:pt x="180" y="122"/>
                      <a:pt x="181" y="122"/>
                      <a:pt x="181" y="122"/>
                    </a:cubicBezTo>
                    <a:cubicBezTo>
                      <a:pt x="181" y="121"/>
                      <a:pt x="182" y="121"/>
                      <a:pt x="182" y="121"/>
                    </a:cubicBezTo>
                    <a:cubicBezTo>
                      <a:pt x="182" y="120"/>
                      <a:pt x="182" y="120"/>
                      <a:pt x="183" y="120"/>
                    </a:cubicBezTo>
                    <a:cubicBezTo>
                      <a:pt x="183" y="120"/>
                      <a:pt x="184" y="120"/>
                      <a:pt x="185" y="121"/>
                    </a:cubicBezTo>
                    <a:cubicBezTo>
                      <a:pt x="185" y="121"/>
                      <a:pt x="186" y="121"/>
                      <a:pt x="186" y="121"/>
                    </a:cubicBezTo>
                    <a:cubicBezTo>
                      <a:pt x="187" y="121"/>
                      <a:pt x="187" y="121"/>
                      <a:pt x="188" y="122"/>
                    </a:cubicBezTo>
                    <a:cubicBezTo>
                      <a:pt x="188" y="122"/>
                      <a:pt x="190" y="122"/>
                      <a:pt x="190" y="122"/>
                    </a:cubicBezTo>
                    <a:cubicBezTo>
                      <a:pt x="190" y="123"/>
                      <a:pt x="190" y="124"/>
                      <a:pt x="190" y="124"/>
                    </a:cubicBezTo>
                    <a:cubicBezTo>
                      <a:pt x="191" y="125"/>
                      <a:pt x="192" y="126"/>
                      <a:pt x="192" y="125"/>
                    </a:cubicBezTo>
                    <a:cubicBezTo>
                      <a:pt x="192" y="125"/>
                      <a:pt x="193" y="126"/>
                      <a:pt x="194" y="126"/>
                    </a:cubicBezTo>
                    <a:cubicBezTo>
                      <a:pt x="194" y="126"/>
                      <a:pt x="195" y="125"/>
                      <a:pt x="196" y="125"/>
                    </a:cubicBezTo>
                    <a:cubicBezTo>
                      <a:pt x="196" y="125"/>
                      <a:pt x="197" y="125"/>
                      <a:pt x="198" y="125"/>
                    </a:cubicBezTo>
                    <a:cubicBezTo>
                      <a:pt x="198" y="125"/>
                      <a:pt x="200" y="126"/>
                      <a:pt x="200" y="125"/>
                    </a:cubicBezTo>
                    <a:cubicBezTo>
                      <a:pt x="200" y="125"/>
                      <a:pt x="201" y="126"/>
                      <a:pt x="202" y="126"/>
                    </a:cubicBezTo>
                    <a:cubicBezTo>
                      <a:pt x="202" y="126"/>
                      <a:pt x="204" y="126"/>
                      <a:pt x="204" y="127"/>
                    </a:cubicBezTo>
                    <a:cubicBezTo>
                      <a:pt x="204" y="127"/>
                      <a:pt x="204" y="128"/>
                      <a:pt x="205" y="128"/>
                    </a:cubicBezTo>
                    <a:cubicBezTo>
                      <a:pt x="205" y="129"/>
                      <a:pt x="207" y="128"/>
                      <a:pt x="208" y="129"/>
                    </a:cubicBezTo>
                    <a:cubicBezTo>
                      <a:pt x="208" y="129"/>
                      <a:pt x="211" y="129"/>
                      <a:pt x="211" y="129"/>
                    </a:cubicBezTo>
                    <a:cubicBezTo>
                      <a:pt x="211" y="128"/>
                      <a:pt x="213" y="128"/>
                      <a:pt x="214" y="128"/>
                    </a:cubicBezTo>
                    <a:cubicBezTo>
                      <a:pt x="214" y="128"/>
                      <a:pt x="216" y="128"/>
                      <a:pt x="216" y="127"/>
                    </a:cubicBezTo>
                    <a:cubicBezTo>
                      <a:pt x="216" y="127"/>
                      <a:pt x="217" y="126"/>
                      <a:pt x="218" y="126"/>
                    </a:cubicBezTo>
                    <a:cubicBezTo>
                      <a:pt x="218" y="126"/>
                      <a:pt x="220" y="126"/>
                      <a:pt x="220" y="126"/>
                    </a:cubicBezTo>
                    <a:cubicBezTo>
                      <a:pt x="221" y="127"/>
                      <a:pt x="222" y="127"/>
                      <a:pt x="222" y="127"/>
                    </a:cubicBezTo>
                    <a:cubicBezTo>
                      <a:pt x="223" y="126"/>
                      <a:pt x="224" y="127"/>
                      <a:pt x="225" y="127"/>
                    </a:cubicBezTo>
                    <a:cubicBezTo>
                      <a:pt x="225" y="128"/>
                      <a:pt x="226" y="128"/>
                      <a:pt x="227" y="128"/>
                    </a:cubicBezTo>
                    <a:cubicBezTo>
                      <a:pt x="227" y="128"/>
                      <a:pt x="229" y="127"/>
                      <a:pt x="229" y="127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30" y="125"/>
                      <a:pt x="231" y="124"/>
                      <a:pt x="231" y="123"/>
                    </a:cubicBezTo>
                    <a:cubicBezTo>
                      <a:pt x="231" y="123"/>
                      <a:pt x="232" y="121"/>
                      <a:pt x="233" y="121"/>
                    </a:cubicBezTo>
                    <a:cubicBezTo>
                      <a:pt x="233" y="121"/>
                      <a:pt x="234" y="120"/>
                      <a:pt x="234" y="120"/>
                    </a:cubicBezTo>
                    <a:cubicBezTo>
                      <a:pt x="234" y="119"/>
                      <a:pt x="233" y="118"/>
                      <a:pt x="233" y="118"/>
                    </a:cubicBezTo>
                    <a:cubicBezTo>
                      <a:pt x="233" y="118"/>
                      <a:pt x="232" y="118"/>
                      <a:pt x="233" y="117"/>
                    </a:cubicBezTo>
                    <a:cubicBezTo>
                      <a:pt x="234" y="116"/>
                      <a:pt x="235" y="116"/>
                      <a:pt x="236" y="116"/>
                    </a:cubicBezTo>
                    <a:cubicBezTo>
                      <a:pt x="236" y="116"/>
                      <a:pt x="238" y="115"/>
                      <a:pt x="239" y="116"/>
                    </a:cubicBezTo>
                    <a:cubicBezTo>
                      <a:pt x="240" y="116"/>
                      <a:pt x="241" y="115"/>
                      <a:pt x="242" y="116"/>
                    </a:cubicBezTo>
                    <a:cubicBezTo>
                      <a:pt x="243" y="117"/>
                      <a:pt x="244" y="116"/>
                      <a:pt x="245" y="117"/>
                    </a:cubicBezTo>
                    <a:cubicBezTo>
                      <a:pt x="245" y="117"/>
                      <a:pt x="246" y="118"/>
                      <a:pt x="246" y="119"/>
                    </a:cubicBezTo>
                    <a:cubicBezTo>
                      <a:pt x="246" y="119"/>
                      <a:pt x="247" y="119"/>
                      <a:pt x="247" y="121"/>
                    </a:cubicBezTo>
                    <a:cubicBezTo>
                      <a:pt x="248" y="122"/>
                      <a:pt x="248" y="123"/>
                      <a:pt x="249" y="123"/>
                    </a:cubicBezTo>
                    <a:cubicBezTo>
                      <a:pt x="249" y="124"/>
                      <a:pt x="250" y="126"/>
                      <a:pt x="250" y="126"/>
                    </a:cubicBezTo>
                    <a:cubicBezTo>
                      <a:pt x="250" y="127"/>
                      <a:pt x="249" y="127"/>
                      <a:pt x="251" y="128"/>
                    </a:cubicBezTo>
                    <a:cubicBezTo>
                      <a:pt x="252" y="128"/>
                      <a:pt x="253" y="129"/>
                      <a:pt x="253" y="128"/>
                    </a:cubicBezTo>
                    <a:cubicBezTo>
                      <a:pt x="253" y="128"/>
                      <a:pt x="255" y="129"/>
                      <a:pt x="255" y="129"/>
                    </a:cubicBezTo>
                    <a:cubicBezTo>
                      <a:pt x="256" y="130"/>
                      <a:pt x="257" y="130"/>
                      <a:pt x="257" y="131"/>
                    </a:cubicBezTo>
                    <a:cubicBezTo>
                      <a:pt x="257" y="131"/>
                      <a:pt x="257" y="132"/>
                      <a:pt x="257" y="133"/>
                    </a:cubicBezTo>
                    <a:cubicBezTo>
                      <a:pt x="257" y="133"/>
                      <a:pt x="259" y="134"/>
                      <a:pt x="260" y="133"/>
                    </a:cubicBezTo>
                    <a:cubicBezTo>
                      <a:pt x="261" y="133"/>
                      <a:pt x="261" y="134"/>
                      <a:pt x="262" y="133"/>
                    </a:cubicBezTo>
                    <a:cubicBezTo>
                      <a:pt x="262" y="132"/>
                      <a:pt x="264" y="132"/>
                      <a:pt x="264" y="132"/>
                    </a:cubicBezTo>
                    <a:cubicBezTo>
                      <a:pt x="264" y="132"/>
                      <a:pt x="266" y="131"/>
                      <a:pt x="266" y="133"/>
                    </a:cubicBezTo>
                    <a:cubicBezTo>
                      <a:pt x="266" y="134"/>
                      <a:pt x="267" y="134"/>
                      <a:pt x="266" y="135"/>
                    </a:cubicBezTo>
                    <a:cubicBezTo>
                      <a:pt x="265" y="135"/>
                      <a:pt x="265" y="137"/>
                      <a:pt x="265" y="137"/>
                    </a:cubicBezTo>
                    <a:cubicBezTo>
                      <a:pt x="264" y="138"/>
                      <a:pt x="263" y="138"/>
                      <a:pt x="263" y="139"/>
                    </a:cubicBezTo>
                    <a:cubicBezTo>
                      <a:pt x="263" y="140"/>
                      <a:pt x="262" y="140"/>
                      <a:pt x="262" y="141"/>
                    </a:cubicBezTo>
                    <a:cubicBezTo>
                      <a:pt x="262" y="141"/>
                      <a:pt x="261" y="141"/>
                      <a:pt x="260" y="141"/>
                    </a:cubicBezTo>
                    <a:cubicBezTo>
                      <a:pt x="259" y="140"/>
                      <a:pt x="259" y="142"/>
                      <a:pt x="258" y="142"/>
                    </a:cubicBezTo>
                    <a:cubicBezTo>
                      <a:pt x="258" y="142"/>
                      <a:pt x="258" y="143"/>
                      <a:pt x="258" y="143"/>
                    </a:cubicBezTo>
                    <a:cubicBezTo>
                      <a:pt x="258" y="144"/>
                      <a:pt x="258" y="144"/>
                      <a:pt x="258" y="145"/>
                    </a:cubicBezTo>
                    <a:cubicBezTo>
                      <a:pt x="258" y="146"/>
                      <a:pt x="258" y="147"/>
                      <a:pt x="258" y="147"/>
                    </a:cubicBezTo>
                    <a:cubicBezTo>
                      <a:pt x="259" y="147"/>
                      <a:pt x="260" y="146"/>
                      <a:pt x="260" y="146"/>
                    </a:cubicBezTo>
                    <a:cubicBezTo>
                      <a:pt x="261" y="146"/>
                      <a:pt x="262" y="148"/>
                      <a:pt x="263" y="148"/>
                    </a:cubicBezTo>
                    <a:cubicBezTo>
                      <a:pt x="264" y="148"/>
                      <a:pt x="268" y="145"/>
                      <a:pt x="268" y="145"/>
                    </a:cubicBezTo>
                    <a:cubicBezTo>
                      <a:pt x="268" y="144"/>
                      <a:pt x="271" y="142"/>
                      <a:pt x="272" y="140"/>
                    </a:cubicBezTo>
                    <a:cubicBezTo>
                      <a:pt x="273" y="139"/>
                      <a:pt x="275" y="137"/>
                      <a:pt x="275" y="136"/>
                    </a:cubicBezTo>
                    <a:cubicBezTo>
                      <a:pt x="276" y="135"/>
                      <a:pt x="277" y="133"/>
                      <a:pt x="278" y="132"/>
                    </a:cubicBezTo>
                    <a:cubicBezTo>
                      <a:pt x="278" y="132"/>
                      <a:pt x="278" y="132"/>
                      <a:pt x="279" y="130"/>
                    </a:cubicBezTo>
                    <a:cubicBezTo>
                      <a:pt x="280" y="128"/>
                      <a:pt x="280" y="124"/>
                      <a:pt x="280" y="124"/>
                    </a:cubicBezTo>
                    <a:cubicBezTo>
                      <a:pt x="280" y="124"/>
                      <a:pt x="280" y="123"/>
                      <a:pt x="281" y="123"/>
                    </a:cubicBezTo>
                    <a:cubicBezTo>
                      <a:pt x="281" y="122"/>
                      <a:pt x="281" y="121"/>
                      <a:pt x="282" y="121"/>
                    </a:cubicBezTo>
                    <a:cubicBezTo>
                      <a:pt x="282" y="120"/>
                      <a:pt x="282" y="120"/>
                      <a:pt x="282" y="119"/>
                    </a:cubicBezTo>
                    <a:cubicBezTo>
                      <a:pt x="282" y="119"/>
                      <a:pt x="282" y="118"/>
                      <a:pt x="282" y="118"/>
                    </a:cubicBezTo>
                    <a:cubicBezTo>
                      <a:pt x="282" y="117"/>
                      <a:pt x="282" y="117"/>
                      <a:pt x="282" y="117"/>
                    </a:cubicBezTo>
                    <a:cubicBezTo>
                      <a:pt x="282" y="117"/>
                      <a:pt x="282" y="116"/>
                      <a:pt x="281" y="116"/>
                    </a:cubicBezTo>
                    <a:cubicBezTo>
                      <a:pt x="281" y="116"/>
                      <a:pt x="280" y="115"/>
                      <a:pt x="280" y="115"/>
                    </a:cubicBezTo>
                    <a:cubicBezTo>
                      <a:pt x="280" y="114"/>
                      <a:pt x="279" y="113"/>
                      <a:pt x="278" y="113"/>
                    </a:cubicBezTo>
                    <a:cubicBezTo>
                      <a:pt x="277" y="113"/>
                      <a:pt x="276" y="113"/>
                      <a:pt x="276" y="113"/>
                    </a:cubicBezTo>
                    <a:cubicBezTo>
                      <a:pt x="276" y="114"/>
                      <a:pt x="276" y="114"/>
                      <a:pt x="276" y="114"/>
                    </a:cubicBezTo>
                    <a:cubicBezTo>
                      <a:pt x="275" y="114"/>
                      <a:pt x="275" y="114"/>
                      <a:pt x="275" y="115"/>
                    </a:cubicBezTo>
                    <a:cubicBezTo>
                      <a:pt x="274" y="116"/>
                      <a:pt x="273" y="116"/>
                      <a:pt x="273" y="115"/>
                    </a:cubicBezTo>
                    <a:cubicBezTo>
                      <a:pt x="274" y="114"/>
                      <a:pt x="273" y="114"/>
                      <a:pt x="273" y="114"/>
                    </a:cubicBezTo>
                    <a:cubicBezTo>
                      <a:pt x="273" y="113"/>
                      <a:pt x="274" y="112"/>
                      <a:pt x="273" y="113"/>
                    </a:cubicBezTo>
                    <a:cubicBezTo>
                      <a:pt x="272" y="113"/>
                      <a:pt x="272" y="114"/>
                      <a:pt x="272" y="114"/>
                    </a:cubicBezTo>
                    <a:cubicBezTo>
                      <a:pt x="271" y="115"/>
                      <a:pt x="271" y="113"/>
                      <a:pt x="271" y="112"/>
                    </a:cubicBezTo>
                    <a:cubicBezTo>
                      <a:pt x="272" y="112"/>
                      <a:pt x="270" y="112"/>
                      <a:pt x="269" y="112"/>
                    </a:cubicBezTo>
                    <a:cubicBezTo>
                      <a:pt x="267" y="112"/>
                      <a:pt x="268" y="111"/>
                      <a:pt x="269" y="110"/>
                    </a:cubicBezTo>
                    <a:cubicBezTo>
                      <a:pt x="270" y="110"/>
                      <a:pt x="270" y="109"/>
                      <a:pt x="270" y="109"/>
                    </a:cubicBezTo>
                    <a:cubicBezTo>
                      <a:pt x="271" y="109"/>
                      <a:pt x="272" y="108"/>
                      <a:pt x="273" y="107"/>
                    </a:cubicBezTo>
                    <a:cubicBezTo>
                      <a:pt x="274" y="107"/>
                      <a:pt x="274" y="106"/>
                      <a:pt x="275" y="105"/>
                    </a:cubicBezTo>
                    <a:cubicBezTo>
                      <a:pt x="275" y="105"/>
                      <a:pt x="276" y="104"/>
                      <a:pt x="278" y="103"/>
                    </a:cubicBezTo>
                    <a:cubicBezTo>
                      <a:pt x="279" y="102"/>
                      <a:pt x="280" y="101"/>
                      <a:pt x="280" y="100"/>
                    </a:cubicBezTo>
                    <a:cubicBezTo>
                      <a:pt x="281" y="100"/>
                      <a:pt x="283" y="99"/>
                      <a:pt x="283" y="98"/>
                    </a:cubicBezTo>
                    <a:cubicBezTo>
                      <a:pt x="283" y="98"/>
                      <a:pt x="286" y="96"/>
                      <a:pt x="287" y="96"/>
                    </a:cubicBezTo>
                    <a:cubicBezTo>
                      <a:pt x="289" y="96"/>
                      <a:pt x="292" y="96"/>
                      <a:pt x="292" y="96"/>
                    </a:cubicBezTo>
                    <a:cubicBezTo>
                      <a:pt x="293" y="97"/>
                      <a:pt x="293" y="97"/>
                      <a:pt x="294" y="96"/>
                    </a:cubicBezTo>
                    <a:cubicBezTo>
                      <a:pt x="294" y="96"/>
                      <a:pt x="295" y="96"/>
                      <a:pt x="296" y="96"/>
                    </a:cubicBezTo>
                    <a:cubicBezTo>
                      <a:pt x="297" y="97"/>
                      <a:pt x="297" y="96"/>
                      <a:pt x="298" y="96"/>
                    </a:cubicBezTo>
                    <a:cubicBezTo>
                      <a:pt x="299" y="96"/>
                      <a:pt x="300" y="96"/>
                      <a:pt x="300" y="96"/>
                    </a:cubicBezTo>
                    <a:cubicBezTo>
                      <a:pt x="300" y="95"/>
                      <a:pt x="303" y="95"/>
                      <a:pt x="303" y="95"/>
                    </a:cubicBezTo>
                    <a:cubicBezTo>
                      <a:pt x="304" y="96"/>
                      <a:pt x="304" y="96"/>
                      <a:pt x="305" y="96"/>
                    </a:cubicBezTo>
                    <a:cubicBezTo>
                      <a:pt x="306" y="95"/>
                      <a:pt x="306" y="96"/>
                      <a:pt x="307" y="96"/>
                    </a:cubicBezTo>
                    <a:cubicBezTo>
                      <a:pt x="307" y="96"/>
                      <a:pt x="307" y="97"/>
                      <a:pt x="306" y="97"/>
                    </a:cubicBezTo>
                    <a:cubicBezTo>
                      <a:pt x="306" y="97"/>
                      <a:pt x="305" y="97"/>
                      <a:pt x="305" y="98"/>
                    </a:cubicBezTo>
                    <a:cubicBezTo>
                      <a:pt x="306" y="98"/>
                      <a:pt x="307" y="97"/>
                      <a:pt x="308" y="98"/>
                    </a:cubicBezTo>
                    <a:cubicBezTo>
                      <a:pt x="308" y="98"/>
                      <a:pt x="309" y="98"/>
                      <a:pt x="310" y="97"/>
                    </a:cubicBezTo>
                    <a:cubicBezTo>
                      <a:pt x="311" y="97"/>
                      <a:pt x="311" y="98"/>
                      <a:pt x="312" y="97"/>
                    </a:cubicBezTo>
                    <a:cubicBezTo>
                      <a:pt x="312" y="97"/>
                      <a:pt x="314" y="96"/>
                      <a:pt x="314" y="96"/>
                    </a:cubicBezTo>
                    <a:cubicBezTo>
                      <a:pt x="315" y="97"/>
                      <a:pt x="314" y="96"/>
                      <a:pt x="313" y="96"/>
                    </a:cubicBezTo>
                    <a:cubicBezTo>
                      <a:pt x="312" y="96"/>
                      <a:pt x="312" y="95"/>
                      <a:pt x="313" y="94"/>
                    </a:cubicBezTo>
                    <a:cubicBezTo>
                      <a:pt x="314" y="92"/>
                      <a:pt x="316" y="92"/>
                      <a:pt x="317" y="91"/>
                    </a:cubicBezTo>
                    <a:cubicBezTo>
                      <a:pt x="318" y="90"/>
                      <a:pt x="318" y="90"/>
                      <a:pt x="318" y="90"/>
                    </a:cubicBezTo>
                    <a:cubicBezTo>
                      <a:pt x="318" y="89"/>
                      <a:pt x="319" y="88"/>
                      <a:pt x="320" y="88"/>
                    </a:cubicBezTo>
                    <a:cubicBezTo>
                      <a:pt x="320" y="88"/>
                      <a:pt x="322" y="88"/>
                      <a:pt x="323" y="87"/>
                    </a:cubicBezTo>
                    <a:cubicBezTo>
                      <a:pt x="325" y="87"/>
                      <a:pt x="324" y="88"/>
                      <a:pt x="325" y="88"/>
                    </a:cubicBezTo>
                    <a:cubicBezTo>
                      <a:pt x="325" y="88"/>
                      <a:pt x="326" y="87"/>
                      <a:pt x="327" y="87"/>
                    </a:cubicBezTo>
                    <a:cubicBezTo>
                      <a:pt x="327" y="88"/>
                      <a:pt x="326" y="88"/>
                      <a:pt x="325" y="89"/>
                    </a:cubicBezTo>
                    <a:cubicBezTo>
                      <a:pt x="325" y="90"/>
                      <a:pt x="326" y="90"/>
                      <a:pt x="327" y="90"/>
                    </a:cubicBezTo>
                    <a:cubicBezTo>
                      <a:pt x="327" y="91"/>
                      <a:pt x="326" y="91"/>
                      <a:pt x="326" y="91"/>
                    </a:cubicBezTo>
                    <a:cubicBezTo>
                      <a:pt x="326" y="92"/>
                      <a:pt x="327" y="92"/>
                      <a:pt x="329" y="90"/>
                    </a:cubicBezTo>
                    <a:cubicBezTo>
                      <a:pt x="330" y="89"/>
                      <a:pt x="332" y="88"/>
                      <a:pt x="333" y="88"/>
                    </a:cubicBezTo>
                    <a:cubicBezTo>
                      <a:pt x="334" y="88"/>
                      <a:pt x="333" y="87"/>
                      <a:pt x="333" y="86"/>
                    </a:cubicBezTo>
                    <a:cubicBezTo>
                      <a:pt x="333" y="85"/>
                      <a:pt x="336" y="84"/>
                      <a:pt x="337" y="85"/>
                    </a:cubicBezTo>
                    <a:cubicBezTo>
                      <a:pt x="338" y="85"/>
                      <a:pt x="338" y="85"/>
                      <a:pt x="337" y="85"/>
                    </a:cubicBezTo>
                    <a:cubicBezTo>
                      <a:pt x="336" y="85"/>
                      <a:pt x="335" y="86"/>
                      <a:pt x="335" y="87"/>
                    </a:cubicBezTo>
                    <a:cubicBezTo>
                      <a:pt x="336" y="88"/>
                      <a:pt x="335" y="88"/>
                      <a:pt x="335" y="89"/>
                    </a:cubicBezTo>
                    <a:cubicBezTo>
                      <a:pt x="336" y="89"/>
                      <a:pt x="334" y="89"/>
                      <a:pt x="334" y="90"/>
                    </a:cubicBezTo>
                    <a:cubicBezTo>
                      <a:pt x="334" y="90"/>
                      <a:pt x="334" y="91"/>
                      <a:pt x="334" y="91"/>
                    </a:cubicBezTo>
                    <a:cubicBezTo>
                      <a:pt x="333" y="91"/>
                      <a:pt x="331" y="91"/>
                      <a:pt x="331" y="92"/>
                    </a:cubicBezTo>
                    <a:cubicBezTo>
                      <a:pt x="331" y="93"/>
                      <a:pt x="329" y="93"/>
                      <a:pt x="329" y="94"/>
                    </a:cubicBezTo>
                    <a:cubicBezTo>
                      <a:pt x="328" y="96"/>
                      <a:pt x="326" y="96"/>
                      <a:pt x="324" y="98"/>
                    </a:cubicBezTo>
                    <a:cubicBezTo>
                      <a:pt x="323" y="101"/>
                      <a:pt x="321" y="101"/>
                      <a:pt x="321" y="101"/>
                    </a:cubicBezTo>
                    <a:cubicBezTo>
                      <a:pt x="321" y="101"/>
                      <a:pt x="319" y="101"/>
                      <a:pt x="319" y="101"/>
                    </a:cubicBezTo>
                    <a:cubicBezTo>
                      <a:pt x="318" y="101"/>
                      <a:pt x="319" y="103"/>
                      <a:pt x="318" y="104"/>
                    </a:cubicBezTo>
                    <a:cubicBezTo>
                      <a:pt x="316" y="106"/>
                      <a:pt x="316" y="108"/>
                      <a:pt x="316" y="110"/>
                    </a:cubicBezTo>
                    <a:cubicBezTo>
                      <a:pt x="316" y="112"/>
                      <a:pt x="316" y="117"/>
                      <a:pt x="317" y="118"/>
                    </a:cubicBezTo>
                    <a:cubicBezTo>
                      <a:pt x="317" y="119"/>
                      <a:pt x="317" y="122"/>
                      <a:pt x="318" y="122"/>
                    </a:cubicBezTo>
                    <a:cubicBezTo>
                      <a:pt x="318" y="123"/>
                      <a:pt x="318" y="123"/>
                      <a:pt x="318" y="124"/>
                    </a:cubicBezTo>
                    <a:cubicBezTo>
                      <a:pt x="319" y="124"/>
                      <a:pt x="320" y="122"/>
                      <a:pt x="321" y="122"/>
                    </a:cubicBezTo>
                    <a:cubicBezTo>
                      <a:pt x="322" y="121"/>
                      <a:pt x="321" y="121"/>
                      <a:pt x="322" y="120"/>
                    </a:cubicBezTo>
                    <a:cubicBezTo>
                      <a:pt x="322" y="120"/>
                      <a:pt x="322" y="118"/>
                      <a:pt x="322" y="118"/>
                    </a:cubicBezTo>
                    <a:cubicBezTo>
                      <a:pt x="323" y="118"/>
                      <a:pt x="324" y="117"/>
                      <a:pt x="324" y="117"/>
                    </a:cubicBezTo>
                    <a:cubicBezTo>
                      <a:pt x="324" y="116"/>
                      <a:pt x="325" y="117"/>
                      <a:pt x="326" y="117"/>
                    </a:cubicBezTo>
                    <a:cubicBezTo>
                      <a:pt x="326" y="116"/>
                      <a:pt x="326" y="115"/>
                      <a:pt x="325" y="115"/>
                    </a:cubicBezTo>
                    <a:cubicBezTo>
                      <a:pt x="325" y="114"/>
                      <a:pt x="327" y="113"/>
                      <a:pt x="328" y="112"/>
                    </a:cubicBezTo>
                    <a:cubicBezTo>
                      <a:pt x="328" y="112"/>
                      <a:pt x="330" y="113"/>
                      <a:pt x="330" y="112"/>
                    </a:cubicBezTo>
                    <a:cubicBezTo>
                      <a:pt x="331" y="111"/>
                      <a:pt x="330" y="110"/>
                      <a:pt x="330" y="110"/>
                    </a:cubicBezTo>
                    <a:cubicBezTo>
                      <a:pt x="330" y="109"/>
                      <a:pt x="331" y="107"/>
                      <a:pt x="332" y="107"/>
                    </a:cubicBezTo>
                    <a:cubicBezTo>
                      <a:pt x="332" y="107"/>
                      <a:pt x="333" y="107"/>
                      <a:pt x="333" y="107"/>
                    </a:cubicBezTo>
                    <a:cubicBezTo>
                      <a:pt x="334" y="106"/>
                      <a:pt x="333" y="105"/>
                      <a:pt x="332" y="105"/>
                    </a:cubicBezTo>
                    <a:cubicBezTo>
                      <a:pt x="332" y="105"/>
                      <a:pt x="332" y="103"/>
                      <a:pt x="333" y="103"/>
                    </a:cubicBezTo>
                    <a:cubicBezTo>
                      <a:pt x="334" y="102"/>
                      <a:pt x="334" y="102"/>
                      <a:pt x="333" y="101"/>
                    </a:cubicBezTo>
                    <a:cubicBezTo>
                      <a:pt x="332" y="101"/>
                      <a:pt x="332" y="101"/>
                      <a:pt x="331" y="101"/>
                    </a:cubicBezTo>
                    <a:cubicBezTo>
                      <a:pt x="331" y="102"/>
                      <a:pt x="330" y="100"/>
                      <a:pt x="331" y="99"/>
                    </a:cubicBezTo>
                    <a:cubicBezTo>
                      <a:pt x="332" y="98"/>
                      <a:pt x="333" y="98"/>
                      <a:pt x="333" y="97"/>
                    </a:cubicBezTo>
                    <a:cubicBezTo>
                      <a:pt x="333" y="96"/>
                      <a:pt x="334" y="95"/>
                      <a:pt x="335" y="94"/>
                    </a:cubicBezTo>
                    <a:cubicBezTo>
                      <a:pt x="335" y="94"/>
                      <a:pt x="336" y="94"/>
                      <a:pt x="337" y="94"/>
                    </a:cubicBezTo>
                    <a:cubicBezTo>
                      <a:pt x="337" y="94"/>
                      <a:pt x="337" y="95"/>
                      <a:pt x="338" y="94"/>
                    </a:cubicBezTo>
                    <a:cubicBezTo>
                      <a:pt x="338" y="94"/>
                      <a:pt x="339" y="92"/>
                      <a:pt x="340" y="92"/>
                    </a:cubicBezTo>
                    <a:cubicBezTo>
                      <a:pt x="341" y="92"/>
                      <a:pt x="340" y="93"/>
                      <a:pt x="340" y="94"/>
                    </a:cubicBezTo>
                    <a:cubicBezTo>
                      <a:pt x="341" y="95"/>
                      <a:pt x="341" y="94"/>
                      <a:pt x="343" y="93"/>
                    </a:cubicBezTo>
                    <a:cubicBezTo>
                      <a:pt x="344" y="92"/>
                      <a:pt x="347" y="92"/>
                      <a:pt x="348" y="93"/>
                    </a:cubicBezTo>
                    <a:cubicBezTo>
                      <a:pt x="349" y="93"/>
                      <a:pt x="350" y="94"/>
                      <a:pt x="350" y="94"/>
                    </a:cubicBezTo>
                    <a:cubicBezTo>
                      <a:pt x="351" y="94"/>
                      <a:pt x="350" y="93"/>
                      <a:pt x="351" y="93"/>
                    </a:cubicBezTo>
                    <a:cubicBezTo>
                      <a:pt x="352" y="92"/>
                      <a:pt x="353" y="92"/>
                      <a:pt x="354" y="91"/>
                    </a:cubicBezTo>
                    <a:cubicBezTo>
                      <a:pt x="356" y="90"/>
                      <a:pt x="355" y="91"/>
                      <a:pt x="356" y="90"/>
                    </a:cubicBezTo>
                    <a:cubicBezTo>
                      <a:pt x="356" y="89"/>
                      <a:pt x="357" y="89"/>
                      <a:pt x="357" y="89"/>
                    </a:cubicBezTo>
                    <a:cubicBezTo>
                      <a:pt x="357" y="88"/>
                      <a:pt x="359" y="88"/>
                      <a:pt x="361" y="87"/>
                    </a:cubicBezTo>
                    <a:cubicBezTo>
                      <a:pt x="363" y="87"/>
                      <a:pt x="366" y="85"/>
                      <a:pt x="366" y="85"/>
                    </a:cubicBezTo>
                    <a:cubicBezTo>
                      <a:pt x="366" y="84"/>
                      <a:pt x="367" y="84"/>
                      <a:pt x="367" y="85"/>
                    </a:cubicBezTo>
                    <a:cubicBezTo>
                      <a:pt x="367" y="85"/>
                      <a:pt x="368" y="85"/>
                      <a:pt x="369" y="85"/>
                    </a:cubicBezTo>
                    <a:cubicBezTo>
                      <a:pt x="370" y="85"/>
                      <a:pt x="371" y="86"/>
                      <a:pt x="371" y="85"/>
                    </a:cubicBezTo>
                    <a:cubicBezTo>
                      <a:pt x="372" y="84"/>
                      <a:pt x="371" y="84"/>
                      <a:pt x="371" y="83"/>
                    </a:cubicBezTo>
                    <a:cubicBezTo>
                      <a:pt x="371" y="82"/>
                      <a:pt x="370" y="82"/>
                      <a:pt x="370" y="81"/>
                    </a:cubicBezTo>
                    <a:cubicBezTo>
                      <a:pt x="370" y="80"/>
                      <a:pt x="369" y="78"/>
                      <a:pt x="369" y="79"/>
                    </a:cubicBezTo>
                    <a:cubicBezTo>
                      <a:pt x="368" y="79"/>
                      <a:pt x="367" y="78"/>
                      <a:pt x="367" y="78"/>
                    </a:cubicBezTo>
                    <a:cubicBezTo>
                      <a:pt x="367" y="77"/>
                      <a:pt x="367" y="77"/>
                      <a:pt x="366" y="77"/>
                    </a:cubicBezTo>
                    <a:cubicBezTo>
                      <a:pt x="366" y="77"/>
                      <a:pt x="365" y="77"/>
                      <a:pt x="364" y="77"/>
                    </a:cubicBezTo>
                    <a:cubicBezTo>
                      <a:pt x="364" y="76"/>
                      <a:pt x="366" y="75"/>
                      <a:pt x="367" y="76"/>
                    </a:cubicBezTo>
                    <a:cubicBezTo>
                      <a:pt x="368" y="76"/>
                      <a:pt x="367" y="77"/>
                      <a:pt x="368" y="77"/>
                    </a:cubicBezTo>
                    <a:cubicBezTo>
                      <a:pt x="369" y="77"/>
                      <a:pt x="370" y="77"/>
                      <a:pt x="371" y="77"/>
                    </a:cubicBezTo>
                    <a:cubicBezTo>
                      <a:pt x="371" y="77"/>
                      <a:pt x="373" y="76"/>
                      <a:pt x="374" y="75"/>
                    </a:cubicBezTo>
                    <a:cubicBezTo>
                      <a:pt x="374" y="75"/>
                      <a:pt x="374" y="74"/>
                      <a:pt x="374" y="74"/>
                    </a:cubicBezTo>
                    <a:cubicBezTo>
                      <a:pt x="375" y="74"/>
                      <a:pt x="375" y="73"/>
                      <a:pt x="374" y="73"/>
                    </a:cubicBezTo>
                    <a:cubicBezTo>
                      <a:pt x="373" y="72"/>
                      <a:pt x="374" y="72"/>
                      <a:pt x="374" y="72"/>
                    </a:cubicBezTo>
                    <a:cubicBezTo>
                      <a:pt x="375" y="72"/>
                      <a:pt x="375" y="71"/>
                      <a:pt x="375" y="71"/>
                    </a:cubicBezTo>
                    <a:cubicBezTo>
                      <a:pt x="375" y="71"/>
                      <a:pt x="375" y="71"/>
                      <a:pt x="376" y="71"/>
                    </a:cubicBezTo>
                    <a:cubicBezTo>
                      <a:pt x="377" y="70"/>
                      <a:pt x="376" y="71"/>
                      <a:pt x="376" y="72"/>
                    </a:cubicBezTo>
                    <a:cubicBezTo>
                      <a:pt x="376" y="73"/>
                      <a:pt x="377" y="73"/>
                      <a:pt x="377" y="74"/>
                    </a:cubicBezTo>
                    <a:cubicBezTo>
                      <a:pt x="377" y="74"/>
                      <a:pt x="378" y="74"/>
                      <a:pt x="379" y="74"/>
                    </a:cubicBezTo>
                    <a:cubicBezTo>
                      <a:pt x="380" y="73"/>
                      <a:pt x="383" y="74"/>
                      <a:pt x="383" y="75"/>
                    </a:cubicBezTo>
                    <a:cubicBezTo>
                      <a:pt x="383" y="75"/>
                      <a:pt x="383" y="76"/>
                      <a:pt x="384" y="77"/>
                    </a:cubicBezTo>
                    <a:cubicBezTo>
                      <a:pt x="386" y="77"/>
                      <a:pt x="387" y="77"/>
                      <a:pt x="387" y="78"/>
                    </a:cubicBezTo>
                    <a:cubicBezTo>
                      <a:pt x="387" y="78"/>
                      <a:pt x="387" y="78"/>
                      <a:pt x="388" y="78"/>
                    </a:cubicBezTo>
                    <a:cubicBezTo>
                      <a:pt x="389" y="78"/>
                      <a:pt x="389" y="79"/>
                      <a:pt x="389" y="78"/>
                    </a:cubicBezTo>
                    <a:cubicBezTo>
                      <a:pt x="390" y="78"/>
                      <a:pt x="390" y="79"/>
                      <a:pt x="391" y="78"/>
                    </a:cubicBezTo>
                    <a:cubicBezTo>
                      <a:pt x="391" y="78"/>
                      <a:pt x="389" y="77"/>
                      <a:pt x="390" y="77"/>
                    </a:cubicBezTo>
                    <a:cubicBezTo>
                      <a:pt x="390" y="76"/>
                      <a:pt x="390" y="77"/>
                      <a:pt x="391" y="77"/>
                    </a:cubicBezTo>
                    <a:cubicBezTo>
                      <a:pt x="391" y="77"/>
                      <a:pt x="391" y="76"/>
                      <a:pt x="391" y="76"/>
                    </a:cubicBezTo>
                    <a:cubicBezTo>
                      <a:pt x="391" y="76"/>
                      <a:pt x="391" y="74"/>
                      <a:pt x="391" y="74"/>
                    </a:cubicBezTo>
                    <a:cubicBezTo>
                      <a:pt x="390" y="74"/>
                      <a:pt x="391" y="73"/>
                      <a:pt x="391" y="73"/>
                    </a:cubicBezTo>
                    <a:cubicBezTo>
                      <a:pt x="392" y="74"/>
                      <a:pt x="393" y="74"/>
                      <a:pt x="394" y="74"/>
                    </a:cubicBezTo>
                    <a:cubicBezTo>
                      <a:pt x="395" y="74"/>
                      <a:pt x="394" y="73"/>
                      <a:pt x="393" y="73"/>
                    </a:cubicBezTo>
                    <a:cubicBezTo>
                      <a:pt x="393" y="73"/>
                      <a:pt x="394" y="73"/>
                      <a:pt x="394" y="73"/>
                    </a:cubicBezTo>
                    <a:cubicBezTo>
                      <a:pt x="394" y="74"/>
                      <a:pt x="395" y="74"/>
                      <a:pt x="395" y="73"/>
                    </a:cubicBezTo>
                    <a:cubicBezTo>
                      <a:pt x="395" y="73"/>
                      <a:pt x="396" y="72"/>
                      <a:pt x="396" y="72"/>
                    </a:cubicBezTo>
                    <a:cubicBezTo>
                      <a:pt x="397" y="72"/>
                      <a:pt x="397" y="72"/>
                      <a:pt x="397" y="71"/>
                    </a:cubicBezTo>
                    <a:close/>
                    <a:moveTo>
                      <a:pt x="205" y="116"/>
                    </a:moveTo>
                    <a:cubicBezTo>
                      <a:pt x="203" y="118"/>
                      <a:pt x="199" y="119"/>
                      <a:pt x="199" y="120"/>
                    </a:cubicBezTo>
                    <a:cubicBezTo>
                      <a:pt x="199" y="122"/>
                      <a:pt x="194" y="122"/>
                      <a:pt x="194" y="122"/>
                    </a:cubicBezTo>
                    <a:cubicBezTo>
                      <a:pt x="194" y="121"/>
                      <a:pt x="198" y="121"/>
                      <a:pt x="199" y="119"/>
                    </a:cubicBezTo>
                    <a:cubicBezTo>
                      <a:pt x="199" y="117"/>
                      <a:pt x="203" y="116"/>
                      <a:pt x="205" y="113"/>
                    </a:cubicBezTo>
                    <a:cubicBezTo>
                      <a:pt x="206" y="111"/>
                      <a:pt x="207" y="108"/>
                      <a:pt x="208" y="108"/>
                    </a:cubicBezTo>
                    <a:cubicBezTo>
                      <a:pt x="208" y="108"/>
                      <a:pt x="207" y="115"/>
                      <a:pt x="205" y="116"/>
                    </a:cubicBezTo>
                    <a:close/>
                    <a:moveTo>
                      <a:pt x="214" y="36"/>
                    </a:moveTo>
                    <a:cubicBezTo>
                      <a:pt x="214" y="36"/>
                      <a:pt x="212" y="36"/>
                      <a:pt x="212" y="37"/>
                    </a:cubicBezTo>
                    <a:cubicBezTo>
                      <a:pt x="213" y="38"/>
                      <a:pt x="217" y="37"/>
                      <a:pt x="217" y="36"/>
                    </a:cubicBezTo>
                    <a:cubicBezTo>
                      <a:pt x="217" y="35"/>
                      <a:pt x="214" y="35"/>
                      <a:pt x="214" y="36"/>
                    </a:cubicBezTo>
                    <a:close/>
                    <a:moveTo>
                      <a:pt x="89" y="2"/>
                    </a:moveTo>
                    <a:cubicBezTo>
                      <a:pt x="90" y="2"/>
                      <a:pt x="90" y="1"/>
                      <a:pt x="91" y="1"/>
                    </a:cubicBezTo>
                    <a:cubicBezTo>
                      <a:pt x="92" y="1"/>
                      <a:pt x="94" y="1"/>
                      <a:pt x="93" y="0"/>
                    </a:cubicBezTo>
                    <a:cubicBezTo>
                      <a:pt x="92" y="0"/>
                      <a:pt x="88" y="0"/>
                      <a:pt x="89" y="0"/>
                    </a:cubicBezTo>
                    <a:cubicBezTo>
                      <a:pt x="89" y="1"/>
                      <a:pt x="86" y="1"/>
                      <a:pt x="86" y="1"/>
                    </a:cubicBezTo>
                    <a:cubicBezTo>
                      <a:pt x="86" y="1"/>
                      <a:pt x="87" y="2"/>
                      <a:pt x="89" y="2"/>
                    </a:cubicBezTo>
                    <a:close/>
                    <a:moveTo>
                      <a:pt x="80" y="6"/>
                    </a:moveTo>
                    <a:cubicBezTo>
                      <a:pt x="80" y="5"/>
                      <a:pt x="77" y="7"/>
                      <a:pt x="77" y="7"/>
                    </a:cubicBezTo>
                    <a:cubicBezTo>
                      <a:pt x="78" y="7"/>
                      <a:pt x="80" y="8"/>
                      <a:pt x="80" y="6"/>
                    </a:cubicBezTo>
                    <a:close/>
                    <a:moveTo>
                      <a:pt x="89" y="6"/>
                    </a:moveTo>
                    <a:cubicBezTo>
                      <a:pt x="89" y="6"/>
                      <a:pt x="89" y="6"/>
                      <a:pt x="87" y="6"/>
                    </a:cubicBezTo>
                    <a:cubicBezTo>
                      <a:pt x="86" y="6"/>
                      <a:pt x="85" y="7"/>
                      <a:pt x="86" y="8"/>
                    </a:cubicBezTo>
                    <a:cubicBezTo>
                      <a:pt x="87" y="8"/>
                      <a:pt x="90" y="8"/>
                      <a:pt x="91" y="7"/>
                    </a:cubicBezTo>
                    <a:cubicBezTo>
                      <a:pt x="92" y="6"/>
                      <a:pt x="93" y="7"/>
                      <a:pt x="94" y="6"/>
                    </a:cubicBezTo>
                    <a:cubicBezTo>
                      <a:pt x="94" y="5"/>
                      <a:pt x="89" y="5"/>
                      <a:pt x="89" y="6"/>
                    </a:cubicBezTo>
                    <a:close/>
                    <a:moveTo>
                      <a:pt x="101" y="4"/>
                    </a:moveTo>
                    <a:cubicBezTo>
                      <a:pt x="101" y="4"/>
                      <a:pt x="100" y="4"/>
                      <a:pt x="100" y="3"/>
                    </a:cubicBezTo>
                    <a:cubicBezTo>
                      <a:pt x="100" y="2"/>
                      <a:pt x="96" y="2"/>
                      <a:pt x="96" y="3"/>
                    </a:cubicBezTo>
                    <a:cubicBezTo>
                      <a:pt x="96" y="4"/>
                      <a:pt x="93" y="4"/>
                      <a:pt x="94" y="5"/>
                    </a:cubicBezTo>
                    <a:cubicBezTo>
                      <a:pt x="96" y="6"/>
                      <a:pt x="100" y="5"/>
                      <a:pt x="101" y="4"/>
                    </a:cubicBezTo>
                    <a:close/>
                    <a:moveTo>
                      <a:pt x="90" y="3"/>
                    </a:moveTo>
                    <a:cubicBezTo>
                      <a:pt x="90" y="2"/>
                      <a:pt x="88" y="3"/>
                      <a:pt x="86" y="2"/>
                    </a:cubicBezTo>
                    <a:cubicBezTo>
                      <a:pt x="84" y="1"/>
                      <a:pt x="83" y="1"/>
                      <a:pt x="84" y="2"/>
                    </a:cubicBezTo>
                    <a:cubicBezTo>
                      <a:pt x="85" y="3"/>
                      <a:pt x="81" y="3"/>
                      <a:pt x="82" y="4"/>
                    </a:cubicBezTo>
                    <a:cubicBezTo>
                      <a:pt x="83" y="5"/>
                      <a:pt x="90" y="5"/>
                      <a:pt x="90" y="3"/>
                    </a:cubicBezTo>
                    <a:close/>
                    <a:moveTo>
                      <a:pt x="80" y="41"/>
                    </a:moveTo>
                    <a:cubicBezTo>
                      <a:pt x="80" y="42"/>
                      <a:pt x="79" y="42"/>
                      <a:pt x="78" y="42"/>
                    </a:cubicBezTo>
                    <a:cubicBezTo>
                      <a:pt x="77" y="42"/>
                      <a:pt x="79" y="43"/>
                      <a:pt x="79" y="44"/>
                    </a:cubicBezTo>
                    <a:cubicBezTo>
                      <a:pt x="79" y="45"/>
                      <a:pt x="77" y="44"/>
                      <a:pt x="77" y="45"/>
                    </a:cubicBezTo>
                    <a:cubicBezTo>
                      <a:pt x="77" y="47"/>
                      <a:pt x="75" y="45"/>
                      <a:pt x="74" y="47"/>
                    </a:cubicBezTo>
                    <a:cubicBezTo>
                      <a:pt x="74" y="48"/>
                      <a:pt x="76" y="48"/>
                      <a:pt x="77" y="48"/>
                    </a:cubicBezTo>
                    <a:cubicBezTo>
                      <a:pt x="78" y="48"/>
                      <a:pt x="76" y="49"/>
                      <a:pt x="77" y="50"/>
                    </a:cubicBezTo>
                    <a:cubicBezTo>
                      <a:pt x="78" y="51"/>
                      <a:pt x="79" y="50"/>
                      <a:pt x="78" y="49"/>
                    </a:cubicBezTo>
                    <a:cubicBezTo>
                      <a:pt x="78" y="48"/>
                      <a:pt x="81" y="50"/>
                      <a:pt x="80" y="51"/>
                    </a:cubicBezTo>
                    <a:cubicBezTo>
                      <a:pt x="79" y="51"/>
                      <a:pt x="82" y="52"/>
                      <a:pt x="83" y="52"/>
                    </a:cubicBezTo>
                    <a:cubicBezTo>
                      <a:pt x="84" y="52"/>
                      <a:pt x="89" y="53"/>
                      <a:pt x="89" y="52"/>
                    </a:cubicBezTo>
                    <a:cubicBezTo>
                      <a:pt x="89" y="52"/>
                      <a:pt x="87" y="51"/>
                      <a:pt x="86" y="49"/>
                    </a:cubicBezTo>
                    <a:cubicBezTo>
                      <a:pt x="84" y="48"/>
                      <a:pt x="83" y="45"/>
                      <a:pt x="85" y="44"/>
                    </a:cubicBezTo>
                    <a:cubicBezTo>
                      <a:pt x="87" y="43"/>
                      <a:pt x="85" y="43"/>
                      <a:pt x="87" y="42"/>
                    </a:cubicBezTo>
                    <a:cubicBezTo>
                      <a:pt x="88" y="41"/>
                      <a:pt x="88" y="39"/>
                      <a:pt x="89" y="39"/>
                    </a:cubicBezTo>
                    <a:cubicBezTo>
                      <a:pt x="90" y="39"/>
                      <a:pt x="89" y="38"/>
                      <a:pt x="90" y="38"/>
                    </a:cubicBezTo>
                    <a:cubicBezTo>
                      <a:pt x="92" y="37"/>
                      <a:pt x="92" y="36"/>
                      <a:pt x="92" y="35"/>
                    </a:cubicBezTo>
                    <a:cubicBezTo>
                      <a:pt x="91" y="35"/>
                      <a:pt x="93" y="35"/>
                      <a:pt x="94" y="35"/>
                    </a:cubicBezTo>
                    <a:cubicBezTo>
                      <a:pt x="95" y="34"/>
                      <a:pt x="96" y="34"/>
                      <a:pt x="97" y="33"/>
                    </a:cubicBezTo>
                    <a:cubicBezTo>
                      <a:pt x="97" y="32"/>
                      <a:pt x="105" y="29"/>
                      <a:pt x="110" y="28"/>
                    </a:cubicBezTo>
                    <a:cubicBezTo>
                      <a:pt x="114" y="27"/>
                      <a:pt x="117" y="25"/>
                      <a:pt x="116" y="24"/>
                    </a:cubicBezTo>
                    <a:cubicBezTo>
                      <a:pt x="114" y="23"/>
                      <a:pt x="110" y="25"/>
                      <a:pt x="109" y="26"/>
                    </a:cubicBezTo>
                    <a:cubicBezTo>
                      <a:pt x="108" y="26"/>
                      <a:pt x="106" y="26"/>
                      <a:pt x="105" y="26"/>
                    </a:cubicBezTo>
                    <a:cubicBezTo>
                      <a:pt x="104" y="27"/>
                      <a:pt x="101" y="28"/>
                      <a:pt x="100" y="27"/>
                    </a:cubicBezTo>
                    <a:cubicBezTo>
                      <a:pt x="99" y="26"/>
                      <a:pt x="98" y="28"/>
                      <a:pt x="97" y="28"/>
                    </a:cubicBezTo>
                    <a:cubicBezTo>
                      <a:pt x="96" y="28"/>
                      <a:pt x="95" y="29"/>
                      <a:pt x="94" y="29"/>
                    </a:cubicBezTo>
                    <a:cubicBezTo>
                      <a:pt x="93" y="28"/>
                      <a:pt x="91" y="29"/>
                      <a:pt x="91" y="30"/>
                    </a:cubicBezTo>
                    <a:cubicBezTo>
                      <a:pt x="91" y="30"/>
                      <a:pt x="89" y="30"/>
                      <a:pt x="89" y="31"/>
                    </a:cubicBezTo>
                    <a:cubicBezTo>
                      <a:pt x="89" y="32"/>
                      <a:pt x="88" y="32"/>
                      <a:pt x="87" y="32"/>
                    </a:cubicBezTo>
                    <a:cubicBezTo>
                      <a:pt x="86" y="31"/>
                      <a:pt x="86" y="32"/>
                      <a:pt x="87" y="33"/>
                    </a:cubicBezTo>
                    <a:cubicBezTo>
                      <a:pt x="88" y="34"/>
                      <a:pt x="85" y="34"/>
                      <a:pt x="85" y="35"/>
                    </a:cubicBezTo>
                    <a:cubicBezTo>
                      <a:pt x="86" y="35"/>
                      <a:pt x="84" y="36"/>
                      <a:pt x="85" y="36"/>
                    </a:cubicBezTo>
                    <a:cubicBezTo>
                      <a:pt x="85" y="37"/>
                      <a:pt x="84" y="37"/>
                      <a:pt x="83" y="37"/>
                    </a:cubicBezTo>
                    <a:cubicBezTo>
                      <a:pt x="82" y="37"/>
                      <a:pt x="81" y="39"/>
                      <a:pt x="82" y="39"/>
                    </a:cubicBezTo>
                    <a:cubicBezTo>
                      <a:pt x="84" y="39"/>
                      <a:pt x="82" y="39"/>
                      <a:pt x="82" y="40"/>
                    </a:cubicBezTo>
                    <a:cubicBezTo>
                      <a:pt x="82" y="41"/>
                      <a:pt x="80" y="41"/>
                      <a:pt x="80" y="4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Freeform 342">
                <a:extLst>
                  <a:ext uri="{FF2B5EF4-FFF2-40B4-BE49-F238E27FC236}">
                    <a16:creationId xmlns:a16="http://schemas.microsoft.com/office/drawing/2014/main" id="{2BAECAF6-0CD8-4106-A262-E088F79F0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19475" y="2184400"/>
                <a:ext cx="150812" cy="161925"/>
              </a:xfrm>
              <a:custGeom>
                <a:avLst/>
                <a:gdLst>
                  <a:gd name="T0" fmla="*/ 38 w 42"/>
                  <a:gd name="T1" fmla="*/ 21 h 45"/>
                  <a:gd name="T2" fmla="*/ 38 w 42"/>
                  <a:gd name="T3" fmla="*/ 19 h 45"/>
                  <a:gd name="T4" fmla="*/ 37 w 42"/>
                  <a:gd name="T5" fmla="*/ 19 h 45"/>
                  <a:gd name="T6" fmla="*/ 38 w 42"/>
                  <a:gd name="T7" fmla="*/ 16 h 45"/>
                  <a:gd name="T8" fmla="*/ 39 w 42"/>
                  <a:gd name="T9" fmla="*/ 14 h 45"/>
                  <a:gd name="T10" fmla="*/ 40 w 42"/>
                  <a:gd name="T11" fmla="*/ 11 h 45"/>
                  <a:gd name="T12" fmla="*/ 41 w 42"/>
                  <a:gd name="T13" fmla="*/ 9 h 45"/>
                  <a:gd name="T14" fmla="*/ 41 w 42"/>
                  <a:gd name="T15" fmla="*/ 7 h 45"/>
                  <a:gd name="T16" fmla="*/ 42 w 42"/>
                  <a:gd name="T17" fmla="*/ 5 h 45"/>
                  <a:gd name="T18" fmla="*/ 38 w 42"/>
                  <a:gd name="T19" fmla="*/ 3 h 45"/>
                  <a:gd name="T20" fmla="*/ 35 w 42"/>
                  <a:gd name="T21" fmla="*/ 2 h 45"/>
                  <a:gd name="T22" fmla="*/ 33 w 42"/>
                  <a:gd name="T23" fmla="*/ 1 h 45"/>
                  <a:gd name="T24" fmla="*/ 32 w 42"/>
                  <a:gd name="T25" fmla="*/ 1 h 45"/>
                  <a:gd name="T26" fmla="*/ 27 w 42"/>
                  <a:gd name="T27" fmla="*/ 1 h 45"/>
                  <a:gd name="T28" fmla="*/ 23 w 42"/>
                  <a:gd name="T29" fmla="*/ 2 h 45"/>
                  <a:gd name="T30" fmla="*/ 18 w 42"/>
                  <a:gd name="T31" fmla="*/ 2 h 45"/>
                  <a:gd name="T32" fmla="*/ 14 w 42"/>
                  <a:gd name="T33" fmla="*/ 3 h 45"/>
                  <a:gd name="T34" fmla="*/ 13 w 42"/>
                  <a:gd name="T35" fmla="*/ 7 h 45"/>
                  <a:gd name="T36" fmla="*/ 11 w 42"/>
                  <a:gd name="T37" fmla="*/ 14 h 45"/>
                  <a:gd name="T38" fmla="*/ 8 w 42"/>
                  <a:gd name="T39" fmla="*/ 21 h 45"/>
                  <a:gd name="T40" fmla="*/ 6 w 42"/>
                  <a:gd name="T41" fmla="*/ 24 h 45"/>
                  <a:gd name="T42" fmla="*/ 3 w 42"/>
                  <a:gd name="T43" fmla="*/ 24 h 45"/>
                  <a:gd name="T44" fmla="*/ 0 w 42"/>
                  <a:gd name="T45" fmla="*/ 25 h 45"/>
                  <a:gd name="T46" fmla="*/ 0 w 42"/>
                  <a:gd name="T47" fmla="*/ 28 h 45"/>
                  <a:gd name="T48" fmla="*/ 9 w 42"/>
                  <a:gd name="T49" fmla="*/ 27 h 45"/>
                  <a:gd name="T50" fmla="*/ 11 w 42"/>
                  <a:gd name="T51" fmla="*/ 31 h 45"/>
                  <a:gd name="T52" fmla="*/ 15 w 42"/>
                  <a:gd name="T53" fmla="*/ 32 h 45"/>
                  <a:gd name="T54" fmla="*/ 18 w 42"/>
                  <a:gd name="T55" fmla="*/ 30 h 45"/>
                  <a:gd name="T56" fmla="*/ 21 w 42"/>
                  <a:gd name="T57" fmla="*/ 30 h 45"/>
                  <a:gd name="T58" fmla="*/ 21 w 42"/>
                  <a:gd name="T59" fmla="*/ 36 h 45"/>
                  <a:gd name="T60" fmla="*/ 22 w 42"/>
                  <a:gd name="T61" fmla="*/ 39 h 45"/>
                  <a:gd name="T62" fmla="*/ 25 w 42"/>
                  <a:gd name="T63" fmla="*/ 38 h 45"/>
                  <a:gd name="T64" fmla="*/ 27 w 42"/>
                  <a:gd name="T65" fmla="*/ 39 h 45"/>
                  <a:gd name="T66" fmla="*/ 29 w 42"/>
                  <a:gd name="T67" fmla="*/ 39 h 45"/>
                  <a:gd name="T68" fmla="*/ 31 w 42"/>
                  <a:gd name="T69" fmla="*/ 41 h 45"/>
                  <a:gd name="T70" fmla="*/ 33 w 42"/>
                  <a:gd name="T71" fmla="*/ 40 h 45"/>
                  <a:gd name="T72" fmla="*/ 36 w 42"/>
                  <a:gd name="T73" fmla="*/ 42 h 45"/>
                  <a:gd name="T74" fmla="*/ 39 w 42"/>
                  <a:gd name="T75" fmla="*/ 44 h 45"/>
                  <a:gd name="T76" fmla="*/ 39 w 42"/>
                  <a:gd name="T77" fmla="*/ 42 h 45"/>
                  <a:gd name="T78" fmla="*/ 36 w 42"/>
                  <a:gd name="T79" fmla="*/ 40 h 45"/>
                  <a:gd name="T80" fmla="*/ 36 w 42"/>
                  <a:gd name="T81" fmla="*/ 35 h 45"/>
                  <a:gd name="T82" fmla="*/ 37 w 42"/>
                  <a:gd name="T83" fmla="*/ 33 h 45"/>
                  <a:gd name="T84" fmla="*/ 40 w 42"/>
                  <a:gd name="T85" fmla="*/ 32 h 45"/>
                  <a:gd name="T86" fmla="*/ 39 w 42"/>
                  <a:gd name="T87" fmla="*/ 2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2" h="45">
                    <a:moveTo>
                      <a:pt x="39" y="29"/>
                    </a:moveTo>
                    <a:cubicBezTo>
                      <a:pt x="37" y="29"/>
                      <a:pt x="37" y="21"/>
                      <a:pt x="38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8"/>
                      <a:pt x="38" y="18"/>
                      <a:pt x="38" y="18"/>
                    </a:cubicBezTo>
                    <a:cubicBezTo>
                      <a:pt x="38" y="18"/>
                      <a:pt x="37" y="17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5"/>
                      <a:pt x="39" y="14"/>
                    </a:cubicBezTo>
                    <a:cubicBezTo>
                      <a:pt x="39" y="14"/>
                      <a:pt x="39" y="13"/>
                      <a:pt x="39" y="12"/>
                    </a:cubicBezTo>
                    <a:cubicBezTo>
                      <a:pt x="39" y="12"/>
                      <a:pt x="39" y="11"/>
                      <a:pt x="40" y="11"/>
                    </a:cubicBezTo>
                    <a:cubicBezTo>
                      <a:pt x="40" y="10"/>
                      <a:pt x="40" y="10"/>
                      <a:pt x="41" y="1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2" y="9"/>
                      <a:pt x="42" y="8"/>
                      <a:pt x="42" y="8"/>
                    </a:cubicBezTo>
                    <a:cubicBezTo>
                      <a:pt x="42" y="7"/>
                      <a:pt x="41" y="7"/>
                      <a:pt x="41" y="7"/>
                    </a:cubicBezTo>
                    <a:cubicBezTo>
                      <a:pt x="41" y="6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3"/>
                      <a:pt x="39" y="2"/>
                      <a:pt x="39" y="2"/>
                    </a:cubicBezTo>
                    <a:cubicBezTo>
                      <a:pt x="39" y="2"/>
                      <a:pt x="38" y="3"/>
                      <a:pt x="38" y="3"/>
                    </a:cubicBezTo>
                    <a:cubicBezTo>
                      <a:pt x="38" y="3"/>
                      <a:pt x="37" y="2"/>
                      <a:pt x="37" y="2"/>
                    </a:cubicBezTo>
                    <a:cubicBezTo>
                      <a:pt x="36" y="3"/>
                      <a:pt x="35" y="2"/>
                      <a:pt x="35" y="2"/>
                    </a:cubicBezTo>
                    <a:cubicBezTo>
                      <a:pt x="35" y="2"/>
                      <a:pt x="34" y="2"/>
                      <a:pt x="34" y="1"/>
                    </a:cubicBezTo>
                    <a:cubicBezTo>
                      <a:pt x="34" y="1"/>
                      <a:pt x="34" y="1"/>
                      <a:pt x="33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1"/>
                      <a:pt x="30" y="0"/>
                      <a:pt x="29" y="1"/>
                    </a:cubicBezTo>
                    <a:cubicBezTo>
                      <a:pt x="29" y="2"/>
                      <a:pt x="28" y="1"/>
                      <a:pt x="27" y="1"/>
                    </a:cubicBezTo>
                    <a:cubicBezTo>
                      <a:pt x="26" y="1"/>
                      <a:pt x="25" y="1"/>
                      <a:pt x="25" y="2"/>
                    </a:cubicBezTo>
                    <a:cubicBezTo>
                      <a:pt x="24" y="2"/>
                      <a:pt x="23" y="1"/>
                      <a:pt x="23" y="2"/>
                    </a:cubicBezTo>
                    <a:cubicBezTo>
                      <a:pt x="23" y="2"/>
                      <a:pt x="22" y="3"/>
                      <a:pt x="22" y="3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7" y="1"/>
                      <a:pt x="16" y="1"/>
                    </a:cubicBezTo>
                    <a:cubicBezTo>
                      <a:pt x="15" y="1"/>
                      <a:pt x="14" y="3"/>
                      <a:pt x="14" y="3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6"/>
                      <a:pt x="14" y="6"/>
                      <a:pt x="13" y="7"/>
                    </a:cubicBezTo>
                    <a:cubicBezTo>
                      <a:pt x="13" y="8"/>
                      <a:pt x="12" y="8"/>
                      <a:pt x="12" y="9"/>
                    </a:cubicBezTo>
                    <a:cubicBezTo>
                      <a:pt x="12" y="11"/>
                      <a:pt x="11" y="13"/>
                      <a:pt x="11" y="14"/>
                    </a:cubicBezTo>
                    <a:cubicBezTo>
                      <a:pt x="11" y="15"/>
                      <a:pt x="9" y="16"/>
                      <a:pt x="9" y="17"/>
                    </a:cubicBezTo>
                    <a:cubicBezTo>
                      <a:pt x="9" y="18"/>
                      <a:pt x="8" y="19"/>
                      <a:pt x="8" y="21"/>
                    </a:cubicBezTo>
                    <a:cubicBezTo>
                      <a:pt x="8" y="22"/>
                      <a:pt x="8" y="21"/>
                      <a:pt x="8" y="22"/>
                    </a:cubicBezTo>
                    <a:cubicBezTo>
                      <a:pt x="8" y="24"/>
                      <a:pt x="7" y="23"/>
                      <a:pt x="6" y="24"/>
                    </a:cubicBezTo>
                    <a:cubicBezTo>
                      <a:pt x="5" y="25"/>
                      <a:pt x="5" y="25"/>
                      <a:pt x="5" y="24"/>
                    </a:cubicBezTo>
                    <a:cubicBezTo>
                      <a:pt x="5" y="23"/>
                      <a:pt x="4" y="23"/>
                      <a:pt x="3" y="24"/>
                    </a:cubicBezTo>
                    <a:cubicBezTo>
                      <a:pt x="2" y="25"/>
                      <a:pt x="2" y="24"/>
                      <a:pt x="2" y="24"/>
                    </a:cubicBezTo>
                    <a:cubicBezTo>
                      <a:pt x="2" y="24"/>
                      <a:pt x="1" y="24"/>
                      <a:pt x="0" y="25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8"/>
                      <a:pt x="0" y="28"/>
                    </a:cubicBezTo>
                    <a:cubicBezTo>
                      <a:pt x="1" y="27"/>
                      <a:pt x="1" y="27"/>
                      <a:pt x="2" y="27"/>
                    </a:cubicBezTo>
                    <a:cubicBezTo>
                      <a:pt x="2" y="27"/>
                      <a:pt x="9" y="27"/>
                      <a:pt x="9" y="27"/>
                    </a:cubicBezTo>
                    <a:cubicBezTo>
                      <a:pt x="9" y="27"/>
                      <a:pt x="10" y="28"/>
                      <a:pt x="10" y="29"/>
                    </a:cubicBezTo>
                    <a:cubicBezTo>
                      <a:pt x="9" y="30"/>
                      <a:pt x="10" y="29"/>
                      <a:pt x="11" y="31"/>
                    </a:cubicBezTo>
                    <a:cubicBezTo>
                      <a:pt x="11" y="32"/>
                      <a:pt x="12" y="32"/>
                      <a:pt x="13" y="32"/>
                    </a:cubicBezTo>
                    <a:cubicBezTo>
                      <a:pt x="14" y="32"/>
                      <a:pt x="15" y="32"/>
                      <a:pt x="15" y="32"/>
                    </a:cubicBezTo>
                    <a:cubicBezTo>
                      <a:pt x="16" y="32"/>
                      <a:pt x="16" y="30"/>
                      <a:pt x="16" y="30"/>
                    </a:cubicBezTo>
                    <a:cubicBezTo>
                      <a:pt x="17" y="29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9" y="30"/>
                    </a:cubicBezTo>
                    <a:cubicBezTo>
                      <a:pt x="20" y="30"/>
                      <a:pt x="21" y="30"/>
                      <a:pt x="21" y="30"/>
                    </a:cubicBezTo>
                    <a:cubicBezTo>
                      <a:pt x="21" y="31"/>
                      <a:pt x="21" y="32"/>
                      <a:pt x="21" y="32"/>
                    </a:cubicBezTo>
                    <a:cubicBezTo>
                      <a:pt x="21" y="33"/>
                      <a:pt x="20" y="35"/>
                      <a:pt x="21" y="36"/>
                    </a:cubicBezTo>
                    <a:cubicBezTo>
                      <a:pt x="21" y="36"/>
                      <a:pt x="22" y="37"/>
                      <a:pt x="22" y="37"/>
                    </a:cubicBezTo>
                    <a:cubicBezTo>
                      <a:pt x="22" y="38"/>
                      <a:pt x="22" y="39"/>
                      <a:pt x="22" y="39"/>
                    </a:cubicBezTo>
                    <a:cubicBezTo>
                      <a:pt x="22" y="39"/>
                      <a:pt x="22" y="39"/>
                      <a:pt x="23" y="39"/>
                    </a:cubicBezTo>
                    <a:cubicBezTo>
                      <a:pt x="24" y="39"/>
                      <a:pt x="25" y="39"/>
                      <a:pt x="25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9"/>
                      <a:pt x="27" y="39"/>
                      <a:pt x="27" y="39"/>
                    </a:cubicBezTo>
                    <a:cubicBezTo>
                      <a:pt x="27" y="39"/>
                      <a:pt x="27" y="40"/>
                      <a:pt x="27" y="40"/>
                    </a:cubicBezTo>
                    <a:cubicBezTo>
                      <a:pt x="28" y="39"/>
                      <a:pt x="29" y="39"/>
                      <a:pt x="29" y="39"/>
                    </a:cubicBezTo>
                    <a:cubicBezTo>
                      <a:pt x="28" y="40"/>
                      <a:pt x="29" y="41"/>
                      <a:pt x="29" y="41"/>
                    </a:cubicBezTo>
                    <a:cubicBezTo>
                      <a:pt x="30" y="40"/>
                      <a:pt x="31" y="41"/>
                      <a:pt x="31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3" y="40"/>
                      <a:pt x="33" y="40"/>
                    </a:cubicBezTo>
                    <a:cubicBezTo>
                      <a:pt x="33" y="41"/>
                      <a:pt x="34" y="42"/>
                      <a:pt x="34" y="42"/>
                    </a:cubicBezTo>
                    <a:cubicBezTo>
                      <a:pt x="35" y="42"/>
                      <a:pt x="36" y="42"/>
                      <a:pt x="36" y="42"/>
                    </a:cubicBezTo>
                    <a:cubicBezTo>
                      <a:pt x="36" y="43"/>
                      <a:pt x="36" y="44"/>
                      <a:pt x="37" y="44"/>
                    </a:cubicBezTo>
                    <a:cubicBezTo>
                      <a:pt x="38" y="45"/>
                      <a:pt x="39" y="44"/>
                      <a:pt x="39" y="44"/>
                    </a:cubicBezTo>
                    <a:cubicBezTo>
                      <a:pt x="39" y="44"/>
                      <a:pt x="39" y="44"/>
                      <a:pt x="39" y="43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42"/>
                      <a:pt x="38" y="42"/>
                      <a:pt x="37" y="42"/>
                    </a:cubicBezTo>
                    <a:cubicBezTo>
                      <a:pt x="36" y="42"/>
                      <a:pt x="36" y="40"/>
                      <a:pt x="36" y="40"/>
                    </a:cubicBezTo>
                    <a:cubicBezTo>
                      <a:pt x="35" y="40"/>
                      <a:pt x="36" y="39"/>
                      <a:pt x="36" y="38"/>
                    </a:cubicBezTo>
                    <a:cubicBezTo>
                      <a:pt x="36" y="37"/>
                      <a:pt x="37" y="36"/>
                      <a:pt x="36" y="35"/>
                    </a:cubicBezTo>
                    <a:cubicBezTo>
                      <a:pt x="36" y="35"/>
                      <a:pt x="36" y="35"/>
                      <a:pt x="37" y="34"/>
                    </a:cubicBezTo>
                    <a:cubicBezTo>
                      <a:pt x="37" y="34"/>
                      <a:pt x="36" y="33"/>
                      <a:pt x="37" y="33"/>
                    </a:cubicBezTo>
                    <a:cubicBezTo>
                      <a:pt x="38" y="33"/>
                      <a:pt x="40" y="33"/>
                      <a:pt x="40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31"/>
                      <a:pt x="39" y="30"/>
                      <a:pt x="39" y="2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Freeform 343">
                <a:extLst>
                  <a:ext uri="{FF2B5EF4-FFF2-40B4-BE49-F238E27FC236}">
                    <a16:creationId xmlns:a16="http://schemas.microsoft.com/office/drawing/2014/main" id="{7DDFB6D9-9FDA-4BF4-9975-DD5A677BF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86125" y="2252663"/>
                <a:ext cx="14287" cy="14288"/>
              </a:xfrm>
              <a:custGeom>
                <a:avLst/>
                <a:gdLst>
                  <a:gd name="T0" fmla="*/ 1 w 4"/>
                  <a:gd name="T1" fmla="*/ 2 h 4"/>
                  <a:gd name="T2" fmla="*/ 1 w 4"/>
                  <a:gd name="T3" fmla="*/ 4 h 4"/>
                  <a:gd name="T4" fmla="*/ 2 w 4"/>
                  <a:gd name="T5" fmla="*/ 4 h 4"/>
                  <a:gd name="T6" fmla="*/ 4 w 4"/>
                  <a:gd name="T7" fmla="*/ 1 h 4"/>
                  <a:gd name="T8" fmla="*/ 4 w 4"/>
                  <a:gd name="T9" fmla="*/ 1 h 4"/>
                  <a:gd name="T10" fmla="*/ 4 w 4"/>
                  <a:gd name="T11" fmla="*/ 0 h 4"/>
                  <a:gd name="T12" fmla="*/ 2 w 4"/>
                  <a:gd name="T13" fmla="*/ 0 h 4"/>
                  <a:gd name="T14" fmla="*/ 1 w 4"/>
                  <a:gd name="T15" fmla="*/ 0 h 4"/>
                  <a:gd name="T16" fmla="*/ 0 w 4"/>
                  <a:gd name="T17" fmla="*/ 0 h 4"/>
                  <a:gd name="T18" fmla="*/ 1 w 4"/>
                  <a:gd name="T19" fmla="*/ 0 h 4"/>
                  <a:gd name="T20" fmla="*/ 1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1" y="2"/>
                    </a:moveTo>
                    <a:cubicBezTo>
                      <a:pt x="1" y="2"/>
                      <a:pt x="1" y="3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3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Freeform 344">
                <a:extLst>
                  <a:ext uri="{FF2B5EF4-FFF2-40B4-BE49-F238E27FC236}">
                    <a16:creationId xmlns:a16="http://schemas.microsoft.com/office/drawing/2014/main" id="{6B38D470-D110-41AA-A727-583594072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75013" y="2320925"/>
                <a:ext cx="90487" cy="144463"/>
              </a:xfrm>
              <a:custGeom>
                <a:avLst/>
                <a:gdLst>
                  <a:gd name="T0" fmla="*/ 24 w 25"/>
                  <a:gd name="T1" fmla="*/ 10 h 40"/>
                  <a:gd name="T2" fmla="*/ 24 w 25"/>
                  <a:gd name="T3" fmla="*/ 5 h 40"/>
                  <a:gd name="T4" fmla="*/ 24 w 25"/>
                  <a:gd name="T5" fmla="*/ 0 h 40"/>
                  <a:gd name="T6" fmla="*/ 24 w 25"/>
                  <a:gd name="T7" fmla="*/ 0 h 40"/>
                  <a:gd name="T8" fmla="*/ 21 w 25"/>
                  <a:gd name="T9" fmla="*/ 1 h 40"/>
                  <a:gd name="T10" fmla="*/ 19 w 25"/>
                  <a:gd name="T11" fmla="*/ 1 h 40"/>
                  <a:gd name="T12" fmla="*/ 18 w 25"/>
                  <a:gd name="T13" fmla="*/ 1 h 40"/>
                  <a:gd name="T14" fmla="*/ 17 w 25"/>
                  <a:gd name="T15" fmla="*/ 2 h 40"/>
                  <a:gd name="T16" fmla="*/ 16 w 25"/>
                  <a:gd name="T17" fmla="*/ 2 h 40"/>
                  <a:gd name="T18" fmla="*/ 14 w 25"/>
                  <a:gd name="T19" fmla="*/ 3 h 40"/>
                  <a:gd name="T20" fmla="*/ 13 w 25"/>
                  <a:gd name="T21" fmla="*/ 2 h 40"/>
                  <a:gd name="T22" fmla="*/ 12 w 25"/>
                  <a:gd name="T23" fmla="*/ 2 h 40"/>
                  <a:gd name="T24" fmla="*/ 11 w 25"/>
                  <a:gd name="T25" fmla="*/ 2 h 40"/>
                  <a:gd name="T26" fmla="*/ 10 w 25"/>
                  <a:gd name="T27" fmla="*/ 3 h 40"/>
                  <a:gd name="T28" fmla="*/ 11 w 25"/>
                  <a:gd name="T29" fmla="*/ 8 h 40"/>
                  <a:gd name="T30" fmla="*/ 13 w 25"/>
                  <a:gd name="T31" fmla="*/ 9 h 40"/>
                  <a:gd name="T32" fmla="*/ 13 w 25"/>
                  <a:gd name="T33" fmla="*/ 12 h 40"/>
                  <a:gd name="T34" fmla="*/ 12 w 25"/>
                  <a:gd name="T35" fmla="*/ 13 h 40"/>
                  <a:gd name="T36" fmla="*/ 11 w 25"/>
                  <a:gd name="T37" fmla="*/ 15 h 40"/>
                  <a:gd name="T38" fmla="*/ 9 w 25"/>
                  <a:gd name="T39" fmla="*/ 12 h 40"/>
                  <a:gd name="T40" fmla="*/ 10 w 25"/>
                  <a:gd name="T41" fmla="*/ 9 h 40"/>
                  <a:gd name="T42" fmla="*/ 8 w 25"/>
                  <a:gd name="T43" fmla="*/ 9 h 40"/>
                  <a:gd name="T44" fmla="*/ 6 w 25"/>
                  <a:gd name="T45" fmla="*/ 8 h 40"/>
                  <a:gd name="T46" fmla="*/ 0 w 25"/>
                  <a:gd name="T47" fmla="*/ 10 h 40"/>
                  <a:gd name="T48" fmla="*/ 0 w 25"/>
                  <a:gd name="T49" fmla="*/ 12 h 40"/>
                  <a:gd name="T50" fmla="*/ 0 w 25"/>
                  <a:gd name="T51" fmla="*/ 12 h 40"/>
                  <a:gd name="T52" fmla="*/ 1 w 25"/>
                  <a:gd name="T53" fmla="*/ 13 h 40"/>
                  <a:gd name="T54" fmla="*/ 4 w 25"/>
                  <a:gd name="T55" fmla="*/ 14 h 40"/>
                  <a:gd name="T56" fmla="*/ 6 w 25"/>
                  <a:gd name="T57" fmla="*/ 14 h 40"/>
                  <a:gd name="T58" fmla="*/ 6 w 25"/>
                  <a:gd name="T59" fmla="*/ 18 h 40"/>
                  <a:gd name="T60" fmla="*/ 6 w 25"/>
                  <a:gd name="T61" fmla="*/ 20 h 40"/>
                  <a:gd name="T62" fmla="*/ 6 w 25"/>
                  <a:gd name="T63" fmla="*/ 22 h 40"/>
                  <a:gd name="T64" fmla="*/ 5 w 25"/>
                  <a:gd name="T65" fmla="*/ 24 h 40"/>
                  <a:gd name="T66" fmla="*/ 5 w 25"/>
                  <a:gd name="T67" fmla="*/ 26 h 40"/>
                  <a:gd name="T68" fmla="*/ 2 w 25"/>
                  <a:gd name="T69" fmla="*/ 28 h 40"/>
                  <a:gd name="T70" fmla="*/ 2 w 25"/>
                  <a:gd name="T71" fmla="*/ 28 h 40"/>
                  <a:gd name="T72" fmla="*/ 4 w 25"/>
                  <a:gd name="T73" fmla="*/ 33 h 40"/>
                  <a:gd name="T74" fmla="*/ 4 w 25"/>
                  <a:gd name="T75" fmla="*/ 37 h 40"/>
                  <a:gd name="T76" fmla="*/ 4 w 25"/>
                  <a:gd name="T77" fmla="*/ 40 h 40"/>
                  <a:gd name="T78" fmla="*/ 6 w 25"/>
                  <a:gd name="T79" fmla="*/ 39 h 40"/>
                  <a:gd name="T80" fmla="*/ 6 w 25"/>
                  <a:gd name="T81" fmla="*/ 38 h 40"/>
                  <a:gd name="T82" fmla="*/ 5 w 25"/>
                  <a:gd name="T83" fmla="*/ 37 h 40"/>
                  <a:gd name="T84" fmla="*/ 9 w 25"/>
                  <a:gd name="T85" fmla="*/ 35 h 40"/>
                  <a:gd name="T86" fmla="*/ 12 w 25"/>
                  <a:gd name="T87" fmla="*/ 33 h 40"/>
                  <a:gd name="T88" fmla="*/ 12 w 25"/>
                  <a:gd name="T89" fmla="*/ 29 h 40"/>
                  <a:gd name="T90" fmla="*/ 11 w 25"/>
                  <a:gd name="T91" fmla="*/ 27 h 40"/>
                  <a:gd name="T92" fmla="*/ 10 w 25"/>
                  <a:gd name="T93" fmla="*/ 24 h 40"/>
                  <a:gd name="T94" fmla="*/ 11 w 25"/>
                  <a:gd name="T95" fmla="*/ 22 h 40"/>
                  <a:gd name="T96" fmla="*/ 12 w 25"/>
                  <a:gd name="T97" fmla="*/ 21 h 40"/>
                  <a:gd name="T98" fmla="*/ 14 w 25"/>
                  <a:gd name="T99" fmla="*/ 19 h 40"/>
                  <a:gd name="T100" fmla="*/ 16 w 25"/>
                  <a:gd name="T101" fmla="*/ 17 h 40"/>
                  <a:gd name="T102" fmla="*/ 21 w 25"/>
                  <a:gd name="T103" fmla="*/ 15 h 40"/>
                  <a:gd name="T104" fmla="*/ 24 w 25"/>
                  <a:gd name="T105" fmla="*/ 1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5" h="40">
                    <a:moveTo>
                      <a:pt x="24" y="10"/>
                    </a:moveTo>
                    <a:cubicBezTo>
                      <a:pt x="24" y="9"/>
                      <a:pt x="24" y="7"/>
                      <a:pt x="24" y="5"/>
                    </a:cubicBezTo>
                    <a:cubicBezTo>
                      <a:pt x="24" y="4"/>
                      <a:pt x="24" y="1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0"/>
                      <a:pt x="21" y="1"/>
                      <a:pt x="21" y="1"/>
                    </a:cubicBezTo>
                    <a:cubicBezTo>
                      <a:pt x="21" y="1"/>
                      <a:pt x="20" y="1"/>
                      <a:pt x="19" y="1"/>
                    </a:cubicBezTo>
                    <a:cubicBezTo>
                      <a:pt x="19" y="2"/>
                      <a:pt x="19" y="2"/>
                      <a:pt x="18" y="1"/>
                    </a:cubicBezTo>
                    <a:cubicBezTo>
                      <a:pt x="18" y="1"/>
                      <a:pt x="17" y="2"/>
                      <a:pt x="17" y="2"/>
                    </a:cubicBezTo>
                    <a:cubicBezTo>
                      <a:pt x="17" y="3"/>
                      <a:pt x="16" y="2"/>
                      <a:pt x="16" y="2"/>
                    </a:cubicBezTo>
                    <a:cubicBezTo>
                      <a:pt x="16" y="2"/>
                      <a:pt x="15" y="3"/>
                      <a:pt x="14" y="3"/>
                    </a:cubicBezTo>
                    <a:cubicBezTo>
                      <a:pt x="13" y="3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2"/>
                      <a:pt x="10" y="3"/>
                      <a:pt x="10" y="3"/>
                    </a:cubicBezTo>
                    <a:cubicBezTo>
                      <a:pt x="10" y="4"/>
                      <a:pt x="11" y="7"/>
                      <a:pt x="11" y="8"/>
                    </a:cubicBezTo>
                    <a:cubicBezTo>
                      <a:pt x="12" y="8"/>
                      <a:pt x="13" y="9"/>
                      <a:pt x="13" y="9"/>
                    </a:cubicBezTo>
                    <a:cubicBezTo>
                      <a:pt x="13" y="10"/>
                      <a:pt x="13" y="10"/>
                      <a:pt x="13" y="12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1" y="14"/>
                      <a:pt x="12" y="15"/>
                      <a:pt x="11" y="15"/>
                    </a:cubicBezTo>
                    <a:cubicBezTo>
                      <a:pt x="11" y="16"/>
                      <a:pt x="9" y="13"/>
                      <a:pt x="9" y="12"/>
                    </a:cubicBezTo>
                    <a:cubicBezTo>
                      <a:pt x="9" y="12"/>
                      <a:pt x="10" y="10"/>
                      <a:pt x="10" y="9"/>
                    </a:cubicBezTo>
                    <a:cubicBezTo>
                      <a:pt x="10" y="8"/>
                      <a:pt x="8" y="9"/>
                      <a:pt x="8" y="9"/>
                    </a:cubicBezTo>
                    <a:cubicBezTo>
                      <a:pt x="7" y="9"/>
                      <a:pt x="6" y="8"/>
                      <a:pt x="6" y="8"/>
                    </a:cubicBezTo>
                    <a:cubicBezTo>
                      <a:pt x="6" y="8"/>
                      <a:pt x="0" y="10"/>
                      <a:pt x="0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3" y="13"/>
                      <a:pt x="4" y="14"/>
                    </a:cubicBezTo>
                    <a:cubicBezTo>
                      <a:pt x="4" y="14"/>
                      <a:pt x="6" y="14"/>
                      <a:pt x="6" y="14"/>
                    </a:cubicBezTo>
                    <a:cubicBezTo>
                      <a:pt x="6" y="15"/>
                      <a:pt x="6" y="17"/>
                      <a:pt x="6" y="18"/>
                    </a:cubicBezTo>
                    <a:cubicBezTo>
                      <a:pt x="6" y="19"/>
                      <a:pt x="5" y="19"/>
                      <a:pt x="6" y="20"/>
                    </a:cubicBezTo>
                    <a:cubicBezTo>
                      <a:pt x="6" y="21"/>
                      <a:pt x="6" y="22"/>
                      <a:pt x="6" y="22"/>
                    </a:cubicBezTo>
                    <a:cubicBezTo>
                      <a:pt x="7" y="22"/>
                      <a:pt x="6" y="23"/>
                      <a:pt x="5" y="24"/>
                    </a:cubicBezTo>
                    <a:cubicBezTo>
                      <a:pt x="5" y="24"/>
                      <a:pt x="5" y="25"/>
                      <a:pt x="5" y="26"/>
                    </a:cubicBezTo>
                    <a:cubicBezTo>
                      <a:pt x="4" y="26"/>
                      <a:pt x="3" y="27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9"/>
                      <a:pt x="3" y="32"/>
                      <a:pt x="4" y="33"/>
                    </a:cubicBezTo>
                    <a:cubicBezTo>
                      <a:pt x="4" y="33"/>
                      <a:pt x="4" y="37"/>
                      <a:pt x="4" y="37"/>
                    </a:cubicBezTo>
                    <a:cubicBezTo>
                      <a:pt x="4" y="37"/>
                      <a:pt x="4" y="40"/>
                      <a:pt x="4" y="40"/>
                    </a:cubicBezTo>
                    <a:cubicBezTo>
                      <a:pt x="4" y="40"/>
                      <a:pt x="5" y="39"/>
                      <a:pt x="6" y="39"/>
                    </a:cubicBezTo>
                    <a:cubicBezTo>
                      <a:pt x="6" y="39"/>
                      <a:pt x="6" y="39"/>
                      <a:pt x="6" y="38"/>
                    </a:cubicBezTo>
                    <a:cubicBezTo>
                      <a:pt x="6" y="37"/>
                      <a:pt x="5" y="38"/>
                      <a:pt x="5" y="37"/>
                    </a:cubicBezTo>
                    <a:cubicBezTo>
                      <a:pt x="5" y="37"/>
                      <a:pt x="7" y="35"/>
                      <a:pt x="9" y="35"/>
                    </a:cubicBezTo>
                    <a:cubicBezTo>
                      <a:pt x="11" y="34"/>
                      <a:pt x="11" y="34"/>
                      <a:pt x="12" y="33"/>
                    </a:cubicBezTo>
                    <a:cubicBezTo>
                      <a:pt x="12" y="32"/>
                      <a:pt x="12" y="30"/>
                      <a:pt x="12" y="29"/>
                    </a:cubicBezTo>
                    <a:cubicBezTo>
                      <a:pt x="12" y="29"/>
                      <a:pt x="12" y="28"/>
                      <a:pt x="11" y="27"/>
                    </a:cubicBezTo>
                    <a:cubicBezTo>
                      <a:pt x="11" y="25"/>
                      <a:pt x="11" y="25"/>
                      <a:pt x="10" y="24"/>
                    </a:cubicBezTo>
                    <a:cubicBezTo>
                      <a:pt x="10" y="23"/>
                      <a:pt x="10" y="22"/>
                      <a:pt x="11" y="22"/>
                    </a:cubicBezTo>
                    <a:cubicBezTo>
                      <a:pt x="11" y="22"/>
                      <a:pt x="11" y="22"/>
                      <a:pt x="12" y="21"/>
                    </a:cubicBezTo>
                    <a:cubicBezTo>
                      <a:pt x="12" y="20"/>
                      <a:pt x="13" y="20"/>
                      <a:pt x="14" y="19"/>
                    </a:cubicBezTo>
                    <a:cubicBezTo>
                      <a:pt x="15" y="19"/>
                      <a:pt x="15" y="18"/>
                      <a:pt x="16" y="17"/>
                    </a:cubicBezTo>
                    <a:cubicBezTo>
                      <a:pt x="18" y="16"/>
                      <a:pt x="19" y="16"/>
                      <a:pt x="21" y="15"/>
                    </a:cubicBezTo>
                    <a:cubicBezTo>
                      <a:pt x="22" y="14"/>
                      <a:pt x="25" y="11"/>
                      <a:pt x="24" y="1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Freeform 345">
                <a:extLst>
                  <a:ext uri="{FF2B5EF4-FFF2-40B4-BE49-F238E27FC236}">
                    <a16:creationId xmlns:a16="http://schemas.microsoft.com/office/drawing/2014/main" id="{BE91C5A2-0521-48B8-9B5E-CFF7B0BC8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82950" y="2238375"/>
                <a:ext cx="95250" cy="93663"/>
              </a:xfrm>
              <a:custGeom>
                <a:avLst/>
                <a:gdLst>
                  <a:gd name="T0" fmla="*/ 24 w 26"/>
                  <a:gd name="T1" fmla="*/ 21 h 26"/>
                  <a:gd name="T2" fmla="*/ 23 w 26"/>
                  <a:gd name="T3" fmla="*/ 18 h 26"/>
                  <a:gd name="T4" fmla="*/ 23 w 26"/>
                  <a:gd name="T5" fmla="*/ 16 h 26"/>
                  <a:gd name="T6" fmla="*/ 23 w 26"/>
                  <a:gd name="T7" fmla="*/ 15 h 26"/>
                  <a:gd name="T8" fmla="*/ 22 w 26"/>
                  <a:gd name="T9" fmla="*/ 13 h 26"/>
                  <a:gd name="T10" fmla="*/ 23 w 26"/>
                  <a:gd name="T11" fmla="*/ 9 h 26"/>
                  <a:gd name="T12" fmla="*/ 19 w 26"/>
                  <a:gd name="T13" fmla="*/ 6 h 26"/>
                  <a:gd name="T14" fmla="*/ 19 w 26"/>
                  <a:gd name="T15" fmla="*/ 5 h 26"/>
                  <a:gd name="T16" fmla="*/ 10 w 26"/>
                  <a:gd name="T17" fmla="*/ 0 h 26"/>
                  <a:gd name="T18" fmla="*/ 9 w 26"/>
                  <a:gd name="T19" fmla="*/ 2 h 26"/>
                  <a:gd name="T20" fmla="*/ 10 w 26"/>
                  <a:gd name="T21" fmla="*/ 4 h 26"/>
                  <a:gd name="T22" fmla="*/ 6 w 26"/>
                  <a:gd name="T23" fmla="*/ 4 h 26"/>
                  <a:gd name="T24" fmla="*/ 6 w 26"/>
                  <a:gd name="T25" fmla="*/ 0 h 26"/>
                  <a:gd name="T26" fmla="*/ 4 w 26"/>
                  <a:gd name="T27" fmla="*/ 0 h 26"/>
                  <a:gd name="T28" fmla="*/ 3 w 26"/>
                  <a:gd name="T29" fmla="*/ 1 h 26"/>
                  <a:gd name="T30" fmla="*/ 3 w 26"/>
                  <a:gd name="T31" fmla="*/ 2 h 26"/>
                  <a:gd name="T32" fmla="*/ 3 w 26"/>
                  <a:gd name="T33" fmla="*/ 3 h 26"/>
                  <a:gd name="T34" fmla="*/ 3 w 26"/>
                  <a:gd name="T35" fmla="*/ 4 h 26"/>
                  <a:gd name="T36" fmla="*/ 3 w 26"/>
                  <a:gd name="T37" fmla="*/ 5 h 26"/>
                  <a:gd name="T38" fmla="*/ 3 w 26"/>
                  <a:gd name="T39" fmla="*/ 5 h 26"/>
                  <a:gd name="T40" fmla="*/ 1 w 26"/>
                  <a:gd name="T41" fmla="*/ 8 h 26"/>
                  <a:gd name="T42" fmla="*/ 0 w 26"/>
                  <a:gd name="T43" fmla="*/ 8 h 26"/>
                  <a:gd name="T44" fmla="*/ 2 w 26"/>
                  <a:gd name="T45" fmla="*/ 13 h 26"/>
                  <a:gd name="T46" fmla="*/ 3 w 26"/>
                  <a:gd name="T47" fmla="*/ 16 h 26"/>
                  <a:gd name="T48" fmla="*/ 4 w 26"/>
                  <a:gd name="T49" fmla="*/ 18 h 26"/>
                  <a:gd name="T50" fmla="*/ 2 w 26"/>
                  <a:gd name="T51" fmla="*/ 17 h 26"/>
                  <a:gd name="T52" fmla="*/ 2 w 26"/>
                  <a:gd name="T53" fmla="*/ 17 h 26"/>
                  <a:gd name="T54" fmla="*/ 2 w 26"/>
                  <a:gd name="T55" fmla="*/ 17 h 26"/>
                  <a:gd name="T56" fmla="*/ 4 w 26"/>
                  <a:gd name="T57" fmla="*/ 18 h 26"/>
                  <a:gd name="T58" fmla="*/ 6 w 26"/>
                  <a:gd name="T59" fmla="*/ 19 h 26"/>
                  <a:gd name="T60" fmla="*/ 9 w 26"/>
                  <a:gd name="T61" fmla="*/ 20 h 26"/>
                  <a:gd name="T62" fmla="*/ 9 w 26"/>
                  <a:gd name="T63" fmla="*/ 21 h 26"/>
                  <a:gd name="T64" fmla="*/ 11 w 26"/>
                  <a:gd name="T65" fmla="*/ 21 h 26"/>
                  <a:gd name="T66" fmla="*/ 11 w 26"/>
                  <a:gd name="T67" fmla="*/ 20 h 26"/>
                  <a:gd name="T68" fmla="*/ 13 w 26"/>
                  <a:gd name="T69" fmla="*/ 25 h 26"/>
                  <a:gd name="T70" fmla="*/ 14 w 26"/>
                  <a:gd name="T71" fmla="*/ 25 h 26"/>
                  <a:gd name="T72" fmla="*/ 15 w 26"/>
                  <a:gd name="T73" fmla="*/ 25 h 26"/>
                  <a:gd name="T74" fmla="*/ 16 w 26"/>
                  <a:gd name="T75" fmla="*/ 26 h 26"/>
                  <a:gd name="T76" fmla="*/ 18 w 26"/>
                  <a:gd name="T77" fmla="*/ 25 h 26"/>
                  <a:gd name="T78" fmla="*/ 19 w 26"/>
                  <a:gd name="T79" fmla="*/ 25 h 26"/>
                  <a:gd name="T80" fmla="*/ 20 w 26"/>
                  <a:gd name="T81" fmla="*/ 24 h 26"/>
                  <a:gd name="T82" fmla="*/ 21 w 26"/>
                  <a:gd name="T83" fmla="*/ 24 h 26"/>
                  <a:gd name="T84" fmla="*/ 23 w 26"/>
                  <a:gd name="T85" fmla="*/ 24 h 26"/>
                  <a:gd name="T86" fmla="*/ 26 w 26"/>
                  <a:gd name="T87" fmla="*/ 23 h 26"/>
                  <a:gd name="T88" fmla="*/ 24 w 26"/>
                  <a:gd name="T8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" h="26">
                    <a:moveTo>
                      <a:pt x="24" y="21"/>
                    </a:moveTo>
                    <a:cubicBezTo>
                      <a:pt x="24" y="19"/>
                      <a:pt x="23" y="19"/>
                      <a:pt x="23" y="18"/>
                    </a:cubicBezTo>
                    <a:cubicBezTo>
                      <a:pt x="23" y="17"/>
                      <a:pt x="23" y="16"/>
                      <a:pt x="23" y="16"/>
                    </a:cubicBezTo>
                    <a:cubicBezTo>
                      <a:pt x="23" y="16"/>
                      <a:pt x="23" y="15"/>
                      <a:pt x="23" y="15"/>
                    </a:cubicBezTo>
                    <a:cubicBezTo>
                      <a:pt x="24" y="14"/>
                      <a:pt x="22" y="14"/>
                      <a:pt x="22" y="13"/>
                    </a:cubicBezTo>
                    <a:cubicBezTo>
                      <a:pt x="22" y="12"/>
                      <a:pt x="22" y="11"/>
                      <a:pt x="23" y="9"/>
                    </a:cubicBezTo>
                    <a:cubicBezTo>
                      <a:pt x="21" y="8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2"/>
                      <a:pt x="9" y="2"/>
                    </a:cubicBezTo>
                    <a:cubicBezTo>
                      <a:pt x="9" y="3"/>
                      <a:pt x="10" y="4"/>
                      <a:pt x="10" y="4"/>
                    </a:cubicBezTo>
                    <a:cubicBezTo>
                      <a:pt x="9" y="4"/>
                      <a:pt x="7" y="3"/>
                      <a:pt x="6" y="4"/>
                    </a:cubicBezTo>
                    <a:cubicBezTo>
                      <a:pt x="5" y="4"/>
                      <a:pt x="5" y="2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4" y="2"/>
                      <a:pt x="3" y="3"/>
                    </a:cubicBezTo>
                    <a:cubicBezTo>
                      <a:pt x="3" y="3"/>
                      <a:pt x="3" y="3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8"/>
                      <a:pt x="1" y="8"/>
                    </a:cubicBezTo>
                    <a:cubicBezTo>
                      <a:pt x="1" y="8"/>
                      <a:pt x="1" y="8"/>
                      <a:pt x="0" y="8"/>
                    </a:cubicBezTo>
                    <a:cubicBezTo>
                      <a:pt x="1" y="10"/>
                      <a:pt x="1" y="12"/>
                      <a:pt x="2" y="13"/>
                    </a:cubicBezTo>
                    <a:cubicBezTo>
                      <a:pt x="3" y="14"/>
                      <a:pt x="3" y="15"/>
                      <a:pt x="3" y="16"/>
                    </a:cubicBezTo>
                    <a:cubicBezTo>
                      <a:pt x="3" y="17"/>
                      <a:pt x="4" y="17"/>
                      <a:pt x="4" y="18"/>
                    </a:cubicBezTo>
                    <a:cubicBezTo>
                      <a:pt x="3" y="18"/>
                      <a:pt x="3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6" y="19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1"/>
                    </a:cubicBezTo>
                    <a:cubicBezTo>
                      <a:pt x="9" y="21"/>
                      <a:pt x="10" y="21"/>
                      <a:pt x="11" y="2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0"/>
                      <a:pt x="13" y="23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ubicBezTo>
                      <a:pt x="16" y="25"/>
                      <a:pt x="15" y="26"/>
                      <a:pt x="16" y="26"/>
                    </a:cubicBezTo>
                    <a:cubicBezTo>
                      <a:pt x="17" y="26"/>
                      <a:pt x="18" y="25"/>
                      <a:pt x="18" y="25"/>
                    </a:cubicBezTo>
                    <a:cubicBezTo>
                      <a:pt x="18" y="25"/>
                      <a:pt x="19" y="26"/>
                      <a:pt x="19" y="25"/>
                    </a:cubicBezTo>
                    <a:cubicBezTo>
                      <a:pt x="19" y="25"/>
                      <a:pt x="20" y="24"/>
                      <a:pt x="20" y="24"/>
                    </a:cubicBezTo>
                    <a:cubicBezTo>
                      <a:pt x="21" y="25"/>
                      <a:pt x="21" y="25"/>
                      <a:pt x="21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3" y="24"/>
                      <a:pt x="24" y="23"/>
                      <a:pt x="26" y="23"/>
                    </a:cubicBezTo>
                    <a:cubicBezTo>
                      <a:pt x="26" y="21"/>
                      <a:pt x="24" y="22"/>
                      <a:pt x="24" y="2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Freeform 346">
                <a:extLst>
                  <a:ext uri="{FF2B5EF4-FFF2-40B4-BE49-F238E27FC236}">
                    <a16:creationId xmlns:a16="http://schemas.microsoft.com/office/drawing/2014/main" id="{E1FE46CB-A1A6-4C28-B0A8-15E44C3F0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2788" y="2314575"/>
                <a:ext cx="25400" cy="65088"/>
              </a:xfrm>
              <a:custGeom>
                <a:avLst/>
                <a:gdLst>
                  <a:gd name="T0" fmla="*/ 7 w 7"/>
                  <a:gd name="T1" fmla="*/ 11 h 18"/>
                  <a:gd name="T2" fmla="*/ 5 w 7"/>
                  <a:gd name="T3" fmla="*/ 10 h 18"/>
                  <a:gd name="T4" fmla="*/ 5 w 7"/>
                  <a:gd name="T5" fmla="*/ 10 h 18"/>
                  <a:gd name="T6" fmla="*/ 3 w 7"/>
                  <a:gd name="T7" fmla="*/ 7 h 18"/>
                  <a:gd name="T8" fmla="*/ 3 w 7"/>
                  <a:gd name="T9" fmla="*/ 3 h 18"/>
                  <a:gd name="T10" fmla="*/ 3 w 7"/>
                  <a:gd name="T11" fmla="*/ 0 h 18"/>
                  <a:gd name="T12" fmla="*/ 1 w 7"/>
                  <a:gd name="T13" fmla="*/ 0 h 18"/>
                  <a:gd name="T14" fmla="*/ 2 w 7"/>
                  <a:gd name="T15" fmla="*/ 2 h 18"/>
                  <a:gd name="T16" fmla="*/ 1 w 7"/>
                  <a:gd name="T17" fmla="*/ 2 h 18"/>
                  <a:gd name="T18" fmla="*/ 1 w 7"/>
                  <a:gd name="T19" fmla="*/ 6 h 18"/>
                  <a:gd name="T20" fmla="*/ 0 w 7"/>
                  <a:gd name="T21" fmla="*/ 7 h 18"/>
                  <a:gd name="T22" fmla="*/ 0 w 7"/>
                  <a:gd name="T23" fmla="*/ 9 h 18"/>
                  <a:gd name="T24" fmla="*/ 0 w 7"/>
                  <a:gd name="T25" fmla="*/ 10 h 18"/>
                  <a:gd name="T26" fmla="*/ 0 w 7"/>
                  <a:gd name="T27" fmla="*/ 10 h 18"/>
                  <a:gd name="T28" fmla="*/ 2 w 7"/>
                  <a:gd name="T29" fmla="*/ 11 h 18"/>
                  <a:gd name="T30" fmla="*/ 4 w 7"/>
                  <a:gd name="T31" fmla="*/ 11 h 18"/>
                  <a:gd name="T32" fmla="*/ 3 w 7"/>
                  <a:gd name="T33" fmla="*/ 14 h 18"/>
                  <a:gd name="T34" fmla="*/ 5 w 7"/>
                  <a:gd name="T35" fmla="*/ 17 h 18"/>
                  <a:gd name="T36" fmla="*/ 6 w 7"/>
                  <a:gd name="T37" fmla="*/ 15 h 18"/>
                  <a:gd name="T38" fmla="*/ 7 w 7"/>
                  <a:gd name="T39" fmla="*/ 14 h 18"/>
                  <a:gd name="T40" fmla="*/ 7 w 7"/>
                  <a:gd name="T41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" h="18">
                    <a:moveTo>
                      <a:pt x="7" y="11"/>
                    </a:moveTo>
                    <a:cubicBezTo>
                      <a:pt x="7" y="11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1"/>
                      <a:pt x="3" y="8"/>
                      <a:pt x="3" y="7"/>
                    </a:cubicBezTo>
                    <a:cubicBezTo>
                      <a:pt x="3" y="5"/>
                      <a:pt x="4" y="4"/>
                      <a:pt x="3" y="3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3"/>
                      <a:pt x="1" y="6"/>
                      <a:pt x="1" y="6"/>
                    </a:cubicBezTo>
                    <a:cubicBezTo>
                      <a:pt x="2" y="7"/>
                      <a:pt x="0" y="6"/>
                      <a:pt x="0" y="7"/>
                    </a:cubicBezTo>
                    <a:cubicBezTo>
                      <a:pt x="0" y="7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1" y="11"/>
                      <a:pt x="2" y="11"/>
                    </a:cubicBezTo>
                    <a:cubicBezTo>
                      <a:pt x="2" y="11"/>
                      <a:pt x="4" y="10"/>
                      <a:pt x="4" y="11"/>
                    </a:cubicBezTo>
                    <a:cubicBezTo>
                      <a:pt x="4" y="12"/>
                      <a:pt x="3" y="14"/>
                      <a:pt x="3" y="14"/>
                    </a:cubicBezTo>
                    <a:cubicBezTo>
                      <a:pt x="3" y="15"/>
                      <a:pt x="5" y="18"/>
                      <a:pt x="5" y="17"/>
                    </a:cubicBezTo>
                    <a:cubicBezTo>
                      <a:pt x="6" y="17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2"/>
                      <a:pt x="7" y="12"/>
                      <a:pt x="7" y="11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Freeform 347">
                <a:extLst>
                  <a:ext uri="{FF2B5EF4-FFF2-40B4-BE49-F238E27FC236}">
                    <a16:creationId xmlns:a16="http://schemas.microsoft.com/office/drawing/2014/main" id="{DCEA8FDC-9789-4341-9335-95F9C4973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51063" y="2408238"/>
                <a:ext cx="25400" cy="20638"/>
              </a:xfrm>
              <a:custGeom>
                <a:avLst/>
                <a:gdLst>
                  <a:gd name="T0" fmla="*/ 0 w 7"/>
                  <a:gd name="T1" fmla="*/ 0 h 6"/>
                  <a:gd name="T2" fmla="*/ 7 w 7"/>
                  <a:gd name="T3" fmla="*/ 5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0" y="0"/>
                      <a:pt x="7" y="4"/>
                      <a:pt x="7" y="5"/>
                    </a:cubicBezTo>
                    <a:cubicBezTo>
                      <a:pt x="6" y="6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Freeform 348">
                <a:extLst>
                  <a:ext uri="{FF2B5EF4-FFF2-40B4-BE49-F238E27FC236}">
                    <a16:creationId xmlns:a16="http://schemas.microsoft.com/office/drawing/2014/main" id="{BD54EB4C-86D7-4752-8901-BFA9161F3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57513" y="1866900"/>
                <a:ext cx="65087" cy="44450"/>
              </a:xfrm>
              <a:custGeom>
                <a:avLst/>
                <a:gdLst>
                  <a:gd name="T0" fmla="*/ 15 w 18"/>
                  <a:gd name="T1" fmla="*/ 9 h 12"/>
                  <a:gd name="T2" fmla="*/ 16 w 18"/>
                  <a:gd name="T3" fmla="*/ 10 h 12"/>
                  <a:gd name="T4" fmla="*/ 17 w 18"/>
                  <a:gd name="T5" fmla="*/ 10 h 12"/>
                  <a:gd name="T6" fmla="*/ 18 w 18"/>
                  <a:gd name="T7" fmla="*/ 10 h 12"/>
                  <a:gd name="T8" fmla="*/ 18 w 18"/>
                  <a:gd name="T9" fmla="*/ 7 h 12"/>
                  <a:gd name="T10" fmla="*/ 15 w 18"/>
                  <a:gd name="T11" fmla="*/ 6 h 12"/>
                  <a:gd name="T12" fmla="*/ 15 w 18"/>
                  <a:gd name="T13" fmla="*/ 4 h 12"/>
                  <a:gd name="T14" fmla="*/ 12 w 18"/>
                  <a:gd name="T15" fmla="*/ 4 h 12"/>
                  <a:gd name="T16" fmla="*/ 10 w 18"/>
                  <a:gd name="T17" fmla="*/ 4 h 12"/>
                  <a:gd name="T18" fmla="*/ 8 w 18"/>
                  <a:gd name="T19" fmla="*/ 3 h 12"/>
                  <a:gd name="T20" fmla="*/ 5 w 18"/>
                  <a:gd name="T21" fmla="*/ 3 h 12"/>
                  <a:gd name="T22" fmla="*/ 6 w 18"/>
                  <a:gd name="T23" fmla="*/ 2 h 12"/>
                  <a:gd name="T24" fmla="*/ 7 w 18"/>
                  <a:gd name="T25" fmla="*/ 2 h 12"/>
                  <a:gd name="T26" fmla="*/ 8 w 18"/>
                  <a:gd name="T27" fmla="*/ 0 h 12"/>
                  <a:gd name="T28" fmla="*/ 6 w 18"/>
                  <a:gd name="T29" fmla="*/ 0 h 12"/>
                  <a:gd name="T30" fmla="*/ 4 w 18"/>
                  <a:gd name="T31" fmla="*/ 1 h 12"/>
                  <a:gd name="T32" fmla="*/ 3 w 18"/>
                  <a:gd name="T33" fmla="*/ 2 h 12"/>
                  <a:gd name="T34" fmla="*/ 3 w 18"/>
                  <a:gd name="T35" fmla="*/ 3 h 12"/>
                  <a:gd name="T36" fmla="*/ 0 w 18"/>
                  <a:gd name="T37" fmla="*/ 4 h 12"/>
                  <a:gd name="T38" fmla="*/ 2 w 18"/>
                  <a:gd name="T39" fmla="*/ 6 h 12"/>
                  <a:gd name="T40" fmla="*/ 2 w 18"/>
                  <a:gd name="T41" fmla="*/ 8 h 12"/>
                  <a:gd name="T42" fmla="*/ 1 w 18"/>
                  <a:gd name="T43" fmla="*/ 10 h 12"/>
                  <a:gd name="T44" fmla="*/ 2 w 18"/>
                  <a:gd name="T45" fmla="*/ 10 h 12"/>
                  <a:gd name="T46" fmla="*/ 5 w 18"/>
                  <a:gd name="T47" fmla="*/ 10 h 12"/>
                  <a:gd name="T48" fmla="*/ 7 w 18"/>
                  <a:gd name="T49" fmla="*/ 9 h 12"/>
                  <a:gd name="T50" fmla="*/ 9 w 18"/>
                  <a:gd name="T51" fmla="*/ 7 h 12"/>
                  <a:gd name="T52" fmla="*/ 10 w 18"/>
                  <a:gd name="T53" fmla="*/ 9 h 12"/>
                  <a:gd name="T54" fmla="*/ 10 w 18"/>
                  <a:gd name="T55" fmla="*/ 11 h 12"/>
                  <a:gd name="T56" fmla="*/ 11 w 18"/>
                  <a:gd name="T57" fmla="*/ 11 h 12"/>
                  <a:gd name="T58" fmla="*/ 12 w 18"/>
                  <a:gd name="T59" fmla="*/ 11 h 12"/>
                  <a:gd name="T60" fmla="*/ 15 w 18"/>
                  <a:gd name="T6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" h="12">
                    <a:moveTo>
                      <a:pt x="15" y="9"/>
                    </a:moveTo>
                    <a:cubicBezTo>
                      <a:pt x="15" y="10"/>
                      <a:pt x="15" y="10"/>
                      <a:pt x="16" y="10"/>
                    </a:cubicBezTo>
                    <a:cubicBezTo>
                      <a:pt x="16" y="10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8"/>
                      <a:pt x="18" y="7"/>
                    </a:cubicBezTo>
                    <a:cubicBezTo>
                      <a:pt x="18" y="6"/>
                      <a:pt x="15" y="6"/>
                      <a:pt x="15" y="6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10" y="3"/>
                      <a:pt x="9" y="4"/>
                      <a:pt x="8" y="3"/>
                    </a:cubicBezTo>
                    <a:cubicBezTo>
                      <a:pt x="7" y="3"/>
                      <a:pt x="5" y="4"/>
                      <a:pt x="5" y="3"/>
                    </a:cubicBezTo>
                    <a:cubicBezTo>
                      <a:pt x="5" y="3"/>
                      <a:pt x="6" y="2"/>
                      <a:pt x="6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7" y="1"/>
                      <a:pt x="8" y="0"/>
                      <a:pt x="8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1"/>
                      <a:pt x="5" y="0"/>
                      <a:pt x="4" y="1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1" y="3"/>
                      <a:pt x="0" y="4"/>
                    </a:cubicBezTo>
                    <a:cubicBezTo>
                      <a:pt x="0" y="5"/>
                      <a:pt x="2" y="5"/>
                      <a:pt x="2" y="6"/>
                    </a:cubicBezTo>
                    <a:cubicBezTo>
                      <a:pt x="2" y="7"/>
                      <a:pt x="3" y="7"/>
                      <a:pt x="2" y="8"/>
                    </a:cubicBezTo>
                    <a:cubicBezTo>
                      <a:pt x="2" y="8"/>
                      <a:pt x="1" y="9"/>
                      <a:pt x="1" y="10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3" y="10"/>
                      <a:pt x="5" y="10"/>
                      <a:pt x="5" y="10"/>
                    </a:cubicBezTo>
                    <a:cubicBezTo>
                      <a:pt x="5" y="9"/>
                      <a:pt x="7" y="9"/>
                      <a:pt x="7" y="9"/>
                    </a:cubicBezTo>
                    <a:cubicBezTo>
                      <a:pt x="7" y="8"/>
                      <a:pt x="8" y="7"/>
                      <a:pt x="9" y="7"/>
                    </a:cubicBezTo>
                    <a:cubicBezTo>
                      <a:pt x="10" y="7"/>
                      <a:pt x="9" y="8"/>
                      <a:pt x="10" y="9"/>
                    </a:cubicBezTo>
                    <a:cubicBezTo>
                      <a:pt x="11" y="9"/>
                      <a:pt x="9" y="11"/>
                      <a:pt x="10" y="11"/>
                    </a:cubicBezTo>
                    <a:cubicBezTo>
                      <a:pt x="10" y="12"/>
                      <a:pt x="11" y="12"/>
                      <a:pt x="11" y="11"/>
                    </a:cubicBezTo>
                    <a:cubicBezTo>
                      <a:pt x="11" y="11"/>
                      <a:pt x="12" y="11"/>
                      <a:pt x="12" y="11"/>
                    </a:cubicBezTo>
                    <a:cubicBezTo>
                      <a:pt x="13" y="10"/>
                      <a:pt x="14" y="9"/>
                      <a:pt x="15" y="9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Freeform 349">
                <a:extLst>
                  <a:ext uri="{FF2B5EF4-FFF2-40B4-BE49-F238E27FC236}">
                    <a16:creationId xmlns:a16="http://schemas.microsoft.com/office/drawing/2014/main" id="{661D1B53-66C7-40BA-BF33-F704AB2CB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86238" y="2011363"/>
                <a:ext cx="7937" cy="19050"/>
              </a:xfrm>
              <a:custGeom>
                <a:avLst/>
                <a:gdLst>
                  <a:gd name="T0" fmla="*/ 1 w 2"/>
                  <a:gd name="T1" fmla="*/ 4 h 5"/>
                  <a:gd name="T2" fmla="*/ 1 w 2"/>
                  <a:gd name="T3" fmla="*/ 3 h 5"/>
                  <a:gd name="T4" fmla="*/ 0 w 2"/>
                  <a:gd name="T5" fmla="*/ 2 h 5"/>
                  <a:gd name="T6" fmla="*/ 1 w 2"/>
                  <a:gd name="T7" fmla="*/ 1 h 5"/>
                  <a:gd name="T8" fmla="*/ 1 w 2"/>
                  <a:gd name="T9" fmla="*/ 3 h 5"/>
                  <a:gd name="T10" fmla="*/ 1 w 2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5">
                    <a:moveTo>
                      <a:pt x="1" y="4"/>
                    </a:moveTo>
                    <a:cubicBezTo>
                      <a:pt x="1" y="5"/>
                      <a:pt x="1" y="4"/>
                      <a:pt x="1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0" y="1"/>
                      <a:pt x="0" y="0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2" y="4"/>
                      <a:pt x="1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Freeform 350">
                <a:extLst>
                  <a:ext uri="{FF2B5EF4-FFF2-40B4-BE49-F238E27FC236}">
                    <a16:creationId xmlns:a16="http://schemas.microsoft.com/office/drawing/2014/main" id="{9F41210A-117B-4FF8-9CB4-580A2EF9F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48125" y="2141538"/>
                <a:ext cx="11112" cy="6350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0 h 2"/>
                  <a:gd name="T4" fmla="*/ 2 w 3"/>
                  <a:gd name="T5" fmla="*/ 0 h 2"/>
                  <a:gd name="T6" fmla="*/ 2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2" y="0"/>
                      <a:pt x="2" y="0"/>
                    </a:cubicBezTo>
                    <a:cubicBezTo>
                      <a:pt x="3" y="0"/>
                      <a:pt x="3" y="1"/>
                      <a:pt x="2" y="1"/>
                    </a:cubicBezTo>
                    <a:cubicBezTo>
                      <a:pt x="2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Freeform 351">
                <a:extLst>
                  <a:ext uri="{FF2B5EF4-FFF2-40B4-BE49-F238E27FC236}">
                    <a16:creationId xmlns:a16="http://schemas.microsoft.com/office/drawing/2014/main" id="{46CE8406-FE58-4089-8A7A-BA02078AE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63888" y="1860550"/>
                <a:ext cx="30162" cy="25400"/>
              </a:xfrm>
              <a:custGeom>
                <a:avLst/>
                <a:gdLst>
                  <a:gd name="T0" fmla="*/ 7 w 8"/>
                  <a:gd name="T1" fmla="*/ 6 h 7"/>
                  <a:gd name="T2" fmla="*/ 6 w 8"/>
                  <a:gd name="T3" fmla="*/ 4 h 7"/>
                  <a:gd name="T4" fmla="*/ 5 w 8"/>
                  <a:gd name="T5" fmla="*/ 2 h 7"/>
                  <a:gd name="T6" fmla="*/ 4 w 8"/>
                  <a:gd name="T7" fmla="*/ 1 h 7"/>
                  <a:gd name="T8" fmla="*/ 2 w 8"/>
                  <a:gd name="T9" fmla="*/ 0 h 7"/>
                  <a:gd name="T10" fmla="*/ 0 w 8"/>
                  <a:gd name="T11" fmla="*/ 1 h 7"/>
                  <a:gd name="T12" fmla="*/ 1 w 8"/>
                  <a:gd name="T13" fmla="*/ 3 h 7"/>
                  <a:gd name="T14" fmla="*/ 2 w 8"/>
                  <a:gd name="T15" fmla="*/ 4 h 7"/>
                  <a:gd name="T16" fmla="*/ 3 w 8"/>
                  <a:gd name="T17" fmla="*/ 4 h 7"/>
                  <a:gd name="T18" fmla="*/ 3 w 8"/>
                  <a:gd name="T19" fmla="*/ 4 h 7"/>
                  <a:gd name="T20" fmla="*/ 4 w 8"/>
                  <a:gd name="T21" fmla="*/ 5 h 7"/>
                  <a:gd name="T22" fmla="*/ 5 w 8"/>
                  <a:gd name="T23" fmla="*/ 5 h 7"/>
                  <a:gd name="T24" fmla="*/ 6 w 8"/>
                  <a:gd name="T25" fmla="*/ 6 h 7"/>
                  <a:gd name="T26" fmla="*/ 6 w 8"/>
                  <a:gd name="T27" fmla="*/ 7 h 7"/>
                  <a:gd name="T28" fmla="*/ 8 w 8"/>
                  <a:gd name="T29" fmla="*/ 7 h 7"/>
                  <a:gd name="T30" fmla="*/ 7 w 8"/>
                  <a:gd name="T31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7">
                    <a:moveTo>
                      <a:pt x="7" y="6"/>
                    </a:moveTo>
                    <a:cubicBezTo>
                      <a:pt x="7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2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1" y="2"/>
                      <a:pt x="0" y="2"/>
                      <a:pt x="1" y="3"/>
                    </a:cubicBezTo>
                    <a:cubicBezTo>
                      <a:pt x="1" y="4"/>
                      <a:pt x="2" y="3"/>
                      <a:pt x="2" y="4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5" y="6"/>
                      <a:pt x="5" y="5"/>
                      <a:pt x="6" y="6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7" y="7"/>
                      <a:pt x="7" y="7"/>
                      <a:pt x="8" y="7"/>
                    </a:cubicBezTo>
                    <a:cubicBezTo>
                      <a:pt x="8" y="6"/>
                      <a:pt x="7" y="6"/>
                      <a:pt x="7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Freeform 352">
                <a:extLst>
                  <a:ext uri="{FF2B5EF4-FFF2-40B4-BE49-F238E27FC236}">
                    <a16:creationId xmlns:a16="http://schemas.microsoft.com/office/drawing/2014/main" id="{2D5DB658-AEC7-485E-A2D9-01ABC490CD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48013" y="1857375"/>
                <a:ext cx="39687" cy="31750"/>
              </a:xfrm>
              <a:custGeom>
                <a:avLst/>
                <a:gdLst>
                  <a:gd name="T0" fmla="*/ 11 w 11"/>
                  <a:gd name="T1" fmla="*/ 3 h 9"/>
                  <a:gd name="T2" fmla="*/ 8 w 11"/>
                  <a:gd name="T3" fmla="*/ 0 h 9"/>
                  <a:gd name="T4" fmla="*/ 7 w 11"/>
                  <a:gd name="T5" fmla="*/ 1 h 9"/>
                  <a:gd name="T6" fmla="*/ 6 w 11"/>
                  <a:gd name="T7" fmla="*/ 1 h 9"/>
                  <a:gd name="T8" fmla="*/ 4 w 11"/>
                  <a:gd name="T9" fmla="*/ 0 h 9"/>
                  <a:gd name="T10" fmla="*/ 3 w 11"/>
                  <a:gd name="T11" fmla="*/ 0 h 9"/>
                  <a:gd name="T12" fmla="*/ 3 w 11"/>
                  <a:gd name="T13" fmla="*/ 1 h 9"/>
                  <a:gd name="T14" fmla="*/ 4 w 11"/>
                  <a:gd name="T15" fmla="*/ 2 h 9"/>
                  <a:gd name="T16" fmla="*/ 2 w 11"/>
                  <a:gd name="T17" fmla="*/ 2 h 9"/>
                  <a:gd name="T18" fmla="*/ 0 w 11"/>
                  <a:gd name="T19" fmla="*/ 1 h 9"/>
                  <a:gd name="T20" fmla="*/ 1 w 11"/>
                  <a:gd name="T21" fmla="*/ 3 h 9"/>
                  <a:gd name="T22" fmla="*/ 2 w 11"/>
                  <a:gd name="T23" fmla="*/ 5 h 9"/>
                  <a:gd name="T24" fmla="*/ 3 w 11"/>
                  <a:gd name="T25" fmla="*/ 7 h 9"/>
                  <a:gd name="T26" fmla="*/ 4 w 11"/>
                  <a:gd name="T27" fmla="*/ 8 h 9"/>
                  <a:gd name="T28" fmla="*/ 7 w 11"/>
                  <a:gd name="T29" fmla="*/ 6 h 9"/>
                  <a:gd name="T30" fmla="*/ 7 w 11"/>
                  <a:gd name="T31" fmla="*/ 8 h 9"/>
                  <a:gd name="T32" fmla="*/ 9 w 11"/>
                  <a:gd name="T33" fmla="*/ 9 h 9"/>
                  <a:gd name="T34" fmla="*/ 9 w 11"/>
                  <a:gd name="T35" fmla="*/ 8 h 9"/>
                  <a:gd name="T36" fmla="*/ 11 w 11"/>
                  <a:gd name="T37" fmla="*/ 3 h 9"/>
                  <a:gd name="T38" fmla="*/ 1 w 11"/>
                  <a:gd name="T39" fmla="*/ 6 h 9"/>
                  <a:gd name="T40" fmla="*/ 0 w 11"/>
                  <a:gd name="T41" fmla="*/ 6 h 9"/>
                  <a:gd name="T42" fmla="*/ 0 w 11"/>
                  <a:gd name="T43" fmla="*/ 7 h 9"/>
                  <a:gd name="T44" fmla="*/ 2 w 11"/>
                  <a:gd name="T45" fmla="*/ 8 h 9"/>
                  <a:gd name="T46" fmla="*/ 2 w 11"/>
                  <a:gd name="T47" fmla="*/ 8 h 9"/>
                  <a:gd name="T48" fmla="*/ 2 w 11"/>
                  <a:gd name="T49" fmla="*/ 7 h 9"/>
                  <a:gd name="T50" fmla="*/ 1 w 11"/>
                  <a:gd name="T51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" h="9">
                    <a:moveTo>
                      <a:pt x="11" y="3"/>
                    </a:moveTo>
                    <a:cubicBezTo>
                      <a:pt x="10" y="2"/>
                      <a:pt x="9" y="1"/>
                      <a:pt x="8" y="0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2"/>
                      <a:pt x="6" y="1"/>
                      <a:pt x="6" y="1"/>
                    </a:cubicBezTo>
                    <a:cubicBezTo>
                      <a:pt x="6" y="2"/>
                      <a:pt x="5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3" y="6"/>
                      <a:pt x="3" y="7"/>
                    </a:cubicBezTo>
                    <a:cubicBezTo>
                      <a:pt x="3" y="7"/>
                      <a:pt x="4" y="7"/>
                      <a:pt x="4" y="8"/>
                    </a:cubicBezTo>
                    <a:cubicBezTo>
                      <a:pt x="5" y="7"/>
                      <a:pt x="6" y="6"/>
                      <a:pt x="7" y="6"/>
                    </a:cubicBezTo>
                    <a:cubicBezTo>
                      <a:pt x="8" y="5"/>
                      <a:pt x="7" y="8"/>
                      <a:pt x="7" y="8"/>
                    </a:cubicBezTo>
                    <a:cubicBezTo>
                      <a:pt x="7" y="8"/>
                      <a:pt x="8" y="9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10" y="6"/>
                      <a:pt x="11" y="4"/>
                      <a:pt x="11" y="3"/>
                    </a:cubicBezTo>
                    <a:close/>
                    <a:moveTo>
                      <a:pt x="1" y="6"/>
                    </a:move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1" y="8"/>
                      <a:pt x="0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7"/>
                      <a:pt x="2" y="7"/>
                    </a:cubicBezTo>
                    <a:cubicBezTo>
                      <a:pt x="1" y="6"/>
                      <a:pt x="1" y="7"/>
                      <a:pt x="1" y="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Freeform 353">
                <a:extLst>
                  <a:ext uri="{FF2B5EF4-FFF2-40B4-BE49-F238E27FC236}">
                    <a16:creationId xmlns:a16="http://schemas.microsoft.com/office/drawing/2014/main" id="{9ED24067-7B4A-4153-80CD-3D38AA42E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14663" y="1892300"/>
                <a:ext cx="119062" cy="87313"/>
              </a:xfrm>
              <a:custGeom>
                <a:avLst/>
                <a:gdLst>
                  <a:gd name="T0" fmla="*/ 32 w 33"/>
                  <a:gd name="T1" fmla="*/ 3 h 24"/>
                  <a:gd name="T2" fmla="*/ 31 w 33"/>
                  <a:gd name="T3" fmla="*/ 2 h 24"/>
                  <a:gd name="T4" fmla="*/ 28 w 33"/>
                  <a:gd name="T5" fmla="*/ 4 h 24"/>
                  <a:gd name="T6" fmla="*/ 27 w 33"/>
                  <a:gd name="T7" fmla="*/ 4 h 24"/>
                  <a:gd name="T8" fmla="*/ 26 w 33"/>
                  <a:gd name="T9" fmla="*/ 4 h 24"/>
                  <a:gd name="T10" fmla="*/ 26 w 33"/>
                  <a:gd name="T11" fmla="*/ 2 h 24"/>
                  <a:gd name="T12" fmla="*/ 25 w 33"/>
                  <a:gd name="T13" fmla="*/ 0 h 24"/>
                  <a:gd name="T14" fmla="*/ 23 w 33"/>
                  <a:gd name="T15" fmla="*/ 2 h 24"/>
                  <a:gd name="T16" fmla="*/ 21 w 33"/>
                  <a:gd name="T17" fmla="*/ 3 h 24"/>
                  <a:gd name="T18" fmla="*/ 18 w 33"/>
                  <a:gd name="T19" fmla="*/ 3 h 24"/>
                  <a:gd name="T20" fmla="*/ 16 w 33"/>
                  <a:gd name="T21" fmla="*/ 3 h 24"/>
                  <a:gd name="T22" fmla="*/ 14 w 33"/>
                  <a:gd name="T23" fmla="*/ 2 h 24"/>
                  <a:gd name="T24" fmla="*/ 12 w 33"/>
                  <a:gd name="T25" fmla="*/ 2 h 24"/>
                  <a:gd name="T26" fmla="*/ 11 w 33"/>
                  <a:gd name="T27" fmla="*/ 3 h 24"/>
                  <a:gd name="T28" fmla="*/ 9 w 33"/>
                  <a:gd name="T29" fmla="*/ 5 h 24"/>
                  <a:gd name="T30" fmla="*/ 6 w 33"/>
                  <a:gd name="T31" fmla="*/ 7 h 24"/>
                  <a:gd name="T32" fmla="*/ 4 w 33"/>
                  <a:gd name="T33" fmla="*/ 8 h 24"/>
                  <a:gd name="T34" fmla="*/ 2 w 33"/>
                  <a:gd name="T35" fmla="*/ 7 h 24"/>
                  <a:gd name="T36" fmla="*/ 1 w 33"/>
                  <a:gd name="T37" fmla="*/ 9 h 24"/>
                  <a:gd name="T38" fmla="*/ 0 w 33"/>
                  <a:gd name="T39" fmla="*/ 10 h 24"/>
                  <a:gd name="T40" fmla="*/ 0 w 33"/>
                  <a:gd name="T41" fmla="*/ 12 h 24"/>
                  <a:gd name="T42" fmla="*/ 0 w 33"/>
                  <a:gd name="T43" fmla="*/ 15 h 24"/>
                  <a:gd name="T44" fmla="*/ 0 w 33"/>
                  <a:gd name="T45" fmla="*/ 18 h 24"/>
                  <a:gd name="T46" fmla="*/ 3 w 33"/>
                  <a:gd name="T47" fmla="*/ 19 h 24"/>
                  <a:gd name="T48" fmla="*/ 0 w 33"/>
                  <a:gd name="T49" fmla="*/ 22 h 24"/>
                  <a:gd name="T50" fmla="*/ 1 w 33"/>
                  <a:gd name="T51" fmla="*/ 23 h 24"/>
                  <a:gd name="T52" fmla="*/ 4 w 33"/>
                  <a:gd name="T53" fmla="*/ 23 h 24"/>
                  <a:gd name="T54" fmla="*/ 14 w 33"/>
                  <a:gd name="T55" fmla="*/ 22 h 24"/>
                  <a:gd name="T56" fmla="*/ 13 w 33"/>
                  <a:gd name="T57" fmla="*/ 20 h 24"/>
                  <a:gd name="T58" fmla="*/ 15 w 33"/>
                  <a:gd name="T59" fmla="*/ 19 h 24"/>
                  <a:gd name="T60" fmla="*/ 17 w 33"/>
                  <a:gd name="T61" fmla="*/ 18 h 24"/>
                  <a:gd name="T62" fmla="*/ 19 w 33"/>
                  <a:gd name="T63" fmla="*/ 17 h 24"/>
                  <a:gd name="T64" fmla="*/ 20 w 33"/>
                  <a:gd name="T65" fmla="*/ 16 h 24"/>
                  <a:gd name="T66" fmla="*/ 21 w 33"/>
                  <a:gd name="T67" fmla="*/ 14 h 24"/>
                  <a:gd name="T68" fmla="*/ 23 w 33"/>
                  <a:gd name="T69" fmla="*/ 13 h 24"/>
                  <a:gd name="T70" fmla="*/ 22 w 33"/>
                  <a:gd name="T71" fmla="*/ 11 h 24"/>
                  <a:gd name="T72" fmla="*/ 25 w 33"/>
                  <a:gd name="T73" fmla="*/ 11 h 24"/>
                  <a:gd name="T74" fmla="*/ 25 w 33"/>
                  <a:gd name="T75" fmla="*/ 10 h 24"/>
                  <a:gd name="T76" fmla="*/ 26 w 33"/>
                  <a:gd name="T77" fmla="*/ 8 h 24"/>
                  <a:gd name="T78" fmla="*/ 26 w 33"/>
                  <a:gd name="T79" fmla="*/ 7 h 24"/>
                  <a:gd name="T80" fmla="*/ 26 w 33"/>
                  <a:gd name="T81" fmla="*/ 5 h 24"/>
                  <a:gd name="T82" fmla="*/ 26 w 33"/>
                  <a:gd name="T83" fmla="*/ 5 h 24"/>
                  <a:gd name="T84" fmla="*/ 27 w 33"/>
                  <a:gd name="T85" fmla="*/ 5 h 24"/>
                  <a:gd name="T86" fmla="*/ 31 w 33"/>
                  <a:gd name="T87" fmla="*/ 4 h 24"/>
                  <a:gd name="T88" fmla="*/ 33 w 33"/>
                  <a:gd name="T89" fmla="*/ 3 h 24"/>
                  <a:gd name="T90" fmla="*/ 32 w 33"/>
                  <a:gd name="T9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3" h="24">
                    <a:moveTo>
                      <a:pt x="32" y="3"/>
                    </a:moveTo>
                    <a:cubicBezTo>
                      <a:pt x="31" y="3"/>
                      <a:pt x="31" y="3"/>
                      <a:pt x="31" y="2"/>
                    </a:cubicBezTo>
                    <a:cubicBezTo>
                      <a:pt x="30" y="2"/>
                      <a:pt x="29" y="3"/>
                      <a:pt x="28" y="4"/>
                    </a:cubicBezTo>
                    <a:cubicBezTo>
                      <a:pt x="28" y="4"/>
                      <a:pt x="27" y="4"/>
                      <a:pt x="27" y="4"/>
                    </a:cubicBezTo>
                    <a:cubicBezTo>
                      <a:pt x="27" y="5"/>
                      <a:pt x="26" y="5"/>
                      <a:pt x="26" y="4"/>
                    </a:cubicBezTo>
                    <a:cubicBezTo>
                      <a:pt x="25" y="4"/>
                      <a:pt x="27" y="2"/>
                      <a:pt x="26" y="2"/>
                    </a:cubicBezTo>
                    <a:cubicBezTo>
                      <a:pt x="25" y="1"/>
                      <a:pt x="26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2"/>
                      <a:pt x="21" y="2"/>
                      <a:pt x="21" y="3"/>
                    </a:cubicBezTo>
                    <a:cubicBezTo>
                      <a:pt x="21" y="3"/>
                      <a:pt x="19" y="3"/>
                      <a:pt x="18" y="3"/>
                    </a:cubicBezTo>
                    <a:cubicBezTo>
                      <a:pt x="18" y="4"/>
                      <a:pt x="17" y="3"/>
                      <a:pt x="16" y="3"/>
                    </a:cubicBezTo>
                    <a:cubicBezTo>
                      <a:pt x="16" y="3"/>
                      <a:pt x="15" y="2"/>
                      <a:pt x="14" y="2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3"/>
                      <a:pt x="11" y="3"/>
                    </a:cubicBezTo>
                    <a:cubicBezTo>
                      <a:pt x="10" y="3"/>
                      <a:pt x="9" y="4"/>
                      <a:pt x="9" y="5"/>
                    </a:cubicBezTo>
                    <a:cubicBezTo>
                      <a:pt x="9" y="6"/>
                      <a:pt x="6" y="6"/>
                      <a:pt x="6" y="7"/>
                    </a:cubicBezTo>
                    <a:cubicBezTo>
                      <a:pt x="6" y="8"/>
                      <a:pt x="4" y="9"/>
                      <a:pt x="4" y="8"/>
                    </a:cubicBezTo>
                    <a:cubicBezTo>
                      <a:pt x="4" y="7"/>
                      <a:pt x="2" y="8"/>
                      <a:pt x="2" y="7"/>
                    </a:cubicBezTo>
                    <a:cubicBezTo>
                      <a:pt x="2" y="7"/>
                      <a:pt x="1" y="8"/>
                      <a:pt x="1" y="9"/>
                    </a:cubicBezTo>
                    <a:cubicBezTo>
                      <a:pt x="1" y="9"/>
                      <a:pt x="0" y="10"/>
                      <a:pt x="0" y="10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18"/>
                      <a:pt x="2" y="18"/>
                      <a:pt x="3" y="19"/>
                    </a:cubicBezTo>
                    <a:cubicBezTo>
                      <a:pt x="3" y="20"/>
                      <a:pt x="0" y="22"/>
                      <a:pt x="0" y="22"/>
                    </a:cubicBezTo>
                    <a:cubicBezTo>
                      <a:pt x="0" y="22"/>
                      <a:pt x="0" y="23"/>
                      <a:pt x="1" y="23"/>
                    </a:cubicBezTo>
                    <a:cubicBezTo>
                      <a:pt x="2" y="23"/>
                      <a:pt x="3" y="23"/>
                      <a:pt x="4" y="23"/>
                    </a:cubicBezTo>
                    <a:cubicBezTo>
                      <a:pt x="6" y="24"/>
                      <a:pt x="14" y="22"/>
                      <a:pt x="14" y="22"/>
                    </a:cubicBezTo>
                    <a:cubicBezTo>
                      <a:pt x="14" y="22"/>
                      <a:pt x="13" y="20"/>
                      <a:pt x="13" y="20"/>
                    </a:cubicBezTo>
                    <a:cubicBezTo>
                      <a:pt x="14" y="19"/>
                      <a:pt x="14" y="19"/>
                      <a:pt x="15" y="19"/>
                    </a:cubicBezTo>
                    <a:cubicBezTo>
                      <a:pt x="16" y="19"/>
                      <a:pt x="17" y="19"/>
                      <a:pt x="17" y="18"/>
                    </a:cubicBezTo>
                    <a:cubicBezTo>
                      <a:pt x="17" y="18"/>
                      <a:pt x="19" y="17"/>
                      <a:pt x="19" y="17"/>
                    </a:cubicBezTo>
                    <a:cubicBezTo>
                      <a:pt x="20" y="18"/>
                      <a:pt x="20" y="18"/>
                      <a:pt x="20" y="16"/>
                    </a:cubicBezTo>
                    <a:cubicBezTo>
                      <a:pt x="21" y="15"/>
                      <a:pt x="20" y="14"/>
                      <a:pt x="21" y="14"/>
                    </a:cubicBezTo>
                    <a:cubicBezTo>
                      <a:pt x="22" y="14"/>
                      <a:pt x="23" y="13"/>
                      <a:pt x="23" y="13"/>
                    </a:cubicBezTo>
                    <a:cubicBezTo>
                      <a:pt x="23" y="13"/>
                      <a:pt x="22" y="12"/>
                      <a:pt x="22" y="11"/>
                    </a:cubicBezTo>
                    <a:cubicBezTo>
                      <a:pt x="22" y="11"/>
                      <a:pt x="24" y="12"/>
                      <a:pt x="25" y="11"/>
                    </a:cubicBezTo>
                    <a:cubicBezTo>
                      <a:pt x="25" y="11"/>
                      <a:pt x="25" y="10"/>
                      <a:pt x="25" y="10"/>
                    </a:cubicBezTo>
                    <a:cubicBezTo>
                      <a:pt x="25" y="9"/>
                      <a:pt x="26" y="9"/>
                      <a:pt x="26" y="8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6"/>
                      <a:pt x="25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4"/>
                      <a:pt x="30" y="4"/>
                      <a:pt x="31" y="4"/>
                    </a:cubicBezTo>
                    <a:cubicBezTo>
                      <a:pt x="31" y="4"/>
                      <a:pt x="32" y="4"/>
                      <a:pt x="33" y="3"/>
                    </a:cubicBezTo>
                    <a:cubicBezTo>
                      <a:pt x="33" y="3"/>
                      <a:pt x="32" y="3"/>
                      <a:pt x="32" y="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Freeform 354">
                <a:extLst>
                  <a:ext uri="{FF2B5EF4-FFF2-40B4-BE49-F238E27FC236}">
                    <a16:creationId xmlns:a16="http://schemas.microsoft.com/office/drawing/2014/main" id="{746D86D2-5970-43E4-B37E-4F791BB1E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11488" y="1903413"/>
                <a:ext cx="138112" cy="127000"/>
              </a:xfrm>
              <a:custGeom>
                <a:avLst/>
                <a:gdLst>
                  <a:gd name="T0" fmla="*/ 35 w 38"/>
                  <a:gd name="T1" fmla="*/ 2 h 35"/>
                  <a:gd name="T2" fmla="*/ 32 w 38"/>
                  <a:gd name="T3" fmla="*/ 0 h 35"/>
                  <a:gd name="T4" fmla="*/ 30 w 38"/>
                  <a:gd name="T5" fmla="*/ 1 h 35"/>
                  <a:gd name="T6" fmla="*/ 25 w 38"/>
                  <a:gd name="T7" fmla="*/ 2 h 35"/>
                  <a:gd name="T8" fmla="*/ 25 w 38"/>
                  <a:gd name="T9" fmla="*/ 4 h 35"/>
                  <a:gd name="T10" fmla="*/ 24 w 38"/>
                  <a:gd name="T11" fmla="*/ 7 h 35"/>
                  <a:gd name="T12" fmla="*/ 21 w 38"/>
                  <a:gd name="T13" fmla="*/ 8 h 35"/>
                  <a:gd name="T14" fmla="*/ 20 w 38"/>
                  <a:gd name="T15" fmla="*/ 11 h 35"/>
                  <a:gd name="T16" fmla="*/ 18 w 38"/>
                  <a:gd name="T17" fmla="*/ 14 h 35"/>
                  <a:gd name="T18" fmla="*/ 14 w 38"/>
                  <a:gd name="T19" fmla="*/ 16 h 35"/>
                  <a:gd name="T20" fmla="*/ 13 w 38"/>
                  <a:gd name="T21" fmla="*/ 19 h 35"/>
                  <a:gd name="T22" fmla="*/ 0 w 38"/>
                  <a:gd name="T23" fmla="*/ 20 h 35"/>
                  <a:gd name="T24" fmla="*/ 3 w 38"/>
                  <a:gd name="T25" fmla="*/ 23 h 35"/>
                  <a:gd name="T26" fmla="*/ 5 w 38"/>
                  <a:gd name="T27" fmla="*/ 27 h 35"/>
                  <a:gd name="T28" fmla="*/ 1 w 38"/>
                  <a:gd name="T29" fmla="*/ 30 h 35"/>
                  <a:gd name="T30" fmla="*/ 6 w 38"/>
                  <a:gd name="T31" fmla="*/ 31 h 35"/>
                  <a:gd name="T32" fmla="*/ 11 w 38"/>
                  <a:gd name="T33" fmla="*/ 30 h 35"/>
                  <a:gd name="T34" fmla="*/ 14 w 38"/>
                  <a:gd name="T35" fmla="*/ 32 h 35"/>
                  <a:gd name="T36" fmla="*/ 17 w 38"/>
                  <a:gd name="T37" fmla="*/ 35 h 35"/>
                  <a:gd name="T38" fmla="*/ 17 w 38"/>
                  <a:gd name="T39" fmla="*/ 35 h 35"/>
                  <a:gd name="T40" fmla="*/ 21 w 38"/>
                  <a:gd name="T41" fmla="*/ 33 h 35"/>
                  <a:gd name="T42" fmla="*/ 22 w 38"/>
                  <a:gd name="T43" fmla="*/ 31 h 35"/>
                  <a:gd name="T44" fmla="*/ 20 w 38"/>
                  <a:gd name="T45" fmla="*/ 27 h 35"/>
                  <a:gd name="T46" fmla="*/ 23 w 38"/>
                  <a:gd name="T47" fmla="*/ 25 h 35"/>
                  <a:gd name="T48" fmla="*/ 26 w 38"/>
                  <a:gd name="T49" fmla="*/ 23 h 35"/>
                  <a:gd name="T50" fmla="*/ 29 w 38"/>
                  <a:gd name="T51" fmla="*/ 19 h 35"/>
                  <a:gd name="T52" fmla="*/ 32 w 38"/>
                  <a:gd name="T53" fmla="*/ 17 h 35"/>
                  <a:gd name="T54" fmla="*/ 33 w 38"/>
                  <a:gd name="T55" fmla="*/ 13 h 35"/>
                  <a:gd name="T56" fmla="*/ 31 w 38"/>
                  <a:gd name="T57" fmla="*/ 10 h 35"/>
                  <a:gd name="T58" fmla="*/ 32 w 38"/>
                  <a:gd name="T59" fmla="*/ 6 h 35"/>
                  <a:gd name="T60" fmla="*/ 37 w 38"/>
                  <a:gd name="T61" fmla="*/ 6 h 35"/>
                  <a:gd name="T62" fmla="*/ 36 w 38"/>
                  <a:gd name="T6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35">
                    <a:moveTo>
                      <a:pt x="36" y="4"/>
                    </a:moveTo>
                    <a:cubicBezTo>
                      <a:pt x="35" y="3"/>
                      <a:pt x="35" y="2"/>
                      <a:pt x="35" y="2"/>
                    </a:cubicBezTo>
                    <a:cubicBezTo>
                      <a:pt x="35" y="2"/>
                      <a:pt x="34" y="1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1"/>
                      <a:pt x="30" y="1"/>
                      <a:pt x="30" y="1"/>
                    </a:cubicBezTo>
                    <a:cubicBezTo>
                      <a:pt x="29" y="1"/>
                      <a:pt x="27" y="1"/>
                      <a:pt x="26" y="2"/>
                    </a:cubicBezTo>
                    <a:cubicBezTo>
                      <a:pt x="26" y="2"/>
                      <a:pt x="26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4" y="2"/>
                      <a:pt x="24" y="3"/>
                      <a:pt x="25" y="4"/>
                    </a:cubicBezTo>
                    <a:cubicBezTo>
                      <a:pt x="25" y="4"/>
                      <a:pt x="25" y="4"/>
                      <a:pt x="25" y="5"/>
                    </a:cubicBezTo>
                    <a:cubicBezTo>
                      <a:pt x="25" y="6"/>
                      <a:pt x="24" y="6"/>
                      <a:pt x="24" y="7"/>
                    </a:cubicBezTo>
                    <a:cubicBezTo>
                      <a:pt x="24" y="7"/>
                      <a:pt x="24" y="8"/>
                      <a:pt x="24" y="8"/>
                    </a:cubicBezTo>
                    <a:cubicBezTo>
                      <a:pt x="23" y="9"/>
                      <a:pt x="21" y="8"/>
                      <a:pt x="21" y="8"/>
                    </a:cubicBezTo>
                    <a:cubicBezTo>
                      <a:pt x="21" y="9"/>
                      <a:pt x="22" y="10"/>
                      <a:pt x="22" y="10"/>
                    </a:cubicBezTo>
                    <a:cubicBezTo>
                      <a:pt x="22" y="10"/>
                      <a:pt x="21" y="11"/>
                      <a:pt x="20" y="11"/>
                    </a:cubicBezTo>
                    <a:cubicBezTo>
                      <a:pt x="19" y="11"/>
                      <a:pt x="20" y="12"/>
                      <a:pt x="19" y="13"/>
                    </a:cubicBezTo>
                    <a:cubicBezTo>
                      <a:pt x="19" y="15"/>
                      <a:pt x="19" y="15"/>
                      <a:pt x="18" y="14"/>
                    </a:cubicBezTo>
                    <a:cubicBezTo>
                      <a:pt x="18" y="14"/>
                      <a:pt x="16" y="15"/>
                      <a:pt x="16" y="15"/>
                    </a:cubicBezTo>
                    <a:cubicBezTo>
                      <a:pt x="16" y="16"/>
                      <a:pt x="15" y="16"/>
                      <a:pt x="14" y="16"/>
                    </a:cubicBezTo>
                    <a:cubicBezTo>
                      <a:pt x="13" y="16"/>
                      <a:pt x="13" y="16"/>
                      <a:pt x="12" y="17"/>
                    </a:cubicBezTo>
                    <a:cubicBezTo>
                      <a:pt x="12" y="17"/>
                      <a:pt x="13" y="19"/>
                      <a:pt x="13" y="19"/>
                    </a:cubicBezTo>
                    <a:cubicBezTo>
                      <a:pt x="13" y="19"/>
                      <a:pt x="5" y="21"/>
                      <a:pt x="3" y="20"/>
                    </a:cubicBezTo>
                    <a:cubicBezTo>
                      <a:pt x="2" y="20"/>
                      <a:pt x="1" y="20"/>
                      <a:pt x="0" y="20"/>
                    </a:cubicBezTo>
                    <a:cubicBezTo>
                      <a:pt x="0" y="20"/>
                      <a:pt x="1" y="21"/>
                      <a:pt x="1" y="21"/>
                    </a:cubicBezTo>
                    <a:cubicBezTo>
                      <a:pt x="1" y="22"/>
                      <a:pt x="2" y="23"/>
                      <a:pt x="3" y="23"/>
                    </a:cubicBezTo>
                    <a:cubicBezTo>
                      <a:pt x="4" y="24"/>
                      <a:pt x="4" y="25"/>
                      <a:pt x="4" y="26"/>
                    </a:cubicBezTo>
                    <a:cubicBezTo>
                      <a:pt x="5" y="26"/>
                      <a:pt x="6" y="27"/>
                      <a:pt x="5" y="27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9"/>
                      <a:pt x="1" y="3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3" y="31"/>
                      <a:pt x="5" y="31"/>
                      <a:pt x="6" y="31"/>
                    </a:cubicBezTo>
                    <a:cubicBezTo>
                      <a:pt x="6" y="30"/>
                      <a:pt x="7" y="30"/>
                      <a:pt x="7" y="30"/>
                    </a:cubicBezTo>
                    <a:cubicBezTo>
                      <a:pt x="8" y="31"/>
                      <a:pt x="10" y="31"/>
                      <a:pt x="11" y="30"/>
                    </a:cubicBezTo>
                    <a:cubicBezTo>
                      <a:pt x="12" y="30"/>
                      <a:pt x="13" y="30"/>
                      <a:pt x="13" y="31"/>
                    </a:cubicBezTo>
                    <a:cubicBezTo>
                      <a:pt x="13" y="31"/>
                      <a:pt x="14" y="32"/>
                      <a:pt x="14" y="32"/>
                    </a:cubicBezTo>
                    <a:cubicBezTo>
                      <a:pt x="15" y="33"/>
                      <a:pt x="14" y="33"/>
                      <a:pt x="15" y="34"/>
                    </a:cubicBezTo>
                    <a:cubicBezTo>
                      <a:pt x="15" y="34"/>
                      <a:pt x="16" y="34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4"/>
                      <a:pt x="18" y="33"/>
                      <a:pt x="19" y="33"/>
                    </a:cubicBezTo>
                    <a:cubicBezTo>
                      <a:pt x="21" y="34"/>
                      <a:pt x="21" y="33"/>
                      <a:pt x="21" y="33"/>
                    </a:cubicBezTo>
                    <a:cubicBezTo>
                      <a:pt x="22" y="33"/>
                      <a:pt x="23" y="33"/>
                      <a:pt x="23" y="33"/>
                    </a:cubicBezTo>
                    <a:cubicBezTo>
                      <a:pt x="24" y="32"/>
                      <a:pt x="23" y="31"/>
                      <a:pt x="22" y="31"/>
                    </a:cubicBezTo>
                    <a:cubicBezTo>
                      <a:pt x="22" y="30"/>
                      <a:pt x="21" y="29"/>
                      <a:pt x="21" y="28"/>
                    </a:cubicBezTo>
                    <a:cubicBezTo>
                      <a:pt x="21" y="27"/>
                      <a:pt x="20" y="27"/>
                      <a:pt x="20" y="27"/>
                    </a:cubicBezTo>
                    <a:cubicBezTo>
                      <a:pt x="20" y="26"/>
                      <a:pt x="21" y="25"/>
                      <a:pt x="22" y="24"/>
                    </a:cubicBezTo>
                    <a:cubicBezTo>
                      <a:pt x="22" y="24"/>
                      <a:pt x="23" y="25"/>
                      <a:pt x="23" y="25"/>
                    </a:cubicBezTo>
                    <a:cubicBezTo>
                      <a:pt x="24" y="24"/>
                      <a:pt x="25" y="24"/>
                      <a:pt x="25" y="24"/>
                    </a:cubicBezTo>
                    <a:cubicBezTo>
                      <a:pt x="25" y="25"/>
                      <a:pt x="26" y="24"/>
                      <a:pt x="26" y="23"/>
                    </a:cubicBezTo>
                    <a:cubicBezTo>
                      <a:pt x="26" y="22"/>
                      <a:pt x="28" y="22"/>
                      <a:pt x="28" y="22"/>
                    </a:cubicBezTo>
                    <a:cubicBezTo>
                      <a:pt x="28" y="21"/>
                      <a:pt x="29" y="19"/>
                      <a:pt x="29" y="19"/>
                    </a:cubicBezTo>
                    <a:cubicBezTo>
                      <a:pt x="29" y="19"/>
                      <a:pt x="30" y="19"/>
                      <a:pt x="30" y="18"/>
                    </a:cubicBezTo>
                    <a:cubicBezTo>
                      <a:pt x="30" y="17"/>
                      <a:pt x="31" y="17"/>
                      <a:pt x="32" y="17"/>
                    </a:cubicBezTo>
                    <a:cubicBezTo>
                      <a:pt x="32" y="17"/>
                      <a:pt x="32" y="16"/>
                      <a:pt x="32" y="15"/>
                    </a:cubicBezTo>
                    <a:cubicBezTo>
                      <a:pt x="32" y="14"/>
                      <a:pt x="32" y="13"/>
                      <a:pt x="33" y="13"/>
                    </a:cubicBezTo>
                    <a:cubicBezTo>
                      <a:pt x="34" y="13"/>
                      <a:pt x="33" y="12"/>
                      <a:pt x="32" y="12"/>
                    </a:cubicBezTo>
                    <a:cubicBezTo>
                      <a:pt x="31" y="12"/>
                      <a:pt x="31" y="10"/>
                      <a:pt x="31" y="10"/>
                    </a:cubicBezTo>
                    <a:cubicBezTo>
                      <a:pt x="31" y="10"/>
                      <a:pt x="31" y="8"/>
                      <a:pt x="30" y="8"/>
                    </a:cubicBezTo>
                    <a:cubicBezTo>
                      <a:pt x="30" y="8"/>
                      <a:pt x="31" y="6"/>
                      <a:pt x="32" y="6"/>
                    </a:cubicBezTo>
                    <a:cubicBezTo>
                      <a:pt x="33" y="6"/>
                      <a:pt x="34" y="8"/>
                      <a:pt x="35" y="7"/>
                    </a:cubicBezTo>
                    <a:cubicBezTo>
                      <a:pt x="36" y="7"/>
                      <a:pt x="37" y="6"/>
                      <a:pt x="37" y="6"/>
                    </a:cubicBezTo>
                    <a:cubicBezTo>
                      <a:pt x="38" y="6"/>
                      <a:pt x="38" y="5"/>
                      <a:pt x="38" y="5"/>
                    </a:cubicBezTo>
                    <a:cubicBezTo>
                      <a:pt x="38" y="4"/>
                      <a:pt x="37" y="4"/>
                      <a:pt x="36" y="4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Freeform 355">
                <a:extLst>
                  <a:ext uri="{FF2B5EF4-FFF2-40B4-BE49-F238E27FC236}">
                    <a16:creationId xmlns:a16="http://schemas.microsoft.com/office/drawing/2014/main" id="{61E16CFD-E1F8-42B3-8F5E-E69F96DA42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733675" y="2184400"/>
                <a:ext cx="387350" cy="136525"/>
              </a:xfrm>
              <a:custGeom>
                <a:avLst/>
                <a:gdLst>
                  <a:gd name="T0" fmla="*/ 8 w 107"/>
                  <a:gd name="T1" fmla="*/ 16 h 38"/>
                  <a:gd name="T2" fmla="*/ 30 w 107"/>
                  <a:gd name="T3" fmla="*/ 20 h 38"/>
                  <a:gd name="T4" fmla="*/ 4 w 107"/>
                  <a:gd name="T5" fmla="*/ 10 h 38"/>
                  <a:gd name="T6" fmla="*/ 57 w 107"/>
                  <a:gd name="T7" fmla="*/ 27 h 38"/>
                  <a:gd name="T8" fmla="*/ 59 w 107"/>
                  <a:gd name="T9" fmla="*/ 22 h 38"/>
                  <a:gd name="T10" fmla="*/ 63 w 107"/>
                  <a:gd name="T11" fmla="*/ 22 h 38"/>
                  <a:gd name="T12" fmla="*/ 65 w 107"/>
                  <a:gd name="T13" fmla="*/ 15 h 38"/>
                  <a:gd name="T14" fmla="*/ 65 w 107"/>
                  <a:gd name="T15" fmla="*/ 13 h 38"/>
                  <a:gd name="T16" fmla="*/ 61 w 107"/>
                  <a:gd name="T17" fmla="*/ 11 h 38"/>
                  <a:gd name="T18" fmla="*/ 55 w 107"/>
                  <a:gd name="T19" fmla="*/ 20 h 38"/>
                  <a:gd name="T20" fmla="*/ 25 w 107"/>
                  <a:gd name="T21" fmla="*/ 21 h 38"/>
                  <a:gd name="T22" fmla="*/ 24 w 107"/>
                  <a:gd name="T23" fmla="*/ 17 h 38"/>
                  <a:gd name="T24" fmla="*/ 23 w 107"/>
                  <a:gd name="T25" fmla="*/ 19 h 38"/>
                  <a:gd name="T26" fmla="*/ 19 w 107"/>
                  <a:gd name="T27" fmla="*/ 14 h 38"/>
                  <a:gd name="T28" fmla="*/ 16 w 107"/>
                  <a:gd name="T29" fmla="*/ 10 h 38"/>
                  <a:gd name="T30" fmla="*/ 10 w 107"/>
                  <a:gd name="T31" fmla="*/ 6 h 38"/>
                  <a:gd name="T32" fmla="*/ 0 w 107"/>
                  <a:gd name="T33" fmla="*/ 0 h 38"/>
                  <a:gd name="T34" fmla="*/ 9 w 107"/>
                  <a:gd name="T35" fmla="*/ 13 h 38"/>
                  <a:gd name="T36" fmla="*/ 20 w 107"/>
                  <a:gd name="T37" fmla="*/ 26 h 38"/>
                  <a:gd name="T38" fmla="*/ 25 w 107"/>
                  <a:gd name="T39" fmla="*/ 24 h 38"/>
                  <a:gd name="T40" fmla="*/ 77 w 107"/>
                  <a:gd name="T41" fmla="*/ 10 h 38"/>
                  <a:gd name="T42" fmla="*/ 77 w 107"/>
                  <a:gd name="T43" fmla="*/ 13 h 38"/>
                  <a:gd name="T44" fmla="*/ 72 w 107"/>
                  <a:gd name="T45" fmla="*/ 21 h 38"/>
                  <a:gd name="T46" fmla="*/ 57 w 107"/>
                  <a:gd name="T47" fmla="*/ 34 h 38"/>
                  <a:gd name="T48" fmla="*/ 66 w 107"/>
                  <a:gd name="T49" fmla="*/ 33 h 38"/>
                  <a:gd name="T50" fmla="*/ 79 w 107"/>
                  <a:gd name="T51" fmla="*/ 22 h 38"/>
                  <a:gd name="T52" fmla="*/ 45 w 107"/>
                  <a:gd name="T53" fmla="*/ 32 h 38"/>
                  <a:gd name="T54" fmla="*/ 40 w 107"/>
                  <a:gd name="T55" fmla="*/ 30 h 38"/>
                  <a:gd name="T56" fmla="*/ 25 w 107"/>
                  <a:gd name="T57" fmla="*/ 28 h 38"/>
                  <a:gd name="T58" fmla="*/ 27 w 107"/>
                  <a:gd name="T59" fmla="*/ 31 h 38"/>
                  <a:gd name="T60" fmla="*/ 41 w 107"/>
                  <a:gd name="T61" fmla="*/ 33 h 38"/>
                  <a:gd name="T62" fmla="*/ 45 w 107"/>
                  <a:gd name="T63" fmla="*/ 32 h 38"/>
                  <a:gd name="T64" fmla="*/ 93 w 107"/>
                  <a:gd name="T65" fmla="*/ 21 h 38"/>
                  <a:gd name="T66" fmla="*/ 83 w 107"/>
                  <a:gd name="T67" fmla="*/ 17 h 38"/>
                  <a:gd name="T68" fmla="*/ 89 w 107"/>
                  <a:gd name="T69" fmla="*/ 19 h 38"/>
                  <a:gd name="T70" fmla="*/ 86 w 107"/>
                  <a:gd name="T71" fmla="*/ 20 h 38"/>
                  <a:gd name="T72" fmla="*/ 91 w 107"/>
                  <a:gd name="T73" fmla="*/ 23 h 38"/>
                  <a:gd name="T74" fmla="*/ 101 w 107"/>
                  <a:gd name="T75" fmla="*/ 29 h 38"/>
                  <a:gd name="T76" fmla="*/ 104 w 107"/>
                  <a:gd name="T77" fmla="*/ 33 h 38"/>
                  <a:gd name="T78" fmla="*/ 99 w 107"/>
                  <a:gd name="T79" fmla="*/ 17 h 38"/>
                  <a:gd name="T80" fmla="*/ 68 w 107"/>
                  <a:gd name="T81" fmla="*/ 36 h 38"/>
                  <a:gd name="T82" fmla="*/ 69 w 107"/>
                  <a:gd name="T83" fmla="*/ 36 h 38"/>
                  <a:gd name="T84" fmla="*/ 70 w 107"/>
                  <a:gd name="T85" fmla="*/ 35 h 38"/>
                  <a:gd name="T86" fmla="*/ 51 w 107"/>
                  <a:gd name="T87" fmla="*/ 13 h 38"/>
                  <a:gd name="T88" fmla="*/ 52 w 107"/>
                  <a:gd name="T89" fmla="*/ 8 h 38"/>
                  <a:gd name="T90" fmla="*/ 52 w 107"/>
                  <a:gd name="T91" fmla="*/ 4 h 38"/>
                  <a:gd name="T92" fmla="*/ 46 w 107"/>
                  <a:gd name="T93" fmla="*/ 7 h 38"/>
                  <a:gd name="T94" fmla="*/ 41 w 107"/>
                  <a:gd name="T95" fmla="*/ 10 h 38"/>
                  <a:gd name="T96" fmla="*/ 34 w 107"/>
                  <a:gd name="T97" fmla="*/ 10 h 38"/>
                  <a:gd name="T98" fmla="*/ 31 w 107"/>
                  <a:gd name="T99" fmla="*/ 12 h 38"/>
                  <a:gd name="T100" fmla="*/ 37 w 107"/>
                  <a:gd name="T101" fmla="*/ 21 h 38"/>
                  <a:gd name="T102" fmla="*/ 45 w 107"/>
                  <a:gd name="T103" fmla="*/ 23 h 38"/>
                  <a:gd name="T104" fmla="*/ 55 w 107"/>
                  <a:gd name="T105" fmla="*/ 36 h 38"/>
                  <a:gd name="T106" fmla="*/ 55 w 107"/>
                  <a:gd name="T107" fmla="*/ 36 h 38"/>
                  <a:gd name="T108" fmla="*/ 48 w 107"/>
                  <a:gd name="T109" fmla="*/ 34 h 38"/>
                  <a:gd name="T110" fmla="*/ 52 w 107"/>
                  <a:gd name="T111" fmla="*/ 3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7" h="38">
                    <a:moveTo>
                      <a:pt x="8" y="16"/>
                    </a:moveTo>
                    <a:cubicBezTo>
                      <a:pt x="7" y="16"/>
                      <a:pt x="8" y="18"/>
                      <a:pt x="9" y="17"/>
                    </a:cubicBezTo>
                    <a:cubicBezTo>
                      <a:pt x="9" y="17"/>
                      <a:pt x="8" y="15"/>
                      <a:pt x="8" y="16"/>
                    </a:cubicBezTo>
                    <a:close/>
                    <a:moveTo>
                      <a:pt x="30" y="20"/>
                    </a:moveTo>
                    <a:cubicBezTo>
                      <a:pt x="30" y="20"/>
                      <a:pt x="28" y="20"/>
                      <a:pt x="29" y="21"/>
                    </a:cubicBezTo>
                    <a:cubicBezTo>
                      <a:pt x="29" y="22"/>
                      <a:pt x="30" y="21"/>
                      <a:pt x="30" y="20"/>
                    </a:cubicBezTo>
                    <a:close/>
                    <a:moveTo>
                      <a:pt x="4" y="10"/>
                    </a:moveTo>
                    <a:cubicBezTo>
                      <a:pt x="4" y="11"/>
                      <a:pt x="5" y="13"/>
                      <a:pt x="6" y="12"/>
                    </a:cubicBezTo>
                    <a:cubicBezTo>
                      <a:pt x="6" y="11"/>
                      <a:pt x="4" y="10"/>
                      <a:pt x="4" y="10"/>
                    </a:cubicBezTo>
                    <a:close/>
                    <a:moveTo>
                      <a:pt x="56" y="22"/>
                    </a:moveTo>
                    <a:cubicBezTo>
                      <a:pt x="57" y="22"/>
                      <a:pt x="57" y="24"/>
                      <a:pt x="57" y="24"/>
                    </a:cubicBezTo>
                    <a:cubicBezTo>
                      <a:pt x="57" y="25"/>
                      <a:pt x="56" y="27"/>
                      <a:pt x="57" y="27"/>
                    </a:cubicBezTo>
                    <a:cubicBezTo>
                      <a:pt x="58" y="27"/>
                      <a:pt x="59" y="25"/>
                      <a:pt x="58" y="25"/>
                    </a:cubicBezTo>
                    <a:cubicBezTo>
                      <a:pt x="58" y="24"/>
                      <a:pt x="58" y="21"/>
                      <a:pt x="58" y="21"/>
                    </a:cubicBezTo>
                    <a:cubicBezTo>
                      <a:pt x="58" y="20"/>
                      <a:pt x="60" y="20"/>
                      <a:pt x="59" y="22"/>
                    </a:cubicBezTo>
                    <a:cubicBezTo>
                      <a:pt x="59" y="23"/>
                      <a:pt x="61" y="23"/>
                      <a:pt x="61" y="24"/>
                    </a:cubicBezTo>
                    <a:cubicBezTo>
                      <a:pt x="61" y="25"/>
                      <a:pt x="62" y="24"/>
                      <a:pt x="63" y="24"/>
                    </a:cubicBezTo>
                    <a:cubicBezTo>
                      <a:pt x="64" y="24"/>
                      <a:pt x="64" y="23"/>
                      <a:pt x="63" y="22"/>
                    </a:cubicBezTo>
                    <a:cubicBezTo>
                      <a:pt x="62" y="22"/>
                      <a:pt x="63" y="20"/>
                      <a:pt x="62" y="20"/>
                    </a:cubicBezTo>
                    <a:cubicBezTo>
                      <a:pt x="61" y="19"/>
                      <a:pt x="61" y="18"/>
                      <a:pt x="62" y="18"/>
                    </a:cubicBezTo>
                    <a:cubicBezTo>
                      <a:pt x="63" y="18"/>
                      <a:pt x="65" y="16"/>
                      <a:pt x="65" y="15"/>
                    </a:cubicBezTo>
                    <a:cubicBezTo>
                      <a:pt x="65" y="15"/>
                      <a:pt x="61" y="15"/>
                      <a:pt x="60" y="17"/>
                    </a:cubicBezTo>
                    <a:cubicBezTo>
                      <a:pt x="60" y="18"/>
                      <a:pt x="57" y="16"/>
                      <a:pt x="57" y="14"/>
                    </a:cubicBezTo>
                    <a:cubicBezTo>
                      <a:pt x="58" y="12"/>
                      <a:pt x="64" y="12"/>
                      <a:pt x="65" y="13"/>
                    </a:cubicBezTo>
                    <a:cubicBezTo>
                      <a:pt x="67" y="13"/>
                      <a:pt x="69" y="11"/>
                      <a:pt x="69" y="10"/>
                    </a:cubicBezTo>
                    <a:cubicBezTo>
                      <a:pt x="70" y="9"/>
                      <a:pt x="68" y="10"/>
                      <a:pt x="67" y="11"/>
                    </a:cubicBezTo>
                    <a:cubicBezTo>
                      <a:pt x="66" y="12"/>
                      <a:pt x="63" y="11"/>
                      <a:pt x="61" y="11"/>
                    </a:cubicBezTo>
                    <a:cubicBezTo>
                      <a:pt x="59" y="10"/>
                      <a:pt x="59" y="11"/>
                      <a:pt x="58" y="12"/>
                    </a:cubicBezTo>
                    <a:cubicBezTo>
                      <a:pt x="57" y="12"/>
                      <a:pt x="57" y="15"/>
                      <a:pt x="56" y="15"/>
                    </a:cubicBezTo>
                    <a:cubicBezTo>
                      <a:pt x="56" y="15"/>
                      <a:pt x="56" y="18"/>
                      <a:pt x="55" y="20"/>
                    </a:cubicBezTo>
                    <a:cubicBezTo>
                      <a:pt x="53" y="22"/>
                      <a:pt x="55" y="22"/>
                      <a:pt x="56" y="22"/>
                    </a:cubicBezTo>
                    <a:close/>
                    <a:moveTo>
                      <a:pt x="25" y="24"/>
                    </a:moveTo>
                    <a:cubicBezTo>
                      <a:pt x="25" y="23"/>
                      <a:pt x="25" y="22"/>
                      <a:pt x="25" y="21"/>
                    </a:cubicBezTo>
                    <a:cubicBezTo>
                      <a:pt x="25" y="21"/>
                      <a:pt x="25" y="21"/>
                      <a:pt x="26" y="21"/>
                    </a:cubicBezTo>
                    <a:cubicBezTo>
                      <a:pt x="27" y="21"/>
                      <a:pt x="27" y="19"/>
                      <a:pt x="26" y="19"/>
                    </a:cubicBezTo>
                    <a:cubicBezTo>
                      <a:pt x="26" y="19"/>
                      <a:pt x="25" y="17"/>
                      <a:pt x="24" y="17"/>
                    </a:cubicBezTo>
                    <a:cubicBezTo>
                      <a:pt x="23" y="17"/>
                      <a:pt x="23" y="18"/>
                      <a:pt x="24" y="19"/>
                    </a:cubicBezTo>
                    <a:cubicBezTo>
                      <a:pt x="25" y="19"/>
                      <a:pt x="25" y="19"/>
                      <a:pt x="25" y="20"/>
                    </a:cubicBezTo>
                    <a:cubicBezTo>
                      <a:pt x="25" y="20"/>
                      <a:pt x="24" y="19"/>
                      <a:pt x="23" y="19"/>
                    </a:cubicBezTo>
                    <a:cubicBezTo>
                      <a:pt x="22" y="19"/>
                      <a:pt x="23" y="18"/>
                      <a:pt x="22" y="18"/>
                    </a:cubicBezTo>
                    <a:cubicBezTo>
                      <a:pt x="21" y="18"/>
                      <a:pt x="21" y="16"/>
                      <a:pt x="20" y="16"/>
                    </a:cubicBezTo>
                    <a:cubicBezTo>
                      <a:pt x="19" y="16"/>
                      <a:pt x="19" y="15"/>
                      <a:pt x="19" y="14"/>
                    </a:cubicBezTo>
                    <a:cubicBezTo>
                      <a:pt x="20" y="14"/>
                      <a:pt x="18" y="13"/>
                      <a:pt x="18" y="12"/>
                    </a:cubicBezTo>
                    <a:cubicBezTo>
                      <a:pt x="18" y="11"/>
                      <a:pt x="17" y="12"/>
                      <a:pt x="17" y="11"/>
                    </a:cubicBezTo>
                    <a:cubicBezTo>
                      <a:pt x="17" y="10"/>
                      <a:pt x="16" y="11"/>
                      <a:pt x="16" y="10"/>
                    </a:cubicBezTo>
                    <a:cubicBezTo>
                      <a:pt x="15" y="9"/>
                      <a:pt x="15" y="10"/>
                      <a:pt x="14" y="9"/>
                    </a:cubicBezTo>
                    <a:cubicBezTo>
                      <a:pt x="14" y="9"/>
                      <a:pt x="13" y="8"/>
                      <a:pt x="12" y="8"/>
                    </a:cubicBezTo>
                    <a:cubicBezTo>
                      <a:pt x="12" y="9"/>
                      <a:pt x="11" y="8"/>
                      <a:pt x="10" y="6"/>
                    </a:cubicBezTo>
                    <a:cubicBezTo>
                      <a:pt x="10" y="6"/>
                      <a:pt x="7" y="4"/>
                      <a:pt x="7" y="3"/>
                    </a:cubicBezTo>
                    <a:cubicBezTo>
                      <a:pt x="6" y="2"/>
                      <a:pt x="5" y="1"/>
                      <a:pt x="3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2"/>
                      <a:pt x="2" y="4"/>
                      <a:pt x="3" y="5"/>
                    </a:cubicBezTo>
                    <a:cubicBezTo>
                      <a:pt x="5" y="6"/>
                      <a:pt x="5" y="8"/>
                      <a:pt x="7" y="8"/>
                    </a:cubicBezTo>
                    <a:cubicBezTo>
                      <a:pt x="8" y="8"/>
                      <a:pt x="8" y="13"/>
                      <a:pt x="9" y="13"/>
                    </a:cubicBezTo>
                    <a:cubicBezTo>
                      <a:pt x="10" y="13"/>
                      <a:pt x="12" y="17"/>
                      <a:pt x="13" y="18"/>
                    </a:cubicBezTo>
                    <a:cubicBezTo>
                      <a:pt x="13" y="20"/>
                      <a:pt x="15" y="21"/>
                      <a:pt x="16" y="22"/>
                    </a:cubicBezTo>
                    <a:cubicBezTo>
                      <a:pt x="17" y="24"/>
                      <a:pt x="20" y="25"/>
                      <a:pt x="20" y="26"/>
                    </a:cubicBezTo>
                    <a:cubicBezTo>
                      <a:pt x="21" y="26"/>
                      <a:pt x="21" y="28"/>
                      <a:pt x="21" y="27"/>
                    </a:cubicBezTo>
                    <a:cubicBezTo>
                      <a:pt x="22" y="26"/>
                      <a:pt x="23" y="27"/>
                      <a:pt x="24" y="27"/>
                    </a:cubicBezTo>
                    <a:cubicBezTo>
                      <a:pt x="25" y="27"/>
                      <a:pt x="25" y="25"/>
                      <a:pt x="25" y="24"/>
                    </a:cubicBezTo>
                    <a:close/>
                    <a:moveTo>
                      <a:pt x="77" y="13"/>
                    </a:moveTo>
                    <a:cubicBezTo>
                      <a:pt x="79" y="13"/>
                      <a:pt x="78" y="12"/>
                      <a:pt x="78" y="11"/>
                    </a:cubicBezTo>
                    <a:cubicBezTo>
                      <a:pt x="78" y="10"/>
                      <a:pt x="77" y="11"/>
                      <a:pt x="77" y="10"/>
                    </a:cubicBezTo>
                    <a:cubicBezTo>
                      <a:pt x="77" y="10"/>
                      <a:pt x="76" y="8"/>
                      <a:pt x="75" y="10"/>
                    </a:cubicBezTo>
                    <a:cubicBezTo>
                      <a:pt x="74" y="11"/>
                      <a:pt x="75" y="15"/>
                      <a:pt x="76" y="15"/>
                    </a:cubicBezTo>
                    <a:cubicBezTo>
                      <a:pt x="77" y="14"/>
                      <a:pt x="76" y="13"/>
                      <a:pt x="77" y="13"/>
                    </a:cubicBezTo>
                    <a:close/>
                    <a:moveTo>
                      <a:pt x="72" y="21"/>
                    </a:moveTo>
                    <a:cubicBezTo>
                      <a:pt x="72" y="22"/>
                      <a:pt x="74" y="23"/>
                      <a:pt x="74" y="22"/>
                    </a:cubicBezTo>
                    <a:cubicBezTo>
                      <a:pt x="75" y="21"/>
                      <a:pt x="71" y="20"/>
                      <a:pt x="72" y="21"/>
                    </a:cubicBezTo>
                    <a:close/>
                    <a:moveTo>
                      <a:pt x="66" y="33"/>
                    </a:moveTo>
                    <a:cubicBezTo>
                      <a:pt x="64" y="33"/>
                      <a:pt x="63" y="34"/>
                      <a:pt x="61" y="33"/>
                    </a:cubicBezTo>
                    <a:cubicBezTo>
                      <a:pt x="59" y="33"/>
                      <a:pt x="57" y="33"/>
                      <a:pt x="57" y="34"/>
                    </a:cubicBezTo>
                    <a:cubicBezTo>
                      <a:pt x="57" y="35"/>
                      <a:pt x="59" y="35"/>
                      <a:pt x="61" y="35"/>
                    </a:cubicBezTo>
                    <a:cubicBezTo>
                      <a:pt x="62" y="35"/>
                      <a:pt x="64" y="34"/>
                      <a:pt x="65" y="34"/>
                    </a:cubicBezTo>
                    <a:cubicBezTo>
                      <a:pt x="67" y="34"/>
                      <a:pt x="68" y="33"/>
                      <a:pt x="66" y="33"/>
                    </a:cubicBezTo>
                    <a:close/>
                    <a:moveTo>
                      <a:pt x="81" y="20"/>
                    </a:moveTo>
                    <a:cubicBezTo>
                      <a:pt x="79" y="20"/>
                      <a:pt x="76" y="20"/>
                      <a:pt x="76" y="21"/>
                    </a:cubicBezTo>
                    <a:cubicBezTo>
                      <a:pt x="77" y="22"/>
                      <a:pt x="78" y="22"/>
                      <a:pt x="79" y="22"/>
                    </a:cubicBezTo>
                    <a:cubicBezTo>
                      <a:pt x="81" y="22"/>
                      <a:pt x="82" y="23"/>
                      <a:pt x="82" y="23"/>
                    </a:cubicBezTo>
                    <a:cubicBezTo>
                      <a:pt x="83" y="23"/>
                      <a:pt x="83" y="21"/>
                      <a:pt x="81" y="20"/>
                    </a:cubicBezTo>
                    <a:close/>
                    <a:moveTo>
                      <a:pt x="45" y="32"/>
                    </a:moveTo>
                    <a:cubicBezTo>
                      <a:pt x="45" y="31"/>
                      <a:pt x="42" y="32"/>
                      <a:pt x="41" y="32"/>
                    </a:cubicBezTo>
                    <a:cubicBezTo>
                      <a:pt x="39" y="31"/>
                      <a:pt x="42" y="31"/>
                      <a:pt x="43" y="30"/>
                    </a:cubicBezTo>
                    <a:cubicBezTo>
                      <a:pt x="44" y="29"/>
                      <a:pt x="42" y="29"/>
                      <a:pt x="40" y="30"/>
                    </a:cubicBezTo>
                    <a:cubicBezTo>
                      <a:pt x="38" y="31"/>
                      <a:pt x="35" y="28"/>
                      <a:pt x="35" y="29"/>
                    </a:cubicBezTo>
                    <a:cubicBezTo>
                      <a:pt x="35" y="30"/>
                      <a:pt x="31" y="29"/>
                      <a:pt x="30" y="28"/>
                    </a:cubicBezTo>
                    <a:cubicBezTo>
                      <a:pt x="29" y="28"/>
                      <a:pt x="26" y="27"/>
                      <a:pt x="25" y="28"/>
                    </a:cubicBezTo>
                    <a:cubicBezTo>
                      <a:pt x="24" y="29"/>
                      <a:pt x="24" y="28"/>
                      <a:pt x="24" y="29"/>
                    </a:cubicBezTo>
                    <a:cubicBezTo>
                      <a:pt x="24" y="30"/>
                      <a:pt x="25" y="30"/>
                      <a:pt x="26" y="30"/>
                    </a:cubicBezTo>
                    <a:cubicBezTo>
                      <a:pt x="26" y="30"/>
                      <a:pt x="26" y="31"/>
                      <a:pt x="27" y="31"/>
                    </a:cubicBezTo>
                    <a:cubicBezTo>
                      <a:pt x="28" y="31"/>
                      <a:pt x="31" y="32"/>
                      <a:pt x="31" y="31"/>
                    </a:cubicBezTo>
                    <a:cubicBezTo>
                      <a:pt x="31" y="31"/>
                      <a:pt x="34" y="31"/>
                      <a:pt x="35" y="32"/>
                    </a:cubicBezTo>
                    <a:cubicBezTo>
                      <a:pt x="37" y="34"/>
                      <a:pt x="40" y="34"/>
                      <a:pt x="41" y="33"/>
                    </a:cubicBezTo>
                    <a:cubicBezTo>
                      <a:pt x="42" y="33"/>
                      <a:pt x="44" y="34"/>
                      <a:pt x="44" y="34"/>
                    </a:cubicBezTo>
                    <a:cubicBezTo>
                      <a:pt x="45" y="33"/>
                      <a:pt x="46" y="35"/>
                      <a:pt x="47" y="34"/>
                    </a:cubicBezTo>
                    <a:cubicBezTo>
                      <a:pt x="48" y="33"/>
                      <a:pt x="45" y="33"/>
                      <a:pt x="45" y="32"/>
                    </a:cubicBezTo>
                    <a:close/>
                    <a:moveTo>
                      <a:pt x="99" y="17"/>
                    </a:moveTo>
                    <a:cubicBezTo>
                      <a:pt x="98" y="17"/>
                      <a:pt x="97" y="19"/>
                      <a:pt x="97" y="19"/>
                    </a:cubicBezTo>
                    <a:cubicBezTo>
                      <a:pt x="96" y="19"/>
                      <a:pt x="94" y="21"/>
                      <a:pt x="93" y="21"/>
                    </a:cubicBezTo>
                    <a:cubicBezTo>
                      <a:pt x="91" y="22"/>
                      <a:pt x="91" y="17"/>
                      <a:pt x="90" y="16"/>
                    </a:cubicBezTo>
                    <a:cubicBezTo>
                      <a:pt x="90" y="15"/>
                      <a:pt x="85" y="14"/>
                      <a:pt x="85" y="15"/>
                    </a:cubicBezTo>
                    <a:cubicBezTo>
                      <a:pt x="85" y="16"/>
                      <a:pt x="83" y="16"/>
                      <a:pt x="83" y="17"/>
                    </a:cubicBezTo>
                    <a:cubicBezTo>
                      <a:pt x="83" y="17"/>
                      <a:pt x="83" y="17"/>
                      <a:pt x="84" y="17"/>
                    </a:cubicBezTo>
                    <a:cubicBezTo>
                      <a:pt x="85" y="17"/>
                      <a:pt x="85" y="18"/>
                      <a:pt x="86" y="19"/>
                    </a:cubicBezTo>
                    <a:cubicBezTo>
                      <a:pt x="86" y="20"/>
                      <a:pt x="88" y="19"/>
                      <a:pt x="89" y="19"/>
                    </a:cubicBezTo>
                    <a:cubicBezTo>
                      <a:pt x="90" y="19"/>
                      <a:pt x="90" y="20"/>
                      <a:pt x="89" y="20"/>
                    </a:cubicBezTo>
                    <a:cubicBezTo>
                      <a:pt x="88" y="19"/>
                      <a:pt x="88" y="20"/>
                      <a:pt x="87" y="20"/>
                    </a:cubicBezTo>
                    <a:cubicBezTo>
                      <a:pt x="86" y="20"/>
                      <a:pt x="85" y="20"/>
                      <a:pt x="86" y="20"/>
                    </a:cubicBezTo>
                    <a:cubicBezTo>
                      <a:pt x="86" y="21"/>
                      <a:pt x="87" y="21"/>
                      <a:pt x="87" y="22"/>
                    </a:cubicBezTo>
                    <a:cubicBezTo>
                      <a:pt x="87" y="23"/>
                      <a:pt x="89" y="23"/>
                      <a:pt x="89" y="22"/>
                    </a:cubicBezTo>
                    <a:cubicBezTo>
                      <a:pt x="89" y="21"/>
                      <a:pt x="90" y="23"/>
                      <a:pt x="91" y="23"/>
                    </a:cubicBezTo>
                    <a:cubicBezTo>
                      <a:pt x="93" y="23"/>
                      <a:pt x="92" y="24"/>
                      <a:pt x="93" y="24"/>
                    </a:cubicBezTo>
                    <a:cubicBezTo>
                      <a:pt x="95" y="24"/>
                      <a:pt x="98" y="25"/>
                      <a:pt x="100" y="26"/>
                    </a:cubicBezTo>
                    <a:cubicBezTo>
                      <a:pt x="101" y="27"/>
                      <a:pt x="100" y="28"/>
                      <a:pt x="101" y="29"/>
                    </a:cubicBezTo>
                    <a:cubicBezTo>
                      <a:pt x="102" y="30"/>
                      <a:pt x="102" y="31"/>
                      <a:pt x="101" y="31"/>
                    </a:cubicBezTo>
                    <a:cubicBezTo>
                      <a:pt x="100" y="31"/>
                      <a:pt x="98" y="32"/>
                      <a:pt x="99" y="33"/>
                    </a:cubicBezTo>
                    <a:cubicBezTo>
                      <a:pt x="99" y="34"/>
                      <a:pt x="103" y="33"/>
                      <a:pt x="104" y="33"/>
                    </a:cubicBezTo>
                    <a:cubicBezTo>
                      <a:pt x="105" y="33"/>
                      <a:pt x="105" y="34"/>
                      <a:pt x="107" y="35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4" y="19"/>
                      <a:pt x="99" y="17"/>
                      <a:pt x="99" y="17"/>
                    </a:cubicBezTo>
                    <a:close/>
                    <a:moveTo>
                      <a:pt x="69" y="35"/>
                    </a:moveTo>
                    <a:cubicBezTo>
                      <a:pt x="69" y="35"/>
                      <a:pt x="68" y="35"/>
                      <a:pt x="68" y="35"/>
                    </a:cubicBezTo>
                    <a:cubicBezTo>
                      <a:pt x="68" y="35"/>
                      <a:pt x="68" y="35"/>
                      <a:pt x="68" y="36"/>
                    </a:cubicBezTo>
                    <a:cubicBezTo>
                      <a:pt x="68" y="36"/>
                      <a:pt x="67" y="35"/>
                      <a:pt x="67" y="35"/>
                    </a:cubicBezTo>
                    <a:cubicBezTo>
                      <a:pt x="66" y="36"/>
                      <a:pt x="65" y="37"/>
                      <a:pt x="66" y="38"/>
                    </a:cubicBezTo>
                    <a:cubicBezTo>
                      <a:pt x="67" y="38"/>
                      <a:pt x="68" y="37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5"/>
                      <a:pt x="70" y="35"/>
                      <a:pt x="70" y="35"/>
                    </a:cubicBezTo>
                    <a:cubicBezTo>
                      <a:pt x="69" y="35"/>
                      <a:pt x="69" y="35"/>
                      <a:pt x="69" y="35"/>
                    </a:cubicBezTo>
                    <a:close/>
                    <a:moveTo>
                      <a:pt x="50" y="17"/>
                    </a:moveTo>
                    <a:cubicBezTo>
                      <a:pt x="51" y="16"/>
                      <a:pt x="51" y="15"/>
                      <a:pt x="51" y="13"/>
                    </a:cubicBezTo>
                    <a:cubicBezTo>
                      <a:pt x="51" y="12"/>
                      <a:pt x="54" y="12"/>
                      <a:pt x="55" y="11"/>
                    </a:cubicBezTo>
                    <a:cubicBezTo>
                      <a:pt x="55" y="11"/>
                      <a:pt x="54" y="10"/>
                      <a:pt x="53" y="10"/>
                    </a:cubicBezTo>
                    <a:cubicBezTo>
                      <a:pt x="52" y="9"/>
                      <a:pt x="53" y="8"/>
                      <a:pt x="52" y="8"/>
                    </a:cubicBezTo>
                    <a:cubicBezTo>
                      <a:pt x="52" y="7"/>
                      <a:pt x="51" y="6"/>
                      <a:pt x="52" y="6"/>
                    </a:cubicBezTo>
                    <a:cubicBezTo>
                      <a:pt x="52" y="6"/>
                      <a:pt x="51" y="4"/>
                      <a:pt x="5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1" y="3"/>
                      <a:pt x="51" y="3"/>
                    </a:cubicBezTo>
                    <a:cubicBezTo>
                      <a:pt x="50" y="3"/>
                      <a:pt x="47" y="3"/>
                      <a:pt x="47" y="5"/>
                    </a:cubicBezTo>
                    <a:cubicBezTo>
                      <a:pt x="48" y="7"/>
                      <a:pt x="46" y="6"/>
                      <a:pt x="46" y="7"/>
                    </a:cubicBezTo>
                    <a:cubicBezTo>
                      <a:pt x="46" y="8"/>
                      <a:pt x="45" y="8"/>
                      <a:pt x="45" y="9"/>
                    </a:cubicBezTo>
                    <a:cubicBezTo>
                      <a:pt x="45" y="10"/>
                      <a:pt x="45" y="10"/>
                      <a:pt x="43" y="10"/>
                    </a:cubicBezTo>
                    <a:cubicBezTo>
                      <a:pt x="42" y="11"/>
                      <a:pt x="42" y="10"/>
                      <a:pt x="41" y="10"/>
                    </a:cubicBezTo>
                    <a:cubicBezTo>
                      <a:pt x="40" y="10"/>
                      <a:pt x="40" y="11"/>
                      <a:pt x="39" y="11"/>
                    </a:cubicBezTo>
                    <a:cubicBezTo>
                      <a:pt x="38" y="11"/>
                      <a:pt x="36" y="11"/>
                      <a:pt x="36" y="11"/>
                    </a:cubicBezTo>
                    <a:cubicBezTo>
                      <a:pt x="35" y="12"/>
                      <a:pt x="34" y="10"/>
                      <a:pt x="34" y="10"/>
                    </a:cubicBezTo>
                    <a:cubicBezTo>
                      <a:pt x="34" y="10"/>
                      <a:pt x="33" y="10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30" y="11"/>
                      <a:pt x="31" y="12"/>
                    </a:cubicBezTo>
                    <a:cubicBezTo>
                      <a:pt x="32" y="13"/>
                      <a:pt x="32" y="15"/>
                      <a:pt x="33" y="15"/>
                    </a:cubicBezTo>
                    <a:cubicBezTo>
                      <a:pt x="33" y="16"/>
                      <a:pt x="35" y="16"/>
                      <a:pt x="35" y="18"/>
                    </a:cubicBezTo>
                    <a:cubicBezTo>
                      <a:pt x="35" y="19"/>
                      <a:pt x="36" y="21"/>
                      <a:pt x="37" y="21"/>
                    </a:cubicBezTo>
                    <a:cubicBezTo>
                      <a:pt x="38" y="20"/>
                      <a:pt x="38" y="21"/>
                      <a:pt x="39" y="22"/>
                    </a:cubicBezTo>
                    <a:cubicBezTo>
                      <a:pt x="39" y="22"/>
                      <a:pt x="41" y="21"/>
                      <a:pt x="42" y="21"/>
                    </a:cubicBezTo>
                    <a:cubicBezTo>
                      <a:pt x="42" y="21"/>
                      <a:pt x="45" y="22"/>
                      <a:pt x="45" y="23"/>
                    </a:cubicBezTo>
                    <a:cubicBezTo>
                      <a:pt x="45" y="23"/>
                      <a:pt x="47" y="23"/>
                      <a:pt x="48" y="22"/>
                    </a:cubicBezTo>
                    <a:cubicBezTo>
                      <a:pt x="49" y="22"/>
                      <a:pt x="49" y="18"/>
                      <a:pt x="50" y="17"/>
                    </a:cubicBezTo>
                    <a:close/>
                    <a:moveTo>
                      <a:pt x="55" y="36"/>
                    </a:moveTo>
                    <a:cubicBezTo>
                      <a:pt x="55" y="37"/>
                      <a:pt x="57" y="37"/>
                      <a:pt x="57" y="37"/>
                    </a:cubicBezTo>
                    <a:cubicBezTo>
                      <a:pt x="57" y="38"/>
                      <a:pt x="59" y="38"/>
                      <a:pt x="59" y="37"/>
                    </a:cubicBezTo>
                    <a:cubicBezTo>
                      <a:pt x="59" y="36"/>
                      <a:pt x="54" y="35"/>
                      <a:pt x="55" y="36"/>
                    </a:cubicBezTo>
                    <a:close/>
                    <a:moveTo>
                      <a:pt x="52" y="33"/>
                    </a:moveTo>
                    <a:cubicBezTo>
                      <a:pt x="51" y="33"/>
                      <a:pt x="50" y="34"/>
                      <a:pt x="49" y="33"/>
                    </a:cubicBezTo>
                    <a:cubicBezTo>
                      <a:pt x="49" y="33"/>
                      <a:pt x="48" y="34"/>
                      <a:pt x="48" y="34"/>
                    </a:cubicBezTo>
                    <a:cubicBezTo>
                      <a:pt x="48" y="35"/>
                      <a:pt x="50" y="36"/>
                      <a:pt x="52" y="35"/>
                    </a:cubicBezTo>
                    <a:cubicBezTo>
                      <a:pt x="53" y="34"/>
                      <a:pt x="55" y="35"/>
                      <a:pt x="55" y="34"/>
                    </a:cubicBezTo>
                    <a:cubicBezTo>
                      <a:pt x="55" y="33"/>
                      <a:pt x="52" y="32"/>
                      <a:pt x="52" y="33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Freeform 356">
                <a:extLst>
                  <a:ext uri="{FF2B5EF4-FFF2-40B4-BE49-F238E27FC236}">
                    <a16:creationId xmlns:a16="http://schemas.microsoft.com/office/drawing/2014/main" id="{EF333B12-3777-4DB1-AAAF-742C0A2834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490788" y="2303463"/>
                <a:ext cx="28575" cy="11113"/>
              </a:xfrm>
              <a:custGeom>
                <a:avLst/>
                <a:gdLst>
                  <a:gd name="T0" fmla="*/ 1 w 8"/>
                  <a:gd name="T1" fmla="*/ 2 h 3"/>
                  <a:gd name="T2" fmla="*/ 0 w 8"/>
                  <a:gd name="T3" fmla="*/ 2 h 3"/>
                  <a:gd name="T4" fmla="*/ 1 w 8"/>
                  <a:gd name="T5" fmla="*/ 3 h 3"/>
                  <a:gd name="T6" fmla="*/ 1 w 8"/>
                  <a:gd name="T7" fmla="*/ 2 h 3"/>
                  <a:gd name="T8" fmla="*/ 1 w 8"/>
                  <a:gd name="T9" fmla="*/ 2 h 3"/>
                  <a:gd name="T10" fmla="*/ 1 w 8"/>
                  <a:gd name="T11" fmla="*/ 2 h 3"/>
                  <a:gd name="T12" fmla="*/ 4 w 8"/>
                  <a:gd name="T13" fmla="*/ 0 h 3"/>
                  <a:gd name="T14" fmla="*/ 2 w 8"/>
                  <a:gd name="T15" fmla="*/ 1 h 3"/>
                  <a:gd name="T16" fmla="*/ 2 w 8"/>
                  <a:gd name="T17" fmla="*/ 2 h 3"/>
                  <a:gd name="T18" fmla="*/ 3 w 8"/>
                  <a:gd name="T19" fmla="*/ 2 h 3"/>
                  <a:gd name="T20" fmla="*/ 8 w 8"/>
                  <a:gd name="T21" fmla="*/ 0 h 3"/>
                  <a:gd name="T22" fmla="*/ 4 w 8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3">
                    <a:moveTo>
                      <a:pt x="1" y="2"/>
                    </a:move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4" y="2"/>
                      <a:pt x="7" y="1"/>
                      <a:pt x="8" y="0"/>
                    </a:cubicBezTo>
                    <a:cubicBezTo>
                      <a:pt x="8" y="0"/>
                      <a:pt x="5" y="0"/>
                      <a:pt x="4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Freeform 357">
                <a:extLst>
                  <a:ext uri="{FF2B5EF4-FFF2-40B4-BE49-F238E27FC236}">
                    <a16:creationId xmlns:a16="http://schemas.microsoft.com/office/drawing/2014/main" id="{20797F0A-D8CF-4DFB-A5C6-D67666BE1D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467100" y="1803400"/>
                <a:ext cx="98425" cy="103188"/>
              </a:xfrm>
              <a:custGeom>
                <a:avLst/>
                <a:gdLst>
                  <a:gd name="T0" fmla="*/ 18 w 27"/>
                  <a:gd name="T1" fmla="*/ 25 h 29"/>
                  <a:gd name="T2" fmla="*/ 16 w 27"/>
                  <a:gd name="T3" fmla="*/ 25 h 29"/>
                  <a:gd name="T4" fmla="*/ 14 w 27"/>
                  <a:gd name="T5" fmla="*/ 26 h 29"/>
                  <a:gd name="T6" fmla="*/ 16 w 27"/>
                  <a:gd name="T7" fmla="*/ 27 h 29"/>
                  <a:gd name="T8" fmla="*/ 19 w 27"/>
                  <a:gd name="T9" fmla="*/ 29 h 29"/>
                  <a:gd name="T10" fmla="*/ 19 w 27"/>
                  <a:gd name="T11" fmla="*/ 27 h 29"/>
                  <a:gd name="T12" fmla="*/ 20 w 27"/>
                  <a:gd name="T13" fmla="*/ 25 h 29"/>
                  <a:gd name="T14" fmla="*/ 18 w 27"/>
                  <a:gd name="T15" fmla="*/ 25 h 29"/>
                  <a:gd name="T16" fmla="*/ 5 w 27"/>
                  <a:gd name="T17" fmla="*/ 17 h 29"/>
                  <a:gd name="T18" fmla="*/ 3 w 27"/>
                  <a:gd name="T19" fmla="*/ 18 h 29"/>
                  <a:gd name="T20" fmla="*/ 4 w 27"/>
                  <a:gd name="T21" fmla="*/ 21 h 29"/>
                  <a:gd name="T22" fmla="*/ 5 w 27"/>
                  <a:gd name="T23" fmla="*/ 23 h 29"/>
                  <a:gd name="T24" fmla="*/ 7 w 27"/>
                  <a:gd name="T25" fmla="*/ 22 h 29"/>
                  <a:gd name="T26" fmla="*/ 7 w 27"/>
                  <a:gd name="T27" fmla="*/ 18 h 29"/>
                  <a:gd name="T28" fmla="*/ 5 w 27"/>
                  <a:gd name="T29" fmla="*/ 17 h 29"/>
                  <a:gd name="T30" fmla="*/ 22 w 27"/>
                  <a:gd name="T31" fmla="*/ 16 h 29"/>
                  <a:gd name="T32" fmla="*/ 20 w 27"/>
                  <a:gd name="T33" fmla="*/ 15 h 29"/>
                  <a:gd name="T34" fmla="*/ 17 w 27"/>
                  <a:gd name="T35" fmla="*/ 11 h 29"/>
                  <a:gd name="T36" fmla="*/ 13 w 27"/>
                  <a:gd name="T37" fmla="*/ 8 h 29"/>
                  <a:gd name="T38" fmla="*/ 13 w 27"/>
                  <a:gd name="T39" fmla="*/ 5 h 29"/>
                  <a:gd name="T40" fmla="*/ 14 w 27"/>
                  <a:gd name="T41" fmla="*/ 4 h 29"/>
                  <a:gd name="T42" fmla="*/ 15 w 27"/>
                  <a:gd name="T43" fmla="*/ 1 h 29"/>
                  <a:gd name="T44" fmla="*/ 13 w 27"/>
                  <a:gd name="T45" fmla="*/ 1 h 29"/>
                  <a:gd name="T46" fmla="*/ 13 w 27"/>
                  <a:gd name="T47" fmla="*/ 0 h 29"/>
                  <a:gd name="T48" fmla="*/ 11 w 27"/>
                  <a:gd name="T49" fmla="*/ 0 h 29"/>
                  <a:gd name="T50" fmla="*/ 10 w 27"/>
                  <a:gd name="T51" fmla="*/ 0 h 29"/>
                  <a:gd name="T52" fmla="*/ 9 w 27"/>
                  <a:gd name="T53" fmla="*/ 0 h 29"/>
                  <a:gd name="T54" fmla="*/ 9 w 27"/>
                  <a:gd name="T55" fmla="*/ 1 h 29"/>
                  <a:gd name="T56" fmla="*/ 9 w 27"/>
                  <a:gd name="T57" fmla="*/ 1 h 29"/>
                  <a:gd name="T58" fmla="*/ 8 w 27"/>
                  <a:gd name="T59" fmla="*/ 2 h 29"/>
                  <a:gd name="T60" fmla="*/ 7 w 27"/>
                  <a:gd name="T61" fmla="*/ 2 h 29"/>
                  <a:gd name="T62" fmla="*/ 6 w 27"/>
                  <a:gd name="T63" fmla="*/ 2 h 29"/>
                  <a:gd name="T64" fmla="*/ 5 w 27"/>
                  <a:gd name="T65" fmla="*/ 3 h 29"/>
                  <a:gd name="T66" fmla="*/ 4 w 27"/>
                  <a:gd name="T67" fmla="*/ 2 h 29"/>
                  <a:gd name="T68" fmla="*/ 3 w 27"/>
                  <a:gd name="T69" fmla="*/ 3 h 29"/>
                  <a:gd name="T70" fmla="*/ 1 w 27"/>
                  <a:gd name="T71" fmla="*/ 3 h 29"/>
                  <a:gd name="T72" fmla="*/ 1 w 27"/>
                  <a:gd name="T73" fmla="*/ 4 h 29"/>
                  <a:gd name="T74" fmla="*/ 1 w 27"/>
                  <a:gd name="T75" fmla="*/ 5 h 29"/>
                  <a:gd name="T76" fmla="*/ 0 w 27"/>
                  <a:gd name="T77" fmla="*/ 6 h 29"/>
                  <a:gd name="T78" fmla="*/ 1 w 27"/>
                  <a:gd name="T79" fmla="*/ 7 h 29"/>
                  <a:gd name="T80" fmla="*/ 1 w 27"/>
                  <a:gd name="T81" fmla="*/ 8 h 29"/>
                  <a:gd name="T82" fmla="*/ 2 w 27"/>
                  <a:gd name="T83" fmla="*/ 9 h 29"/>
                  <a:gd name="T84" fmla="*/ 2 w 27"/>
                  <a:gd name="T85" fmla="*/ 9 h 29"/>
                  <a:gd name="T86" fmla="*/ 3 w 27"/>
                  <a:gd name="T87" fmla="*/ 9 h 29"/>
                  <a:gd name="T88" fmla="*/ 5 w 27"/>
                  <a:gd name="T89" fmla="*/ 8 h 29"/>
                  <a:gd name="T90" fmla="*/ 8 w 27"/>
                  <a:gd name="T91" fmla="*/ 9 h 29"/>
                  <a:gd name="T92" fmla="*/ 9 w 27"/>
                  <a:gd name="T93" fmla="*/ 10 h 29"/>
                  <a:gd name="T94" fmla="*/ 11 w 27"/>
                  <a:gd name="T95" fmla="*/ 13 h 29"/>
                  <a:gd name="T96" fmla="*/ 14 w 27"/>
                  <a:gd name="T97" fmla="*/ 16 h 29"/>
                  <a:gd name="T98" fmla="*/ 17 w 27"/>
                  <a:gd name="T99" fmla="*/ 17 h 29"/>
                  <a:gd name="T100" fmla="*/ 19 w 27"/>
                  <a:gd name="T101" fmla="*/ 18 h 29"/>
                  <a:gd name="T102" fmla="*/ 20 w 27"/>
                  <a:gd name="T103" fmla="*/ 20 h 29"/>
                  <a:gd name="T104" fmla="*/ 21 w 27"/>
                  <a:gd name="T105" fmla="*/ 21 h 29"/>
                  <a:gd name="T106" fmla="*/ 21 w 27"/>
                  <a:gd name="T107" fmla="*/ 24 h 29"/>
                  <a:gd name="T108" fmla="*/ 21 w 27"/>
                  <a:gd name="T109" fmla="*/ 25 h 29"/>
                  <a:gd name="T110" fmla="*/ 22 w 27"/>
                  <a:gd name="T111" fmla="*/ 23 h 29"/>
                  <a:gd name="T112" fmla="*/ 24 w 27"/>
                  <a:gd name="T113" fmla="*/ 22 h 29"/>
                  <a:gd name="T114" fmla="*/ 23 w 27"/>
                  <a:gd name="T115" fmla="*/ 20 h 29"/>
                  <a:gd name="T116" fmla="*/ 25 w 27"/>
                  <a:gd name="T117" fmla="*/ 19 h 29"/>
                  <a:gd name="T118" fmla="*/ 27 w 27"/>
                  <a:gd name="T119" fmla="*/ 19 h 29"/>
                  <a:gd name="T120" fmla="*/ 22 w 27"/>
                  <a:gd name="T121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7" h="29">
                    <a:moveTo>
                      <a:pt x="18" y="25"/>
                    </a:moveTo>
                    <a:cubicBezTo>
                      <a:pt x="17" y="25"/>
                      <a:pt x="16" y="25"/>
                      <a:pt x="16" y="25"/>
                    </a:cubicBezTo>
                    <a:cubicBezTo>
                      <a:pt x="15" y="25"/>
                      <a:pt x="13" y="25"/>
                      <a:pt x="14" y="26"/>
                    </a:cubicBezTo>
                    <a:cubicBezTo>
                      <a:pt x="14" y="26"/>
                      <a:pt x="14" y="27"/>
                      <a:pt x="16" y="27"/>
                    </a:cubicBezTo>
                    <a:cubicBezTo>
                      <a:pt x="18" y="28"/>
                      <a:pt x="18" y="29"/>
                      <a:pt x="19" y="29"/>
                    </a:cubicBezTo>
                    <a:cubicBezTo>
                      <a:pt x="19" y="29"/>
                      <a:pt x="20" y="28"/>
                      <a:pt x="19" y="27"/>
                    </a:cubicBezTo>
                    <a:cubicBezTo>
                      <a:pt x="19" y="26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18" y="25"/>
                    </a:cubicBezTo>
                    <a:close/>
                    <a:moveTo>
                      <a:pt x="5" y="17"/>
                    </a:moveTo>
                    <a:cubicBezTo>
                      <a:pt x="4" y="18"/>
                      <a:pt x="4" y="17"/>
                      <a:pt x="3" y="18"/>
                    </a:cubicBezTo>
                    <a:cubicBezTo>
                      <a:pt x="3" y="18"/>
                      <a:pt x="5" y="19"/>
                      <a:pt x="4" y="21"/>
                    </a:cubicBezTo>
                    <a:cubicBezTo>
                      <a:pt x="4" y="22"/>
                      <a:pt x="5" y="24"/>
                      <a:pt x="5" y="23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19"/>
                      <a:pt x="7" y="18"/>
                    </a:cubicBezTo>
                    <a:cubicBezTo>
                      <a:pt x="8" y="17"/>
                      <a:pt x="6" y="17"/>
                      <a:pt x="5" y="17"/>
                    </a:cubicBezTo>
                    <a:close/>
                    <a:moveTo>
                      <a:pt x="22" y="16"/>
                    </a:moveTo>
                    <a:cubicBezTo>
                      <a:pt x="21" y="16"/>
                      <a:pt x="22" y="15"/>
                      <a:pt x="20" y="15"/>
                    </a:cubicBezTo>
                    <a:cubicBezTo>
                      <a:pt x="19" y="15"/>
                      <a:pt x="17" y="13"/>
                      <a:pt x="17" y="11"/>
                    </a:cubicBezTo>
                    <a:cubicBezTo>
                      <a:pt x="16" y="9"/>
                      <a:pt x="14" y="9"/>
                      <a:pt x="13" y="8"/>
                    </a:cubicBezTo>
                    <a:cubicBezTo>
                      <a:pt x="13" y="7"/>
                      <a:pt x="14" y="6"/>
                      <a:pt x="13" y="5"/>
                    </a:cubicBezTo>
                    <a:cubicBezTo>
                      <a:pt x="13" y="5"/>
                      <a:pt x="14" y="4"/>
                      <a:pt x="14" y="4"/>
                    </a:cubicBezTo>
                    <a:cubicBezTo>
                      <a:pt x="14" y="3"/>
                      <a:pt x="15" y="2"/>
                      <a:pt x="15" y="1"/>
                    </a:cubicBezTo>
                    <a:cubicBezTo>
                      <a:pt x="14" y="1"/>
                      <a:pt x="14" y="1"/>
                      <a:pt x="13" y="1"/>
                    </a:cubicBezTo>
                    <a:cubicBezTo>
                      <a:pt x="13" y="1"/>
                      <a:pt x="13" y="0"/>
                      <a:pt x="13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11" y="0"/>
                      <a:pt x="10" y="1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4"/>
                      <a:pt x="5" y="3"/>
                    </a:cubicBezTo>
                    <a:cubicBezTo>
                      <a:pt x="5" y="3"/>
                      <a:pt x="4" y="1"/>
                      <a:pt x="4" y="2"/>
                    </a:cubicBezTo>
                    <a:cubicBezTo>
                      <a:pt x="4" y="2"/>
                      <a:pt x="3" y="3"/>
                      <a:pt x="3" y="3"/>
                    </a:cubicBezTo>
                    <a:cubicBezTo>
                      <a:pt x="3" y="3"/>
                      <a:pt x="2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6"/>
                      <a:pt x="0" y="5"/>
                      <a:pt x="0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9"/>
                      <a:pt x="4" y="8"/>
                      <a:pt x="5" y="8"/>
                    </a:cubicBezTo>
                    <a:cubicBezTo>
                      <a:pt x="6" y="7"/>
                      <a:pt x="8" y="8"/>
                      <a:pt x="8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10" y="12"/>
                      <a:pt x="11" y="13"/>
                    </a:cubicBezTo>
                    <a:cubicBezTo>
                      <a:pt x="13" y="14"/>
                      <a:pt x="13" y="16"/>
                      <a:pt x="14" y="16"/>
                    </a:cubicBezTo>
                    <a:cubicBezTo>
                      <a:pt x="15" y="16"/>
                      <a:pt x="16" y="16"/>
                      <a:pt x="17" y="17"/>
                    </a:cubicBezTo>
                    <a:cubicBezTo>
                      <a:pt x="17" y="18"/>
                      <a:pt x="18" y="18"/>
                      <a:pt x="19" y="18"/>
                    </a:cubicBezTo>
                    <a:cubicBezTo>
                      <a:pt x="19" y="19"/>
                      <a:pt x="19" y="20"/>
                      <a:pt x="20" y="20"/>
                    </a:cubicBezTo>
                    <a:cubicBezTo>
                      <a:pt x="21" y="20"/>
                      <a:pt x="21" y="20"/>
                      <a:pt x="21" y="21"/>
                    </a:cubicBezTo>
                    <a:cubicBezTo>
                      <a:pt x="21" y="22"/>
                      <a:pt x="22" y="23"/>
                      <a:pt x="21" y="24"/>
                    </a:cubicBezTo>
                    <a:cubicBezTo>
                      <a:pt x="21" y="24"/>
                      <a:pt x="21" y="25"/>
                      <a:pt x="21" y="25"/>
                    </a:cubicBezTo>
                    <a:cubicBezTo>
                      <a:pt x="22" y="25"/>
                      <a:pt x="22" y="24"/>
                      <a:pt x="22" y="23"/>
                    </a:cubicBezTo>
                    <a:cubicBezTo>
                      <a:pt x="22" y="23"/>
                      <a:pt x="23" y="23"/>
                      <a:pt x="24" y="22"/>
                    </a:cubicBezTo>
                    <a:cubicBezTo>
                      <a:pt x="24" y="21"/>
                      <a:pt x="23" y="21"/>
                      <a:pt x="23" y="20"/>
                    </a:cubicBezTo>
                    <a:cubicBezTo>
                      <a:pt x="22" y="19"/>
                      <a:pt x="24" y="19"/>
                      <a:pt x="25" y="19"/>
                    </a:cubicBezTo>
                    <a:cubicBezTo>
                      <a:pt x="26" y="20"/>
                      <a:pt x="27" y="21"/>
                      <a:pt x="27" y="19"/>
                    </a:cubicBezTo>
                    <a:cubicBezTo>
                      <a:pt x="27" y="18"/>
                      <a:pt x="23" y="17"/>
                      <a:pt x="22" y="16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Freeform 358">
                <a:extLst>
                  <a:ext uri="{FF2B5EF4-FFF2-40B4-BE49-F238E27FC236}">
                    <a16:creationId xmlns:a16="http://schemas.microsoft.com/office/drawing/2014/main" id="{B80654FA-24E9-481B-AF7D-ACC49D0A3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68675" y="1838325"/>
                <a:ext cx="6350" cy="14288"/>
              </a:xfrm>
              <a:custGeom>
                <a:avLst/>
                <a:gdLst>
                  <a:gd name="T0" fmla="*/ 1 w 2"/>
                  <a:gd name="T1" fmla="*/ 0 h 4"/>
                  <a:gd name="T2" fmla="*/ 0 w 2"/>
                  <a:gd name="T3" fmla="*/ 2 h 4"/>
                  <a:gd name="T4" fmla="*/ 0 w 2"/>
                  <a:gd name="T5" fmla="*/ 3 h 4"/>
                  <a:gd name="T6" fmla="*/ 1 w 2"/>
                  <a:gd name="T7" fmla="*/ 4 h 4"/>
                  <a:gd name="T8" fmla="*/ 1 w 2"/>
                  <a:gd name="T9" fmla="*/ 4 h 4"/>
                  <a:gd name="T10" fmla="*/ 2 w 2"/>
                  <a:gd name="T11" fmla="*/ 3 h 4"/>
                  <a:gd name="T12" fmla="*/ 1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Freeform 359">
                <a:extLst>
                  <a:ext uri="{FF2B5EF4-FFF2-40B4-BE49-F238E27FC236}">
                    <a16:creationId xmlns:a16="http://schemas.microsoft.com/office/drawing/2014/main" id="{1D3E132A-77AC-4E8A-AEC3-0AB43447E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68675" y="1809750"/>
                <a:ext cx="36512" cy="42863"/>
              </a:xfrm>
              <a:custGeom>
                <a:avLst/>
                <a:gdLst>
                  <a:gd name="T0" fmla="*/ 9 w 10"/>
                  <a:gd name="T1" fmla="*/ 8 h 12"/>
                  <a:gd name="T2" fmla="*/ 9 w 10"/>
                  <a:gd name="T3" fmla="*/ 6 h 12"/>
                  <a:gd name="T4" fmla="*/ 9 w 10"/>
                  <a:gd name="T5" fmla="*/ 5 h 12"/>
                  <a:gd name="T6" fmla="*/ 6 w 10"/>
                  <a:gd name="T7" fmla="*/ 4 h 12"/>
                  <a:gd name="T8" fmla="*/ 6 w 10"/>
                  <a:gd name="T9" fmla="*/ 3 h 12"/>
                  <a:gd name="T10" fmla="*/ 5 w 10"/>
                  <a:gd name="T11" fmla="*/ 2 h 12"/>
                  <a:gd name="T12" fmla="*/ 4 w 10"/>
                  <a:gd name="T13" fmla="*/ 1 h 12"/>
                  <a:gd name="T14" fmla="*/ 4 w 10"/>
                  <a:gd name="T15" fmla="*/ 1 h 12"/>
                  <a:gd name="T16" fmla="*/ 4 w 10"/>
                  <a:gd name="T17" fmla="*/ 0 h 12"/>
                  <a:gd name="T18" fmla="*/ 3 w 10"/>
                  <a:gd name="T19" fmla="*/ 0 h 12"/>
                  <a:gd name="T20" fmla="*/ 0 w 10"/>
                  <a:gd name="T21" fmla="*/ 1 h 12"/>
                  <a:gd name="T22" fmla="*/ 1 w 10"/>
                  <a:gd name="T23" fmla="*/ 2 h 12"/>
                  <a:gd name="T24" fmla="*/ 2 w 10"/>
                  <a:gd name="T25" fmla="*/ 4 h 12"/>
                  <a:gd name="T26" fmla="*/ 2 w 10"/>
                  <a:gd name="T27" fmla="*/ 8 h 12"/>
                  <a:gd name="T28" fmla="*/ 1 w 10"/>
                  <a:gd name="T29" fmla="*/ 8 h 12"/>
                  <a:gd name="T30" fmla="*/ 2 w 10"/>
                  <a:gd name="T31" fmla="*/ 11 h 12"/>
                  <a:gd name="T32" fmla="*/ 3 w 10"/>
                  <a:gd name="T33" fmla="*/ 11 h 12"/>
                  <a:gd name="T34" fmla="*/ 5 w 10"/>
                  <a:gd name="T35" fmla="*/ 12 h 12"/>
                  <a:gd name="T36" fmla="*/ 9 w 10"/>
                  <a:gd name="T37" fmla="*/ 11 h 12"/>
                  <a:gd name="T38" fmla="*/ 9 w 10"/>
                  <a:gd name="T39" fmla="*/ 10 h 12"/>
                  <a:gd name="T40" fmla="*/ 10 w 10"/>
                  <a:gd name="T41" fmla="*/ 9 h 12"/>
                  <a:gd name="T42" fmla="*/ 9 w 10"/>
                  <a:gd name="T4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" h="12">
                    <a:moveTo>
                      <a:pt x="9" y="8"/>
                    </a:moveTo>
                    <a:cubicBezTo>
                      <a:pt x="8" y="7"/>
                      <a:pt x="8" y="7"/>
                      <a:pt x="9" y="6"/>
                    </a:cubicBezTo>
                    <a:cubicBezTo>
                      <a:pt x="9" y="6"/>
                      <a:pt x="9" y="6"/>
                      <a:pt x="9" y="5"/>
                    </a:cubicBezTo>
                    <a:cubicBezTo>
                      <a:pt x="9" y="5"/>
                      <a:pt x="7" y="4"/>
                      <a:pt x="6" y="4"/>
                    </a:cubicBezTo>
                    <a:cubicBezTo>
                      <a:pt x="6" y="4"/>
                      <a:pt x="7" y="3"/>
                      <a:pt x="6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3"/>
                      <a:pt x="1" y="3"/>
                      <a:pt x="2" y="4"/>
                    </a:cubicBezTo>
                    <a:cubicBezTo>
                      <a:pt x="2" y="5"/>
                      <a:pt x="2" y="8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2" y="10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3" y="11"/>
                      <a:pt x="5" y="12"/>
                      <a:pt x="5" y="12"/>
                    </a:cubicBezTo>
                    <a:cubicBezTo>
                      <a:pt x="5" y="12"/>
                      <a:pt x="7" y="11"/>
                      <a:pt x="9" y="11"/>
                    </a:cubicBezTo>
                    <a:cubicBezTo>
                      <a:pt x="9" y="11"/>
                      <a:pt x="9" y="11"/>
                      <a:pt x="9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0" y="9"/>
                      <a:pt x="9" y="8"/>
                      <a:pt x="9" y="8"/>
                    </a:cubicBezTo>
                    <a:close/>
                  </a:path>
                </a:pathLst>
              </a:custGeom>
              <a:grpFill/>
              <a:ln w="317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B458949-520E-4552-BACF-A1E2310066E8}"/>
                </a:ext>
              </a:extLst>
            </p:cNvPr>
            <p:cNvGrpSpPr/>
            <p:nvPr/>
          </p:nvGrpSpPr>
          <p:grpSpPr>
            <a:xfrm>
              <a:off x="4805361" y="2042899"/>
              <a:ext cx="2581278" cy="1572780"/>
              <a:chOff x="-2347914" y="639763"/>
              <a:chExt cx="1023937" cy="623888"/>
            </a:xfrm>
            <a:solidFill>
              <a:schemeClr val="accent3"/>
            </a:solidFill>
          </p:grpSpPr>
          <p:sp>
            <p:nvSpPr>
              <p:cNvPr id="604" name="Freeform 363">
                <a:extLst>
                  <a:ext uri="{FF2B5EF4-FFF2-40B4-BE49-F238E27FC236}">
                    <a16:creationId xmlns:a16="http://schemas.microsoft.com/office/drawing/2014/main" id="{D32F992E-E780-4AAE-9EE2-D1F5CC08E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19327" y="1089026"/>
                <a:ext cx="180975" cy="166688"/>
              </a:xfrm>
              <a:custGeom>
                <a:avLst/>
                <a:gdLst>
                  <a:gd name="T0" fmla="*/ 32 w 50"/>
                  <a:gd name="T1" fmla="*/ 6 h 46"/>
                  <a:gd name="T2" fmla="*/ 28 w 50"/>
                  <a:gd name="T3" fmla="*/ 4 h 46"/>
                  <a:gd name="T4" fmla="*/ 23 w 50"/>
                  <a:gd name="T5" fmla="*/ 2 h 46"/>
                  <a:gd name="T6" fmla="*/ 21 w 50"/>
                  <a:gd name="T7" fmla="*/ 0 h 46"/>
                  <a:gd name="T8" fmla="*/ 14 w 50"/>
                  <a:gd name="T9" fmla="*/ 2 h 46"/>
                  <a:gd name="T10" fmla="*/ 11 w 50"/>
                  <a:gd name="T11" fmla="*/ 3 h 46"/>
                  <a:gd name="T12" fmla="*/ 12 w 50"/>
                  <a:gd name="T13" fmla="*/ 9 h 46"/>
                  <a:gd name="T14" fmla="*/ 12 w 50"/>
                  <a:gd name="T15" fmla="*/ 11 h 46"/>
                  <a:gd name="T16" fmla="*/ 11 w 50"/>
                  <a:gd name="T17" fmla="*/ 11 h 46"/>
                  <a:gd name="T18" fmla="*/ 5 w 50"/>
                  <a:gd name="T19" fmla="*/ 10 h 46"/>
                  <a:gd name="T20" fmla="*/ 7 w 50"/>
                  <a:gd name="T21" fmla="*/ 14 h 46"/>
                  <a:gd name="T22" fmla="*/ 9 w 50"/>
                  <a:gd name="T23" fmla="*/ 15 h 46"/>
                  <a:gd name="T24" fmla="*/ 11 w 50"/>
                  <a:gd name="T25" fmla="*/ 15 h 46"/>
                  <a:gd name="T26" fmla="*/ 10 w 50"/>
                  <a:gd name="T27" fmla="*/ 18 h 46"/>
                  <a:gd name="T28" fmla="*/ 5 w 50"/>
                  <a:gd name="T29" fmla="*/ 19 h 46"/>
                  <a:gd name="T30" fmla="*/ 3 w 50"/>
                  <a:gd name="T31" fmla="*/ 20 h 46"/>
                  <a:gd name="T32" fmla="*/ 1 w 50"/>
                  <a:gd name="T33" fmla="*/ 21 h 46"/>
                  <a:gd name="T34" fmla="*/ 3 w 50"/>
                  <a:gd name="T35" fmla="*/ 24 h 46"/>
                  <a:gd name="T36" fmla="*/ 3 w 50"/>
                  <a:gd name="T37" fmla="*/ 25 h 46"/>
                  <a:gd name="T38" fmla="*/ 3 w 50"/>
                  <a:gd name="T39" fmla="*/ 27 h 46"/>
                  <a:gd name="T40" fmla="*/ 4 w 50"/>
                  <a:gd name="T41" fmla="*/ 30 h 46"/>
                  <a:gd name="T42" fmla="*/ 4 w 50"/>
                  <a:gd name="T43" fmla="*/ 31 h 46"/>
                  <a:gd name="T44" fmla="*/ 6 w 50"/>
                  <a:gd name="T45" fmla="*/ 31 h 46"/>
                  <a:gd name="T46" fmla="*/ 9 w 50"/>
                  <a:gd name="T47" fmla="*/ 33 h 46"/>
                  <a:gd name="T48" fmla="*/ 10 w 50"/>
                  <a:gd name="T49" fmla="*/ 33 h 46"/>
                  <a:gd name="T50" fmla="*/ 7 w 50"/>
                  <a:gd name="T51" fmla="*/ 36 h 46"/>
                  <a:gd name="T52" fmla="*/ 3 w 50"/>
                  <a:gd name="T53" fmla="*/ 38 h 46"/>
                  <a:gd name="T54" fmla="*/ 1 w 50"/>
                  <a:gd name="T55" fmla="*/ 39 h 46"/>
                  <a:gd name="T56" fmla="*/ 4 w 50"/>
                  <a:gd name="T57" fmla="*/ 39 h 46"/>
                  <a:gd name="T58" fmla="*/ 7 w 50"/>
                  <a:gd name="T59" fmla="*/ 38 h 46"/>
                  <a:gd name="T60" fmla="*/ 8 w 50"/>
                  <a:gd name="T61" fmla="*/ 37 h 46"/>
                  <a:gd name="T62" fmla="*/ 10 w 50"/>
                  <a:gd name="T63" fmla="*/ 37 h 46"/>
                  <a:gd name="T64" fmla="*/ 11 w 50"/>
                  <a:gd name="T65" fmla="*/ 36 h 46"/>
                  <a:gd name="T66" fmla="*/ 13 w 50"/>
                  <a:gd name="T67" fmla="*/ 36 h 46"/>
                  <a:gd name="T68" fmla="*/ 15 w 50"/>
                  <a:gd name="T69" fmla="*/ 34 h 46"/>
                  <a:gd name="T70" fmla="*/ 15 w 50"/>
                  <a:gd name="T71" fmla="*/ 31 h 46"/>
                  <a:gd name="T72" fmla="*/ 19 w 50"/>
                  <a:gd name="T73" fmla="*/ 29 h 46"/>
                  <a:gd name="T74" fmla="*/ 22 w 50"/>
                  <a:gd name="T75" fmla="*/ 28 h 46"/>
                  <a:gd name="T76" fmla="*/ 21 w 50"/>
                  <a:gd name="T77" fmla="*/ 29 h 46"/>
                  <a:gd name="T78" fmla="*/ 18 w 50"/>
                  <a:gd name="T79" fmla="*/ 31 h 46"/>
                  <a:gd name="T80" fmla="*/ 18 w 50"/>
                  <a:gd name="T81" fmla="*/ 33 h 46"/>
                  <a:gd name="T82" fmla="*/ 20 w 50"/>
                  <a:gd name="T83" fmla="*/ 32 h 46"/>
                  <a:gd name="T84" fmla="*/ 22 w 50"/>
                  <a:gd name="T85" fmla="*/ 32 h 46"/>
                  <a:gd name="T86" fmla="*/ 24 w 50"/>
                  <a:gd name="T87" fmla="*/ 31 h 46"/>
                  <a:gd name="T88" fmla="*/ 25 w 50"/>
                  <a:gd name="T89" fmla="*/ 29 h 46"/>
                  <a:gd name="T90" fmla="*/ 27 w 50"/>
                  <a:gd name="T91" fmla="*/ 30 h 46"/>
                  <a:gd name="T92" fmla="*/ 29 w 50"/>
                  <a:gd name="T93" fmla="*/ 32 h 46"/>
                  <a:gd name="T94" fmla="*/ 34 w 50"/>
                  <a:gd name="T95" fmla="*/ 34 h 46"/>
                  <a:gd name="T96" fmla="*/ 37 w 50"/>
                  <a:gd name="T97" fmla="*/ 36 h 46"/>
                  <a:gd name="T98" fmla="*/ 40 w 50"/>
                  <a:gd name="T99" fmla="*/ 38 h 46"/>
                  <a:gd name="T100" fmla="*/ 41 w 50"/>
                  <a:gd name="T101" fmla="*/ 35 h 46"/>
                  <a:gd name="T102" fmla="*/ 45 w 50"/>
                  <a:gd name="T103" fmla="*/ 41 h 46"/>
                  <a:gd name="T104" fmla="*/ 48 w 50"/>
                  <a:gd name="T105" fmla="*/ 44 h 46"/>
                  <a:gd name="T106" fmla="*/ 50 w 50"/>
                  <a:gd name="T107" fmla="*/ 45 h 46"/>
                  <a:gd name="T108" fmla="*/ 44 w 50"/>
                  <a:gd name="T109" fmla="*/ 37 h 46"/>
                  <a:gd name="T110" fmla="*/ 37 w 50"/>
                  <a:gd name="T111" fmla="*/ 35 h 46"/>
                  <a:gd name="T112" fmla="*/ 34 w 50"/>
                  <a:gd name="T113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" h="46">
                    <a:moveTo>
                      <a:pt x="33" y="32"/>
                    </a:moveTo>
                    <a:cubicBezTo>
                      <a:pt x="35" y="7"/>
                      <a:pt x="35" y="7"/>
                      <a:pt x="35" y="7"/>
                    </a:cubicBezTo>
                    <a:cubicBezTo>
                      <a:pt x="35" y="7"/>
                      <a:pt x="34" y="6"/>
                      <a:pt x="33" y="6"/>
                    </a:cubicBezTo>
                    <a:cubicBezTo>
                      <a:pt x="33" y="6"/>
                      <a:pt x="34" y="5"/>
                      <a:pt x="33" y="5"/>
                    </a:cubicBezTo>
                    <a:cubicBezTo>
                      <a:pt x="33" y="5"/>
                      <a:pt x="33" y="5"/>
                      <a:pt x="32" y="6"/>
                    </a:cubicBezTo>
                    <a:cubicBezTo>
                      <a:pt x="32" y="6"/>
                      <a:pt x="32" y="6"/>
                      <a:pt x="31" y="6"/>
                    </a:cubicBezTo>
                    <a:cubicBezTo>
                      <a:pt x="31" y="6"/>
                      <a:pt x="30" y="5"/>
                      <a:pt x="29" y="5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4"/>
                      <a:pt x="28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6" y="5"/>
                      <a:pt x="26" y="4"/>
                      <a:pt x="26" y="4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4" y="4"/>
                      <a:pt x="26" y="3"/>
                      <a:pt x="25" y="3"/>
                    </a:cubicBezTo>
                    <a:cubicBezTo>
                      <a:pt x="24" y="3"/>
                      <a:pt x="23" y="3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4" y="1"/>
                      <a:pt x="23" y="1"/>
                      <a:pt x="22" y="1"/>
                    </a:cubicBezTo>
                    <a:cubicBezTo>
                      <a:pt x="22" y="1"/>
                      <a:pt x="23" y="1"/>
                      <a:pt x="22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0" y="1"/>
                      <a:pt x="20" y="1"/>
                    </a:cubicBezTo>
                    <a:cubicBezTo>
                      <a:pt x="19" y="1"/>
                      <a:pt x="19" y="1"/>
                      <a:pt x="19" y="0"/>
                    </a:cubicBezTo>
                    <a:cubicBezTo>
                      <a:pt x="19" y="0"/>
                      <a:pt x="19" y="0"/>
                      <a:pt x="18" y="1"/>
                    </a:cubicBezTo>
                    <a:cubicBezTo>
                      <a:pt x="18" y="1"/>
                      <a:pt x="18" y="1"/>
                      <a:pt x="17" y="1"/>
                    </a:cubicBezTo>
                    <a:cubicBezTo>
                      <a:pt x="16" y="1"/>
                      <a:pt x="15" y="1"/>
                      <a:pt x="14" y="2"/>
                    </a:cubicBezTo>
                    <a:cubicBezTo>
                      <a:pt x="13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9" y="4"/>
                      <a:pt x="10" y="5"/>
                    </a:cubicBezTo>
                    <a:cubicBezTo>
                      <a:pt x="10" y="5"/>
                      <a:pt x="11" y="6"/>
                      <a:pt x="11" y="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9"/>
                      <a:pt x="13" y="10"/>
                    </a:cubicBezTo>
                    <a:cubicBezTo>
                      <a:pt x="13" y="10"/>
                      <a:pt x="12" y="9"/>
                      <a:pt x="12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3" y="11"/>
                      <a:pt x="13" y="12"/>
                      <a:pt x="13" y="12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2" y="12"/>
                      <a:pt x="12" y="12"/>
                    </a:cubicBezTo>
                    <a:cubicBezTo>
                      <a:pt x="12" y="12"/>
                      <a:pt x="11" y="12"/>
                      <a:pt x="11" y="12"/>
                    </a:cubicBezTo>
                    <a:cubicBezTo>
                      <a:pt x="11" y="11"/>
                      <a:pt x="12" y="12"/>
                      <a:pt x="11" y="11"/>
                    </a:cubicBezTo>
                    <a:cubicBezTo>
                      <a:pt x="10" y="11"/>
                      <a:pt x="10" y="11"/>
                      <a:pt x="10" y="10"/>
                    </a:cubicBezTo>
                    <a:cubicBezTo>
                      <a:pt x="10" y="10"/>
                      <a:pt x="10" y="9"/>
                      <a:pt x="10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6" y="9"/>
                      <a:pt x="5" y="9"/>
                      <a:pt x="5" y="10"/>
                    </a:cubicBezTo>
                    <a:cubicBezTo>
                      <a:pt x="5" y="10"/>
                      <a:pt x="4" y="10"/>
                      <a:pt x="5" y="11"/>
                    </a:cubicBezTo>
                    <a:cubicBezTo>
                      <a:pt x="6" y="11"/>
                      <a:pt x="6" y="12"/>
                      <a:pt x="6" y="12"/>
                    </a:cubicBezTo>
                    <a:cubicBezTo>
                      <a:pt x="6" y="12"/>
                      <a:pt x="5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6" y="14"/>
                      <a:pt x="7" y="14"/>
                    </a:cubicBezTo>
                    <a:cubicBezTo>
                      <a:pt x="7" y="14"/>
                      <a:pt x="8" y="15"/>
                      <a:pt x="8" y="15"/>
                    </a:cubicBezTo>
                    <a:cubicBezTo>
                      <a:pt x="8" y="15"/>
                      <a:pt x="8" y="16"/>
                      <a:pt x="8" y="16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6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6"/>
                      <a:pt x="11" y="16"/>
                      <a:pt x="11" y="17"/>
                    </a:cubicBezTo>
                    <a:cubicBezTo>
                      <a:pt x="11" y="17"/>
                      <a:pt x="10" y="17"/>
                      <a:pt x="10" y="18"/>
                    </a:cubicBezTo>
                    <a:cubicBezTo>
                      <a:pt x="11" y="18"/>
                      <a:pt x="11" y="18"/>
                      <a:pt x="10" y="18"/>
                    </a:cubicBezTo>
                    <a:cubicBezTo>
                      <a:pt x="9" y="19"/>
                      <a:pt x="9" y="19"/>
                      <a:pt x="8" y="19"/>
                    </a:cubicBezTo>
                    <a:cubicBezTo>
                      <a:pt x="8" y="18"/>
                      <a:pt x="8" y="18"/>
                      <a:pt x="7" y="18"/>
                    </a:cubicBezTo>
                    <a:cubicBezTo>
                      <a:pt x="7" y="19"/>
                      <a:pt x="6" y="19"/>
                      <a:pt x="6" y="19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0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0"/>
                      <a:pt x="1" y="20"/>
                      <a:pt x="1" y="20"/>
                    </a:cubicBezTo>
                    <a:cubicBezTo>
                      <a:pt x="1" y="20"/>
                      <a:pt x="2" y="21"/>
                      <a:pt x="1" y="21"/>
                    </a:cubicBezTo>
                    <a:cubicBezTo>
                      <a:pt x="1" y="21"/>
                      <a:pt x="1" y="21"/>
                      <a:pt x="2" y="21"/>
                    </a:cubicBezTo>
                    <a:cubicBezTo>
                      <a:pt x="2" y="21"/>
                      <a:pt x="2" y="22"/>
                      <a:pt x="2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2"/>
                      <a:pt x="2" y="23"/>
                      <a:pt x="2" y="23"/>
                    </a:cubicBezTo>
                    <a:cubicBezTo>
                      <a:pt x="3" y="23"/>
                      <a:pt x="3" y="24"/>
                      <a:pt x="3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1" y="25"/>
                      <a:pt x="1" y="25"/>
                      <a:pt x="2" y="25"/>
                    </a:cubicBezTo>
                    <a:cubicBezTo>
                      <a:pt x="2" y="25"/>
                      <a:pt x="2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2" y="26"/>
                      <a:pt x="3" y="26"/>
                      <a:pt x="2" y="26"/>
                    </a:cubicBezTo>
                    <a:cubicBezTo>
                      <a:pt x="2" y="26"/>
                      <a:pt x="2" y="27"/>
                      <a:pt x="2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4" y="28"/>
                      <a:pt x="4" y="27"/>
                    </a:cubicBezTo>
                    <a:cubicBezTo>
                      <a:pt x="4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4" y="29"/>
                      <a:pt x="4" y="29"/>
                    </a:cubicBezTo>
                    <a:cubicBezTo>
                      <a:pt x="4" y="29"/>
                      <a:pt x="4" y="30"/>
                      <a:pt x="4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0"/>
                      <a:pt x="3" y="30"/>
                      <a:pt x="3" y="30"/>
                    </a:cubicBezTo>
                    <a:cubicBezTo>
                      <a:pt x="3" y="30"/>
                      <a:pt x="3" y="31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1"/>
                      <a:pt x="4" y="31"/>
                      <a:pt x="4" y="31"/>
                    </a:cubicBezTo>
                    <a:cubicBezTo>
                      <a:pt x="4" y="31"/>
                      <a:pt x="5" y="31"/>
                      <a:pt x="5" y="31"/>
                    </a:cubicBezTo>
                    <a:cubicBezTo>
                      <a:pt x="5" y="31"/>
                      <a:pt x="4" y="30"/>
                      <a:pt x="5" y="30"/>
                    </a:cubicBezTo>
                    <a:cubicBezTo>
                      <a:pt x="5" y="30"/>
                      <a:pt x="5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6" y="31"/>
                      <a:pt x="6" y="31"/>
                    </a:cubicBezTo>
                    <a:cubicBezTo>
                      <a:pt x="7" y="31"/>
                      <a:pt x="8" y="32"/>
                      <a:pt x="8" y="32"/>
                    </a:cubicBezTo>
                    <a:cubicBezTo>
                      <a:pt x="7" y="33"/>
                      <a:pt x="8" y="34"/>
                      <a:pt x="8" y="33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1"/>
                      <a:pt x="9" y="32"/>
                      <a:pt x="9" y="32"/>
                    </a:cubicBezTo>
                    <a:cubicBezTo>
                      <a:pt x="9" y="32"/>
                      <a:pt x="8" y="33"/>
                      <a:pt x="9" y="33"/>
                    </a:cubicBezTo>
                    <a:cubicBezTo>
                      <a:pt x="9" y="33"/>
                      <a:pt x="9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2" y="32"/>
                      <a:pt x="11" y="32"/>
                      <a:pt x="10" y="32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9" y="33"/>
                      <a:pt x="10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4"/>
                      <a:pt x="8" y="35"/>
                      <a:pt x="8" y="35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7" y="35"/>
                      <a:pt x="7" y="36"/>
                    </a:cubicBezTo>
                    <a:cubicBezTo>
                      <a:pt x="7" y="36"/>
                      <a:pt x="7" y="36"/>
                      <a:pt x="6" y="36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6" y="37"/>
                      <a:pt x="5" y="37"/>
                      <a:pt x="5" y="37"/>
                    </a:cubicBezTo>
                    <a:cubicBezTo>
                      <a:pt x="4" y="37"/>
                      <a:pt x="4" y="38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8"/>
                      <a:pt x="2" y="37"/>
                      <a:pt x="2" y="38"/>
                    </a:cubicBezTo>
                    <a:cubicBezTo>
                      <a:pt x="1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0" y="39"/>
                      <a:pt x="0" y="40"/>
                      <a:pt x="1" y="39"/>
                    </a:cubicBezTo>
                    <a:cubicBezTo>
                      <a:pt x="1" y="39"/>
                      <a:pt x="1" y="38"/>
                      <a:pt x="1" y="39"/>
                    </a:cubicBezTo>
                    <a:cubicBezTo>
                      <a:pt x="1" y="39"/>
                      <a:pt x="1" y="39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2" y="39"/>
                      <a:pt x="3" y="39"/>
                      <a:pt x="3" y="39"/>
                    </a:cubicBezTo>
                    <a:cubicBezTo>
                      <a:pt x="3" y="39"/>
                      <a:pt x="4" y="38"/>
                      <a:pt x="4" y="39"/>
                    </a:cubicBezTo>
                    <a:cubicBezTo>
                      <a:pt x="4" y="39"/>
                      <a:pt x="4" y="40"/>
                      <a:pt x="4" y="40"/>
                    </a:cubicBezTo>
                    <a:cubicBezTo>
                      <a:pt x="4" y="40"/>
                      <a:pt x="5" y="39"/>
                      <a:pt x="5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6" y="39"/>
                      <a:pt x="6" y="39"/>
                    </a:cubicBezTo>
                    <a:cubicBezTo>
                      <a:pt x="7" y="39"/>
                      <a:pt x="7" y="39"/>
                      <a:pt x="7" y="38"/>
                    </a:cubicBezTo>
                    <a:cubicBezTo>
                      <a:pt x="7" y="38"/>
                      <a:pt x="6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7"/>
                      <a:pt x="8" y="37"/>
                    </a:cubicBezTo>
                    <a:cubicBezTo>
                      <a:pt x="8" y="37"/>
                      <a:pt x="9" y="37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7"/>
                      <a:pt x="9" y="37"/>
                    </a:cubicBezTo>
                    <a:cubicBezTo>
                      <a:pt x="10" y="37"/>
                      <a:pt x="9" y="37"/>
                      <a:pt x="9" y="37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7"/>
                      <a:pt x="12" y="36"/>
                      <a:pt x="11" y="36"/>
                    </a:cubicBezTo>
                    <a:cubicBezTo>
                      <a:pt x="11" y="36"/>
                      <a:pt x="11" y="35"/>
                      <a:pt x="11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36"/>
                      <a:pt x="13" y="35"/>
                      <a:pt x="13" y="35"/>
                    </a:cubicBezTo>
                    <a:cubicBezTo>
                      <a:pt x="13" y="35"/>
                      <a:pt x="13" y="36"/>
                      <a:pt x="13" y="36"/>
                    </a:cubicBezTo>
                    <a:cubicBezTo>
                      <a:pt x="14" y="35"/>
                      <a:pt x="13" y="35"/>
                      <a:pt x="13" y="35"/>
                    </a:cubicBezTo>
                    <a:cubicBezTo>
                      <a:pt x="13" y="35"/>
                      <a:pt x="14" y="35"/>
                      <a:pt x="14" y="35"/>
                    </a:cubicBezTo>
                    <a:cubicBezTo>
                      <a:pt x="14" y="35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6" y="34"/>
                    </a:cubicBezTo>
                    <a:cubicBezTo>
                      <a:pt x="16" y="34"/>
                      <a:pt x="16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1"/>
                    </a:cubicBezTo>
                    <a:cubicBezTo>
                      <a:pt x="15" y="31"/>
                      <a:pt x="16" y="31"/>
                      <a:pt x="16" y="31"/>
                    </a:cubicBezTo>
                    <a:cubicBezTo>
                      <a:pt x="16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0"/>
                    </a:cubicBezTo>
                    <a:cubicBezTo>
                      <a:pt x="18" y="30"/>
                      <a:pt x="18" y="30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9" y="29"/>
                      <a:pt x="19" y="29"/>
                      <a:pt x="20" y="28"/>
                    </a:cubicBezTo>
                    <a:cubicBezTo>
                      <a:pt x="20" y="28"/>
                      <a:pt x="20" y="28"/>
                      <a:pt x="21" y="28"/>
                    </a:cubicBezTo>
                    <a:cubicBezTo>
                      <a:pt x="21" y="28"/>
                      <a:pt x="21" y="27"/>
                      <a:pt x="21" y="27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2" y="27"/>
                      <a:pt x="22" y="28"/>
                    </a:cubicBezTo>
                    <a:cubicBezTo>
                      <a:pt x="23" y="28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3" y="29"/>
                      <a:pt x="23" y="30"/>
                    </a:cubicBezTo>
                    <a:cubicBezTo>
                      <a:pt x="22" y="30"/>
                      <a:pt x="22" y="30"/>
                      <a:pt x="22" y="29"/>
                    </a:cubicBezTo>
                    <a:cubicBezTo>
                      <a:pt x="22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0" y="29"/>
                      <a:pt x="20" y="29"/>
                    </a:cubicBezTo>
                    <a:cubicBezTo>
                      <a:pt x="20" y="29"/>
                      <a:pt x="19" y="29"/>
                      <a:pt x="19" y="29"/>
                    </a:cubicBezTo>
                    <a:cubicBezTo>
                      <a:pt x="19" y="29"/>
                      <a:pt x="20" y="30"/>
                      <a:pt x="19" y="30"/>
                    </a:cubicBezTo>
                    <a:cubicBezTo>
                      <a:pt x="19" y="30"/>
                      <a:pt x="19" y="30"/>
                      <a:pt x="18" y="31"/>
                    </a:cubicBezTo>
                    <a:cubicBezTo>
                      <a:pt x="18" y="32"/>
                      <a:pt x="19" y="32"/>
                      <a:pt x="19" y="32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0" y="32"/>
                      <a:pt x="19" y="32"/>
                      <a:pt x="19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20" y="33"/>
                      <a:pt x="20" y="33"/>
                    </a:cubicBezTo>
                    <a:cubicBezTo>
                      <a:pt x="20" y="33"/>
                      <a:pt x="20" y="32"/>
                      <a:pt x="20" y="32"/>
                    </a:cubicBezTo>
                    <a:cubicBezTo>
                      <a:pt x="20" y="32"/>
                      <a:pt x="21" y="32"/>
                      <a:pt x="21" y="32"/>
                    </a:cubicBezTo>
                    <a:cubicBezTo>
                      <a:pt x="20" y="32"/>
                      <a:pt x="21" y="33"/>
                      <a:pt x="21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3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4" y="32"/>
                    </a:cubicBezTo>
                    <a:cubicBezTo>
                      <a:pt x="24" y="32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5" y="31"/>
                      <a:pt x="24" y="31"/>
                    </a:cubicBezTo>
                    <a:cubicBezTo>
                      <a:pt x="24" y="30"/>
                      <a:pt x="23" y="30"/>
                      <a:pt x="23" y="30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29"/>
                      <a:pt x="24" y="30"/>
                      <a:pt x="25" y="30"/>
                    </a:cubicBezTo>
                    <a:cubicBezTo>
                      <a:pt x="25" y="30"/>
                      <a:pt x="25" y="29"/>
                      <a:pt x="25" y="29"/>
                    </a:cubicBezTo>
                    <a:cubicBezTo>
                      <a:pt x="25" y="29"/>
                      <a:pt x="25" y="30"/>
                      <a:pt x="26" y="30"/>
                    </a:cubicBezTo>
                    <a:cubicBezTo>
                      <a:pt x="26" y="30"/>
                      <a:pt x="26" y="29"/>
                      <a:pt x="27" y="29"/>
                    </a:cubicBezTo>
                    <a:cubicBezTo>
                      <a:pt x="27" y="29"/>
                      <a:pt x="26" y="30"/>
                      <a:pt x="26" y="30"/>
                    </a:cubicBezTo>
                    <a:cubicBezTo>
                      <a:pt x="26" y="30"/>
                      <a:pt x="28" y="29"/>
                      <a:pt x="28" y="30"/>
                    </a:cubicBezTo>
                    <a:cubicBezTo>
                      <a:pt x="28" y="30"/>
                      <a:pt x="27" y="30"/>
                      <a:pt x="27" y="30"/>
                    </a:cubicBezTo>
                    <a:cubicBezTo>
                      <a:pt x="27" y="30"/>
                      <a:pt x="26" y="30"/>
                      <a:pt x="26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7" y="31"/>
                      <a:pt x="27" y="31"/>
                      <a:pt x="28" y="31"/>
                    </a:cubicBezTo>
                    <a:cubicBezTo>
                      <a:pt x="28" y="31"/>
                      <a:pt x="28" y="32"/>
                      <a:pt x="28" y="32"/>
                    </a:cubicBezTo>
                    <a:cubicBezTo>
                      <a:pt x="28" y="32"/>
                      <a:pt x="29" y="32"/>
                      <a:pt x="29" y="32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3"/>
                      <a:pt x="31" y="32"/>
                      <a:pt x="31" y="33"/>
                    </a:cubicBezTo>
                    <a:cubicBezTo>
                      <a:pt x="31" y="33"/>
                      <a:pt x="31" y="33"/>
                      <a:pt x="32" y="33"/>
                    </a:cubicBezTo>
                    <a:cubicBezTo>
                      <a:pt x="32" y="33"/>
                      <a:pt x="32" y="33"/>
                      <a:pt x="33" y="33"/>
                    </a:cubicBezTo>
                    <a:cubicBezTo>
                      <a:pt x="33" y="33"/>
                      <a:pt x="33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6" y="35"/>
                    </a:cubicBezTo>
                    <a:cubicBezTo>
                      <a:pt x="36" y="36"/>
                      <a:pt x="36" y="35"/>
                      <a:pt x="36" y="35"/>
                    </a:cubicBezTo>
                    <a:cubicBezTo>
                      <a:pt x="36" y="35"/>
                      <a:pt x="36" y="36"/>
                      <a:pt x="37" y="36"/>
                    </a:cubicBezTo>
                    <a:cubicBezTo>
                      <a:pt x="37" y="36"/>
                      <a:pt x="37" y="36"/>
                      <a:pt x="38" y="36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8"/>
                      <a:pt x="40" y="38"/>
                      <a:pt x="40" y="38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2" y="38"/>
                      <a:pt x="41" y="38"/>
                      <a:pt x="41" y="38"/>
                    </a:cubicBezTo>
                    <a:cubicBezTo>
                      <a:pt x="41" y="37"/>
                      <a:pt x="41" y="37"/>
                      <a:pt x="41" y="36"/>
                    </a:cubicBezTo>
                    <a:cubicBezTo>
                      <a:pt x="41" y="36"/>
                      <a:pt x="41" y="35"/>
                      <a:pt x="41" y="35"/>
                    </a:cubicBezTo>
                    <a:cubicBezTo>
                      <a:pt x="41" y="35"/>
                      <a:pt x="41" y="36"/>
                      <a:pt x="41" y="36"/>
                    </a:cubicBezTo>
                    <a:cubicBezTo>
                      <a:pt x="41" y="36"/>
                      <a:pt x="42" y="38"/>
                      <a:pt x="43" y="38"/>
                    </a:cubicBezTo>
                    <a:cubicBezTo>
                      <a:pt x="43" y="39"/>
                      <a:pt x="44" y="40"/>
                      <a:pt x="44" y="40"/>
                    </a:cubicBezTo>
                    <a:cubicBezTo>
                      <a:pt x="44" y="40"/>
                      <a:pt x="44" y="41"/>
                      <a:pt x="44" y="41"/>
                    </a:cubicBezTo>
                    <a:cubicBezTo>
                      <a:pt x="44" y="41"/>
                      <a:pt x="44" y="41"/>
                      <a:pt x="45" y="41"/>
                    </a:cubicBezTo>
                    <a:cubicBezTo>
                      <a:pt x="45" y="41"/>
                      <a:pt x="46" y="41"/>
                      <a:pt x="46" y="41"/>
                    </a:cubicBezTo>
                    <a:cubicBezTo>
                      <a:pt x="46" y="41"/>
                      <a:pt x="46" y="42"/>
                      <a:pt x="46" y="42"/>
                    </a:cubicBezTo>
                    <a:cubicBezTo>
                      <a:pt x="47" y="43"/>
                      <a:pt x="47" y="44"/>
                      <a:pt x="47" y="44"/>
                    </a:cubicBezTo>
                    <a:cubicBezTo>
                      <a:pt x="47" y="44"/>
                      <a:pt x="46" y="44"/>
                      <a:pt x="46" y="44"/>
                    </a:cubicBezTo>
                    <a:cubicBezTo>
                      <a:pt x="47" y="44"/>
                      <a:pt x="47" y="44"/>
                      <a:pt x="48" y="44"/>
                    </a:cubicBezTo>
                    <a:cubicBezTo>
                      <a:pt x="48" y="44"/>
                      <a:pt x="48" y="45"/>
                      <a:pt x="48" y="45"/>
                    </a:cubicBezTo>
                    <a:cubicBezTo>
                      <a:pt x="48" y="45"/>
                      <a:pt x="48" y="46"/>
                      <a:pt x="48" y="46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49" y="46"/>
                      <a:pt x="49" y="45"/>
                      <a:pt x="50" y="45"/>
                    </a:cubicBezTo>
                    <a:cubicBezTo>
                      <a:pt x="50" y="45"/>
                      <a:pt x="49" y="44"/>
                      <a:pt x="49" y="43"/>
                    </a:cubicBezTo>
                    <a:cubicBezTo>
                      <a:pt x="48" y="43"/>
                      <a:pt x="48" y="43"/>
                      <a:pt x="48" y="42"/>
                    </a:cubicBezTo>
                    <a:cubicBezTo>
                      <a:pt x="48" y="42"/>
                      <a:pt x="48" y="41"/>
                      <a:pt x="46" y="41"/>
                    </a:cubicBezTo>
                    <a:cubicBezTo>
                      <a:pt x="45" y="41"/>
                      <a:pt x="45" y="40"/>
                      <a:pt x="45" y="39"/>
                    </a:cubicBezTo>
                    <a:cubicBezTo>
                      <a:pt x="45" y="38"/>
                      <a:pt x="44" y="38"/>
                      <a:pt x="44" y="37"/>
                    </a:cubicBezTo>
                    <a:cubicBezTo>
                      <a:pt x="43" y="37"/>
                      <a:pt x="43" y="36"/>
                      <a:pt x="42" y="36"/>
                    </a:cubicBezTo>
                    <a:cubicBezTo>
                      <a:pt x="42" y="35"/>
                      <a:pt x="41" y="34"/>
                      <a:pt x="41" y="34"/>
                    </a:cubicBezTo>
                    <a:cubicBezTo>
                      <a:pt x="40" y="34"/>
                      <a:pt x="40" y="34"/>
                      <a:pt x="39" y="35"/>
                    </a:cubicBezTo>
                    <a:cubicBezTo>
                      <a:pt x="39" y="36"/>
                      <a:pt x="39" y="37"/>
                      <a:pt x="39" y="36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5"/>
                      <a:pt x="37" y="34"/>
                      <a:pt x="37" y="34"/>
                    </a:cubicBezTo>
                    <a:cubicBezTo>
                      <a:pt x="37" y="33"/>
                      <a:pt x="37" y="34"/>
                      <a:pt x="37" y="33"/>
                    </a:cubicBezTo>
                    <a:cubicBezTo>
                      <a:pt x="37" y="33"/>
                      <a:pt x="36" y="33"/>
                      <a:pt x="36" y="33"/>
                    </a:cubicBezTo>
                    <a:cubicBezTo>
                      <a:pt x="36" y="33"/>
                      <a:pt x="35" y="33"/>
                      <a:pt x="35" y="33"/>
                    </a:cubicBezTo>
                    <a:cubicBezTo>
                      <a:pt x="35" y="33"/>
                      <a:pt x="35" y="33"/>
                      <a:pt x="34" y="33"/>
                    </a:cubicBezTo>
                    <a:cubicBezTo>
                      <a:pt x="34" y="33"/>
                      <a:pt x="34" y="32"/>
                      <a:pt x="33" y="3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364">
                <a:extLst>
                  <a:ext uri="{FF2B5EF4-FFF2-40B4-BE49-F238E27FC236}">
                    <a16:creationId xmlns:a16="http://schemas.microsoft.com/office/drawing/2014/main" id="{7000286D-9480-45DD-A223-210632BD0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74864" y="1238251"/>
                <a:ext cx="11113" cy="1111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3 h 3"/>
                  <a:gd name="T4" fmla="*/ 2 w 3"/>
                  <a:gd name="T5" fmla="*/ 2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0 h 3"/>
                  <a:gd name="T12" fmla="*/ 2 w 3"/>
                  <a:gd name="T13" fmla="*/ 0 h 3"/>
                  <a:gd name="T14" fmla="*/ 2 w 3"/>
                  <a:gd name="T15" fmla="*/ 0 h 3"/>
                  <a:gd name="T16" fmla="*/ 2 w 3"/>
                  <a:gd name="T17" fmla="*/ 1 h 3"/>
                  <a:gd name="T18" fmla="*/ 3 w 3"/>
                  <a:gd name="T1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cubicBezTo>
                      <a:pt x="3" y="2"/>
                      <a:pt x="3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3" y="2"/>
                      <a:pt x="3" y="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365">
                <a:extLst>
                  <a:ext uri="{FF2B5EF4-FFF2-40B4-BE49-F238E27FC236}">
                    <a16:creationId xmlns:a16="http://schemas.microsoft.com/office/drawing/2014/main" id="{3F6F4962-A18E-4BD5-815B-CC88D92D5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63752" y="1238251"/>
                <a:ext cx="7938" cy="11113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2 h 3"/>
                  <a:gd name="T4" fmla="*/ 0 w 2"/>
                  <a:gd name="T5" fmla="*/ 1 h 3"/>
                  <a:gd name="T6" fmla="*/ 0 w 2"/>
                  <a:gd name="T7" fmla="*/ 1 h 3"/>
                  <a:gd name="T8" fmla="*/ 0 w 2"/>
                  <a:gd name="T9" fmla="*/ 1 h 3"/>
                  <a:gd name="T10" fmla="*/ 1 w 2"/>
                  <a:gd name="T11" fmla="*/ 0 h 3"/>
                  <a:gd name="T12" fmla="*/ 2 w 2"/>
                  <a:gd name="T13" fmla="*/ 1 h 3"/>
                  <a:gd name="T14" fmla="*/ 1 w 2"/>
                  <a:gd name="T15" fmla="*/ 1 h 3"/>
                  <a:gd name="T16" fmla="*/ 1 w 2"/>
                  <a:gd name="T17" fmla="*/ 0 h 3"/>
                  <a:gd name="T18" fmla="*/ 1 w 2"/>
                  <a:gd name="T19" fmla="*/ 1 h 3"/>
                  <a:gd name="T20" fmla="*/ 0 w 2"/>
                  <a:gd name="T21" fmla="*/ 1 h 3"/>
                  <a:gd name="T22" fmla="*/ 1 w 2"/>
                  <a:gd name="T23" fmla="*/ 1 h 3"/>
                  <a:gd name="T24" fmla="*/ 0 w 2"/>
                  <a:gd name="T25" fmla="*/ 1 h 3"/>
                  <a:gd name="T26" fmla="*/ 0 w 2"/>
                  <a:gd name="T2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0" y="3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366">
                <a:extLst>
                  <a:ext uri="{FF2B5EF4-FFF2-40B4-BE49-F238E27FC236}">
                    <a16:creationId xmlns:a16="http://schemas.microsoft.com/office/drawing/2014/main" id="{320A20C2-2919-4A68-9086-304D55415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63752" y="1241426"/>
                <a:ext cx="7938" cy="3175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367">
                <a:extLst>
                  <a:ext uri="{FF2B5EF4-FFF2-40B4-BE49-F238E27FC236}">
                    <a16:creationId xmlns:a16="http://schemas.microsoft.com/office/drawing/2014/main" id="{48F70598-B439-456B-A927-655064835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58989" y="1244601"/>
                <a:ext cx="9525" cy="19050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2 h 5"/>
                  <a:gd name="T4" fmla="*/ 0 w 3"/>
                  <a:gd name="T5" fmla="*/ 2 h 5"/>
                  <a:gd name="T6" fmla="*/ 1 w 3"/>
                  <a:gd name="T7" fmla="*/ 3 h 5"/>
                  <a:gd name="T8" fmla="*/ 1 w 3"/>
                  <a:gd name="T9" fmla="*/ 3 h 5"/>
                  <a:gd name="T10" fmla="*/ 0 w 3"/>
                  <a:gd name="T11" fmla="*/ 3 h 5"/>
                  <a:gd name="T12" fmla="*/ 1 w 3"/>
                  <a:gd name="T13" fmla="*/ 4 h 5"/>
                  <a:gd name="T14" fmla="*/ 2 w 3"/>
                  <a:gd name="T15" fmla="*/ 4 h 5"/>
                  <a:gd name="T16" fmla="*/ 1 w 3"/>
                  <a:gd name="T17" fmla="*/ 4 h 5"/>
                  <a:gd name="T18" fmla="*/ 1 w 3"/>
                  <a:gd name="T19" fmla="*/ 3 h 5"/>
                  <a:gd name="T20" fmla="*/ 2 w 3"/>
                  <a:gd name="T21" fmla="*/ 4 h 5"/>
                  <a:gd name="T22" fmla="*/ 3 w 3"/>
                  <a:gd name="T23" fmla="*/ 4 h 5"/>
                  <a:gd name="T24" fmla="*/ 3 w 3"/>
                  <a:gd name="T25" fmla="*/ 4 h 5"/>
                  <a:gd name="T26" fmla="*/ 3 w 3"/>
                  <a:gd name="T27" fmla="*/ 3 h 5"/>
                  <a:gd name="T28" fmla="*/ 2 w 3"/>
                  <a:gd name="T29" fmla="*/ 3 h 5"/>
                  <a:gd name="T30" fmla="*/ 3 w 3"/>
                  <a:gd name="T31" fmla="*/ 2 h 5"/>
                  <a:gd name="T32" fmla="*/ 2 w 3"/>
                  <a:gd name="T33" fmla="*/ 2 h 5"/>
                  <a:gd name="T34" fmla="*/ 2 w 3"/>
                  <a:gd name="T35" fmla="*/ 2 h 5"/>
                  <a:gd name="T36" fmla="*/ 2 w 3"/>
                  <a:gd name="T37" fmla="*/ 2 h 5"/>
                  <a:gd name="T38" fmla="*/ 1 w 3"/>
                  <a:gd name="T39" fmla="*/ 2 h 5"/>
                  <a:gd name="T40" fmla="*/ 1 w 3"/>
                  <a:gd name="T41" fmla="*/ 1 h 5"/>
                  <a:gd name="T42" fmla="*/ 1 w 3"/>
                  <a:gd name="T43" fmla="*/ 1 h 5"/>
                  <a:gd name="T44" fmla="*/ 0 w 3"/>
                  <a:gd name="T4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0" y="3"/>
                      <a:pt x="1" y="4"/>
                    </a:cubicBezTo>
                    <a:cubicBezTo>
                      <a:pt x="1" y="4"/>
                      <a:pt x="1" y="5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368">
                <a:extLst>
                  <a:ext uri="{FF2B5EF4-FFF2-40B4-BE49-F238E27FC236}">
                    <a16:creationId xmlns:a16="http://schemas.microsoft.com/office/drawing/2014/main" id="{ACD07169-CE80-4487-B50C-D62E25449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58989" y="1241426"/>
                <a:ext cx="6350" cy="7938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  <a:gd name="T6" fmla="*/ 2 w 2"/>
                  <a:gd name="T7" fmla="*/ 2 h 2"/>
                  <a:gd name="T8" fmla="*/ 1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369">
                <a:extLst>
                  <a:ext uri="{FF2B5EF4-FFF2-40B4-BE49-F238E27FC236}">
                    <a16:creationId xmlns:a16="http://schemas.microsoft.com/office/drawing/2014/main" id="{C0DED198-7625-4F7E-B8F5-56E7BC6CA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49464" y="1249363"/>
                <a:ext cx="4763" cy="9525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3 h 3"/>
                  <a:gd name="T6" fmla="*/ 1 w 1"/>
                  <a:gd name="T7" fmla="*/ 2 h 3"/>
                  <a:gd name="T8" fmla="*/ 1 w 1"/>
                  <a:gd name="T9" fmla="*/ 1 h 3"/>
                  <a:gd name="T10" fmla="*/ 0 w 1"/>
                  <a:gd name="T11" fmla="*/ 0 h 3"/>
                  <a:gd name="T12" fmla="*/ 0 w 1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370">
                <a:extLst>
                  <a:ext uri="{FF2B5EF4-FFF2-40B4-BE49-F238E27FC236}">
                    <a16:creationId xmlns:a16="http://schemas.microsoft.com/office/drawing/2014/main" id="{F40B524C-A5E5-4705-ACFE-D4DF63490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41527" y="1255713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371">
                <a:extLst>
                  <a:ext uri="{FF2B5EF4-FFF2-40B4-BE49-F238E27FC236}">
                    <a16:creationId xmlns:a16="http://schemas.microsoft.com/office/drawing/2014/main" id="{B4EB7EEB-0F05-4F02-8F58-F85565F6F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78039" y="1227138"/>
                <a:ext cx="11113" cy="6350"/>
              </a:xfrm>
              <a:custGeom>
                <a:avLst/>
                <a:gdLst>
                  <a:gd name="T0" fmla="*/ 1 w 3"/>
                  <a:gd name="T1" fmla="*/ 1 h 2"/>
                  <a:gd name="T2" fmla="*/ 1 w 3"/>
                  <a:gd name="T3" fmla="*/ 2 h 2"/>
                  <a:gd name="T4" fmla="*/ 2 w 3"/>
                  <a:gd name="T5" fmla="*/ 2 h 2"/>
                  <a:gd name="T6" fmla="*/ 2 w 3"/>
                  <a:gd name="T7" fmla="*/ 2 h 2"/>
                  <a:gd name="T8" fmla="*/ 3 w 3"/>
                  <a:gd name="T9" fmla="*/ 2 h 2"/>
                  <a:gd name="T10" fmla="*/ 2 w 3"/>
                  <a:gd name="T11" fmla="*/ 1 h 2"/>
                  <a:gd name="T12" fmla="*/ 2 w 3"/>
                  <a:gd name="T13" fmla="*/ 0 h 2"/>
                  <a:gd name="T14" fmla="*/ 1 w 3"/>
                  <a:gd name="T15" fmla="*/ 1 h 2"/>
                  <a:gd name="T16" fmla="*/ 0 w 3"/>
                  <a:gd name="T17" fmla="*/ 1 h 2"/>
                  <a:gd name="T18" fmla="*/ 1 w 3"/>
                  <a:gd name="T1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3" y="2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372">
                <a:extLst>
                  <a:ext uri="{FF2B5EF4-FFF2-40B4-BE49-F238E27FC236}">
                    <a16:creationId xmlns:a16="http://schemas.microsoft.com/office/drawing/2014/main" id="{6F7F0114-39AB-443B-B860-DC476B847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66927" y="1227138"/>
                <a:ext cx="7938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3 h 3"/>
                  <a:gd name="T4" fmla="*/ 1 w 2"/>
                  <a:gd name="T5" fmla="*/ 3 h 3"/>
                  <a:gd name="T6" fmla="*/ 1 w 2"/>
                  <a:gd name="T7" fmla="*/ 3 h 3"/>
                  <a:gd name="T8" fmla="*/ 1 w 2"/>
                  <a:gd name="T9" fmla="*/ 2 h 3"/>
                  <a:gd name="T10" fmla="*/ 1 w 2"/>
                  <a:gd name="T11" fmla="*/ 2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373">
                <a:extLst>
                  <a:ext uri="{FF2B5EF4-FFF2-40B4-BE49-F238E27FC236}">
                    <a16:creationId xmlns:a16="http://schemas.microsoft.com/office/drawing/2014/main" id="{0DE686B4-9C6E-4B60-BF00-3FFE8AB9C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76464" y="1219201"/>
                <a:ext cx="19050" cy="11113"/>
              </a:xfrm>
              <a:custGeom>
                <a:avLst/>
                <a:gdLst>
                  <a:gd name="T0" fmla="*/ 1 w 5"/>
                  <a:gd name="T1" fmla="*/ 2 h 3"/>
                  <a:gd name="T2" fmla="*/ 0 w 5"/>
                  <a:gd name="T3" fmla="*/ 2 h 3"/>
                  <a:gd name="T4" fmla="*/ 1 w 5"/>
                  <a:gd name="T5" fmla="*/ 2 h 3"/>
                  <a:gd name="T6" fmla="*/ 1 w 5"/>
                  <a:gd name="T7" fmla="*/ 2 h 3"/>
                  <a:gd name="T8" fmla="*/ 0 w 5"/>
                  <a:gd name="T9" fmla="*/ 1 h 3"/>
                  <a:gd name="T10" fmla="*/ 0 w 5"/>
                  <a:gd name="T11" fmla="*/ 1 h 3"/>
                  <a:gd name="T12" fmla="*/ 1 w 5"/>
                  <a:gd name="T13" fmla="*/ 1 h 3"/>
                  <a:gd name="T14" fmla="*/ 2 w 5"/>
                  <a:gd name="T15" fmla="*/ 1 h 3"/>
                  <a:gd name="T16" fmla="*/ 2 w 5"/>
                  <a:gd name="T17" fmla="*/ 1 h 3"/>
                  <a:gd name="T18" fmla="*/ 2 w 5"/>
                  <a:gd name="T19" fmla="*/ 1 h 3"/>
                  <a:gd name="T20" fmla="*/ 2 w 5"/>
                  <a:gd name="T21" fmla="*/ 0 h 3"/>
                  <a:gd name="T22" fmla="*/ 3 w 5"/>
                  <a:gd name="T23" fmla="*/ 0 h 3"/>
                  <a:gd name="T24" fmla="*/ 3 w 5"/>
                  <a:gd name="T25" fmla="*/ 0 h 3"/>
                  <a:gd name="T26" fmla="*/ 4 w 5"/>
                  <a:gd name="T27" fmla="*/ 0 h 3"/>
                  <a:gd name="T28" fmla="*/ 4 w 5"/>
                  <a:gd name="T29" fmla="*/ 1 h 3"/>
                  <a:gd name="T30" fmla="*/ 5 w 5"/>
                  <a:gd name="T31" fmla="*/ 1 h 3"/>
                  <a:gd name="T32" fmla="*/ 4 w 5"/>
                  <a:gd name="T33" fmla="*/ 1 h 3"/>
                  <a:gd name="T34" fmla="*/ 4 w 5"/>
                  <a:gd name="T35" fmla="*/ 2 h 3"/>
                  <a:gd name="T36" fmla="*/ 4 w 5"/>
                  <a:gd name="T37" fmla="*/ 2 h 3"/>
                  <a:gd name="T38" fmla="*/ 3 w 5"/>
                  <a:gd name="T39" fmla="*/ 2 h 3"/>
                  <a:gd name="T40" fmla="*/ 3 w 5"/>
                  <a:gd name="T41" fmla="*/ 2 h 3"/>
                  <a:gd name="T42" fmla="*/ 2 w 5"/>
                  <a:gd name="T43" fmla="*/ 3 h 3"/>
                  <a:gd name="T44" fmla="*/ 2 w 5"/>
                  <a:gd name="T45" fmla="*/ 2 h 3"/>
                  <a:gd name="T46" fmla="*/ 2 w 5"/>
                  <a:gd name="T47" fmla="*/ 3 h 3"/>
                  <a:gd name="T48" fmla="*/ 1 w 5"/>
                  <a:gd name="T49" fmla="*/ 3 h 3"/>
                  <a:gd name="T50" fmla="*/ 1 w 5"/>
                  <a:gd name="T51" fmla="*/ 2 h 3"/>
                  <a:gd name="T52" fmla="*/ 1 w 5"/>
                  <a:gd name="T5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2"/>
                      <a:pt x="1" y="3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374">
                <a:extLst>
                  <a:ext uri="{FF2B5EF4-FFF2-40B4-BE49-F238E27FC236}">
                    <a16:creationId xmlns:a16="http://schemas.microsoft.com/office/drawing/2014/main" id="{2090A398-0B02-4435-9B1D-C614C209C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79639" y="1230313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375">
                <a:extLst>
                  <a:ext uri="{FF2B5EF4-FFF2-40B4-BE49-F238E27FC236}">
                    <a16:creationId xmlns:a16="http://schemas.microsoft.com/office/drawing/2014/main" id="{1F83A6C5-9D7F-4DD2-A16A-2FB8A51C5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87577" y="1233488"/>
                <a:ext cx="4763" cy="7938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0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376">
                <a:extLst>
                  <a:ext uri="{FF2B5EF4-FFF2-40B4-BE49-F238E27FC236}">
                    <a16:creationId xmlns:a16="http://schemas.microsoft.com/office/drawing/2014/main" id="{3E9FD5D9-FE4A-4CA2-AC57-566638F5B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65352" y="1216026"/>
                <a:ext cx="7938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1 h 1"/>
                  <a:gd name="T8" fmla="*/ 1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377">
                <a:extLst>
                  <a:ext uri="{FF2B5EF4-FFF2-40B4-BE49-F238E27FC236}">
                    <a16:creationId xmlns:a16="http://schemas.microsoft.com/office/drawing/2014/main" id="{1216753C-FBB5-4B59-A0F8-3C3CCA125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27264" y="1227138"/>
                <a:ext cx="7938" cy="6350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1 h 2"/>
                  <a:gd name="T4" fmla="*/ 0 w 2"/>
                  <a:gd name="T5" fmla="*/ 1 h 2"/>
                  <a:gd name="T6" fmla="*/ 0 w 2"/>
                  <a:gd name="T7" fmla="*/ 1 h 2"/>
                  <a:gd name="T8" fmla="*/ 1 w 2"/>
                  <a:gd name="T9" fmla="*/ 2 h 2"/>
                  <a:gd name="T10" fmla="*/ 1 w 2"/>
                  <a:gd name="T11" fmla="*/ 1 h 2"/>
                  <a:gd name="T12" fmla="*/ 1 w 2"/>
                  <a:gd name="T13" fmla="*/ 1 h 2"/>
                  <a:gd name="T14" fmla="*/ 1 w 2"/>
                  <a:gd name="T1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2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378">
                <a:extLst>
                  <a:ext uri="{FF2B5EF4-FFF2-40B4-BE49-F238E27FC236}">
                    <a16:creationId xmlns:a16="http://schemas.microsoft.com/office/drawing/2014/main" id="{3B5BDF52-346F-48CC-8C29-6A57714A0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38377" y="1230313"/>
                <a:ext cx="11113" cy="3175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1 w 3"/>
                  <a:gd name="T5" fmla="*/ 0 h 1"/>
                  <a:gd name="T6" fmla="*/ 1 w 3"/>
                  <a:gd name="T7" fmla="*/ 0 h 1"/>
                  <a:gd name="T8" fmla="*/ 1 w 3"/>
                  <a:gd name="T9" fmla="*/ 0 h 1"/>
                  <a:gd name="T10" fmla="*/ 2 w 3"/>
                  <a:gd name="T11" fmla="*/ 1 h 1"/>
                  <a:gd name="T12" fmla="*/ 2 w 3"/>
                  <a:gd name="T13" fmla="*/ 1 h 1"/>
                  <a:gd name="T14" fmla="*/ 3 w 3"/>
                  <a:gd name="T15" fmla="*/ 0 h 1"/>
                  <a:gd name="T16" fmla="*/ 3 w 3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379">
                <a:extLst>
                  <a:ext uri="{FF2B5EF4-FFF2-40B4-BE49-F238E27FC236}">
                    <a16:creationId xmlns:a16="http://schemas.microsoft.com/office/drawing/2014/main" id="{40E6DF90-6CDB-4785-B5C0-0F22CAA64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41552" y="1230313"/>
                <a:ext cx="7938" cy="3175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380">
                <a:extLst>
                  <a:ext uri="{FF2B5EF4-FFF2-40B4-BE49-F238E27FC236}">
                    <a16:creationId xmlns:a16="http://schemas.microsoft.com/office/drawing/2014/main" id="{C7E7A13D-F3DD-40C8-870C-9AB5E35D0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44727" y="1233488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381">
                <a:extLst>
                  <a:ext uri="{FF2B5EF4-FFF2-40B4-BE49-F238E27FC236}">
                    <a16:creationId xmlns:a16="http://schemas.microsoft.com/office/drawing/2014/main" id="{D076EE30-6A01-458B-A74D-F8C865BE5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49489" y="1233488"/>
                <a:ext cx="476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382">
                <a:extLst>
                  <a:ext uri="{FF2B5EF4-FFF2-40B4-BE49-F238E27FC236}">
                    <a16:creationId xmlns:a16="http://schemas.microsoft.com/office/drawing/2014/main" id="{875D6471-59AC-4C05-9A69-A0B4BC1002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60602" y="1230313"/>
                <a:ext cx="11113" cy="7938"/>
              </a:xfrm>
              <a:custGeom>
                <a:avLst/>
                <a:gdLst>
                  <a:gd name="T0" fmla="*/ 3 w 3"/>
                  <a:gd name="T1" fmla="*/ 1 h 2"/>
                  <a:gd name="T2" fmla="*/ 3 w 3"/>
                  <a:gd name="T3" fmla="*/ 2 h 2"/>
                  <a:gd name="T4" fmla="*/ 2 w 3"/>
                  <a:gd name="T5" fmla="*/ 2 h 2"/>
                  <a:gd name="T6" fmla="*/ 1 w 3"/>
                  <a:gd name="T7" fmla="*/ 2 h 2"/>
                  <a:gd name="T8" fmla="*/ 1 w 3"/>
                  <a:gd name="T9" fmla="*/ 2 h 2"/>
                  <a:gd name="T10" fmla="*/ 1 w 3"/>
                  <a:gd name="T11" fmla="*/ 2 h 2"/>
                  <a:gd name="T12" fmla="*/ 1 w 3"/>
                  <a:gd name="T13" fmla="*/ 2 h 2"/>
                  <a:gd name="T14" fmla="*/ 1 w 3"/>
                  <a:gd name="T15" fmla="*/ 2 h 2"/>
                  <a:gd name="T16" fmla="*/ 2 w 3"/>
                  <a:gd name="T17" fmla="*/ 2 h 2"/>
                  <a:gd name="T18" fmla="*/ 2 w 3"/>
                  <a:gd name="T19" fmla="*/ 1 h 2"/>
                  <a:gd name="T20" fmla="*/ 2 w 3"/>
                  <a:gd name="T21" fmla="*/ 1 h 2"/>
                  <a:gd name="T22" fmla="*/ 2 w 3"/>
                  <a:gd name="T23" fmla="*/ 1 h 2"/>
                  <a:gd name="T24" fmla="*/ 3 w 3"/>
                  <a:gd name="T25" fmla="*/ 1 h 2"/>
                  <a:gd name="T26" fmla="*/ 3 w 3"/>
                  <a:gd name="T27" fmla="*/ 1 h 2"/>
                  <a:gd name="T28" fmla="*/ 3 w 3"/>
                  <a:gd name="T2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1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383">
                <a:extLst>
                  <a:ext uri="{FF2B5EF4-FFF2-40B4-BE49-F238E27FC236}">
                    <a16:creationId xmlns:a16="http://schemas.microsoft.com/office/drawing/2014/main" id="{4ABF8347-8AD1-408D-AA3D-EC7F07E32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70127" y="1233488"/>
                <a:ext cx="14288" cy="4763"/>
              </a:xfrm>
              <a:custGeom>
                <a:avLst/>
                <a:gdLst>
                  <a:gd name="T0" fmla="*/ 3 w 4"/>
                  <a:gd name="T1" fmla="*/ 0 h 1"/>
                  <a:gd name="T2" fmla="*/ 3 w 4"/>
                  <a:gd name="T3" fmla="*/ 1 h 1"/>
                  <a:gd name="T4" fmla="*/ 2 w 4"/>
                  <a:gd name="T5" fmla="*/ 1 h 1"/>
                  <a:gd name="T6" fmla="*/ 1 w 4"/>
                  <a:gd name="T7" fmla="*/ 1 h 1"/>
                  <a:gd name="T8" fmla="*/ 1 w 4"/>
                  <a:gd name="T9" fmla="*/ 1 h 1"/>
                  <a:gd name="T10" fmla="*/ 2 w 4"/>
                  <a:gd name="T11" fmla="*/ 1 h 1"/>
                  <a:gd name="T12" fmla="*/ 3 w 4"/>
                  <a:gd name="T13" fmla="*/ 0 h 1"/>
                  <a:gd name="T14" fmla="*/ 3 w 4"/>
                  <a:gd name="T15" fmla="*/ 0 h 1"/>
                  <a:gd name="T16" fmla="*/ 3 w 4"/>
                  <a:gd name="T1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">
                    <a:moveTo>
                      <a:pt x="3" y="0"/>
                    </a:moveTo>
                    <a:cubicBezTo>
                      <a:pt x="3" y="0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384">
                <a:extLst>
                  <a:ext uri="{FF2B5EF4-FFF2-40B4-BE49-F238E27FC236}">
                    <a16:creationId xmlns:a16="http://schemas.microsoft.com/office/drawing/2014/main" id="{46C97B36-9B8A-4067-A524-22C1391BE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74889" y="1238251"/>
                <a:ext cx="4763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385">
                <a:extLst>
                  <a:ext uri="{FF2B5EF4-FFF2-40B4-BE49-F238E27FC236}">
                    <a16:creationId xmlns:a16="http://schemas.microsoft.com/office/drawing/2014/main" id="{935C2F27-4311-45AC-BEE3-ADEF0A382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81239" y="1238251"/>
                <a:ext cx="3175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386">
                <a:extLst>
                  <a:ext uri="{FF2B5EF4-FFF2-40B4-BE49-F238E27FC236}">
                    <a16:creationId xmlns:a16="http://schemas.microsoft.com/office/drawing/2014/main" id="{3444A77C-B9CA-4254-AE17-ED18E008E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92352" y="1233488"/>
                <a:ext cx="3175" cy="476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387">
                <a:extLst>
                  <a:ext uri="{FF2B5EF4-FFF2-40B4-BE49-F238E27FC236}">
                    <a16:creationId xmlns:a16="http://schemas.microsoft.com/office/drawing/2014/main" id="{6C4E43B9-CC88-4474-8950-54F1CFAA3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00289" y="1233488"/>
                <a:ext cx="7938" cy="4763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1 h 1"/>
                  <a:gd name="T4" fmla="*/ 0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2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388">
                <a:extLst>
                  <a:ext uri="{FF2B5EF4-FFF2-40B4-BE49-F238E27FC236}">
                    <a16:creationId xmlns:a16="http://schemas.microsoft.com/office/drawing/2014/main" id="{04DA8308-EA58-4E1C-81D1-5C234903B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06639" y="1227138"/>
                <a:ext cx="11113" cy="3175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2 w 3"/>
                  <a:gd name="T9" fmla="*/ 1 h 1"/>
                  <a:gd name="T10" fmla="*/ 3 w 3"/>
                  <a:gd name="T11" fmla="*/ 1 h 1"/>
                  <a:gd name="T12" fmla="*/ 2 w 3"/>
                  <a:gd name="T13" fmla="*/ 1 h 1"/>
                  <a:gd name="T14" fmla="*/ 2 w 3"/>
                  <a:gd name="T15" fmla="*/ 1 h 1"/>
                  <a:gd name="T16" fmla="*/ 1 w 3"/>
                  <a:gd name="T17" fmla="*/ 1 h 1"/>
                  <a:gd name="T18" fmla="*/ 1 w 3"/>
                  <a:gd name="T19" fmla="*/ 0 h 1"/>
                  <a:gd name="T20" fmla="*/ 0 w 3"/>
                  <a:gd name="T2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389">
                <a:extLst>
                  <a:ext uri="{FF2B5EF4-FFF2-40B4-BE49-F238E27FC236}">
                    <a16:creationId xmlns:a16="http://schemas.microsoft.com/office/drawing/2014/main" id="{B40E1C43-0638-4695-A155-8D4610332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1402" y="1223963"/>
                <a:ext cx="4763" cy="3175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390">
                <a:extLst>
                  <a:ext uri="{FF2B5EF4-FFF2-40B4-BE49-F238E27FC236}">
                    <a16:creationId xmlns:a16="http://schemas.microsoft.com/office/drawing/2014/main" id="{DBA00CF5-4D81-4CFC-A607-AC3D6C1C4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7752" y="1223963"/>
                <a:ext cx="3175" cy="3175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391">
                <a:extLst>
                  <a:ext uri="{FF2B5EF4-FFF2-40B4-BE49-F238E27FC236}">
                    <a16:creationId xmlns:a16="http://schemas.microsoft.com/office/drawing/2014/main" id="{9D4A426F-CDC8-4B1A-9A4C-F5C781951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17752" y="12239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 w 2"/>
                  <a:gd name="T4" fmla="*/ 0 w 2"/>
                  <a:gd name="T5" fmla="*/ 0 w 2"/>
                  <a:gd name="T6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392">
                <a:extLst>
                  <a:ext uri="{FF2B5EF4-FFF2-40B4-BE49-F238E27FC236}">
                    <a16:creationId xmlns:a16="http://schemas.microsoft.com/office/drawing/2014/main" id="{27115D71-F241-4094-8181-713836C0D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25689" y="1219201"/>
                <a:ext cx="7938" cy="4763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1 w 2"/>
                  <a:gd name="T13" fmla="*/ 1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393">
                <a:extLst>
                  <a:ext uri="{FF2B5EF4-FFF2-40B4-BE49-F238E27FC236}">
                    <a16:creationId xmlns:a16="http://schemas.microsoft.com/office/drawing/2014/main" id="{B6A49EFA-D798-466F-BF16-A634029CD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32039" y="1208088"/>
                <a:ext cx="3175" cy="476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394">
                <a:extLst>
                  <a:ext uri="{FF2B5EF4-FFF2-40B4-BE49-F238E27FC236}">
                    <a16:creationId xmlns:a16="http://schemas.microsoft.com/office/drawing/2014/main" id="{FD068A55-4EFF-458C-BB60-0E67C92FF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39977" y="1208088"/>
                <a:ext cx="3175" cy="7938"/>
              </a:xfrm>
              <a:custGeom>
                <a:avLst/>
                <a:gdLst>
                  <a:gd name="T0" fmla="*/ 0 w 2"/>
                  <a:gd name="T1" fmla="*/ 0 h 5"/>
                  <a:gd name="T2" fmla="*/ 2 w 2"/>
                  <a:gd name="T3" fmla="*/ 5 h 5"/>
                  <a:gd name="T4" fmla="*/ 2 w 2"/>
                  <a:gd name="T5" fmla="*/ 5 h 5"/>
                  <a:gd name="T6" fmla="*/ 0 w 2"/>
                  <a:gd name="T7" fmla="*/ 0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395">
                <a:extLst>
                  <a:ext uri="{FF2B5EF4-FFF2-40B4-BE49-F238E27FC236}">
                    <a16:creationId xmlns:a16="http://schemas.microsoft.com/office/drawing/2014/main" id="{723433AB-5022-4E2B-AB7E-96AEAF2F6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47914" y="1201738"/>
                <a:ext cx="7938" cy="3175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  <a:gd name="T10" fmla="*/ 0 w 2"/>
                  <a:gd name="T11" fmla="*/ 0 h 1"/>
                  <a:gd name="T12" fmla="*/ 1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396">
                <a:extLst>
                  <a:ext uri="{FF2B5EF4-FFF2-40B4-BE49-F238E27FC236}">
                    <a16:creationId xmlns:a16="http://schemas.microsoft.com/office/drawing/2014/main" id="{B5A5D501-FEA5-467C-B5C5-C0FC7530F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7389" y="1212851"/>
                <a:ext cx="31750" cy="36513"/>
              </a:xfrm>
              <a:custGeom>
                <a:avLst/>
                <a:gdLst>
                  <a:gd name="T0" fmla="*/ 1 w 9"/>
                  <a:gd name="T1" fmla="*/ 1 h 10"/>
                  <a:gd name="T2" fmla="*/ 1 w 9"/>
                  <a:gd name="T3" fmla="*/ 1 h 10"/>
                  <a:gd name="T4" fmla="*/ 1 w 9"/>
                  <a:gd name="T5" fmla="*/ 2 h 10"/>
                  <a:gd name="T6" fmla="*/ 1 w 9"/>
                  <a:gd name="T7" fmla="*/ 3 h 10"/>
                  <a:gd name="T8" fmla="*/ 0 w 9"/>
                  <a:gd name="T9" fmla="*/ 3 h 10"/>
                  <a:gd name="T10" fmla="*/ 0 w 9"/>
                  <a:gd name="T11" fmla="*/ 5 h 10"/>
                  <a:gd name="T12" fmla="*/ 1 w 9"/>
                  <a:gd name="T13" fmla="*/ 5 h 10"/>
                  <a:gd name="T14" fmla="*/ 1 w 9"/>
                  <a:gd name="T15" fmla="*/ 6 h 10"/>
                  <a:gd name="T16" fmla="*/ 1 w 9"/>
                  <a:gd name="T17" fmla="*/ 7 h 10"/>
                  <a:gd name="T18" fmla="*/ 1 w 9"/>
                  <a:gd name="T19" fmla="*/ 9 h 10"/>
                  <a:gd name="T20" fmla="*/ 2 w 9"/>
                  <a:gd name="T21" fmla="*/ 10 h 10"/>
                  <a:gd name="T22" fmla="*/ 3 w 9"/>
                  <a:gd name="T23" fmla="*/ 10 h 10"/>
                  <a:gd name="T24" fmla="*/ 5 w 9"/>
                  <a:gd name="T25" fmla="*/ 8 h 10"/>
                  <a:gd name="T26" fmla="*/ 7 w 9"/>
                  <a:gd name="T27" fmla="*/ 7 h 10"/>
                  <a:gd name="T28" fmla="*/ 9 w 9"/>
                  <a:gd name="T29" fmla="*/ 6 h 10"/>
                  <a:gd name="T30" fmla="*/ 8 w 9"/>
                  <a:gd name="T31" fmla="*/ 6 h 10"/>
                  <a:gd name="T32" fmla="*/ 7 w 9"/>
                  <a:gd name="T33" fmla="*/ 4 h 10"/>
                  <a:gd name="T34" fmla="*/ 7 w 9"/>
                  <a:gd name="T35" fmla="*/ 3 h 10"/>
                  <a:gd name="T36" fmla="*/ 6 w 9"/>
                  <a:gd name="T37" fmla="*/ 2 h 10"/>
                  <a:gd name="T38" fmla="*/ 5 w 9"/>
                  <a:gd name="T39" fmla="*/ 1 h 10"/>
                  <a:gd name="T40" fmla="*/ 4 w 9"/>
                  <a:gd name="T41" fmla="*/ 1 h 10"/>
                  <a:gd name="T42" fmla="*/ 3 w 9"/>
                  <a:gd name="T43" fmla="*/ 1 h 10"/>
                  <a:gd name="T44" fmla="*/ 3 w 9"/>
                  <a:gd name="T45" fmla="*/ 0 h 10"/>
                  <a:gd name="T46" fmla="*/ 1 w 9"/>
                  <a:gd name="T4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" h="1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9"/>
                      <a:pt x="5" y="8"/>
                      <a:pt x="5" y="8"/>
                    </a:cubicBezTo>
                    <a:cubicBezTo>
                      <a:pt x="6" y="8"/>
                      <a:pt x="7" y="7"/>
                      <a:pt x="7" y="7"/>
                    </a:cubicBezTo>
                    <a:cubicBezTo>
                      <a:pt x="8" y="7"/>
                      <a:pt x="9" y="6"/>
                      <a:pt x="9" y="6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8" y="6"/>
                      <a:pt x="8" y="4"/>
                      <a:pt x="7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6" y="3"/>
                      <a:pt x="6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397">
                <a:extLst>
                  <a:ext uri="{FF2B5EF4-FFF2-40B4-BE49-F238E27FC236}">
                    <a16:creationId xmlns:a16="http://schemas.microsoft.com/office/drawing/2014/main" id="{7FA73783-DEB8-47EF-B17F-F224FBE67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76439" y="1190626"/>
                <a:ext cx="19050" cy="14288"/>
              </a:xfrm>
              <a:custGeom>
                <a:avLst/>
                <a:gdLst>
                  <a:gd name="T0" fmla="*/ 2 w 5"/>
                  <a:gd name="T1" fmla="*/ 2 h 4"/>
                  <a:gd name="T2" fmla="*/ 3 w 5"/>
                  <a:gd name="T3" fmla="*/ 3 h 4"/>
                  <a:gd name="T4" fmla="*/ 4 w 5"/>
                  <a:gd name="T5" fmla="*/ 3 h 4"/>
                  <a:gd name="T6" fmla="*/ 5 w 5"/>
                  <a:gd name="T7" fmla="*/ 3 h 4"/>
                  <a:gd name="T8" fmla="*/ 5 w 5"/>
                  <a:gd name="T9" fmla="*/ 2 h 4"/>
                  <a:gd name="T10" fmla="*/ 4 w 5"/>
                  <a:gd name="T11" fmla="*/ 1 h 4"/>
                  <a:gd name="T12" fmla="*/ 3 w 5"/>
                  <a:gd name="T13" fmla="*/ 1 h 4"/>
                  <a:gd name="T14" fmla="*/ 2 w 5"/>
                  <a:gd name="T15" fmla="*/ 1 h 4"/>
                  <a:gd name="T16" fmla="*/ 1 w 5"/>
                  <a:gd name="T17" fmla="*/ 0 h 4"/>
                  <a:gd name="T18" fmla="*/ 1 w 5"/>
                  <a:gd name="T19" fmla="*/ 2 h 4"/>
                  <a:gd name="T20" fmla="*/ 2 w 5"/>
                  <a:gd name="T21" fmla="*/ 2 h 4"/>
                  <a:gd name="T22" fmla="*/ 2 w 5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4">
                    <a:moveTo>
                      <a:pt x="2" y="2"/>
                    </a:moveTo>
                    <a:cubicBezTo>
                      <a:pt x="2" y="2"/>
                      <a:pt x="2" y="3"/>
                      <a:pt x="3" y="3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398">
                <a:extLst>
                  <a:ext uri="{FF2B5EF4-FFF2-40B4-BE49-F238E27FC236}">
                    <a16:creationId xmlns:a16="http://schemas.microsoft.com/office/drawing/2014/main" id="{95B5DE31-66F1-4108-BBA2-1AF9B3840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82789" y="1193801"/>
                <a:ext cx="6350" cy="7938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399">
                <a:extLst>
                  <a:ext uri="{FF2B5EF4-FFF2-40B4-BE49-F238E27FC236}">
                    <a16:creationId xmlns:a16="http://schemas.microsoft.com/office/drawing/2014/main" id="{8F20BA9A-81C1-4E22-8892-143170E07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90727" y="1187451"/>
                <a:ext cx="19050" cy="3175"/>
              </a:xfrm>
              <a:custGeom>
                <a:avLst/>
                <a:gdLst>
                  <a:gd name="T0" fmla="*/ 0 w 5"/>
                  <a:gd name="T1" fmla="*/ 1 h 1"/>
                  <a:gd name="T2" fmla="*/ 1 w 5"/>
                  <a:gd name="T3" fmla="*/ 1 h 1"/>
                  <a:gd name="T4" fmla="*/ 2 w 5"/>
                  <a:gd name="T5" fmla="*/ 1 h 1"/>
                  <a:gd name="T6" fmla="*/ 3 w 5"/>
                  <a:gd name="T7" fmla="*/ 1 h 1"/>
                  <a:gd name="T8" fmla="*/ 4 w 5"/>
                  <a:gd name="T9" fmla="*/ 1 h 1"/>
                  <a:gd name="T10" fmla="*/ 4 w 5"/>
                  <a:gd name="T11" fmla="*/ 1 h 1"/>
                  <a:gd name="T12" fmla="*/ 4 w 5"/>
                  <a:gd name="T13" fmla="*/ 0 h 1"/>
                  <a:gd name="T14" fmla="*/ 3 w 5"/>
                  <a:gd name="T15" fmla="*/ 0 h 1"/>
                  <a:gd name="T16" fmla="*/ 2 w 5"/>
                  <a:gd name="T17" fmla="*/ 0 h 1"/>
                  <a:gd name="T18" fmla="*/ 1 w 5"/>
                  <a:gd name="T19" fmla="*/ 0 h 1"/>
                  <a:gd name="T20" fmla="*/ 1 w 5"/>
                  <a:gd name="T21" fmla="*/ 0 h 1"/>
                  <a:gd name="T22" fmla="*/ 0 w 5"/>
                  <a:gd name="T23" fmla="*/ 0 h 1"/>
                  <a:gd name="T24" fmla="*/ 0 w 5"/>
                  <a:gd name="T2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400">
                <a:extLst>
                  <a:ext uri="{FF2B5EF4-FFF2-40B4-BE49-F238E27FC236}">
                    <a16:creationId xmlns:a16="http://schemas.microsoft.com/office/drawing/2014/main" id="{D673BA1C-77A1-4460-8085-CC9666792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16127" y="1173163"/>
                <a:ext cx="19050" cy="14288"/>
              </a:xfrm>
              <a:custGeom>
                <a:avLst/>
                <a:gdLst>
                  <a:gd name="T0" fmla="*/ 4 w 5"/>
                  <a:gd name="T1" fmla="*/ 2 h 4"/>
                  <a:gd name="T2" fmla="*/ 4 w 5"/>
                  <a:gd name="T3" fmla="*/ 2 h 4"/>
                  <a:gd name="T4" fmla="*/ 5 w 5"/>
                  <a:gd name="T5" fmla="*/ 3 h 4"/>
                  <a:gd name="T6" fmla="*/ 4 w 5"/>
                  <a:gd name="T7" fmla="*/ 3 h 4"/>
                  <a:gd name="T8" fmla="*/ 3 w 5"/>
                  <a:gd name="T9" fmla="*/ 3 h 4"/>
                  <a:gd name="T10" fmla="*/ 3 w 5"/>
                  <a:gd name="T11" fmla="*/ 3 h 4"/>
                  <a:gd name="T12" fmla="*/ 2 w 5"/>
                  <a:gd name="T13" fmla="*/ 3 h 4"/>
                  <a:gd name="T14" fmla="*/ 2 w 5"/>
                  <a:gd name="T15" fmla="*/ 3 h 4"/>
                  <a:gd name="T16" fmla="*/ 1 w 5"/>
                  <a:gd name="T17" fmla="*/ 2 h 4"/>
                  <a:gd name="T18" fmla="*/ 1 w 5"/>
                  <a:gd name="T19" fmla="*/ 2 h 4"/>
                  <a:gd name="T20" fmla="*/ 1 w 5"/>
                  <a:gd name="T21" fmla="*/ 1 h 4"/>
                  <a:gd name="T22" fmla="*/ 1 w 5"/>
                  <a:gd name="T23" fmla="*/ 1 h 4"/>
                  <a:gd name="T24" fmla="*/ 2 w 5"/>
                  <a:gd name="T25" fmla="*/ 0 h 4"/>
                  <a:gd name="T26" fmla="*/ 3 w 5"/>
                  <a:gd name="T27" fmla="*/ 1 h 4"/>
                  <a:gd name="T28" fmla="*/ 3 w 5"/>
                  <a:gd name="T29" fmla="*/ 2 h 4"/>
                  <a:gd name="T30" fmla="*/ 4 w 5"/>
                  <a:gd name="T3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4"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3"/>
                      <a:pt x="3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3" y="2"/>
                      <a:pt x="4" y="2"/>
                      <a:pt x="4" y="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401">
                <a:extLst>
                  <a:ext uri="{FF2B5EF4-FFF2-40B4-BE49-F238E27FC236}">
                    <a16:creationId xmlns:a16="http://schemas.microsoft.com/office/drawing/2014/main" id="{A941A98D-4EA0-4E79-B27F-0C3050F7A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55814" y="1157288"/>
                <a:ext cx="17463" cy="11113"/>
              </a:xfrm>
              <a:custGeom>
                <a:avLst/>
                <a:gdLst>
                  <a:gd name="T0" fmla="*/ 4 w 5"/>
                  <a:gd name="T1" fmla="*/ 2 h 3"/>
                  <a:gd name="T2" fmla="*/ 4 w 5"/>
                  <a:gd name="T3" fmla="*/ 3 h 3"/>
                  <a:gd name="T4" fmla="*/ 2 w 5"/>
                  <a:gd name="T5" fmla="*/ 3 h 3"/>
                  <a:gd name="T6" fmla="*/ 2 w 5"/>
                  <a:gd name="T7" fmla="*/ 2 h 3"/>
                  <a:gd name="T8" fmla="*/ 1 w 5"/>
                  <a:gd name="T9" fmla="*/ 2 h 3"/>
                  <a:gd name="T10" fmla="*/ 1 w 5"/>
                  <a:gd name="T11" fmla="*/ 1 h 3"/>
                  <a:gd name="T12" fmla="*/ 2 w 5"/>
                  <a:gd name="T13" fmla="*/ 1 h 3"/>
                  <a:gd name="T14" fmla="*/ 2 w 5"/>
                  <a:gd name="T15" fmla="*/ 0 h 3"/>
                  <a:gd name="T16" fmla="*/ 4 w 5"/>
                  <a:gd name="T17" fmla="*/ 0 h 3"/>
                  <a:gd name="T18" fmla="*/ 4 w 5"/>
                  <a:gd name="T19" fmla="*/ 0 h 3"/>
                  <a:gd name="T20" fmla="*/ 4 w 5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3">
                    <a:moveTo>
                      <a:pt x="4" y="2"/>
                    </a:moveTo>
                    <a:cubicBezTo>
                      <a:pt x="4" y="2"/>
                      <a:pt x="4" y="3"/>
                      <a:pt x="4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1" y="2"/>
                      <a:pt x="2" y="2"/>
                      <a:pt x="1" y="2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5" y="1"/>
                      <a:pt x="4" y="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402">
                <a:extLst>
                  <a:ext uri="{FF2B5EF4-FFF2-40B4-BE49-F238E27FC236}">
                    <a16:creationId xmlns:a16="http://schemas.microsoft.com/office/drawing/2014/main" id="{7304F003-E0BA-4084-ADDE-3784D4B08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63752" y="1162051"/>
                <a:ext cx="4763" cy="6350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2 h 2"/>
                  <a:gd name="T4" fmla="*/ 0 w 1"/>
                  <a:gd name="T5" fmla="*/ 2 h 2"/>
                  <a:gd name="T6" fmla="*/ 0 w 1"/>
                  <a:gd name="T7" fmla="*/ 2 h 2"/>
                  <a:gd name="T8" fmla="*/ 1 w 1"/>
                  <a:gd name="T9" fmla="*/ 1 h 2"/>
                  <a:gd name="T10" fmla="*/ 1 w 1"/>
                  <a:gd name="T11" fmla="*/ 0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0" y="2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403">
                <a:extLst>
                  <a:ext uri="{FF2B5EF4-FFF2-40B4-BE49-F238E27FC236}">
                    <a16:creationId xmlns:a16="http://schemas.microsoft.com/office/drawing/2014/main" id="{23AE3215-5567-4F55-8DF4-AC44804E7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55839" y="120173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1 w 2"/>
                  <a:gd name="T3" fmla="*/ 0 h 1"/>
                  <a:gd name="T4" fmla="*/ 1 w 2"/>
                  <a:gd name="T5" fmla="*/ 0 h 1"/>
                  <a:gd name="T6" fmla="*/ 1 w 2"/>
                  <a:gd name="T7" fmla="*/ 0 h 1"/>
                  <a:gd name="T8" fmla="*/ 1 w 2"/>
                  <a:gd name="T9" fmla="*/ 1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404">
                <a:extLst>
                  <a:ext uri="{FF2B5EF4-FFF2-40B4-BE49-F238E27FC236}">
                    <a16:creationId xmlns:a16="http://schemas.microsoft.com/office/drawing/2014/main" id="{E581CED2-3121-44E9-BAA4-A6EA5C1CC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55839" y="1190626"/>
                <a:ext cx="6350" cy="3175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1 w 2"/>
                  <a:gd name="T5" fmla="*/ 1 h 1"/>
                  <a:gd name="T6" fmla="*/ 2 w 2"/>
                  <a:gd name="T7" fmla="*/ 0 h 1"/>
                  <a:gd name="T8" fmla="*/ 1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405">
                <a:extLst>
                  <a:ext uri="{FF2B5EF4-FFF2-40B4-BE49-F238E27FC236}">
                    <a16:creationId xmlns:a16="http://schemas.microsoft.com/office/drawing/2014/main" id="{9466A2B9-8EA4-4D0D-B35E-BE1F3B773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27264" y="1176338"/>
                <a:ext cx="11113" cy="6350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2 w 3"/>
                  <a:gd name="T5" fmla="*/ 0 h 2"/>
                  <a:gd name="T6" fmla="*/ 1 w 3"/>
                  <a:gd name="T7" fmla="*/ 0 h 2"/>
                  <a:gd name="T8" fmla="*/ 0 w 3"/>
                  <a:gd name="T9" fmla="*/ 0 h 2"/>
                  <a:gd name="T10" fmla="*/ 1 w 3"/>
                  <a:gd name="T11" fmla="*/ 0 h 2"/>
                  <a:gd name="T12" fmla="*/ 1 w 3"/>
                  <a:gd name="T13" fmla="*/ 1 h 2"/>
                  <a:gd name="T14" fmla="*/ 1 w 3"/>
                  <a:gd name="T15" fmla="*/ 1 h 2"/>
                  <a:gd name="T16" fmla="*/ 1 w 3"/>
                  <a:gd name="T17" fmla="*/ 1 h 2"/>
                  <a:gd name="T18" fmla="*/ 2 w 3"/>
                  <a:gd name="T19" fmla="*/ 1 h 2"/>
                  <a:gd name="T20" fmla="*/ 3 w 3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cubicBezTo>
                      <a:pt x="3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406">
                <a:extLst>
                  <a:ext uri="{FF2B5EF4-FFF2-40B4-BE49-F238E27FC236}">
                    <a16:creationId xmlns:a16="http://schemas.microsoft.com/office/drawing/2014/main" id="{760C90EB-F20B-4E5F-A172-90992FEF6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49489" y="1154113"/>
                <a:ext cx="4763" cy="11113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0 w 1"/>
                  <a:gd name="T5" fmla="*/ 1 h 3"/>
                  <a:gd name="T6" fmla="*/ 1 w 1"/>
                  <a:gd name="T7" fmla="*/ 2 h 3"/>
                  <a:gd name="T8" fmla="*/ 1 w 1"/>
                  <a:gd name="T9" fmla="*/ 2 h 3"/>
                  <a:gd name="T10" fmla="*/ 1 w 1"/>
                  <a:gd name="T11" fmla="*/ 1 h 3"/>
                  <a:gd name="T12" fmla="*/ 0 w 1"/>
                  <a:gd name="T13" fmla="*/ 1 h 3"/>
                  <a:gd name="T14" fmla="*/ 0 w 1"/>
                  <a:gd name="T15" fmla="*/ 0 h 3"/>
                  <a:gd name="T16" fmla="*/ 0 w 1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3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Line 407">
                <a:extLst>
                  <a:ext uri="{FF2B5EF4-FFF2-40B4-BE49-F238E27FC236}">
                    <a16:creationId xmlns:a16="http://schemas.microsoft.com/office/drawing/2014/main" id="{2267B0FB-E066-4A73-9118-37D14F1A94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2224089" y="1176338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Line 408">
                <a:extLst>
                  <a:ext uri="{FF2B5EF4-FFF2-40B4-BE49-F238E27FC236}">
                    <a16:creationId xmlns:a16="http://schemas.microsoft.com/office/drawing/2014/main" id="{4EBCF7C8-A532-49E8-8267-E65735A454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2224089" y="1176338"/>
                <a:ext cx="0" cy="0"/>
              </a:xfrm>
              <a:prstGeom prst="line">
                <a:avLst/>
              </a:pr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409">
                <a:extLst>
                  <a:ext uri="{FF2B5EF4-FFF2-40B4-BE49-F238E27FC236}">
                    <a16:creationId xmlns:a16="http://schemas.microsoft.com/office/drawing/2014/main" id="{128AB9C5-31CA-49AB-AEF9-91F418AF1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30439" y="1131888"/>
                <a:ext cx="14288" cy="15875"/>
              </a:xfrm>
              <a:custGeom>
                <a:avLst/>
                <a:gdLst>
                  <a:gd name="T0" fmla="*/ 2 w 4"/>
                  <a:gd name="T1" fmla="*/ 0 h 4"/>
                  <a:gd name="T2" fmla="*/ 1 w 4"/>
                  <a:gd name="T3" fmla="*/ 1 h 4"/>
                  <a:gd name="T4" fmla="*/ 0 w 4"/>
                  <a:gd name="T5" fmla="*/ 1 h 4"/>
                  <a:gd name="T6" fmla="*/ 1 w 4"/>
                  <a:gd name="T7" fmla="*/ 2 h 4"/>
                  <a:gd name="T8" fmla="*/ 2 w 4"/>
                  <a:gd name="T9" fmla="*/ 2 h 4"/>
                  <a:gd name="T10" fmla="*/ 2 w 4"/>
                  <a:gd name="T11" fmla="*/ 3 h 4"/>
                  <a:gd name="T12" fmla="*/ 3 w 4"/>
                  <a:gd name="T13" fmla="*/ 4 h 4"/>
                  <a:gd name="T14" fmla="*/ 3 w 4"/>
                  <a:gd name="T15" fmla="*/ 3 h 4"/>
                  <a:gd name="T16" fmla="*/ 3 w 4"/>
                  <a:gd name="T17" fmla="*/ 4 h 4"/>
                  <a:gd name="T18" fmla="*/ 4 w 4"/>
                  <a:gd name="T19" fmla="*/ 3 h 4"/>
                  <a:gd name="T20" fmla="*/ 4 w 4"/>
                  <a:gd name="T21" fmla="*/ 3 h 4"/>
                  <a:gd name="T22" fmla="*/ 3 w 4"/>
                  <a:gd name="T23" fmla="*/ 3 h 4"/>
                  <a:gd name="T24" fmla="*/ 3 w 4"/>
                  <a:gd name="T25" fmla="*/ 2 h 4"/>
                  <a:gd name="T26" fmla="*/ 3 w 4"/>
                  <a:gd name="T27" fmla="*/ 2 h 4"/>
                  <a:gd name="T28" fmla="*/ 3 w 4"/>
                  <a:gd name="T29" fmla="*/ 2 h 4"/>
                  <a:gd name="T30" fmla="*/ 3 w 4"/>
                  <a:gd name="T31" fmla="*/ 1 h 4"/>
                  <a:gd name="T32" fmla="*/ 2 w 4"/>
                  <a:gd name="T33" fmla="*/ 1 h 4"/>
                  <a:gd name="T34" fmla="*/ 2 w 4"/>
                  <a:gd name="T35" fmla="*/ 1 h 4"/>
                  <a:gd name="T36" fmla="*/ 2 w 4"/>
                  <a:gd name="T37" fmla="*/ 0 h 4"/>
                  <a:gd name="T38" fmla="*/ 2 w 4"/>
                  <a:gd name="T3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1"/>
                      <a:pt x="2" y="2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4"/>
                    </a:cubicBezTo>
                    <a:cubicBezTo>
                      <a:pt x="3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411">
                <a:extLst>
                  <a:ext uri="{FF2B5EF4-FFF2-40B4-BE49-F238E27FC236}">
                    <a16:creationId xmlns:a16="http://schemas.microsoft.com/office/drawing/2014/main" id="{1F8E0E8D-A56C-47D0-AC9F-2B4FC78C4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3827" y="687388"/>
                <a:ext cx="69850" cy="107950"/>
              </a:xfrm>
              <a:custGeom>
                <a:avLst/>
                <a:gdLst>
                  <a:gd name="T0" fmla="*/ 18 w 19"/>
                  <a:gd name="T1" fmla="*/ 13 h 30"/>
                  <a:gd name="T2" fmla="*/ 18 w 19"/>
                  <a:gd name="T3" fmla="*/ 12 h 30"/>
                  <a:gd name="T4" fmla="*/ 18 w 19"/>
                  <a:gd name="T5" fmla="*/ 11 h 30"/>
                  <a:gd name="T6" fmla="*/ 16 w 19"/>
                  <a:gd name="T7" fmla="*/ 10 h 30"/>
                  <a:gd name="T8" fmla="*/ 15 w 19"/>
                  <a:gd name="T9" fmla="*/ 10 h 30"/>
                  <a:gd name="T10" fmla="*/ 14 w 19"/>
                  <a:gd name="T11" fmla="*/ 10 h 30"/>
                  <a:gd name="T12" fmla="*/ 12 w 19"/>
                  <a:gd name="T13" fmla="*/ 6 h 30"/>
                  <a:gd name="T14" fmla="*/ 10 w 19"/>
                  <a:gd name="T15" fmla="*/ 1 h 30"/>
                  <a:gd name="T16" fmla="*/ 9 w 19"/>
                  <a:gd name="T17" fmla="*/ 1 h 30"/>
                  <a:gd name="T18" fmla="*/ 8 w 19"/>
                  <a:gd name="T19" fmla="*/ 0 h 30"/>
                  <a:gd name="T20" fmla="*/ 6 w 19"/>
                  <a:gd name="T21" fmla="*/ 0 h 30"/>
                  <a:gd name="T22" fmla="*/ 5 w 19"/>
                  <a:gd name="T23" fmla="*/ 1 h 30"/>
                  <a:gd name="T24" fmla="*/ 4 w 19"/>
                  <a:gd name="T25" fmla="*/ 1 h 30"/>
                  <a:gd name="T26" fmla="*/ 1 w 19"/>
                  <a:gd name="T27" fmla="*/ 6 h 30"/>
                  <a:gd name="T28" fmla="*/ 2 w 19"/>
                  <a:gd name="T29" fmla="*/ 11 h 30"/>
                  <a:gd name="T30" fmla="*/ 1 w 19"/>
                  <a:gd name="T31" fmla="*/ 13 h 30"/>
                  <a:gd name="T32" fmla="*/ 0 w 19"/>
                  <a:gd name="T33" fmla="*/ 15 h 30"/>
                  <a:gd name="T34" fmla="*/ 4 w 19"/>
                  <a:gd name="T35" fmla="*/ 28 h 30"/>
                  <a:gd name="T36" fmla="*/ 6 w 19"/>
                  <a:gd name="T37" fmla="*/ 28 h 30"/>
                  <a:gd name="T38" fmla="*/ 8 w 19"/>
                  <a:gd name="T39" fmla="*/ 26 h 30"/>
                  <a:gd name="T40" fmla="*/ 7 w 19"/>
                  <a:gd name="T41" fmla="*/ 25 h 30"/>
                  <a:gd name="T42" fmla="*/ 7 w 19"/>
                  <a:gd name="T43" fmla="*/ 24 h 30"/>
                  <a:gd name="T44" fmla="*/ 8 w 19"/>
                  <a:gd name="T45" fmla="*/ 23 h 30"/>
                  <a:gd name="T46" fmla="*/ 9 w 19"/>
                  <a:gd name="T47" fmla="*/ 24 h 30"/>
                  <a:gd name="T48" fmla="*/ 9 w 19"/>
                  <a:gd name="T49" fmla="*/ 22 h 30"/>
                  <a:gd name="T50" fmla="*/ 10 w 19"/>
                  <a:gd name="T51" fmla="*/ 21 h 30"/>
                  <a:gd name="T52" fmla="*/ 11 w 19"/>
                  <a:gd name="T53" fmla="*/ 22 h 30"/>
                  <a:gd name="T54" fmla="*/ 11 w 19"/>
                  <a:gd name="T55" fmla="*/ 20 h 30"/>
                  <a:gd name="T56" fmla="*/ 11 w 19"/>
                  <a:gd name="T57" fmla="*/ 17 h 30"/>
                  <a:gd name="T58" fmla="*/ 12 w 19"/>
                  <a:gd name="T59" fmla="*/ 18 h 30"/>
                  <a:gd name="T60" fmla="*/ 13 w 19"/>
                  <a:gd name="T61" fmla="*/ 17 h 30"/>
                  <a:gd name="T62" fmla="*/ 14 w 19"/>
                  <a:gd name="T63" fmla="*/ 18 h 30"/>
                  <a:gd name="T64" fmla="*/ 14 w 19"/>
                  <a:gd name="T65" fmla="*/ 17 h 30"/>
                  <a:gd name="T66" fmla="*/ 15 w 19"/>
                  <a:gd name="T67" fmla="*/ 18 h 30"/>
                  <a:gd name="T68" fmla="*/ 16 w 19"/>
                  <a:gd name="T69" fmla="*/ 17 h 30"/>
                  <a:gd name="T70" fmla="*/ 16 w 19"/>
                  <a:gd name="T71" fmla="*/ 16 h 30"/>
                  <a:gd name="T72" fmla="*/ 16 w 19"/>
                  <a:gd name="T73" fmla="*/ 16 h 30"/>
                  <a:gd name="T74" fmla="*/ 17 w 19"/>
                  <a:gd name="T75" fmla="*/ 15 h 30"/>
                  <a:gd name="T76" fmla="*/ 19 w 19"/>
                  <a:gd name="T77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" h="30">
                    <a:moveTo>
                      <a:pt x="18" y="13"/>
                    </a:move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1"/>
                    </a:cubicBezTo>
                    <a:cubicBezTo>
                      <a:pt x="18" y="11"/>
                      <a:pt x="17" y="11"/>
                      <a:pt x="17" y="10"/>
                    </a:cubicBezTo>
                    <a:cubicBezTo>
                      <a:pt x="17" y="10"/>
                      <a:pt x="16" y="10"/>
                      <a:pt x="16" y="10"/>
                    </a:cubicBezTo>
                    <a:cubicBezTo>
                      <a:pt x="16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3" y="10"/>
                      <a:pt x="13" y="9"/>
                    </a:cubicBezTo>
                    <a:cubicBezTo>
                      <a:pt x="13" y="9"/>
                      <a:pt x="12" y="6"/>
                      <a:pt x="12" y="6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7"/>
                      <a:pt x="1" y="8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1" y="11"/>
                      <a:pt x="1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4"/>
                      <a:pt x="1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5" y="30"/>
                      <a:pt x="6" y="29"/>
                    </a:cubicBezTo>
                    <a:cubicBezTo>
                      <a:pt x="6" y="29"/>
                      <a:pt x="6" y="29"/>
                      <a:pt x="6" y="28"/>
                    </a:cubicBezTo>
                    <a:cubicBezTo>
                      <a:pt x="7" y="28"/>
                      <a:pt x="7" y="27"/>
                      <a:pt x="6" y="27"/>
                    </a:cubicBezTo>
                    <a:cubicBezTo>
                      <a:pt x="6" y="27"/>
                      <a:pt x="8" y="27"/>
                      <a:pt x="8" y="26"/>
                    </a:cubicBezTo>
                    <a:cubicBezTo>
                      <a:pt x="8" y="26"/>
                      <a:pt x="7" y="26"/>
                      <a:pt x="7" y="26"/>
                    </a:cubicBezTo>
                    <a:cubicBezTo>
                      <a:pt x="7" y="26"/>
                      <a:pt x="7" y="26"/>
                      <a:pt x="7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4"/>
                      <a:pt x="8" y="24"/>
                      <a:pt x="7" y="24"/>
                    </a:cubicBezTo>
                    <a:cubicBezTo>
                      <a:pt x="7" y="24"/>
                      <a:pt x="7" y="23"/>
                      <a:pt x="7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4"/>
                      <a:pt x="9" y="24"/>
                    </a:cubicBezTo>
                    <a:cubicBezTo>
                      <a:pt x="10" y="24"/>
                      <a:pt x="10" y="24"/>
                      <a:pt x="9" y="23"/>
                    </a:cubicBezTo>
                    <a:cubicBezTo>
                      <a:pt x="9" y="23"/>
                      <a:pt x="9" y="23"/>
                      <a:pt x="9" y="22"/>
                    </a:cubicBezTo>
                    <a:cubicBezTo>
                      <a:pt x="9" y="22"/>
                      <a:pt x="10" y="22"/>
                      <a:pt x="10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1" y="21"/>
                    </a:cubicBezTo>
                    <a:cubicBezTo>
                      <a:pt x="11" y="21"/>
                      <a:pt x="11" y="22"/>
                      <a:pt x="11" y="22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0"/>
                      <a:pt x="11" y="20"/>
                    </a:cubicBezTo>
                    <a:cubicBezTo>
                      <a:pt x="11" y="20"/>
                      <a:pt x="11" y="19"/>
                      <a:pt x="11" y="19"/>
                    </a:cubicBezTo>
                    <a:cubicBezTo>
                      <a:pt x="11" y="18"/>
                      <a:pt x="11" y="17"/>
                      <a:pt x="11" y="17"/>
                    </a:cubicBezTo>
                    <a:cubicBezTo>
                      <a:pt x="11" y="17"/>
                      <a:pt x="12" y="17"/>
                      <a:pt x="12" y="18"/>
                    </a:cubicBezTo>
                    <a:cubicBezTo>
                      <a:pt x="12" y="18"/>
                      <a:pt x="12" y="19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3" y="17"/>
                      <a:pt x="13" y="17"/>
                    </a:cubicBezTo>
                    <a:cubicBezTo>
                      <a:pt x="13" y="17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5" y="18"/>
                      <a:pt x="14" y="18"/>
                      <a:pt x="14" y="18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5" y="17"/>
                      <a:pt x="15" y="18"/>
                      <a:pt x="15" y="18"/>
                    </a:cubicBezTo>
                    <a:cubicBezTo>
                      <a:pt x="15" y="18"/>
                      <a:pt x="15" y="17"/>
                      <a:pt x="15" y="17"/>
                    </a:cubicBezTo>
                    <a:cubicBezTo>
                      <a:pt x="15" y="17"/>
                      <a:pt x="15" y="16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7" y="16"/>
                      <a:pt x="17" y="16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8" y="15"/>
                      <a:pt x="18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3"/>
                      <a:pt x="18" y="13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412">
                <a:extLst>
                  <a:ext uri="{FF2B5EF4-FFF2-40B4-BE49-F238E27FC236}">
                    <a16:creationId xmlns:a16="http://schemas.microsoft.com/office/drawing/2014/main" id="{E1AE2368-CB27-4A85-B97F-449341D39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41527" y="868363"/>
                <a:ext cx="134938" cy="107950"/>
              </a:xfrm>
              <a:custGeom>
                <a:avLst/>
                <a:gdLst>
                  <a:gd name="T0" fmla="*/ 37 w 37"/>
                  <a:gd name="T1" fmla="*/ 10 h 30"/>
                  <a:gd name="T2" fmla="*/ 37 w 37"/>
                  <a:gd name="T3" fmla="*/ 5 h 30"/>
                  <a:gd name="T4" fmla="*/ 27 w 37"/>
                  <a:gd name="T5" fmla="*/ 3 h 30"/>
                  <a:gd name="T6" fmla="*/ 4 w 37"/>
                  <a:gd name="T7" fmla="*/ 1 h 30"/>
                  <a:gd name="T8" fmla="*/ 4 w 37"/>
                  <a:gd name="T9" fmla="*/ 0 h 30"/>
                  <a:gd name="T10" fmla="*/ 0 w 37"/>
                  <a:gd name="T11" fmla="*/ 25 h 30"/>
                  <a:gd name="T12" fmla="*/ 35 w 37"/>
                  <a:gd name="T13" fmla="*/ 30 h 30"/>
                  <a:gd name="T14" fmla="*/ 35 w 37"/>
                  <a:gd name="T15" fmla="*/ 30 h 30"/>
                  <a:gd name="T16" fmla="*/ 35 w 37"/>
                  <a:gd name="T17" fmla="*/ 30 h 30"/>
                  <a:gd name="T18" fmla="*/ 35 w 37"/>
                  <a:gd name="T19" fmla="*/ 30 h 30"/>
                  <a:gd name="T20" fmla="*/ 37 w 37"/>
                  <a:gd name="T21" fmla="*/ 10 h 30"/>
                  <a:gd name="T22" fmla="*/ 37 w 37"/>
                  <a:gd name="T23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30">
                    <a:moveTo>
                      <a:pt x="37" y="10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" y="26"/>
                      <a:pt x="23" y="29"/>
                      <a:pt x="35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413">
                <a:extLst>
                  <a:ext uri="{FF2B5EF4-FFF2-40B4-BE49-F238E27FC236}">
                    <a16:creationId xmlns:a16="http://schemas.microsoft.com/office/drawing/2014/main" id="{AE9D7575-0CAA-4D33-AD25-29826369F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36777" y="831851"/>
                <a:ext cx="109538" cy="127000"/>
              </a:xfrm>
              <a:custGeom>
                <a:avLst/>
                <a:gdLst>
                  <a:gd name="T0" fmla="*/ 20 w 30"/>
                  <a:gd name="T1" fmla="*/ 9 h 35"/>
                  <a:gd name="T2" fmla="*/ 21 w 30"/>
                  <a:gd name="T3" fmla="*/ 2 h 35"/>
                  <a:gd name="T4" fmla="*/ 7 w 30"/>
                  <a:gd name="T5" fmla="*/ 0 h 35"/>
                  <a:gd name="T6" fmla="*/ 0 w 30"/>
                  <a:gd name="T7" fmla="*/ 31 h 35"/>
                  <a:gd name="T8" fmla="*/ 26 w 30"/>
                  <a:gd name="T9" fmla="*/ 35 h 35"/>
                  <a:gd name="T10" fmla="*/ 26 w 30"/>
                  <a:gd name="T11" fmla="*/ 35 h 35"/>
                  <a:gd name="T12" fmla="*/ 26 w 30"/>
                  <a:gd name="T13" fmla="*/ 35 h 35"/>
                  <a:gd name="T14" fmla="*/ 30 w 30"/>
                  <a:gd name="T15" fmla="*/ 10 h 35"/>
                  <a:gd name="T16" fmla="*/ 20 w 30"/>
                  <a:gd name="T17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5">
                    <a:moveTo>
                      <a:pt x="20" y="9"/>
                    </a:moveTo>
                    <a:cubicBezTo>
                      <a:pt x="21" y="2"/>
                      <a:pt x="21" y="2"/>
                      <a:pt x="21" y="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30" y="10"/>
                      <a:pt x="30" y="10"/>
                      <a:pt x="30" y="10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414">
                <a:extLst>
                  <a:ext uri="{FF2B5EF4-FFF2-40B4-BE49-F238E27FC236}">
                    <a16:creationId xmlns:a16="http://schemas.microsoft.com/office/drawing/2014/main" id="{62C9FD12-A35B-4CCA-A0FF-CDF946AA3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44652" y="769938"/>
                <a:ext cx="76200" cy="95250"/>
              </a:xfrm>
              <a:custGeom>
                <a:avLst/>
                <a:gdLst>
                  <a:gd name="T0" fmla="*/ 19 w 21"/>
                  <a:gd name="T1" fmla="*/ 26 h 26"/>
                  <a:gd name="T2" fmla="*/ 20 w 21"/>
                  <a:gd name="T3" fmla="*/ 23 h 26"/>
                  <a:gd name="T4" fmla="*/ 20 w 21"/>
                  <a:gd name="T5" fmla="*/ 21 h 26"/>
                  <a:gd name="T6" fmla="*/ 21 w 21"/>
                  <a:gd name="T7" fmla="*/ 20 h 26"/>
                  <a:gd name="T8" fmla="*/ 21 w 21"/>
                  <a:gd name="T9" fmla="*/ 18 h 26"/>
                  <a:gd name="T10" fmla="*/ 21 w 21"/>
                  <a:gd name="T11" fmla="*/ 16 h 26"/>
                  <a:gd name="T12" fmla="*/ 19 w 21"/>
                  <a:gd name="T13" fmla="*/ 11 h 26"/>
                  <a:gd name="T14" fmla="*/ 17 w 21"/>
                  <a:gd name="T15" fmla="*/ 11 h 26"/>
                  <a:gd name="T16" fmla="*/ 16 w 21"/>
                  <a:gd name="T17" fmla="*/ 12 h 26"/>
                  <a:gd name="T18" fmla="*/ 15 w 21"/>
                  <a:gd name="T19" fmla="*/ 13 h 26"/>
                  <a:gd name="T20" fmla="*/ 14 w 21"/>
                  <a:gd name="T21" fmla="*/ 14 h 26"/>
                  <a:gd name="T22" fmla="*/ 14 w 21"/>
                  <a:gd name="T23" fmla="*/ 11 h 26"/>
                  <a:gd name="T24" fmla="*/ 15 w 21"/>
                  <a:gd name="T25" fmla="*/ 11 h 26"/>
                  <a:gd name="T26" fmla="*/ 16 w 21"/>
                  <a:gd name="T27" fmla="*/ 8 h 26"/>
                  <a:gd name="T28" fmla="*/ 15 w 21"/>
                  <a:gd name="T29" fmla="*/ 5 h 26"/>
                  <a:gd name="T30" fmla="*/ 15 w 21"/>
                  <a:gd name="T31" fmla="*/ 4 h 26"/>
                  <a:gd name="T32" fmla="*/ 15 w 21"/>
                  <a:gd name="T33" fmla="*/ 3 h 26"/>
                  <a:gd name="T34" fmla="*/ 13 w 21"/>
                  <a:gd name="T35" fmla="*/ 2 h 26"/>
                  <a:gd name="T36" fmla="*/ 12 w 21"/>
                  <a:gd name="T37" fmla="*/ 2 h 26"/>
                  <a:gd name="T38" fmla="*/ 10 w 21"/>
                  <a:gd name="T39" fmla="*/ 1 h 26"/>
                  <a:gd name="T40" fmla="*/ 9 w 21"/>
                  <a:gd name="T41" fmla="*/ 0 h 26"/>
                  <a:gd name="T42" fmla="*/ 7 w 21"/>
                  <a:gd name="T43" fmla="*/ 0 h 26"/>
                  <a:gd name="T44" fmla="*/ 7 w 21"/>
                  <a:gd name="T45" fmla="*/ 2 h 26"/>
                  <a:gd name="T46" fmla="*/ 6 w 21"/>
                  <a:gd name="T47" fmla="*/ 5 h 26"/>
                  <a:gd name="T48" fmla="*/ 5 w 21"/>
                  <a:gd name="T49" fmla="*/ 6 h 26"/>
                  <a:gd name="T50" fmla="*/ 5 w 21"/>
                  <a:gd name="T51" fmla="*/ 4 h 26"/>
                  <a:gd name="T52" fmla="*/ 3 w 21"/>
                  <a:gd name="T53" fmla="*/ 6 h 26"/>
                  <a:gd name="T54" fmla="*/ 1 w 21"/>
                  <a:gd name="T55" fmla="*/ 9 h 26"/>
                  <a:gd name="T56" fmla="*/ 1 w 21"/>
                  <a:gd name="T57" fmla="*/ 13 h 26"/>
                  <a:gd name="T58" fmla="*/ 2 w 21"/>
                  <a:gd name="T59" fmla="*/ 16 h 26"/>
                  <a:gd name="T60" fmla="*/ 3 w 21"/>
                  <a:gd name="T61" fmla="*/ 19 h 26"/>
                  <a:gd name="T62" fmla="*/ 2 w 21"/>
                  <a:gd name="T63" fmla="*/ 25 h 26"/>
                  <a:gd name="T64" fmla="*/ 10 w 21"/>
                  <a:gd name="T6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" h="26">
                    <a:moveTo>
                      <a:pt x="11" y="26"/>
                    </a:move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5"/>
                      <a:pt x="19" y="25"/>
                      <a:pt x="19" y="24"/>
                    </a:cubicBezTo>
                    <a:cubicBezTo>
                      <a:pt x="19" y="24"/>
                      <a:pt x="20" y="24"/>
                      <a:pt x="20" y="23"/>
                    </a:cubicBezTo>
                    <a:cubicBezTo>
                      <a:pt x="20" y="23"/>
                      <a:pt x="20" y="23"/>
                      <a:pt x="20" y="22"/>
                    </a:cubicBezTo>
                    <a:cubicBezTo>
                      <a:pt x="20" y="22"/>
                      <a:pt x="20" y="21"/>
                      <a:pt x="20" y="21"/>
                    </a:cubicBezTo>
                    <a:cubicBezTo>
                      <a:pt x="20" y="21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9"/>
                      <a:pt x="21" y="19"/>
                      <a:pt x="21" y="18"/>
                    </a:cubicBezTo>
                    <a:cubicBezTo>
                      <a:pt x="21" y="18"/>
                      <a:pt x="21" y="17"/>
                      <a:pt x="21" y="17"/>
                    </a:cubicBezTo>
                    <a:cubicBezTo>
                      <a:pt x="21" y="17"/>
                      <a:pt x="21" y="16"/>
                      <a:pt x="21" y="16"/>
                    </a:cubicBezTo>
                    <a:cubicBezTo>
                      <a:pt x="21" y="16"/>
                      <a:pt x="21" y="15"/>
                      <a:pt x="21" y="14"/>
                    </a:cubicBezTo>
                    <a:cubicBezTo>
                      <a:pt x="20" y="13"/>
                      <a:pt x="20" y="12"/>
                      <a:pt x="19" y="11"/>
                    </a:cubicBezTo>
                    <a:cubicBezTo>
                      <a:pt x="19" y="11"/>
                      <a:pt x="18" y="10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4"/>
                      <a:pt x="14" y="14"/>
                    </a:cubicBezTo>
                    <a:cubicBezTo>
                      <a:pt x="14" y="13"/>
                      <a:pt x="13" y="13"/>
                      <a:pt x="13" y="12"/>
                    </a:cubicBezTo>
                    <a:cubicBezTo>
                      <a:pt x="13" y="11"/>
                      <a:pt x="14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0"/>
                      <a:pt x="15" y="10"/>
                    </a:cubicBezTo>
                    <a:cubicBezTo>
                      <a:pt x="15" y="9"/>
                      <a:pt x="16" y="8"/>
                      <a:pt x="16" y="8"/>
                    </a:cubicBezTo>
                    <a:cubicBezTo>
                      <a:pt x="15" y="7"/>
                      <a:pt x="15" y="7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4" y="5"/>
                      <a:pt x="14" y="4"/>
                      <a:pt x="15" y="4"/>
                    </a:cubicBezTo>
                    <a:cubicBezTo>
                      <a:pt x="15" y="4"/>
                      <a:pt x="15" y="5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2"/>
                      <a:pt x="11" y="1"/>
                      <a:pt x="11" y="1"/>
                    </a:cubicBezTo>
                    <a:cubicBezTo>
                      <a:pt x="11" y="1"/>
                      <a:pt x="11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7" y="0"/>
                      <a:pt x="8" y="1"/>
                      <a:pt x="7" y="1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7" y="2"/>
                      <a:pt x="8" y="2"/>
                      <a:pt x="7" y="3"/>
                    </a:cubicBezTo>
                    <a:cubicBezTo>
                      <a:pt x="7" y="3"/>
                      <a:pt x="6" y="3"/>
                      <a:pt x="6" y="5"/>
                    </a:cubicBezTo>
                    <a:cubicBezTo>
                      <a:pt x="6" y="6"/>
                      <a:pt x="6" y="7"/>
                      <a:pt x="6" y="7"/>
                    </a:cubicBezTo>
                    <a:cubicBezTo>
                      <a:pt x="6" y="7"/>
                      <a:pt x="5" y="7"/>
                      <a:pt x="5" y="6"/>
                    </a:cubicBezTo>
                    <a:cubicBezTo>
                      <a:pt x="5" y="6"/>
                      <a:pt x="5" y="7"/>
                      <a:pt x="5" y="6"/>
                    </a:cubicBezTo>
                    <a:cubicBezTo>
                      <a:pt x="5" y="6"/>
                      <a:pt x="5" y="4"/>
                      <a:pt x="5" y="4"/>
                    </a:cubicBezTo>
                    <a:cubicBezTo>
                      <a:pt x="5" y="4"/>
                      <a:pt x="5" y="5"/>
                      <a:pt x="4" y="5"/>
                    </a:cubicBezTo>
                    <a:cubicBezTo>
                      <a:pt x="4" y="5"/>
                      <a:pt x="4" y="6"/>
                      <a:pt x="3" y="6"/>
                    </a:cubicBezTo>
                    <a:cubicBezTo>
                      <a:pt x="3" y="6"/>
                      <a:pt x="3" y="7"/>
                      <a:pt x="2" y="7"/>
                    </a:cubicBezTo>
                    <a:cubicBezTo>
                      <a:pt x="2" y="7"/>
                      <a:pt x="1" y="8"/>
                      <a:pt x="1" y="9"/>
                    </a:cubicBezTo>
                    <a:cubicBezTo>
                      <a:pt x="2" y="10"/>
                      <a:pt x="2" y="11"/>
                      <a:pt x="1" y="11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1" y="14"/>
                      <a:pt x="1" y="15"/>
                      <a:pt x="2" y="16"/>
                    </a:cubicBezTo>
                    <a:cubicBezTo>
                      <a:pt x="2" y="16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3" y="20"/>
                      <a:pt x="3" y="21"/>
                      <a:pt x="3" y="22"/>
                    </a:cubicBezTo>
                    <a:cubicBezTo>
                      <a:pt x="3" y="23"/>
                      <a:pt x="3" y="24"/>
                      <a:pt x="2" y="25"/>
                    </a:cubicBezTo>
                    <a:cubicBezTo>
                      <a:pt x="1" y="26"/>
                      <a:pt x="1" y="26"/>
                      <a:pt x="0" y="26"/>
                    </a:cubicBezTo>
                    <a:cubicBezTo>
                      <a:pt x="10" y="26"/>
                      <a:pt x="10" y="26"/>
                      <a:pt x="10" y="26"/>
                    </a:cubicBezTo>
                    <a:lnTo>
                      <a:pt x="11" y="26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415">
                <a:extLst>
                  <a:ext uri="{FF2B5EF4-FFF2-40B4-BE49-F238E27FC236}">
                    <a16:creationId xmlns:a16="http://schemas.microsoft.com/office/drawing/2014/main" id="{B29EA207-AFB4-4555-955F-F7E0F4D04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33614" y="803276"/>
                <a:ext cx="122238" cy="184150"/>
              </a:xfrm>
              <a:custGeom>
                <a:avLst/>
                <a:gdLst>
                  <a:gd name="T0" fmla="*/ 21 w 34"/>
                  <a:gd name="T1" fmla="*/ 4 h 51"/>
                  <a:gd name="T2" fmla="*/ 6 w 34"/>
                  <a:gd name="T3" fmla="*/ 0 h 51"/>
                  <a:gd name="T4" fmla="*/ 1 w 34"/>
                  <a:gd name="T5" fmla="*/ 16 h 51"/>
                  <a:gd name="T6" fmla="*/ 2 w 34"/>
                  <a:gd name="T7" fmla="*/ 17 h 51"/>
                  <a:gd name="T8" fmla="*/ 1 w 34"/>
                  <a:gd name="T9" fmla="*/ 18 h 51"/>
                  <a:gd name="T10" fmla="*/ 1 w 34"/>
                  <a:gd name="T11" fmla="*/ 19 h 51"/>
                  <a:gd name="T12" fmla="*/ 21 w 34"/>
                  <a:gd name="T13" fmla="*/ 50 h 51"/>
                  <a:gd name="T14" fmla="*/ 22 w 34"/>
                  <a:gd name="T15" fmla="*/ 50 h 51"/>
                  <a:gd name="T16" fmla="*/ 21 w 34"/>
                  <a:gd name="T17" fmla="*/ 47 h 51"/>
                  <a:gd name="T18" fmla="*/ 22 w 34"/>
                  <a:gd name="T19" fmla="*/ 46 h 51"/>
                  <a:gd name="T20" fmla="*/ 22 w 34"/>
                  <a:gd name="T21" fmla="*/ 44 h 51"/>
                  <a:gd name="T22" fmla="*/ 24 w 34"/>
                  <a:gd name="T23" fmla="*/ 43 h 51"/>
                  <a:gd name="T24" fmla="*/ 25 w 34"/>
                  <a:gd name="T25" fmla="*/ 43 h 51"/>
                  <a:gd name="T26" fmla="*/ 26 w 34"/>
                  <a:gd name="T27" fmla="*/ 44 h 51"/>
                  <a:gd name="T28" fmla="*/ 27 w 34"/>
                  <a:gd name="T29" fmla="*/ 39 h 51"/>
                  <a:gd name="T30" fmla="*/ 34 w 34"/>
                  <a:gd name="T31" fmla="*/ 8 h 51"/>
                  <a:gd name="T32" fmla="*/ 21 w 34"/>
                  <a:gd name="T33" fmla="*/ 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51">
                    <a:moveTo>
                      <a:pt x="21" y="4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7"/>
                      <a:pt x="2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21" y="50"/>
                      <a:pt x="21" y="50"/>
                    </a:cubicBezTo>
                    <a:cubicBezTo>
                      <a:pt x="21" y="50"/>
                      <a:pt x="22" y="51"/>
                      <a:pt x="22" y="50"/>
                    </a:cubicBezTo>
                    <a:cubicBezTo>
                      <a:pt x="22" y="49"/>
                      <a:pt x="22" y="48"/>
                      <a:pt x="21" y="47"/>
                    </a:cubicBezTo>
                    <a:cubicBezTo>
                      <a:pt x="21" y="47"/>
                      <a:pt x="21" y="46"/>
                      <a:pt x="22" y="46"/>
                    </a:cubicBezTo>
                    <a:cubicBezTo>
                      <a:pt x="22" y="45"/>
                      <a:pt x="22" y="45"/>
                      <a:pt x="22" y="44"/>
                    </a:cubicBezTo>
                    <a:cubicBezTo>
                      <a:pt x="22" y="44"/>
                      <a:pt x="22" y="43"/>
                      <a:pt x="24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4"/>
                      <a:pt x="26" y="44"/>
                      <a:pt x="26" y="44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34" y="8"/>
                      <a:pt x="34" y="8"/>
                      <a:pt x="34" y="8"/>
                    </a:cubicBezTo>
                    <a:lnTo>
                      <a:pt x="21" y="4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416">
                <a:extLst>
                  <a:ext uri="{FF2B5EF4-FFF2-40B4-BE49-F238E27FC236}">
                    <a16:creationId xmlns:a16="http://schemas.microsoft.com/office/drawing/2014/main" id="{34CC6281-C2A6-477F-8B9C-72930FAF2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14527" y="904876"/>
                <a:ext cx="138113" cy="76200"/>
              </a:xfrm>
              <a:custGeom>
                <a:avLst/>
                <a:gdLst>
                  <a:gd name="T0" fmla="*/ 36 w 38"/>
                  <a:gd name="T1" fmla="*/ 6 h 21"/>
                  <a:gd name="T2" fmla="*/ 37 w 38"/>
                  <a:gd name="T3" fmla="*/ 4 h 21"/>
                  <a:gd name="T4" fmla="*/ 34 w 38"/>
                  <a:gd name="T5" fmla="*/ 2 h 21"/>
                  <a:gd name="T6" fmla="*/ 2 w 38"/>
                  <a:gd name="T7" fmla="*/ 0 h 21"/>
                  <a:gd name="T8" fmla="*/ 0 w 38"/>
                  <a:gd name="T9" fmla="*/ 20 h 21"/>
                  <a:gd name="T10" fmla="*/ 38 w 38"/>
                  <a:gd name="T11" fmla="*/ 21 h 21"/>
                  <a:gd name="T12" fmla="*/ 37 w 38"/>
                  <a:gd name="T13" fmla="*/ 8 h 21"/>
                  <a:gd name="T14" fmla="*/ 36 w 38"/>
                  <a:gd name="T15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1">
                    <a:moveTo>
                      <a:pt x="36" y="6"/>
                    </a:moveTo>
                    <a:cubicBezTo>
                      <a:pt x="36" y="4"/>
                      <a:pt x="37" y="5"/>
                      <a:pt x="37" y="4"/>
                    </a:cubicBezTo>
                    <a:cubicBezTo>
                      <a:pt x="37" y="3"/>
                      <a:pt x="34" y="2"/>
                      <a:pt x="34" y="2"/>
                    </a:cubicBezTo>
                    <a:cubicBezTo>
                      <a:pt x="26" y="2"/>
                      <a:pt x="2" y="0"/>
                      <a:pt x="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6" y="7"/>
                      <a:pt x="36" y="6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417">
                <a:extLst>
                  <a:ext uri="{FF2B5EF4-FFF2-40B4-BE49-F238E27FC236}">
                    <a16:creationId xmlns:a16="http://schemas.microsoft.com/office/drawing/2014/main" id="{A28255AC-71A2-4F3D-A7EC-E3B263E57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63752" y="774701"/>
                <a:ext cx="131763" cy="104775"/>
              </a:xfrm>
              <a:custGeom>
                <a:avLst/>
                <a:gdLst>
                  <a:gd name="T0" fmla="*/ 36 w 36"/>
                  <a:gd name="T1" fmla="*/ 4 h 29"/>
                  <a:gd name="T2" fmla="*/ 5 w 36"/>
                  <a:gd name="T3" fmla="*/ 0 h 29"/>
                  <a:gd name="T4" fmla="*/ 5 w 36"/>
                  <a:gd name="T5" fmla="*/ 3 h 29"/>
                  <a:gd name="T6" fmla="*/ 5 w 36"/>
                  <a:gd name="T7" fmla="*/ 3 h 29"/>
                  <a:gd name="T8" fmla="*/ 1 w 36"/>
                  <a:gd name="T9" fmla="*/ 18 h 29"/>
                  <a:gd name="T10" fmla="*/ 0 w 36"/>
                  <a:gd name="T11" fmla="*/ 25 h 29"/>
                  <a:gd name="T12" fmla="*/ 10 w 36"/>
                  <a:gd name="T13" fmla="*/ 26 h 29"/>
                  <a:gd name="T14" fmla="*/ 10 w 36"/>
                  <a:gd name="T15" fmla="*/ 26 h 29"/>
                  <a:gd name="T16" fmla="*/ 10 w 36"/>
                  <a:gd name="T17" fmla="*/ 26 h 29"/>
                  <a:gd name="T18" fmla="*/ 10 w 36"/>
                  <a:gd name="T19" fmla="*/ 27 h 29"/>
                  <a:gd name="T20" fmla="*/ 33 w 36"/>
                  <a:gd name="T21" fmla="*/ 29 h 29"/>
                  <a:gd name="T22" fmla="*/ 33 w 36"/>
                  <a:gd name="T23" fmla="*/ 29 h 29"/>
                  <a:gd name="T24" fmla="*/ 35 w 36"/>
                  <a:gd name="T25" fmla="*/ 17 h 29"/>
                  <a:gd name="T26" fmla="*/ 36 w 36"/>
                  <a:gd name="T27" fmla="*/ 4 h 29"/>
                  <a:gd name="T28" fmla="*/ 36 w 36"/>
                  <a:gd name="T2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29">
                    <a:moveTo>
                      <a:pt x="36" y="4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28"/>
                      <a:pt x="35" y="17"/>
                      <a:pt x="35" y="17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5"/>
                      <a:pt x="36" y="4"/>
                      <a:pt x="3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418">
                <a:extLst>
                  <a:ext uri="{FF2B5EF4-FFF2-40B4-BE49-F238E27FC236}">
                    <a16:creationId xmlns:a16="http://schemas.microsoft.com/office/drawing/2014/main" id="{A2FB285A-0099-4CE8-AC2D-638961204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63752" y="774701"/>
                <a:ext cx="131763" cy="104775"/>
              </a:xfrm>
              <a:custGeom>
                <a:avLst/>
                <a:gdLst>
                  <a:gd name="T0" fmla="*/ 36 w 36"/>
                  <a:gd name="T1" fmla="*/ 4 h 29"/>
                  <a:gd name="T2" fmla="*/ 5 w 36"/>
                  <a:gd name="T3" fmla="*/ 0 h 29"/>
                  <a:gd name="T4" fmla="*/ 5 w 36"/>
                  <a:gd name="T5" fmla="*/ 3 h 29"/>
                  <a:gd name="T6" fmla="*/ 5 w 36"/>
                  <a:gd name="T7" fmla="*/ 3 h 29"/>
                  <a:gd name="T8" fmla="*/ 1 w 36"/>
                  <a:gd name="T9" fmla="*/ 18 h 29"/>
                  <a:gd name="T10" fmla="*/ 0 w 36"/>
                  <a:gd name="T11" fmla="*/ 25 h 29"/>
                  <a:gd name="T12" fmla="*/ 10 w 36"/>
                  <a:gd name="T13" fmla="*/ 26 h 29"/>
                  <a:gd name="T14" fmla="*/ 10 w 36"/>
                  <a:gd name="T15" fmla="*/ 26 h 29"/>
                  <a:gd name="T16" fmla="*/ 10 w 36"/>
                  <a:gd name="T17" fmla="*/ 26 h 29"/>
                  <a:gd name="T18" fmla="*/ 10 w 36"/>
                  <a:gd name="T19" fmla="*/ 27 h 29"/>
                  <a:gd name="T20" fmla="*/ 33 w 36"/>
                  <a:gd name="T21" fmla="*/ 29 h 29"/>
                  <a:gd name="T22" fmla="*/ 33 w 36"/>
                  <a:gd name="T23" fmla="*/ 29 h 29"/>
                  <a:gd name="T24" fmla="*/ 35 w 36"/>
                  <a:gd name="T25" fmla="*/ 17 h 29"/>
                  <a:gd name="T26" fmla="*/ 36 w 36"/>
                  <a:gd name="T27" fmla="*/ 4 h 29"/>
                  <a:gd name="T28" fmla="*/ 36 w 36"/>
                  <a:gd name="T2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29">
                    <a:moveTo>
                      <a:pt x="36" y="4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28"/>
                      <a:pt x="35" y="17"/>
                      <a:pt x="35" y="17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5"/>
                      <a:pt x="36" y="4"/>
                      <a:pt x="36" y="4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419">
                <a:extLst>
                  <a:ext uri="{FF2B5EF4-FFF2-40B4-BE49-F238E27FC236}">
                    <a16:creationId xmlns:a16="http://schemas.microsoft.com/office/drawing/2014/main" id="{2FCB125E-8954-4DF5-A5AE-ADF884B57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93877" y="896938"/>
                <a:ext cx="120650" cy="101600"/>
              </a:xfrm>
              <a:custGeom>
                <a:avLst/>
                <a:gdLst>
                  <a:gd name="T0" fmla="*/ 0 w 33"/>
                  <a:gd name="T1" fmla="*/ 2 h 28"/>
                  <a:gd name="T2" fmla="*/ 1 w 33"/>
                  <a:gd name="T3" fmla="*/ 3 h 28"/>
                  <a:gd name="T4" fmla="*/ 1 w 33"/>
                  <a:gd name="T5" fmla="*/ 4 h 28"/>
                  <a:gd name="T6" fmla="*/ 4 w 33"/>
                  <a:gd name="T7" fmla="*/ 6 h 28"/>
                  <a:gd name="T8" fmla="*/ 3 w 33"/>
                  <a:gd name="T9" fmla="*/ 8 h 28"/>
                  <a:gd name="T10" fmla="*/ 4 w 33"/>
                  <a:gd name="T11" fmla="*/ 10 h 28"/>
                  <a:gd name="T12" fmla="*/ 5 w 33"/>
                  <a:gd name="T13" fmla="*/ 23 h 28"/>
                  <a:gd name="T14" fmla="*/ 5 w 33"/>
                  <a:gd name="T15" fmla="*/ 27 h 28"/>
                  <a:gd name="T16" fmla="*/ 28 w 33"/>
                  <a:gd name="T17" fmla="*/ 26 h 28"/>
                  <a:gd name="T18" fmla="*/ 28 w 33"/>
                  <a:gd name="T19" fmla="*/ 26 h 28"/>
                  <a:gd name="T20" fmla="*/ 28 w 33"/>
                  <a:gd name="T21" fmla="*/ 27 h 28"/>
                  <a:gd name="T22" fmla="*/ 28 w 33"/>
                  <a:gd name="T23" fmla="*/ 28 h 28"/>
                  <a:gd name="T24" fmla="*/ 30 w 33"/>
                  <a:gd name="T25" fmla="*/ 28 h 28"/>
                  <a:gd name="T26" fmla="*/ 31 w 33"/>
                  <a:gd name="T27" fmla="*/ 27 h 28"/>
                  <a:gd name="T28" fmla="*/ 31 w 33"/>
                  <a:gd name="T29" fmla="*/ 26 h 28"/>
                  <a:gd name="T30" fmla="*/ 31 w 33"/>
                  <a:gd name="T31" fmla="*/ 26 h 28"/>
                  <a:gd name="T32" fmla="*/ 31 w 33"/>
                  <a:gd name="T33" fmla="*/ 25 h 28"/>
                  <a:gd name="T34" fmla="*/ 32 w 33"/>
                  <a:gd name="T35" fmla="*/ 25 h 28"/>
                  <a:gd name="T36" fmla="*/ 33 w 33"/>
                  <a:gd name="T37" fmla="*/ 23 h 28"/>
                  <a:gd name="T38" fmla="*/ 31 w 33"/>
                  <a:gd name="T39" fmla="*/ 21 h 28"/>
                  <a:gd name="T40" fmla="*/ 31 w 33"/>
                  <a:gd name="T41" fmla="*/ 19 h 28"/>
                  <a:gd name="T42" fmla="*/ 30 w 33"/>
                  <a:gd name="T43" fmla="*/ 18 h 28"/>
                  <a:gd name="T44" fmla="*/ 29 w 33"/>
                  <a:gd name="T45" fmla="*/ 17 h 28"/>
                  <a:gd name="T46" fmla="*/ 27 w 33"/>
                  <a:gd name="T47" fmla="*/ 15 h 28"/>
                  <a:gd name="T48" fmla="*/ 27 w 33"/>
                  <a:gd name="T49" fmla="*/ 14 h 28"/>
                  <a:gd name="T50" fmla="*/ 27 w 33"/>
                  <a:gd name="T51" fmla="*/ 12 h 28"/>
                  <a:gd name="T52" fmla="*/ 26 w 33"/>
                  <a:gd name="T53" fmla="*/ 11 h 28"/>
                  <a:gd name="T54" fmla="*/ 24 w 33"/>
                  <a:gd name="T55" fmla="*/ 10 h 28"/>
                  <a:gd name="T56" fmla="*/ 24 w 33"/>
                  <a:gd name="T57" fmla="*/ 9 h 28"/>
                  <a:gd name="T58" fmla="*/ 23 w 33"/>
                  <a:gd name="T59" fmla="*/ 8 h 28"/>
                  <a:gd name="T60" fmla="*/ 22 w 33"/>
                  <a:gd name="T61" fmla="*/ 7 h 28"/>
                  <a:gd name="T62" fmla="*/ 21 w 33"/>
                  <a:gd name="T63" fmla="*/ 6 h 28"/>
                  <a:gd name="T64" fmla="*/ 21 w 33"/>
                  <a:gd name="T65" fmla="*/ 4 h 28"/>
                  <a:gd name="T66" fmla="*/ 20 w 33"/>
                  <a:gd name="T67" fmla="*/ 2 h 28"/>
                  <a:gd name="T68" fmla="*/ 20 w 33"/>
                  <a:gd name="T69" fmla="*/ 2 h 28"/>
                  <a:gd name="T70" fmla="*/ 19 w 33"/>
                  <a:gd name="T71" fmla="*/ 1 h 28"/>
                  <a:gd name="T72" fmla="*/ 19 w 33"/>
                  <a:gd name="T73" fmla="*/ 1 h 28"/>
                  <a:gd name="T74" fmla="*/ 18 w 33"/>
                  <a:gd name="T75" fmla="*/ 1 h 28"/>
                  <a:gd name="T76" fmla="*/ 0 w 33"/>
                  <a:gd name="T77" fmla="*/ 1 h 28"/>
                  <a:gd name="T78" fmla="*/ 0 w 33"/>
                  <a:gd name="T79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" h="28">
                    <a:moveTo>
                      <a:pt x="0" y="2"/>
                    </a:move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4" y="5"/>
                      <a:pt x="4" y="6"/>
                    </a:cubicBezTo>
                    <a:cubicBezTo>
                      <a:pt x="4" y="7"/>
                      <a:pt x="3" y="6"/>
                      <a:pt x="3" y="8"/>
                    </a:cubicBezTo>
                    <a:cubicBezTo>
                      <a:pt x="3" y="9"/>
                      <a:pt x="4" y="10"/>
                      <a:pt x="4" y="10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9" y="28"/>
                      <a:pt x="30" y="28"/>
                      <a:pt x="30" y="28"/>
                    </a:cubicBezTo>
                    <a:cubicBezTo>
                      <a:pt x="30" y="28"/>
                      <a:pt x="31" y="28"/>
                      <a:pt x="31" y="27"/>
                    </a:cubicBezTo>
                    <a:cubicBezTo>
                      <a:pt x="31" y="27"/>
                      <a:pt x="31" y="26"/>
                      <a:pt x="31" y="26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3" y="25"/>
                      <a:pt x="33" y="23"/>
                      <a:pt x="33" y="23"/>
                    </a:cubicBezTo>
                    <a:cubicBezTo>
                      <a:pt x="32" y="23"/>
                      <a:pt x="31" y="22"/>
                      <a:pt x="31" y="21"/>
                    </a:cubicBezTo>
                    <a:cubicBezTo>
                      <a:pt x="31" y="20"/>
                      <a:pt x="31" y="19"/>
                      <a:pt x="31" y="19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9" y="18"/>
                      <a:pt x="29" y="17"/>
                      <a:pt x="29" y="17"/>
                    </a:cubicBezTo>
                    <a:cubicBezTo>
                      <a:pt x="29" y="17"/>
                      <a:pt x="27" y="15"/>
                      <a:pt x="27" y="15"/>
                    </a:cubicBezTo>
                    <a:cubicBezTo>
                      <a:pt x="26" y="14"/>
                      <a:pt x="27" y="14"/>
                      <a:pt x="27" y="14"/>
                    </a:cubicBezTo>
                    <a:cubicBezTo>
                      <a:pt x="27" y="14"/>
                      <a:pt x="27" y="13"/>
                      <a:pt x="27" y="12"/>
                    </a:cubicBezTo>
                    <a:cubicBezTo>
                      <a:pt x="27" y="11"/>
                      <a:pt x="26" y="11"/>
                      <a:pt x="26" y="11"/>
                    </a:cubicBezTo>
                    <a:cubicBezTo>
                      <a:pt x="25" y="11"/>
                      <a:pt x="24" y="10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2" y="7"/>
                      <a:pt x="22" y="7"/>
                    </a:cubicBezTo>
                    <a:cubicBezTo>
                      <a:pt x="22" y="7"/>
                      <a:pt x="21" y="7"/>
                      <a:pt x="21" y="6"/>
                    </a:cubicBezTo>
                    <a:cubicBezTo>
                      <a:pt x="20" y="6"/>
                      <a:pt x="21" y="5"/>
                      <a:pt x="21" y="4"/>
                    </a:cubicBezTo>
                    <a:cubicBezTo>
                      <a:pt x="21" y="4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0"/>
                      <a:pt x="18" y="1"/>
                      <a:pt x="18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420">
                <a:extLst>
                  <a:ext uri="{FF2B5EF4-FFF2-40B4-BE49-F238E27FC236}">
                    <a16:creationId xmlns:a16="http://schemas.microsoft.com/office/drawing/2014/main" id="{7B2C5263-27B6-4F86-81A5-C6B077DCC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43102" y="835026"/>
                <a:ext cx="152400" cy="76200"/>
              </a:xfrm>
              <a:custGeom>
                <a:avLst/>
                <a:gdLst>
                  <a:gd name="T0" fmla="*/ 0 w 42"/>
                  <a:gd name="T1" fmla="*/ 12 h 21"/>
                  <a:gd name="T2" fmla="*/ 0 w 42"/>
                  <a:gd name="T3" fmla="*/ 12 h 21"/>
                  <a:gd name="T4" fmla="*/ 10 w 42"/>
                  <a:gd name="T5" fmla="*/ 14 h 21"/>
                  <a:gd name="T6" fmla="*/ 10 w 42"/>
                  <a:gd name="T7" fmla="*/ 19 h 21"/>
                  <a:gd name="T8" fmla="*/ 10 w 42"/>
                  <a:gd name="T9" fmla="*/ 19 h 21"/>
                  <a:gd name="T10" fmla="*/ 10 w 42"/>
                  <a:gd name="T11" fmla="*/ 19 h 21"/>
                  <a:gd name="T12" fmla="*/ 10 w 42"/>
                  <a:gd name="T13" fmla="*/ 19 h 21"/>
                  <a:gd name="T14" fmla="*/ 42 w 42"/>
                  <a:gd name="T15" fmla="*/ 21 h 21"/>
                  <a:gd name="T16" fmla="*/ 42 w 42"/>
                  <a:gd name="T17" fmla="*/ 20 h 21"/>
                  <a:gd name="T18" fmla="*/ 41 w 42"/>
                  <a:gd name="T19" fmla="*/ 19 h 21"/>
                  <a:gd name="T20" fmla="*/ 41 w 42"/>
                  <a:gd name="T21" fmla="*/ 18 h 21"/>
                  <a:gd name="T22" fmla="*/ 41 w 42"/>
                  <a:gd name="T23" fmla="*/ 18 h 21"/>
                  <a:gd name="T24" fmla="*/ 41 w 42"/>
                  <a:gd name="T25" fmla="*/ 18 h 21"/>
                  <a:gd name="T26" fmla="*/ 41 w 42"/>
                  <a:gd name="T27" fmla="*/ 18 h 21"/>
                  <a:gd name="T28" fmla="*/ 40 w 42"/>
                  <a:gd name="T29" fmla="*/ 15 h 21"/>
                  <a:gd name="T30" fmla="*/ 40 w 42"/>
                  <a:gd name="T31" fmla="*/ 12 h 21"/>
                  <a:gd name="T32" fmla="*/ 39 w 42"/>
                  <a:gd name="T33" fmla="*/ 10 h 21"/>
                  <a:gd name="T34" fmla="*/ 38 w 42"/>
                  <a:gd name="T35" fmla="*/ 9 h 21"/>
                  <a:gd name="T36" fmla="*/ 38 w 42"/>
                  <a:gd name="T37" fmla="*/ 8 h 21"/>
                  <a:gd name="T38" fmla="*/ 37 w 42"/>
                  <a:gd name="T39" fmla="*/ 6 h 21"/>
                  <a:gd name="T40" fmla="*/ 37 w 42"/>
                  <a:gd name="T41" fmla="*/ 5 h 21"/>
                  <a:gd name="T42" fmla="*/ 34 w 42"/>
                  <a:gd name="T43" fmla="*/ 4 h 21"/>
                  <a:gd name="T44" fmla="*/ 33 w 42"/>
                  <a:gd name="T45" fmla="*/ 4 h 21"/>
                  <a:gd name="T46" fmla="*/ 31 w 42"/>
                  <a:gd name="T47" fmla="*/ 4 h 21"/>
                  <a:gd name="T48" fmla="*/ 29 w 42"/>
                  <a:gd name="T49" fmla="*/ 4 h 21"/>
                  <a:gd name="T50" fmla="*/ 27 w 42"/>
                  <a:gd name="T51" fmla="*/ 3 h 21"/>
                  <a:gd name="T52" fmla="*/ 25 w 42"/>
                  <a:gd name="T53" fmla="*/ 3 h 21"/>
                  <a:gd name="T54" fmla="*/ 24 w 42"/>
                  <a:gd name="T55" fmla="*/ 2 h 21"/>
                  <a:gd name="T56" fmla="*/ 23 w 42"/>
                  <a:gd name="T57" fmla="*/ 2 h 21"/>
                  <a:gd name="T58" fmla="*/ 21 w 42"/>
                  <a:gd name="T59" fmla="*/ 2 h 21"/>
                  <a:gd name="T60" fmla="*/ 2 w 42"/>
                  <a:gd name="T61" fmla="*/ 0 h 21"/>
                  <a:gd name="T62" fmla="*/ 0 w 42"/>
                  <a:gd name="T63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1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34" y="21"/>
                      <a:pt x="42" y="21"/>
                    </a:cubicBezTo>
                    <a:cubicBezTo>
                      <a:pt x="42" y="21"/>
                      <a:pt x="42" y="20"/>
                      <a:pt x="42" y="20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18"/>
                      <a:pt x="42" y="18"/>
                      <a:pt x="41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7"/>
                      <a:pt x="40" y="17"/>
                      <a:pt x="40" y="15"/>
                    </a:cubicBezTo>
                    <a:cubicBezTo>
                      <a:pt x="40" y="14"/>
                      <a:pt x="40" y="13"/>
                      <a:pt x="40" y="12"/>
                    </a:cubicBezTo>
                    <a:cubicBezTo>
                      <a:pt x="39" y="12"/>
                      <a:pt x="39" y="10"/>
                      <a:pt x="39" y="10"/>
                    </a:cubicBezTo>
                    <a:cubicBezTo>
                      <a:pt x="39" y="10"/>
                      <a:pt x="39" y="9"/>
                      <a:pt x="38" y="9"/>
                    </a:cubicBezTo>
                    <a:cubicBezTo>
                      <a:pt x="38" y="9"/>
                      <a:pt x="38" y="9"/>
                      <a:pt x="38" y="8"/>
                    </a:cubicBezTo>
                    <a:cubicBezTo>
                      <a:pt x="38" y="7"/>
                      <a:pt x="37" y="6"/>
                      <a:pt x="37" y="6"/>
                    </a:cubicBezTo>
                    <a:cubicBezTo>
                      <a:pt x="37" y="6"/>
                      <a:pt x="38" y="6"/>
                      <a:pt x="37" y="5"/>
                    </a:cubicBezTo>
                    <a:cubicBezTo>
                      <a:pt x="37" y="5"/>
                      <a:pt x="34" y="4"/>
                      <a:pt x="34" y="4"/>
                    </a:cubicBezTo>
                    <a:cubicBezTo>
                      <a:pt x="34" y="4"/>
                      <a:pt x="34" y="4"/>
                      <a:pt x="33" y="4"/>
                    </a:cubicBezTo>
                    <a:cubicBezTo>
                      <a:pt x="33" y="4"/>
                      <a:pt x="32" y="3"/>
                      <a:pt x="31" y="4"/>
                    </a:cubicBezTo>
                    <a:cubicBezTo>
                      <a:pt x="30" y="4"/>
                      <a:pt x="29" y="5"/>
                      <a:pt x="29" y="4"/>
                    </a:cubicBezTo>
                    <a:cubicBezTo>
                      <a:pt x="28" y="4"/>
                      <a:pt x="27" y="3"/>
                      <a:pt x="27" y="3"/>
                    </a:cubicBezTo>
                    <a:cubicBezTo>
                      <a:pt x="27" y="3"/>
                      <a:pt x="26" y="3"/>
                      <a:pt x="25" y="3"/>
                    </a:cubicBezTo>
                    <a:cubicBezTo>
                      <a:pt x="25" y="3"/>
                      <a:pt x="24" y="3"/>
                      <a:pt x="24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11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421">
                <a:extLst>
                  <a:ext uri="{FF2B5EF4-FFF2-40B4-BE49-F238E27FC236}">
                    <a16:creationId xmlns:a16="http://schemas.microsoft.com/office/drawing/2014/main" id="{1EF476A1-4DC4-4399-9B2F-1110FD70D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43102" y="835026"/>
                <a:ext cx="152400" cy="76200"/>
              </a:xfrm>
              <a:custGeom>
                <a:avLst/>
                <a:gdLst>
                  <a:gd name="T0" fmla="*/ 0 w 42"/>
                  <a:gd name="T1" fmla="*/ 12 h 21"/>
                  <a:gd name="T2" fmla="*/ 0 w 42"/>
                  <a:gd name="T3" fmla="*/ 12 h 21"/>
                  <a:gd name="T4" fmla="*/ 10 w 42"/>
                  <a:gd name="T5" fmla="*/ 14 h 21"/>
                  <a:gd name="T6" fmla="*/ 10 w 42"/>
                  <a:gd name="T7" fmla="*/ 19 h 21"/>
                  <a:gd name="T8" fmla="*/ 10 w 42"/>
                  <a:gd name="T9" fmla="*/ 19 h 21"/>
                  <a:gd name="T10" fmla="*/ 10 w 42"/>
                  <a:gd name="T11" fmla="*/ 19 h 21"/>
                  <a:gd name="T12" fmla="*/ 10 w 42"/>
                  <a:gd name="T13" fmla="*/ 19 h 21"/>
                  <a:gd name="T14" fmla="*/ 42 w 42"/>
                  <a:gd name="T15" fmla="*/ 21 h 21"/>
                  <a:gd name="T16" fmla="*/ 42 w 42"/>
                  <a:gd name="T17" fmla="*/ 20 h 21"/>
                  <a:gd name="T18" fmla="*/ 41 w 42"/>
                  <a:gd name="T19" fmla="*/ 19 h 21"/>
                  <a:gd name="T20" fmla="*/ 41 w 42"/>
                  <a:gd name="T21" fmla="*/ 18 h 21"/>
                  <a:gd name="T22" fmla="*/ 41 w 42"/>
                  <a:gd name="T23" fmla="*/ 18 h 21"/>
                  <a:gd name="T24" fmla="*/ 41 w 42"/>
                  <a:gd name="T25" fmla="*/ 18 h 21"/>
                  <a:gd name="T26" fmla="*/ 41 w 42"/>
                  <a:gd name="T27" fmla="*/ 18 h 21"/>
                  <a:gd name="T28" fmla="*/ 40 w 42"/>
                  <a:gd name="T29" fmla="*/ 15 h 21"/>
                  <a:gd name="T30" fmla="*/ 40 w 42"/>
                  <a:gd name="T31" fmla="*/ 12 h 21"/>
                  <a:gd name="T32" fmla="*/ 39 w 42"/>
                  <a:gd name="T33" fmla="*/ 10 h 21"/>
                  <a:gd name="T34" fmla="*/ 38 w 42"/>
                  <a:gd name="T35" fmla="*/ 9 h 21"/>
                  <a:gd name="T36" fmla="*/ 38 w 42"/>
                  <a:gd name="T37" fmla="*/ 8 h 21"/>
                  <a:gd name="T38" fmla="*/ 37 w 42"/>
                  <a:gd name="T39" fmla="*/ 6 h 21"/>
                  <a:gd name="T40" fmla="*/ 37 w 42"/>
                  <a:gd name="T41" fmla="*/ 5 h 21"/>
                  <a:gd name="T42" fmla="*/ 34 w 42"/>
                  <a:gd name="T43" fmla="*/ 4 h 21"/>
                  <a:gd name="T44" fmla="*/ 33 w 42"/>
                  <a:gd name="T45" fmla="*/ 4 h 21"/>
                  <a:gd name="T46" fmla="*/ 31 w 42"/>
                  <a:gd name="T47" fmla="*/ 4 h 21"/>
                  <a:gd name="T48" fmla="*/ 29 w 42"/>
                  <a:gd name="T49" fmla="*/ 4 h 21"/>
                  <a:gd name="T50" fmla="*/ 27 w 42"/>
                  <a:gd name="T51" fmla="*/ 3 h 21"/>
                  <a:gd name="T52" fmla="*/ 25 w 42"/>
                  <a:gd name="T53" fmla="*/ 3 h 21"/>
                  <a:gd name="T54" fmla="*/ 24 w 42"/>
                  <a:gd name="T55" fmla="*/ 2 h 21"/>
                  <a:gd name="T56" fmla="*/ 23 w 42"/>
                  <a:gd name="T57" fmla="*/ 2 h 21"/>
                  <a:gd name="T58" fmla="*/ 21 w 42"/>
                  <a:gd name="T59" fmla="*/ 2 h 21"/>
                  <a:gd name="T60" fmla="*/ 2 w 42"/>
                  <a:gd name="T61" fmla="*/ 0 h 21"/>
                  <a:gd name="T62" fmla="*/ 0 w 42"/>
                  <a:gd name="T63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" h="21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34" y="21"/>
                      <a:pt x="42" y="21"/>
                    </a:cubicBezTo>
                    <a:cubicBezTo>
                      <a:pt x="42" y="21"/>
                      <a:pt x="42" y="20"/>
                      <a:pt x="42" y="20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18"/>
                      <a:pt x="42" y="18"/>
                      <a:pt x="41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7"/>
                      <a:pt x="40" y="17"/>
                      <a:pt x="40" y="15"/>
                    </a:cubicBezTo>
                    <a:cubicBezTo>
                      <a:pt x="40" y="14"/>
                      <a:pt x="40" y="13"/>
                      <a:pt x="40" y="12"/>
                    </a:cubicBezTo>
                    <a:cubicBezTo>
                      <a:pt x="39" y="12"/>
                      <a:pt x="39" y="10"/>
                      <a:pt x="39" y="10"/>
                    </a:cubicBezTo>
                    <a:cubicBezTo>
                      <a:pt x="39" y="10"/>
                      <a:pt x="39" y="9"/>
                      <a:pt x="38" y="9"/>
                    </a:cubicBezTo>
                    <a:cubicBezTo>
                      <a:pt x="38" y="9"/>
                      <a:pt x="38" y="9"/>
                      <a:pt x="38" y="8"/>
                    </a:cubicBezTo>
                    <a:cubicBezTo>
                      <a:pt x="38" y="7"/>
                      <a:pt x="37" y="6"/>
                      <a:pt x="37" y="6"/>
                    </a:cubicBezTo>
                    <a:cubicBezTo>
                      <a:pt x="37" y="6"/>
                      <a:pt x="38" y="6"/>
                      <a:pt x="37" y="5"/>
                    </a:cubicBezTo>
                    <a:cubicBezTo>
                      <a:pt x="37" y="5"/>
                      <a:pt x="34" y="4"/>
                      <a:pt x="34" y="4"/>
                    </a:cubicBezTo>
                    <a:cubicBezTo>
                      <a:pt x="34" y="4"/>
                      <a:pt x="34" y="4"/>
                      <a:pt x="33" y="4"/>
                    </a:cubicBezTo>
                    <a:cubicBezTo>
                      <a:pt x="33" y="4"/>
                      <a:pt x="32" y="3"/>
                      <a:pt x="31" y="4"/>
                    </a:cubicBezTo>
                    <a:cubicBezTo>
                      <a:pt x="30" y="4"/>
                      <a:pt x="29" y="5"/>
                      <a:pt x="29" y="4"/>
                    </a:cubicBezTo>
                    <a:cubicBezTo>
                      <a:pt x="28" y="4"/>
                      <a:pt x="27" y="3"/>
                      <a:pt x="27" y="3"/>
                    </a:cubicBezTo>
                    <a:cubicBezTo>
                      <a:pt x="27" y="3"/>
                      <a:pt x="26" y="3"/>
                      <a:pt x="25" y="3"/>
                    </a:cubicBezTo>
                    <a:cubicBezTo>
                      <a:pt x="25" y="3"/>
                      <a:pt x="24" y="3"/>
                      <a:pt x="24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11"/>
                      <a:pt x="0" y="1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422">
                <a:extLst>
                  <a:ext uri="{FF2B5EF4-FFF2-40B4-BE49-F238E27FC236}">
                    <a16:creationId xmlns:a16="http://schemas.microsoft.com/office/drawing/2014/main" id="{2BC688E6-8CF0-49BA-8CCC-3305B9D06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55764" y="1020763"/>
                <a:ext cx="69850" cy="115888"/>
              </a:xfrm>
              <a:custGeom>
                <a:avLst/>
                <a:gdLst>
                  <a:gd name="T0" fmla="*/ 5 w 19"/>
                  <a:gd name="T1" fmla="*/ 30 h 32"/>
                  <a:gd name="T2" fmla="*/ 6 w 19"/>
                  <a:gd name="T3" fmla="*/ 30 h 32"/>
                  <a:gd name="T4" fmla="*/ 6 w 19"/>
                  <a:gd name="T5" fmla="*/ 29 h 32"/>
                  <a:gd name="T6" fmla="*/ 5 w 19"/>
                  <a:gd name="T7" fmla="*/ 26 h 32"/>
                  <a:gd name="T8" fmla="*/ 19 w 19"/>
                  <a:gd name="T9" fmla="*/ 26 h 32"/>
                  <a:gd name="T10" fmla="*/ 18 w 19"/>
                  <a:gd name="T11" fmla="*/ 22 h 32"/>
                  <a:gd name="T12" fmla="*/ 19 w 19"/>
                  <a:gd name="T13" fmla="*/ 18 h 32"/>
                  <a:gd name="T14" fmla="*/ 19 w 19"/>
                  <a:gd name="T15" fmla="*/ 16 h 32"/>
                  <a:gd name="T16" fmla="*/ 17 w 19"/>
                  <a:gd name="T17" fmla="*/ 13 h 32"/>
                  <a:gd name="T18" fmla="*/ 14 w 19"/>
                  <a:gd name="T19" fmla="*/ 0 h 32"/>
                  <a:gd name="T20" fmla="*/ 0 w 19"/>
                  <a:gd name="T21" fmla="*/ 1 h 32"/>
                  <a:gd name="T22" fmla="*/ 1 w 19"/>
                  <a:gd name="T23" fmla="*/ 2 h 32"/>
                  <a:gd name="T24" fmla="*/ 0 w 19"/>
                  <a:gd name="T25" fmla="*/ 22 h 32"/>
                  <a:gd name="T26" fmla="*/ 1 w 19"/>
                  <a:gd name="T27" fmla="*/ 31 h 32"/>
                  <a:gd name="T28" fmla="*/ 2 w 19"/>
                  <a:gd name="T29" fmla="*/ 31 h 32"/>
                  <a:gd name="T30" fmla="*/ 2 w 19"/>
                  <a:gd name="T31" fmla="*/ 31 h 32"/>
                  <a:gd name="T32" fmla="*/ 3 w 19"/>
                  <a:gd name="T33" fmla="*/ 31 h 32"/>
                  <a:gd name="T34" fmla="*/ 3 w 19"/>
                  <a:gd name="T35" fmla="*/ 30 h 32"/>
                  <a:gd name="T36" fmla="*/ 2 w 19"/>
                  <a:gd name="T37" fmla="*/ 29 h 32"/>
                  <a:gd name="T38" fmla="*/ 3 w 19"/>
                  <a:gd name="T39" fmla="*/ 29 h 32"/>
                  <a:gd name="T40" fmla="*/ 2 w 19"/>
                  <a:gd name="T41" fmla="*/ 28 h 32"/>
                  <a:gd name="T42" fmla="*/ 3 w 19"/>
                  <a:gd name="T43" fmla="*/ 26 h 32"/>
                  <a:gd name="T44" fmla="*/ 3 w 19"/>
                  <a:gd name="T45" fmla="*/ 26 h 32"/>
                  <a:gd name="T46" fmla="*/ 3 w 19"/>
                  <a:gd name="T47" fmla="*/ 27 h 32"/>
                  <a:gd name="T48" fmla="*/ 3 w 19"/>
                  <a:gd name="T49" fmla="*/ 28 h 32"/>
                  <a:gd name="T50" fmla="*/ 3 w 19"/>
                  <a:gd name="T51" fmla="*/ 28 h 32"/>
                  <a:gd name="T52" fmla="*/ 4 w 19"/>
                  <a:gd name="T53" fmla="*/ 30 h 32"/>
                  <a:gd name="T54" fmla="*/ 4 w 19"/>
                  <a:gd name="T55" fmla="*/ 30 h 32"/>
                  <a:gd name="T56" fmla="*/ 4 w 19"/>
                  <a:gd name="T57" fmla="*/ 31 h 32"/>
                  <a:gd name="T58" fmla="*/ 3 w 19"/>
                  <a:gd name="T59" fmla="*/ 32 h 32"/>
                  <a:gd name="T60" fmla="*/ 3 w 19"/>
                  <a:gd name="T61" fmla="*/ 32 h 32"/>
                  <a:gd name="T62" fmla="*/ 4 w 19"/>
                  <a:gd name="T63" fmla="*/ 32 h 32"/>
                  <a:gd name="T64" fmla="*/ 6 w 19"/>
                  <a:gd name="T65" fmla="*/ 31 h 32"/>
                  <a:gd name="T66" fmla="*/ 5 w 19"/>
                  <a:gd name="T67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" h="32">
                    <a:moveTo>
                      <a:pt x="5" y="30"/>
                    </a:moveTo>
                    <a:cubicBezTo>
                      <a:pt x="5" y="30"/>
                      <a:pt x="6" y="30"/>
                      <a:pt x="6" y="30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8"/>
                      <a:pt x="6" y="27"/>
                      <a:pt x="5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4"/>
                      <a:pt x="18" y="23"/>
                      <a:pt x="18" y="22"/>
                    </a:cubicBezTo>
                    <a:cubicBezTo>
                      <a:pt x="18" y="20"/>
                      <a:pt x="18" y="18"/>
                      <a:pt x="19" y="18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3" y="31"/>
                      <a:pt x="3" y="31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" y="30"/>
                      <a:pt x="2" y="29"/>
                      <a:pt x="2" y="29"/>
                    </a:cubicBezTo>
                    <a:cubicBezTo>
                      <a:pt x="2" y="29"/>
                      <a:pt x="2" y="29"/>
                      <a:pt x="3" y="29"/>
                    </a:cubicBezTo>
                    <a:cubicBezTo>
                      <a:pt x="3" y="29"/>
                      <a:pt x="3" y="28"/>
                      <a:pt x="2" y="28"/>
                    </a:cubicBezTo>
                    <a:cubicBezTo>
                      <a:pt x="2" y="27"/>
                      <a:pt x="2" y="27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3" y="27"/>
                    </a:cubicBezTo>
                    <a:cubicBezTo>
                      <a:pt x="3" y="27"/>
                      <a:pt x="3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9"/>
                      <a:pt x="4" y="29"/>
                      <a:pt x="4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31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1"/>
                      <a:pt x="6" y="31"/>
                      <a:pt x="6" y="31"/>
                    </a:cubicBezTo>
                    <a:cubicBezTo>
                      <a:pt x="6" y="31"/>
                      <a:pt x="5" y="31"/>
                      <a:pt x="5" y="3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423">
                <a:extLst>
                  <a:ext uri="{FF2B5EF4-FFF2-40B4-BE49-F238E27FC236}">
                    <a16:creationId xmlns:a16="http://schemas.microsoft.com/office/drawing/2014/main" id="{C46421D5-110D-48E2-8D7C-DCBDA37A6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38302" y="1111251"/>
                <a:ext cx="165100" cy="130175"/>
              </a:xfrm>
              <a:custGeom>
                <a:avLst/>
                <a:gdLst>
                  <a:gd name="T0" fmla="*/ 30 w 45"/>
                  <a:gd name="T1" fmla="*/ 1 h 36"/>
                  <a:gd name="T2" fmla="*/ 1 w 45"/>
                  <a:gd name="T3" fmla="*/ 4 h 36"/>
                  <a:gd name="T4" fmla="*/ 2 w 45"/>
                  <a:gd name="T5" fmla="*/ 5 h 36"/>
                  <a:gd name="T6" fmla="*/ 3 w 45"/>
                  <a:gd name="T7" fmla="*/ 4 h 36"/>
                  <a:gd name="T8" fmla="*/ 5 w 45"/>
                  <a:gd name="T9" fmla="*/ 5 h 36"/>
                  <a:gd name="T10" fmla="*/ 5 w 45"/>
                  <a:gd name="T11" fmla="*/ 5 h 36"/>
                  <a:gd name="T12" fmla="*/ 6 w 45"/>
                  <a:gd name="T13" fmla="*/ 5 h 36"/>
                  <a:gd name="T14" fmla="*/ 10 w 45"/>
                  <a:gd name="T15" fmla="*/ 6 h 36"/>
                  <a:gd name="T16" fmla="*/ 12 w 45"/>
                  <a:gd name="T17" fmla="*/ 6 h 36"/>
                  <a:gd name="T18" fmla="*/ 12 w 45"/>
                  <a:gd name="T19" fmla="*/ 8 h 36"/>
                  <a:gd name="T20" fmla="*/ 14 w 45"/>
                  <a:gd name="T21" fmla="*/ 8 h 36"/>
                  <a:gd name="T22" fmla="*/ 16 w 45"/>
                  <a:gd name="T23" fmla="*/ 9 h 36"/>
                  <a:gd name="T24" fmla="*/ 17 w 45"/>
                  <a:gd name="T25" fmla="*/ 8 h 36"/>
                  <a:gd name="T26" fmla="*/ 19 w 45"/>
                  <a:gd name="T27" fmla="*/ 6 h 36"/>
                  <a:gd name="T28" fmla="*/ 22 w 45"/>
                  <a:gd name="T29" fmla="*/ 7 h 36"/>
                  <a:gd name="T30" fmla="*/ 24 w 45"/>
                  <a:gd name="T31" fmla="*/ 9 h 36"/>
                  <a:gd name="T32" fmla="*/ 27 w 45"/>
                  <a:gd name="T33" fmla="*/ 11 h 36"/>
                  <a:gd name="T34" fmla="*/ 28 w 45"/>
                  <a:gd name="T35" fmla="*/ 15 h 36"/>
                  <a:gd name="T36" fmla="*/ 28 w 45"/>
                  <a:gd name="T37" fmla="*/ 19 h 36"/>
                  <a:gd name="T38" fmla="*/ 28 w 45"/>
                  <a:gd name="T39" fmla="*/ 18 h 36"/>
                  <a:gd name="T40" fmla="*/ 30 w 45"/>
                  <a:gd name="T41" fmla="*/ 18 h 36"/>
                  <a:gd name="T42" fmla="*/ 30 w 45"/>
                  <a:gd name="T43" fmla="*/ 21 h 36"/>
                  <a:gd name="T44" fmla="*/ 29 w 45"/>
                  <a:gd name="T45" fmla="*/ 22 h 36"/>
                  <a:gd name="T46" fmla="*/ 30 w 45"/>
                  <a:gd name="T47" fmla="*/ 24 h 36"/>
                  <a:gd name="T48" fmla="*/ 32 w 45"/>
                  <a:gd name="T49" fmla="*/ 25 h 36"/>
                  <a:gd name="T50" fmla="*/ 33 w 45"/>
                  <a:gd name="T51" fmla="*/ 26 h 36"/>
                  <a:gd name="T52" fmla="*/ 32 w 45"/>
                  <a:gd name="T53" fmla="*/ 27 h 36"/>
                  <a:gd name="T54" fmla="*/ 34 w 45"/>
                  <a:gd name="T55" fmla="*/ 28 h 36"/>
                  <a:gd name="T56" fmla="*/ 36 w 45"/>
                  <a:gd name="T57" fmla="*/ 30 h 36"/>
                  <a:gd name="T58" fmla="*/ 37 w 45"/>
                  <a:gd name="T59" fmla="*/ 31 h 36"/>
                  <a:gd name="T60" fmla="*/ 39 w 45"/>
                  <a:gd name="T61" fmla="*/ 33 h 36"/>
                  <a:gd name="T62" fmla="*/ 39 w 45"/>
                  <a:gd name="T63" fmla="*/ 34 h 36"/>
                  <a:gd name="T64" fmla="*/ 39 w 45"/>
                  <a:gd name="T65" fmla="*/ 35 h 36"/>
                  <a:gd name="T66" fmla="*/ 40 w 45"/>
                  <a:gd name="T67" fmla="*/ 35 h 36"/>
                  <a:gd name="T68" fmla="*/ 43 w 45"/>
                  <a:gd name="T69" fmla="*/ 34 h 36"/>
                  <a:gd name="T70" fmla="*/ 44 w 45"/>
                  <a:gd name="T71" fmla="*/ 30 h 36"/>
                  <a:gd name="T72" fmla="*/ 44 w 45"/>
                  <a:gd name="T73" fmla="*/ 26 h 36"/>
                  <a:gd name="T74" fmla="*/ 44 w 45"/>
                  <a:gd name="T75" fmla="*/ 24 h 36"/>
                  <a:gd name="T76" fmla="*/ 42 w 45"/>
                  <a:gd name="T77" fmla="*/ 21 h 36"/>
                  <a:gd name="T78" fmla="*/ 43 w 45"/>
                  <a:gd name="T79" fmla="*/ 21 h 36"/>
                  <a:gd name="T80" fmla="*/ 41 w 45"/>
                  <a:gd name="T81" fmla="*/ 18 h 36"/>
                  <a:gd name="T82" fmla="*/ 41 w 45"/>
                  <a:gd name="T83" fmla="*/ 17 h 36"/>
                  <a:gd name="T84" fmla="*/ 40 w 45"/>
                  <a:gd name="T85" fmla="*/ 16 h 36"/>
                  <a:gd name="T86" fmla="*/ 38 w 45"/>
                  <a:gd name="T87" fmla="*/ 13 h 36"/>
                  <a:gd name="T88" fmla="*/ 39 w 45"/>
                  <a:gd name="T89" fmla="*/ 12 h 36"/>
                  <a:gd name="T90" fmla="*/ 37 w 45"/>
                  <a:gd name="T91" fmla="*/ 11 h 36"/>
                  <a:gd name="T92" fmla="*/ 37 w 45"/>
                  <a:gd name="T93" fmla="*/ 10 h 36"/>
                  <a:gd name="T94" fmla="*/ 36 w 45"/>
                  <a:gd name="T95" fmla="*/ 7 h 36"/>
                  <a:gd name="T96" fmla="*/ 34 w 45"/>
                  <a:gd name="T97" fmla="*/ 3 h 36"/>
                  <a:gd name="T98" fmla="*/ 34 w 45"/>
                  <a:gd name="T9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5" h="36">
                    <a:moveTo>
                      <a:pt x="31" y="0"/>
                    </a:moveTo>
                    <a:cubicBezTo>
                      <a:pt x="31" y="0"/>
                      <a:pt x="31" y="1"/>
                      <a:pt x="31" y="1"/>
                    </a:cubicBezTo>
                    <a:cubicBezTo>
                      <a:pt x="31" y="1"/>
                      <a:pt x="31" y="2"/>
                      <a:pt x="30" y="2"/>
                    </a:cubicBezTo>
                    <a:cubicBezTo>
                      <a:pt x="30" y="2"/>
                      <a:pt x="30" y="1"/>
                      <a:pt x="30" y="1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4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5"/>
                    </a:cubicBezTo>
                    <a:cubicBezTo>
                      <a:pt x="5" y="5"/>
                      <a:pt x="5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6" y="4"/>
                      <a:pt x="6" y="4"/>
                    </a:cubicBezTo>
                    <a:cubicBezTo>
                      <a:pt x="7" y="4"/>
                      <a:pt x="8" y="4"/>
                      <a:pt x="8" y="4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7" y="5"/>
                      <a:pt x="6" y="5"/>
                      <a:pt x="6" y="5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5"/>
                      <a:pt x="8" y="5"/>
                      <a:pt x="9" y="5"/>
                    </a:cubicBezTo>
                    <a:cubicBezTo>
                      <a:pt x="9" y="5"/>
                      <a:pt x="10" y="6"/>
                      <a:pt x="10" y="6"/>
                    </a:cubicBezTo>
                    <a:cubicBezTo>
                      <a:pt x="10" y="6"/>
                      <a:pt x="11" y="6"/>
                      <a:pt x="10" y="6"/>
                    </a:cubicBezTo>
                    <a:cubicBezTo>
                      <a:pt x="10" y="5"/>
                      <a:pt x="10" y="5"/>
                      <a:pt x="11" y="5"/>
                    </a:cubicBezTo>
                    <a:cubicBezTo>
                      <a:pt x="12" y="5"/>
                      <a:pt x="11" y="5"/>
                      <a:pt x="11" y="5"/>
                    </a:cubicBezTo>
                    <a:cubicBezTo>
                      <a:pt x="11" y="5"/>
                      <a:pt x="11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7"/>
                      <a:pt x="12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7"/>
                    </a:cubicBezTo>
                    <a:cubicBezTo>
                      <a:pt x="11" y="7"/>
                      <a:pt x="12" y="7"/>
                      <a:pt x="12" y="8"/>
                    </a:cubicBezTo>
                    <a:cubicBezTo>
                      <a:pt x="12" y="8"/>
                      <a:pt x="12" y="9"/>
                      <a:pt x="12" y="9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9"/>
                      <a:pt x="13" y="9"/>
                      <a:pt x="14" y="9"/>
                    </a:cubicBezTo>
                    <a:cubicBezTo>
                      <a:pt x="14" y="9"/>
                      <a:pt x="14" y="8"/>
                      <a:pt x="14" y="8"/>
                    </a:cubicBezTo>
                    <a:cubicBezTo>
                      <a:pt x="14" y="8"/>
                      <a:pt x="14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6" y="9"/>
                      <a:pt x="16" y="9"/>
                    </a:cubicBezTo>
                    <a:cubicBezTo>
                      <a:pt x="17" y="9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7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6"/>
                      <a:pt x="18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20" y="5"/>
                      <a:pt x="20" y="6"/>
                    </a:cubicBezTo>
                    <a:cubicBezTo>
                      <a:pt x="20" y="6"/>
                      <a:pt x="20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7"/>
                      <a:pt x="21" y="7"/>
                      <a:pt x="22" y="7"/>
                    </a:cubicBezTo>
                    <a:cubicBezTo>
                      <a:pt x="22" y="7"/>
                      <a:pt x="22" y="7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7"/>
                      <a:pt x="24" y="8"/>
                      <a:pt x="24" y="8"/>
                    </a:cubicBezTo>
                    <a:cubicBezTo>
                      <a:pt x="23" y="8"/>
                      <a:pt x="23" y="9"/>
                      <a:pt x="24" y="9"/>
                    </a:cubicBezTo>
                    <a:cubicBezTo>
                      <a:pt x="24" y="9"/>
                      <a:pt x="25" y="9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6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8" y="11"/>
                      <a:pt x="27" y="11"/>
                    </a:cubicBezTo>
                    <a:cubicBezTo>
                      <a:pt x="27" y="12"/>
                      <a:pt x="27" y="12"/>
                      <a:pt x="28" y="12"/>
                    </a:cubicBezTo>
                    <a:cubicBezTo>
                      <a:pt x="28" y="12"/>
                      <a:pt x="28" y="13"/>
                      <a:pt x="28" y="13"/>
                    </a:cubicBezTo>
                    <a:cubicBezTo>
                      <a:pt x="28" y="14"/>
                      <a:pt x="29" y="14"/>
                      <a:pt x="28" y="15"/>
                    </a:cubicBezTo>
                    <a:cubicBezTo>
                      <a:pt x="28" y="15"/>
                      <a:pt x="28" y="16"/>
                      <a:pt x="28" y="16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9"/>
                      <a:pt x="27" y="19"/>
                      <a:pt x="28" y="19"/>
                    </a:cubicBezTo>
                    <a:cubicBezTo>
                      <a:pt x="28" y="19"/>
                      <a:pt x="28" y="20"/>
                      <a:pt x="28" y="20"/>
                    </a:cubicBezTo>
                    <a:cubicBezTo>
                      <a:pt x="28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19"/>
                    </a:cubicBezTo>
                    <a:cubicBezTo>
                      <a:pt x="29" y="19"/>
                      <a:pt x="29" y="18"/>
                      <a:pt x="28" y="18"/>
                    </a:cubicBezTo>
                    <a:cubicBezTo>
                      <a:pt x="28" y="18"/>
                      <a:pt x="29" y="18"/>
                      <a:pt x="29" y="18"/>
                    </a:cubicBezTo>
                    <a:cubicBezTo>
                      <a:pt x="29" y="18"/>
                      <a:pt x="29" y="19"/>
                      <a:pt x="29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8"/>
                      <a:pt x="30" y="18"/>
                    </a:cubicBezTo>
                    <a:cubicBezTo>
                      <a:pt x="30" y="18"/>
                      <a:pt x="31" y="19"/>
                      <a:pt x="30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1"/>
                      <a:pt x="30" y="21"/>
                    </a:cubicBezTo>
                    <a:cubicBezTo>
                      <a:pt x="31" y="21"/>
                      <a:pt x="31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2"/>
                      <a:pt x="29" y="21"/>
                      <a:pt x="29" y="21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4"/>
                      <a:pt x="29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5"/>
                      <a:pt x="30" y="25"/>
                      <a:pt x="31" y="25"/>
                    </a:cubicBezTo>
                    <a:cubicBezTo>
                      <a:pt x="31" y="25"/>
                      <a:pt x="31" y="24"/>
                      <a:pt x="31" y="25"/>
                    </a:cubicBezTo>
                    <a:cubicBezTo>
                      <a:pt x="31" y="25"/>
                      <a:pt x="31" y="25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2" y="24"/>
                      <a:pt x="33" y="24"/>
                    </a:cubicBezTo>
                    <a:cubicBezTo>
                      <a:pt x="33" y="24"/>
                      <a:pt x="33" y="25"/>
                      <a:pt x="33" y="25"/>
                    </a:cubicBezTo>
                    <a:cubicBezTo>
                      <a:pt x="33" y="25"/>
                      <a:pt x="32" y="25"/>
                      <a:pt x="33" y="26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27"/>
                      <a:pt x="32" y="27"/>
                      <a:pt x="32" y="26"/>
                    </a:cubicBezTo>
                    <a:cubicBezTo>
                      <a:pt x="32" y="26"/>
                      <a:pt x="32" y="26"/>
                      <a:pt x="31" y="26"/>
                    </a:cubicBezTo>
                    <a:cubicBezTo>
                      <a:pt x="31" y="26"/>
                      <a:pt x="32" y="27"/>
                      <a:pt x="32" y="27"/>
                    </a:cubicBezTo>
                    <a:cubicBezTo>
                      <a:pt x="32" y="27"/>
                      <a:pt x="32" y="28"/>
                      <a:pt x="32" y="28"/>
                    </a:cubicBezTo>
                    <a:cubicBezTo>
                      <a:pt x="32" y="28"/>
                      <a:pt x="33" y="28"/>
                      <a:pt x="33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3" y="28"/>
                      <a:pt x="34" y="28"/>
                      <a:pt x="34" y="28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5" y="27"/>
                      <a:pt x="35" y="27"/>
                      <a:pt x="35" y="28"/>
                    </a:cubicBezTo>
                    <a:cubicBezTo>
                      <a:pt x="35" y="28"/>
                      <a:pt x="35" y="29"/>
                      <a:pt x="35" y="29"/>
                    </a:cubicBezTo>
                    <a:cubicBezTo>
                      <a:pt x="35" y="30"/>
                      <a:pt x="36" y="30"/>
                      <a:pt x="36" y="3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7" y="30"/>
                      <a:pt x="37" y="30"/>
                      <a:pt x="37" y="31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7" y="31"/>
                      <a:pt x="38" y="31"/>
                      <a:pt x="38" y="31"/>
                    </a:cubicBezTo>
                    <a:cubicBezTo>
                      <a:pt x="38" y="31"/>
                      <a:pt x="39" y="31"/>
                      <a:pt x="39" y="31"/>
                    </a:cubicBezTo>
                    <a:cubicBezTo>
                      <a:pt x="39" y="31"/>
                      <a:pt x="39" y="32"/>
                      <a:pt x="39" y="32"/>
                    </a:cubicBezTo>
                    <a:cubicBezTo>
                      <a:pt x="39" y="32"/>
                      <a:pt x="39" y="32"/>
                      <a:pt x="39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4"/>
                      <a:pt x="39" y="33"/>
                      <a:pt x="39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39" y="33"/>
                      <a:pt x="39" y="34"/>
                    </a:cubicBezTo>
                    <a:cubicBezTo>
                      <a:pt x="38" y="34"/>
                      <a:pt x="39" y="34"/>
                      <a:pt x="39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1" y="34"/>
                      <a:pt x="41" y="34"/>
                      <a:pt x="40" y="35"/>
                    </a:cubicBezTo>
                    <a:cubicBezTo>
                      <a:pt x="40" y="35"/>
                      <a:pt x="39" y="35"/>
                      <a:pt x="39" y="35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8" y="35"/>
                      <a:pt x="39" y="35"/>
                      <a:pt x="39" y="36"/>
                    </a:cubicBezTo>
                    <a:cubicBezTo>
                      <a:pt x="39" y="36"/>
                      <a:pt x="39" y="36"/>
                      <a:pt x="40" y="36"/>
                    </a:cubicBezTo>
                    <a:cubicBezTo>
                      <a:pt x="40" y="36"/>
                      <a:pt x="40" y="35"/>
                      <a:pt x="40" y="35"/>
                    </a:cubicBezTo>
                    <a:cubicBezTo>
                      <a:pt x="41" y="35"/>
                      <a:pt x="41" y="36"/>
                      <a:pt x="41" y="36"/>
                    </a:cubicBezTo>
                    <a:cubicBezTo>
                      <a:pt x="42" y="36"/>
                      <a:pt x="41" y="35"/>
                      <a:pt x="41" y="35"/>
                    </a:cubicBezTo>
                    <a:cubicBezTo>
                      <a:pt x="41" y="35"/>
                      <a:pt x="41" y="35"/>
                      <a:pt x="42" y="35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34"/>
                      <a:pt x="44" y="34"/>
                      <a:pt x="43" y="33"/>
                    </a:cubicBezTo>
                    <a:cubicBezTo>
                      <a:pt x="43" y="33"/>
                      <a:pt x="43" y="33"/>
                      <a:pt x="43" y="32"/>
                    </a:cubicBezTo>
                    <a:cubicBezTo>
                      <a:pt x="43" y="32"/>
                      <a:pt x="43" y="32"/>
                      <a:pt x="43" y="31"/>
                    </a:cubicBezTo>
                    <a:cubicBezTo>
                      <a:pt x="43" y="31"/>
                      <a:pt x="43" y="30"/>
                      <a:pt x="44" y="30"/>
                    </a:cubicBezTo>
                    <a:cubicBezTo>
                      <a:pt x="44" y="29"/>
                      <a:pt x="44" y="30"/>
                      <a:pt x="44" y="29"/>
                    </a:cubicBezTo>
                    <a:cubicBezTo>
                      <a:pt x="45" y="29"/>
                      <a:pt x="44" y="28"/>
                      <a:pt x="44" y="28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4"/>
                      <a:pt x="44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3"/>
                      <a:pt x="43" y="23"/>
                      <a:pt x="43" y="22"/>
                    </a:cubicBezTo>
                    <a:cubicBezTo>
                      <a:pt x="43" y="22"/>
                      <a:pt x="43" y="22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0"/>
                      <a:pt x="42" y="20"/>
                      <a:pt x="42" y="21"/>
                    </a:cubicBezTo>
                    <a:cubicBezTo>
                      <a:pt x="42" y="21"/>
                      <a:pt x="43" y="21"/>
                      <a:pt x="43" y="22"/>
                    </a:cubicBezTo>
                    <a:cubicBezTo>
                      <a:pt x="43" y="22"/>
                      <a:pt x="43" y="24"/>
                      <a:pt x="44" y="23"/>
                    </a:cubicBezTo>
                    <a:cubicBezTo>
                      <a:pt x="44" y="23"/>
                      <a:pt x="43" y="22"/>
                      <a:pt x="43" y="21"/>
                    </a:cubicBezTo>
                    <a:cubicBezTo>
                      <a:pt x="43" y="21"/>
                      <a:pt x="43" y="20"/>
                      <a:pt x="42" y="19"/>
                    </a:cubicBezTo>
                    <a:cubicBezTo>
                      <a:pt x="42" y="19"/>
                      <a:pt x="42" y="18"/>
                      <a:pt x="42" y="18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18"/>
                      <a:pt x="41" y="19"/>
                      <a:pt x="41" y="19"/>
                    </a:cubicBezTo>
                    <a:cubicBezTo>
                      <a:pt x="41" y="19"/>
                      <a:pt x="41" y="18"/>
                      <a:pt x="41" y="18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1" y="17"/>
                    </a:cubicBezTo>
                    <a:cubicBezTo>
                      <a:pt x="41" y="17"/>
                      <a:pt x="41" y="16"/>
                      <a:pt x="41" y="16"/>
                    </a:cubicBezTo>
                    <a:cubicBezTo>
                      <a:pt x="41" y="16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6"/>
                    </a:cubicBezTo>
                    <a:cubicBezTo>
                      <a:pt x="39" y="15"/>
                      <a:pt x="39" y="15"/>
                      <a:pt x="39" y="14"/>
                    </a:cubicBezTo>
                    <a:cubicBezTo>
                      <a:pt x="38" y="14"/>
                      <a:pt x="38" y="13"/>
                      <a:pt x="38" y="13"/>
                    </a:cubicBezTo>
                    <a:cubicBezTo>
                      <a:pt x="38" y="13"/>
                      <a:pt x="38" y="12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3"/>
                    </a:cubicBezTo>
                    <a:cubicBezTo>
                      <a:pt x="40" y="13"/>
                      <a:pt x="39" y="13"/>
                      <a:pt x="39" y="12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6" y="9"/>
                      <a:pt x="36" y="8"/>
                    </a:cubicBezTo>
                    <a:cubicBezTo>
                      <a:pt x="36" y="8"/>
                      <a:pt x="36" y="8"/>
                      <a:pt x="36" y="7"/>
                    </a:cubicBezTo>
                    <a:cubicBezTo>
                      <a:pt x="35" y="7"/>
                      <a:pt x="35" y="6"/>
                      <a:pt x="35" y="6"/>
                    </a:cubicBezTo>
                    <a:cubicBezTo>
                      <a:pt x="35" y="6"/>
                      <a:pt x="35" y="5"/>
                      <a:pt x="35" y="5"/>
                    </a:cubicBezTo>
                    <a:cubicBezTo>
                      <a:pt x="35" y="5"/>
                      <a:pt x="35" y="4"/>
                      <a:pt x="35" y="4"/>
                    </a:cubicBezTo>
                    <a:cubicBezTo>
                      <a:pt x="35" y="4"/>
                      <a:pt x="35" y="3"/>
                      <a:pt x="34" y="3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1"/>
                      <a:pt x="32" y="0"/>
                      <a:pt x="31" y="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424">
                <a:extLst>
                  <a:ext uri="{FF2B5EF4-FFF2-40B4-BE49-F238E27FC236}">
                    <a16:creationId xmlns:a16="http://schemas.microsoft.com/office/drawing/2014/main" id="{F9EC52CF-F749-4E94-91A9-019506818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04964" y="1016001"/>
                <a:ext cx="98425" cy="101600"/>
              </a:xfrm>
              <a:custGeom>
                <a:avLst/>
                <a:gdLst>
                  <a:gd name="T0" fmla="*/ 23 w 27"/>
                  <a:gd name="T1" fmla="*/ 12 h 28"/>
                  <a:gd name="T2" fmla="*/ 21 w 27"/>
                  <a:gd name="T3" fmla="*/ 10 h 28"/>
                  <a:gd name="T4" fmla="*/ 20 w 27"/>
                  <a:gd name="T5" fmla="*/ 9 h 28"/>
                  <a:gd name="T6" fmla="*/ 13 w 27"/>
                  <a:gd name="T7" fmla="*/ 2 h 28"/>
                  <a:gd name="T8" fmla="*/ 13 w 27"/>
                  <a:gd name="T9" fmla="*/ 1 h 28"/>
                  <a:gd name="T10" fmla="*/ 13 w 27"/>
                  <a:gd name="T11" fmla="*/ 0 h 28"/>
                  <a:gd name="T12" fmla="*/ 0 w 27"/>
                  <a:gd name="T13" fmla="*/ 1 h 28"/>
                  <a:gd name="T14" fmla="*/ 3 w 27"/>
                  <a:gd name="T15" fmla="*/ 14 h 28"/>
                  <a:gd name="T16" fmla="*/ 5 w 27"/>
                  <a:gd name="T17" fmla="*/ 17 h 28"/>
                  <a:gd name="T18" fmla="*/ 5 w 27"/>
                  <a:gd name="T19" fmla="*/ 19 h 28"/>
                  <a:gd name="T20" fmla="*/ 4 w 27"/>
                  <a:gd name="T21" fmla="*/ 23 h 28"/>
                  <a:gd name="T22" fmla="*/ 5 w 27"/>
                  <a:gd name="T23" fmla="*/ 27 h 28"/>
                  <a:gd name="T24" fmla="*/ 6 w 27"/>
                  <a:gd name="T25" fmla="*/ 28 h 28"/>
                  <a:gd name="T26" fmla="*/ 21 w 27"/>
                  <a:gd name="T27" fmla="*/ 27 h 28"/>
                  <a:gd name="T28" fmla="*/ 21 w 27"/>
                  <a:gd name="T29" fmla="*/ 28 h 28"/>
                  <a:gd name="T30" fmla="*/ 22 w 27"/>
                  <a:gd name="T31" fmla="*/ 27 h 28"/>
                  <a:gd name="T32" fmla="*/ 22 w 27"/>
                  <a:gd name="T33" fmla="*/ 26 h 28"/>
                  <a:gd name="T34" fmla="*/ 25 w 27"/>
                  <a:gd name="T35" fmla="*/ 26 h 28"/>
                  <a:gd name="T36" fmla="*/ 25 w 27"/>
                  <a:gd name="T37" fmla="*/ 26 h 28"/>
                  <a:gd name="T38" fmla="*/ 24 w 27"/>
                  <a:gd name="T39" fmla="*/ 26 h 28"/>
                  <a:gd name="T40" fmla="*/ 24 w 27"/>
                  <a:gd name="T41" fmla="*/ 24 h 28"/>
                  <a:gd name="T42" fmla="*/ 25 w 27"/>
                  <a:gd name="T43" fmla="*/ 23 h 28"/>
                  <a:gd name="T44" fmla="*/ 25 w 27"/>
                  <a:gd name="T45" fmla="*/ 22 h 28"/>
                  <a:gd name="T46" fmla="*/ 25 w 27"/>
                  <a:gd name="T47" fmla="*/ 22 h 28"/>
                  <a:gd name="T48" fmla="*/ 26 w 27"/>
                  <a:gd name="T49" fmla="*/ 20 h 28"/>
                  <a:gd name="T50" fmla="*/ 26 w 27"/>
                  <a:gd name="T51" fmla="*/ 20 h 28"/>
                  <a:gd name="T52" fmla="*/ 26 w 27"/>
                  <a:gd name="T53" fmla="*/ 19 h 28"/>
                  <a:gd name="T54" fmla="*/ 27 w 27"/>
                  <a:gd name="T55" fmla="*/ 17 h 28"/>
                  <a:gd name="T56" fmla="*/ 25 w 27"/>
                  <a:gd name="T57" fmla="*/ 17 h 28"/>
                  <a:gd name="T58" fmla="*/ 25 w 27"/>
                  <a:gd name="T59" fmla="*/ 16 h 28"/>
                  <a:gd name="T60" fmla="*/ 25 w 27"/>
                  <a:gd name="T61" fmla="*/ 15 h 28"/>
                  <a:gd name="T62" fmla="*/ 25 w 27"/>
                  <a:gd name="T63" fmla="*/ 14 h 28"/>
                  <a:gd name="T64" fmla="*/ 24 w 27"/>
                  <a:gd name="T65" fmla="*/ 13 h 28"/>
                  <a:gd name="T66" fmla="*/ 23 w 27"/>
                  <a:gd name="T67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" h="28">
                    <a:moveTo>
                      <a:pt x="23" y="12"/>
                    </a:moveTo>
                    <a:cubicBezTo>
                      <a:pt x="23" y="11"/>
                      <a:pt x="22" y="11"/>
                      <a:pt x="21" y="10"/>
                    </a:cubicBezTo>
                    <a:cubicBezTo>
                      <a:pt x="20" y="10"/>
                      <a:pt x="20" y="9"/>
                      <a:pt x="20" y="9"/>
                    </a:cubicBezTo>
                    <a:cubicBezTo>
                      <a:pt x="20" y="9"/>
                      <a:pt x="13" y="3"/>
                      <a:pt x="13" y="2"/>
                    </a:cubicBezTo>
                    <a:cubicBezTo>
                      <a:pt x="12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8"/>
                      <a:pt x="5" y="19"/>
                    </a:cubicBezTo>
                    <a:cubicBezTo>
                      <a:pt x="4" y="19"/>
                      <a:pt x="4" y="21"/>
                      <a:pt x="4" y="23"/>
                    </a:cubicBezTo>
                    <a:cubicBezTo>
                      <a:pt x="4" y="24"/>
                      <a:pt x="5" y="25"/>
                      <a:pt x="5" y="27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8"/>
                      <a:pt x="21" y="28"/>
                    </a:cubicBezTo>
                    <a:cubicBezTo>
                      <a:pt x="22" y="28"/>
                      <a:pt x="22" y="27"/>
                      <a:pt x="22" y="27"/>
                    </a:cubicBezTo>
                    <a:cubicBezTo>
                      <a:pt x="22" y="27"/>
                      <a:pt x="22" y="26"/>
                      <a:pt x="22" y="26"/>
                    </a:cubicBezTo>
                    <a:cubicBezTo>
                      <a:pt x="23" y="26"/>
                      <a:pt x="24" y="27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4" y="26"/>
                    </a:cubicBezTo>
                    <a:cubicBezTo>
                      <a:pt x="24" y="25"/>
                      <a:pt x="24" y="25"/>
                      <a:pt x="24" y="24"/>
                    </a:cubicBezTo>
                    <a:cubicBezTo>
                      <a:pt x="25" y="24"/>
                      <a:pt x="25" y="23"/>
                      <a:pt x="25" y="23"/>
                    </a:cubicBezTo>
                    <a:cubicBezTo>
                      <a:pt x="25" y="23"/>
                      <a:pt x="24" y="23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1"/>
                      <a:pt x="25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8"/>
                      <a:pt x="27" y="18"/>
                      <a:pt x="27" y="17"/>
                    </a:cubicBezTo>
                    <a:cubicBezTo>
                      <a:pt x="27" y="17"/>
                      <a:pt x="27" y="16"/>
                      <a:pt x="25" y="17"/>
                    </a:cubicBezTo>
                    <a:cubicBezTo>
                      <a:pt x="25" y="17"/>
                      <a:pt x="25" y="17"/>
                      <a:pt x="25" y="16"/>
                    </a:cubicBezTo>
                    <a:cubicBezTo>
                      <a:pt x="25" y="16"/>
                      <a:pt x="25" y="15"/>
                      <a:pt x="25" y="15"/>
                    </a:cubicBezTo>
                    <a:cubicBezTo>
                      <a:pt x="25" y="15"/>
                      <a:pt x="25" y="14"/>
                      <a:pt x="25" y="14"/>
                    </a:cubicBezTo>
                    <a:cubicBezTo>
                      <a:pt x="25" y="14"/>
                      <a:pt x="24" y="14"/>
                      <a:pt x="24" y="13"/>
                    </a:cubicBezTo>
                    <a:cubicBezTo>
                      <a:pt x="23" y="13"/>
                      <a:pt x="23" y="12"/>
                      <a:pt x="23" y="1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425">
                <a:extLst>
                  <a:ext uri="{FF2B5EF4-FFF2-40B4-BE49-F238E27FC236}">
                    <a16:creationId xmlns:a16="http://schemas.microsoft.com/office/drawing/2014/main" id="{354D05FC-06EF-4190-B27B-18972EEA4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68477" y="1071563"/>
                <a:ext cx="101600" cy="93663"/>
              </a:xfrm>
              <a:custGeom>
                <a:avLst/>
                <a:gdLst>
                  <a:gd name="T0" fmla="*/ 25 w 28"/>
                  <a:gd name="T1" fmla="*/ 17 h 26"/>
                  <a:gd name="T2" fmla="*/ 24 w 28"/>
                  <a:gd name="T3" fmla="*/ 14 h 26"/>
                  <a:gd name="T4" fmla="*/ 14 w 28"/>
                  <a:gd name="T5" fmla="*/ 13 h 26"/>
                  <a:gd name="T6" fmla="*/ 15 w 28"/>
                  <a:gd name="T7" fmla="*/ 11 h 26"/>
                  <a:gd name="T8" fmla="*/ 16 w 28"/>
                  <a:gd name="T9" fmla="*/ 8 h 26"/>
                  <a:gd name="T10" fmla="*/ 18 w 28"/>
                  <a:gd name="T11" fmla="*/ 5 h 26"/>
                  <a:gd name="T12" fmla="*/ 17 w 28"/>
                  <a:gd name="T13" fmla="*/ 3 h 26"/>
                  <a:gd name="T14" fmla="*/ 17 w 28"/>
                  <a:gd name="T15" fmla="*/ 0 h 26"/>
                  <a:gd name="T16" fmla="*/ 0 w 28"/>
                  <a:gd name="T17" fmla="*/ 6 h 26"/>
                  <a:gd name="T18" fmla="*/ 2 w 28"/>
                  <a:gd name="T19" fmla="*/ 9 h 26"/>
                  <a:gd name="T20" fmla="*/ 3 w 28"/>
                  <a:gd name="T21" fmla="*/ 13 h 26"/>
                  <a:gd name="T22" fmla="*/ 3 w 28"/>
                  <a:gd name="T23" fmla="*/ 17 h 26"/>
                  <a:gd name="T24" fmla="*/ 3 w 28"/>
                  <a:gd name="T25" fmla="*/ 20 h 26"/>
                  <a:gd name="T26" fmla="*/ 2 w 28"/>
                  <a:gd name="T27" fmla="*/ 22 h 26"/>
                  <a:gd name="T28" fmla="*/ 4 w 28"/>
                  <a:gd name="T29" fmla="*/ 21 h 26"/>
                  <a:gd name="T30" fmla="*/ 5 w 28"/>
                  <a:gd name="T31" fmla="*/ 20 h 26"/>
                  <a:gd name="T32" fmla="*/ 6 w 28"/>
                  <a:gd name="T33" fmla="*/ 20 h 26"/>
                  <a:gd name="T34" fmla="*/ 6 w 28"/>
                  <a:gd name="T35" fmla="*/ 21 h 26"/>
                  <a:gd name="T36" fmla="*/ 7 w 28"/>
                  <a:gd name="T37" fmla="*/ 22 h 26"/>
                  <a:gd name="T38" fmla="*/ 10 w 28"/>
                  <a:gd name="T39" fmla="*/ 22 h 26"/>
                  <a:gd name="T40" fmla="*/ 12 w 28"/>
                  <a:gd name="T41" fmla="*/ 22 h 26"/>
                  <a:gd name="T42" fmla="*/ 12 w 28"/>
                  <a:gd name="T43" fmla="*/ 22 h 26"/>
                  <a:gd name="T44" fmla="*/ 12 w 28"/>
                  <a:gd name="T45" fmla="*/ 20 h 26"/>
                  <a:gd name="T46" fmla="*/ 14 w 28"/>
                  <a:gd name="T47" fmla="*/ 21 h 26"/>
                  <a:gd name="T48" fmla="*/ 15 w 28"/>
                  <a:gd name="T49" fmla="*/ 22 h 26"/>
                  <a:gd name="T50" fmla="*/ 16 w 28"/>
                  <a:gd name="T51" fmla="*/ 22 h 26"/>
                  <a:gd name="T52" fmla="*/ 17 w 28"/>
                  <a:gd name="T53" fmla="*/ 22 h 26"/>
                  <a:gd name="T54" fmla="*/ 16 w 28"/>
                  <a:gd name="T55" fmla="*/ 24 h 26"/>
                  <a:gd name="T56" fmla="*/ 18 w 28"/>
                  <a:gd name="T57" fmla="*/ 24 h 26"/>
                  <a:gd name="T58" fmla="*/ 20 w 28"/>
                  <a:gd name="T59" fmla="*/ 25 h 26"/>
                  <a:gd name="T60" fmla="*/ 20 w 28"/>
                  <a:gd name="T61" fmla="*/ 23 h 26"/>
                  <a:gd name="T62" fmla="*/ 22 w 28"/>
                  <a:gd name="T63" fmla="*/ 24 h 26"/>
                  <a:gd name="T64" fmla="*/ 22 w 28"/>
                  <a:gd name="T65" fmla="*/ 25 h 26"/>
                  <a:gd name="T66" fmla="*/ 23 w 28"/>
                  <a:gd name="T67" fmla="*/ 25 h 26"/>
                  <a:gd name="T68" fmla="*/ 23 w 28"/>
                  <a:gd name="T69" fmla="*/ 23 h 26"/>
                  <a:gd name="T70" fmla="*/ 25 w 28"/>
                  <a:gd name="T71" fmla="*/ 23 h 26"/>
                  <a:gd name="T72" fmla="*/ 25 w 28"/>
                  <a:gd name="T73" fmla="*/ 24 h 26"/>
                  <a:gd name="T74" fmla="*/ 26 w 28"/>
                  <a:gd name="T75" fmla="*/ 26 h 26"/>
                  <a:gd name="T76" fmla="*/ 26 w 28"/>
                  <a:gd name="T77" fmla="*/ 26 h 26"/>
                  <a:gd name="T78" fmla="*/ 27 w 28"/>
                  <a:gd name="T79" fmla="*/ 26 h 26"/>
                  <a:gd name="T80" fmla="*/ 27 w 28"/>
                  <a:gd name="T81" fmla="*/ 25 h 26"/>
                  <a:gd name="T82" fmla="*/ 27 w 28"/>
                  <a:gd name="T83" fmla="*/ 24 h 26"/>
                  <a:gd name="T84" fmla="*/ 28 w 28"/>
                  <a:gd name="T85" fmla="*/ 24 h 26"/>
                  <a:gd name="T86" fmla="*/ 26 w 28"/>
                  <a:gd name="T87" fmla="*/ 23 h 26"/>
                  <a:gd name="T88" fmla="*/ 26 w 28"/>
                  <a:gd name="T89" fmla="*/ 22 h 26"/>
                  <a:gd name="T90" fmla="*/ 26 w 28"/>
                  <a:gd name="T91" fmla="*/ 21 h 26"/>
                  <a:gd name="T92" fmla="*/ 26 w 28"/>
                  <a:gd name="T93" fmla="*/ 21 h 26"/>
                  <a:gd name="T94" fmla="*/ 27 w 28"/>
                  <a:gd name="T95" fmla="*/ 21 h 26"/>
                  <a:gd name="T96" fmla="*/ 27 w 28"/>
                  <a:gd name="T97" fmla="*/ 19 h 26"/>
                  <a:gd name="T98" fmla="*/ 26 w 28"/>
                  <a:gd name="T99" fmla="*/ 20 h 26"/>
                  <a:gd name="T100" fmla="*/ 25 w 28"/>
                  <a:gd name="T101" fmla="*/ 20 h 26"/>
                  <a:gd name="T102" fmla="*/ 24 w 28"/>
                  <a:gd name="T103" fmla="*/ 20 h 26"/>
                  <a:gd name="T104" fmla="*/ 24 w 28"/>
                  <a:gd name="T105" fmla="*/ 19 h 26"/>
                  <a:gd name="T106" fmla="*/ 26 w 28"/>
                  <a:gd name="T107" fmla="*/ 19 h 26"/>
                  <a:gd name="T108" fmla="*/ 23 w 28"/>
                  <a:gd name="T109" fmla="*/ 19 h 26"/>
                  <a:gd name="T110" fmla="*/ 20 w 28"/>
                  <a:gd name="T111" fmla="*/ 19 h 26"/>
                  <a:gd name="T112" fmla="*/ 20 w 28"/>
                  <a:gd name="T113" fmla="*/ 18 h 26"/>
                  <a:gd name="T114" fmla="*/ 21 w 28"/>
                  <a:gd name="T115" fmla="*/ 17 h 26"/>
                  <a:gd name="T116" fmla="*/ 24 w 28"/>
                  <a:gd name="T117" fmla="*/ 17 h 26"/>
                  <a:gd name="T118" fmla="*/ 25 w 28"/>
                  <a:gd name="T119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" h="26">
                    <a:moveTo>
                      <a:pt x="25" y="17"/>
                    </a:move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6"/>
                      <a:pt x="25" y="16"/>
                      <a:pt x="24" y="16"/>
                    </a:cubicBezTo>
                    <a:cubicBezTo>
                      <a:pt x="24" y="15"/>
                      <a:pt x="24" y="15"/>
                      <a:pt x="24" y="14"/>
                    </a:cubicBezTo>
                    <a:cubicBezTo>
                      <a:pt x="24" y="14"/>
                      <a:pt x="24" y="13"/>
                      <a:pt x="24" y="13"/>
                    </a:cubicBezTo>
                    <a:cubicBezTo>
                      <a:pt x="24" y="13"/>
                      <a:pt x="14" y="14"/>
                      <a:pt x="14" y="13"/>
                    </a:cubicBezTo>
                    <a:cubicBezTo>
                      <a:pt x="14" y="13"/>
                      <a:pt x="15" y="13"/>
                      <a:pt x="15" y="12"/>
                    </a:cubicBezTo>
                    <a:cubicBezTo>
                      <a:pt x="15" y="12"/>
                      <a:pt x="15" y="11"/>
                      <a:pt x="15" y="11"/>
                    </a:cubicBezTo>
                    <a:cubicBezTo>
                      <a:pt x="16" y="10"/>
                      <a:pt x="16" y="10"/>
                      <a:pt x="16" y="9"/>
                    </a:cubicBezTo>
                    <a:cubicBezTo>
                      <a:pt x="16" y="9"/>
                      <a:pt x="16" y="9"/>
                      <a:pt x="16" y="8"/>
                    </a:cubicBezTo>
                    <a:cubicBezTo>
                      <a:pt x="17" y="8"/>
                      <a:pt x="17" y="7"/>
                      <a:pt x="17" y="6"/>
                    </a:cubicBezTo>
                    <a:cubicBezTo>
                      <a:pt x="17" y="6"/>
                      <a:pt x="18" y="5"/>
                      <a:pt x="18" y="5"/>
                    </a:cubicBezTo>
                    <a:cubicBezTo>
                      <a:pt x="18" y="4"/>
                      <a:pt x="17" y="4"/>
                      <a:pt x="17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7" y="2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2" y="9"/>
                      <a:pt x="2" y="10"/>
                      <a:pt x="2" y="11"/>
                    </a:cubicBezTo>
                    <a:cubicBezTo>
                      <a:pt x="2" y="12"/>
                      <a:pt x="2" y="12"/>
                      <a:pt x="3" y="13"/>
                    </a:cubicBezTo>
                    <a:cubicBezTo>
                      <a:pt x="3" y="13"/>
                      <a:pt x="4" y="13"/>
                      <a:pt x="3" y="14"/>
                    </a:cubicBezTo>
                    <a:cubicBezTo>
                      <a:pt x="3" y="15"/>
                      <a:pt x="3" y="16"/>
                      <a:pt x="3" y="17"/>
                    </a:cubicBezTo>
                    <a:cubicBezTo>
                      <a:pt x="3" y="18"/>
                      <a:pt x="3" y="19"/>
                      <a:pt x="3" y="19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2" y="21"/>
                      <a:pt x="2" y="21"/>
                      <a:pt x="2" y="22"/>
                    </a:cubicBezTo>
                    <a:cubicBezTo>
                      <a:pt x="2" y="22"/>
                      <a:pt x="3" y="22"/>
                      <a:pt x="3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6" y="21"/>
                      <a:pt x="5" y="2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19"/>
                      <a:pt x="5" y="19"/>
                    </a:cubicBezTo>
                    <a:cubicBezTo>
                      <a:pt x="5" y="19"/>
                      <a:pt x="6" y="20"/>
                      <a:pt x="6" y="20"/>
                    </a:cubicBezTo>
                    <a:cubicBezTo>
                      <a:pt x="6" y="20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6" y="21"/>
                      <a:pt x="7" y="21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9" y="22"/>
                      <a:pt x="9" y="22"/>
                      <a:pt x="10" y="22"/>
                    </a:cubicBezTo>
                    <a:cubicBezTo>
                      <a:pt x="11" y="23"/>
                      <a:pt x="11" y="23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3" y="22"/>
                      <a:pt x="13" y="22"/>
                    </a:cubicBezTo>
                    <a:cubicBezTo>
                      <a:pt x="13" y="22"/>
                      <a:pt x="12" y="22"/>
                      <a:pt x="12" y="22"/>
                    </a:cubicBezTo>
                    <a:cubicBezTo>
                      <a:pt x="12" y="22"/>
                      <a:pt x="11" y="21"/>
                      <a:pt x="11" y="21"/>
                    </a:cubicBezTo>
                    <a:cubicBezTo>
                      <a:pt x="11" y="21"/>
                      <a:pt x="12" y="20"/>
                      <a:pt x="12" y="20"/>
                    </a:cubicBezTo>
                    <a:cubicBezTo>
                      <a:pt x="13" y="20"/>
                      <a:pt x="13" y="20"/>
                      <a:pt x="13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0"/>
                      <a:pt x="15" y="20"/>
                    </a:cubicBezTo>
                    <a:cubicBezTo>
                      <a:pt x="15" y="21"/>
                      <a:pt x="15" y="22"/>
                      <a:pt x="15" y="22"/>
                    </a:cubicBezTo>
                    <a:cubicBezTo>
                      <a:pt x="15" y="22"/>
                      <a:pt x="14" y="22"/>
                      <a:pt x="15" y="22"/>
                    </a:cubicBezTo>
                    <a:cubicBezTo>
                      <a:pt x="15" y="23"/>
                      <a:pt x="16" y="22"/>
                      <a:pt x="16" y="2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1"/>
                      <a:pt x="17" y="21"/>
                      <a:pt x="17" y="22"/>
                    </a:cubicBezTo>
                    <a:cubicBezTo>
                      <a:pt x="16" y="22"/>
                      <a:pt x="16" y="23"/>
                      <a:pt x="17" y="23"/>
                    </a:cubicBezTo>
                    <a:cubicBezTo>
                      <a:pt x="17" y="23"/>
                      <a:pt x="16" y="24"/>
                      <a:pt x="16" y="24"/>
                    </a:cubicBezTo>
                    <a:cubicBezTo>
                      <a:pt x="16" y="24"/>
                      <a:pt x="16" y="25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9" y="25"/>
                      <a:pt x="19" y="25"/>
                      <a:pt x="20" y="25"/>
                    </a:cubicBezTo>
                    <a:cubicBezTo>
                      <a:pt x="20" y="26"/>
                      <a:pt x="21" y="25"/>
                      <a:pt x="21" y="25"/>
                    </a:cubicBezTo>
                    <a:cubicBezTo>
                      <a:pt x="21" y="24"/>
                      <a:pt x="20" y="24"/>
                      <a:pt x="20" y="23"/>
                    </a:cubicBezTo>
                    <a:cubicBezTo>
                      <a:pt x="21" y="23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4" y="24"/>
                      <a:pt x="23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2"/>
                      <a:pt x="24" y="23"/>
                      <a:pt x="24" y="23"/>
                    </a:cubicBezTo>
                    <a:cubicBezTo>
                      <a:pt x="24" y="23"/>
                      <a:pt x="24" y="23"/>
                      <a:pt x="25" y="23"/>
                    </a:cubicBezTo>
                    <a:cubicBezTo>
                      <a:pt x="25" y="23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4"/>
                      <a:pt x="26" y="25"/>
                      <a:pt x="25" y="25"/>
                    </a:cubicBezTo>
                    <a:cubicBezTo>
                      <a:pt x="25" y="26"/>
                      <a:pt x="26" y="26"/>
                      <a:pt x="26" y="26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6" y="26"/>
                      <a:pt x="26" y="26"/>
                    </a:cubicBezTo>
                    <a:cubicBezTo>
                      <a:pt x="27" y="26"/>
                      <a:pt x="27" y="25"/>
                      <a:pt x="27" y="25"/>
                    </a:cubicBezTo>
                    <a:cubicBezTo>
                      <a:pt x="27" y="25"/>
                      <a:pt x="27" y="26"/>
                      <a:pt x="27" y="26"/>
                    </a:cubicBezTo>
                    <a:cubicBezTo>
                      <a:pt x="27" y="26"/>
                      <a:pt x="28" y="26"/>
                      <a:pt x="28" y="25"/>
                    </a:cubicBezTo>
                    <a:cubicBezTo>
                      <a:pt x="28" y="24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ubicBezTo>
                      <a:pt x="27" y="24"/>
                      <a:pt x="27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24"/>
                      <a:pt x="27" y="23"/>
                      <a:pt x="26" y="23"/>
                    </a:cubicBezTo>
                    <a:cubicBezTo>
                      <a:pt x="26" y="23"/>
                      <a:pt x="25" y="23"/>
                      <a:pt x="25" y="22"/>
                    </a:cubicBezTo>
                    <a:cubicBezTo>
                      <a:pt x="25" y="22"/>
                      <a:pt x="25" y="22"/>
                      <a:pt x="26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2"/>
                      <a:pt x="26" y="21"/>
                      <a:pt x="26" y="21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5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7" y="21"/>
                      <a:pt x="27" y="21"/>
                    </a:cubicBezTo>
                    <a:cubicBezTo>
                      <a:pt x="26" y="21"/>
                      <a:pt x="26" y="20"/>
                      <a:pt x="26" y="20"/>
                    </a:cubicBezTo>
                    <a:cubicBezTo>
                      <a:pt x="26" y="20"/>
                      <a:pt x="27" y="20"/>
                      <a:pt x="27" y="19"/>
                    </a:cubicBezTo>
                    <a:cubicBezTo>
                      <a:pt x="27" y="19"/>
                      <a:pt x="27" y="19"/>
                      <a:pt x="26" y="19"/>
                    </a:cubicBezTo>
                    <a:cubicBezTo>
                      <a:pt x="26" y="19"/>
                      <a:pt x="26" y="19"/>
                      <a:pt x="26" y="20"/>
                    </a:cubicBezTo>
                    <a:cubicBezTo>
                      <a:pt x="26" y="20"/>
                      <a:pt x="25" y="21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4" y="20"/>
                      <a:pt x="24" y="21"/>
                      <a:pt x="24" y="20"/>
                    </a:cubicBezTo>
                    <a:cubicBezTo>
                      <a:pt x="24" y="20"/>
                      <a:pt x="24" y="19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6" y="19"/>
                      <a:pt x="26" y="19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3" y="19"/>
                      <a:pt x="23" y="19"/>
                    </a:cubicBezTo>
                    <a:cubicBezTo>
                      <a:pt x="22" y="19"/>
                      <a:pt x="22" y="20"/>
                      <a:pt x="21" y="19"/>
                    </a:cubicBezTo>
                    <a:cubicBezTo>
                      <a:pt x="21" y="19"/>
                      <a:pt x="20" y="18"/>
                      <a:pt x="20" y="19"/>
                    </a:cubicBezTo>
                    <a:cubicBezTo>
                      <a:pt x="20" y="19"/>
                      <a:pt x="19" y="19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1" y="18"/>
                      <a:pt x="21" y="18"/>
                    </a:cubicBezTo>
                    <a:cubicBezTo>
                      <a:pt x="21" y="17"/>
                      <a:pt x="20" y="17"/>
                      <a:pt x="21" y="17"/>
                    </a:cubicBezTo>
                    <a:cubicBezTo>
                      <a:pt x="22" y="17"/>
                      <a:pt x="23" y="17"/>
                      <a:pt x="23" y="17"/>
                    </a:cubicBezTo>
                    <a:cubicBezTo>
                      <a:pt x="23" y="17"/>
                      <a:pt x="23" y="17"/>
                      <a:pt x="24" y="17"/>
                    </a:cubicBezTo>
                    <a:cubicBezTo>
                      <a:pt x="24" y="18"/>
                      <a:pt x="25" y="18"/>
                      <a:pt x="26" y="18"/>
                    </a:cubicBezTo>
                    <a:cubicBezTo>
                      <a:pt x="26" y="18"/>
                      <a:pt x="26" y="17"/>
                      <a:pt x="25" y="17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426">
                <a:extLst>
                  <a:ext uri="{FF2B5EF4-FFF2-40B4-BE49-F238E27FC236}">
                    <a16:creationId xmlns:a16="http://schemas.microsoft.com/office/drawing/2014/main" id="{8F5A0A0A-1F8C-4B55-8538-65852F0C0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60514" y="1009651"/>
                <a:ext cx="93663" cy="65088"/>
              </a:xfrm>
              <a:custGeom>
                <a:avLst/>
                <a:gdLst>
                  <a:gd name="T0" fmla="*/ 14 w 26"/>
                  <a:gd name="T1" fmla="*/ 1 h 18"/>
                  <a:gd name="T2" fmla="*/ 11 w 26"/>
                  <a:gd name="T3" fmla="*/ 0 h 18"/>
                  <a:gd name="T4" fmla="*/ 5 w 26"/>
                  <a:gd name="T5" fmla="*/ 0 h 18"/>
                  <a:gd name="T6" fmla="*/ 1 w 26"/>
                  <a:gd name="T7" fmla="*/ 2 h 18"/>
                  <a:gd name="T8" fmla="*/ 1 w 26"/>
                  <a:gd name="T9" fmla="*/ 3 h 18"/>
                  <a:gd name="T10" fmla="*/ 1 w 26"/>
                  <a:gd name="T11" fmla="*/ 4 h 18"/>
                  <a:gd name="T12" fmla="*/ 8 w 26"/>
                  <a:gd name="T13" fmla="*/ 11 h 18"/>
                  <a:gd name="T14" fmla="*/ 9 w 26"/>
                  <a:gd name="T15" fmla="*/ 12 h 18"/>
                  <a:gd name="T16" fmla="*/ 11 w 26"/>
                  <a:gd name="T17" fmla="*/ 14 h 18"/>
                  <a:gd name="T18" fmla="*/ 12 w 26"/>
                  <a:gd name="T19" fmla="*/ 15 h 18"/>
                  <a:gd name="T20" fmla="*/ 13 w 26"/>
                  <a:gd name="T21" fmla="*/ 16 h 18"/>
                  <a:gd name="T22" fmla="*/ 13 w 26"/>
                  <a:gd name="T23" fmla="*/ 17 h 18"/>
                  <a:gd name="T24" fmla="*/ 14 w 26"/>
                  <a:gd name="T25" fmla="*/ 18 h 18"/>
                  <a:gd name="T26" fmla="*/ 15 w 26"/>
                  <a:gd name="T27" fmla="*/ 18 h 18"/>
                  <a:gd name="T28" fmla="*/ 15 w 26"/>
                  <a:gd name="T29" fmla="*/ 18 h 18"/>
                  <a:gd name="T30" fmla="*/ 16 w 26"/>
                  <a:gd name="T31" fmla="*/ 18 h 18"/>
                  <a:gd name="T32" fmla="*/ 16 w 26"/>
                  <a:gd name="T33" fmla="*/ 18 h 18"/>
                  <a:gd name="T34" fmla="*/ 16 w 26"/>
                  <a:gd name="T35" fmla="*/ 18 h 18"/>
                  <a:gd name="T36" fmla="*/ 17 w 26"/>
                  <a:gd name="T37" fmla="*/ 17 h 18"/>
                  <a:gd name="T38" fmla="*/ 16 w 26"/>
                  <a:gd name="T39" fmla="*/ 17 h 18"/>
                  <a:gd name="T40" fmla="*/ 15 w 26"/>
                  <a:gd name="T41" fmla="*/ 16 h 18"/>
                  <a:gd name="T42" fmla="*/ 16 w 26"/>
                  <a:gd name="T43" fmla="*/ 16 h 18"/>
                  <a:gd name="T44" fmla="*/ 17 w 26"/>
                  <a:gd name="T45" fmla="*/ 16 h 18"/>
                  <a:gd name="T46" fmla="*/ 17 w 26"/>
                  <a:gd name="T47" fmla="*/ 16 h 18"/>
                  <a:gd name="T48" fmla="*/ 18 w 26"/>
                  <a:gd name="T49" fmla="*/ 16 h 18"/>
                  <a:gd name="T50" fmla="*/ 19 w 26"/>
                  <a:gd name="T51" fmla="*/ 15 h 18"/>
                  <a:gd name="T52" fmla="*/ 21 w 26"/>
                  <a:gd name="T53" fmla="*/ 14 h 18"/>
                  <a:gd name="T54" fmla="*/ 21 w 26"/>
                  <a:gd name="T55" fmla="*/ 13 h 18"/>
                  <a:gd name="T56" fmla="*/ 21 w 26"/>
                  <a:gd name="T57" fmla="*/ 12 h 18"/>
                  <a:gd name="T58" fmla="*/ 22 w 26"/>
                  <a:gd name="T59" fmla="*/ 12 h 18"/>
                  <a:gd name="T60" fmla="*/ 22 w 26"/>
                  <a:gd name="T61" fmla="*/ 12 h 18"/>
                  <a:gd name="T62" fmla="*/ 23 w 26"/>
                  <a:gd name="T63" fmla="*/ 11 h 18"/>
                  <a:gd name="T64" fmla="*/ 23 w 26"/>
                  <a:gd name="T65" fmla="*/ 10 h 18"/>
                  <a:gd name="T66" fmla="*/ 23 w 26"/>
                  <a:gd name="T67" fmla="*/ 9 h 18"/>
                  <a:gd name="T68" fmla="*/ 24 w 26"/>
                  <a:gd name="T69" fmla="*/ 9 h 18"/>
                  <a:gd name="T70" fmla="*/ 24 w 26"/>
                  <a:gd name="T71" fmla="*/ 8 h 18"/>
                  <a:gd name="T72" fmla="*/ 25 w 26"/>
                  <a:gd name="T73" fmla="*/ 7 h 18"/>
                  <a:gd name="T74" fmla="*/ 26 w 26"/>
                  <a:gd name="T75" fmla="*/ 6 h 18"/>
                  <a:gd name="T76" fmla="*/ 19 w 26"/>
                  <a:gd name="T77" fmla="*/ 0 h 18"/>
                  <a:gd name="T78" fmla="*/ 14 w 26"/>
                  <a:gd name="T7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" h="18">
                    <a:moveTo>
                      <a:pt x="14" y="1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3"/>
                      <a:pt x="1" y="4"/>
                    </a:cubicBezTo>
                    <a:cubicBezTo>
                      <a:pt x="1" y="5"/>
                      <a:pt x="8" y="11"/>
                      <a:pt x="8" y="11"/>
                    </a:cubicBezTo>
                    <a:cubicBezTo>
                      <a:pt x="8" y="11"/>
                      <a:pt x="8" y="12"/>
                      <a:pt x="9" y="12"/>
                    </a:cubicBezTo>
                    <a:cubicBezTo>
                      <a:pt x="10" y="13"/>
                      <a:pt x="11" y="13"/>
                      <a:pt x="11" y="14"/>
                    </a:cubicBezTo>
                    <a:cubicBezTo>
                      <a:pt x="11" y="14"/>
                      <a:pt x="11" y="15"/>
                      <a:pt x="12" y="15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3" y="16"/>
                      <a:pt x="13" y="17"/>
                      <a:pt x="13" y="17"/>
                    </a:cubicBezTo>
                    <a:cubicBezTo>
                      <a:pt x="13" y="17"/>
                      <a:pt x="13" y="17"/>
                      <a:pt x="14" y="18"/>
                    </a:cubicBezTo>
                    <a:cubicBezTo>
                      <a:pt x="14" y="18"/>
                      <a:pt x="14" y="18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6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7" y="18"/>
                      <a:pt x="17" y="17"/>
                    </a:cubicBezTo>
                    <a:cubicBezTo>
                      <a:pt x="17" y="17"/>
                      <a:pt x="17" y="17"/>
                      <a:pt x="16" y="17"/>
                    </a:cubicBezTo>
                    <a:cubicBezTo>
                      <a:pt x="15" y="17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6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8" y="16"/>
                    </a:cubicBezTo>
                    <a:cubicBezTo>
                      <a:pt x="18" y="16"/>
                      <a:pt x="19" y="16"/>
                      <a:pt x="19" y="15"/>
                    </a:cubicBezTo>
                    <a:cubicBezTo>
                      <a:pt x="20" y="14"/>
                      <a:pt x="20" y="14"/>
                      <a:pt x="21" y="14"/>
                    </a:cubicBezTo>
                    <a:cubicBezTo>
                      <a:pt x="21" y="14"/>
                      <a:pt x="21" y="13"/>
                      <a:pt x="21" y="13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2" y="11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1"/>
                      <a:pt x="22" y="11"/>
                      <a:pt x="23" y="11"/>
                    </a:cubicBezTo>
                    <a:cubicBezTo>
                      <a:pt x="23" y="11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9"/>
                    </a:cubicBezTo>
                    <a:cubicBezTo>
                      <a:pt x="23" y="9"/>
                      <a:pt x="24" y="9"/>
                      <a:pt x="24" y="9"/>
                    </a:cubicBezTo>
                    <a:cubicBezTo>
                      <a:pt x="24" y="9"/>
                      <a:pt x="24" y="8"/>
                      <a:pt x="24" y="8"/>
                    </a:cubicBezTo>
                    <a:cubicBezTo>
                      <a:pt x="24" y="8"/>
                      <a:pt x="24" y="8"/>
                      <a:pt x="25" y="7"/>
                    </a:cubicBezTo>
                    <a:cubicBezTo>
                      <a:pt x="25" y="7"/>
                      <a:pt x="26" y="6"/>
                      <a:pt x="26" y="6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427">
                <a:extLst>
                  <a:ext uri="{FF2B5EF4-FFF2-40B4-BE49-F238E27FC236}">
                    <a16:creationId xmlns:a16="http://schemas.microsoft.com/office/drawing/2014/main" id="{0ECF1347-BACC-4D73-A30D-C95F275ED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17677" y="1023938"/>
                <a:ext cx="65088" cy="112713"/>
              </a:xfrm>
              <a:custGeom>
                <a:avLst/>
                <a:gdLst>
                  <a:gd name="T0" fmla="*/ 18 w 18"/>
                  <a:gd name="T1" fmla="*/ 1 h 31"/>
                  <a:gd name="T2" fmla="*/ 17 w 18"/>
                  <a:gd name="T3" fmla="*/ 0 h 31"/>
                  <a:gd name="T4" fmla="*/ 7 w 18"/>
                  <a:gd name="T5" fmla="*/ 0 h 31"/>
                  <a:gd name="T6" fmla="*/ 7 w 18"/>
                  <a:gd name="T7" fmla="*/ 0 h 31"/>
                  <a:gd name="T8" fmla="*/ 7 w 18"/>
                  <a:gd name="T9" fmla="*/ 1 h 31"/>
                  <a:gd name="T10" fmla="*/ 6 w 18"/>
                  <a:gd name="T11" fmla="*/ 2 h 31"/>
                  <a:gd name="T12" fmla="*/ 6 w 18"/>
                  <a:gd name="T13" fmla="*/ 2 h 31"/>
                  <a:gd name="T14" fmla="*/ 6 w 18"/>
                  <a:gd name="T15" fmla="*/ 3 h 31"/>
                  <a:gd name="T16" fmla="*/ 4 w 18"/>
                  <a:gd name="T17" fmla="*/ 5 h 31"/>
                  <a:gd name="T18" fmla="*/ 3 w 18"/>
                  <a:gd name="T19" fmla="*/ 9 h 31"/>
                  <a:gd name="T20" fmla="*/ 3 w 18"/>
                  <a:gd name="T21" fmla="*/ 10 h 31"/>
                  <a:gd name="T22" fmla="*/ 4 w 18"/>
                  <a:gd name="T23" fmla="*/ 11 h 31"/>
                  <a:gd name="T24" fmla="*/ 3 w 18"/>
                  <a:gd name="T25" fmla="*/ 13 h 31"/>
                  <a:gd name="T26" fmla="*/ 3 w 18"/>
                  <a:gd name="T27" fmla="*/ 14 h 31"/>
                  <a:gd name="T28" fmla="*/ 3 w 18"/>
                  <a:gd name="T29" fmla="*/ 16 h 31"/>
                  <a:gd name="T30" fmla="*/ 3 w 18"/>
                  <a:gd name="T31" fmla="*/ 17 h 31"/>
                  <a:gd name="T32" fmla="*/ 4 w 18"/>
                  <a:gd name="T33" fmla="*/ 18 h 31"/>
                  <a:gd name="T34" fmla="*/ 3 w 18"/>
                  <a:gd name="T35" fmla="*/ 19 h 31"/>
                  <a:gd name="T36" fmla="*/ 2 w 18"/>
                  <a:gd name="T37" fmla="*/ 21 h 31"/>
                  <a:gd name="T38" fmla="*/ 2 w 18"/>
                  <a:gd name="T39" fmla="*/ 22 h 31"/>
                  <a:gd name="T40" fmla="*/ 1 w 18"/>
                  <a:gd name="T41" fmla="*/ 24 h 31"/>
                  <a:gd name="T42" fmla="*/ 1 w 18"/>
                  <a:gd name="T43" fmla="*/ 25 h 31"/>
                  <a:gd name="T44" fmla="*/ 0 w 18"/>
                  <a:gd name="T45" fmla="*/ 26 h 31"/>
                  <a:gd name="T46" fmla="*/ 10 w 18"/>
                  <a:gd name="T47" fmla="*/ 26 h 31"/>
                  <a:gd name="T48" fmla="*/ 10 w 18"/>
                  <a:gd name="T49" fmla="*/ 27 h 31"/>
                  <a:gd name="T50" fmla="*/ 10 w 18"/>
                  <a:gd name="T51" fmla="*/ 29 h 31"/>
                  <a:gd name="T52" fmla="*/ 11 w 18"/>
                  <a:gd name="T53" fmla="*/ 30 h 31"/>
                  <a:gd name="T54" fmla="*/ 11 w 18"/>
                  <a:gd name="T55" fmla="*/ 30 h 31"/>
                  <a:gd name="T56" fmla="*/ 12 w 18"/>
                  <a:gd name="T57" fmla="*/ 31 h 31"/>
                  <a:gd name="T58" fmla="*/ 13 w 18"/>
                  <a:gd name="T59" fmla="*/ 31 h 31"/>
                  <a:gd name="T60" fmla="*/ 14 w 18"/>
                  <a:gd name="T61" fmla="*/ 30 h 31"/>
                  <a:gd name="T62" fmla="*/ 15 w 18"/>
                  <a:gd name="T63" fmla="*/ 30 h 31"/>
                  <a:gd name="T64" fmla="*/ 16 w 18"/>
                  <a:gd name="T65" fmla="*/ 30 h 31"/>
                  <a:gd name="T66" fmla="*/ 18 w 18"/>
                  <a:gd name="T67" fmla="*/ 30 h 31"/>
                  <a:gd name="T68" fmla="*/ 17 w 18"/>
                  <a:gd name="T69" fmla="*/ 21 h 31"/>
                  <a:gd name="T70" fmla="*/ 18 w 18"/>
                  <a:gd name="T7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" h="31">
                    <a:moveTo>
                      <a:pt x="18" y="1"/>
                    </a:moveTo>
                    <a:cubicBezTo>
                      <a:pt x="18" y="1"/>
                      <a:pt x="17" y="1"/>
                      <a:pt x="1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5" y="5"/>
                      <a:pt x="4" y="5"/>
                    </a:cubicBezTo>
                    <a:cubicBezTo>
                      <a:pt x="4" y="6"/>
                      <a:pt x="3" y="7"/>
                      <a:pt x="3" y="9"/>
                    </a:cubicBezTo>
                    <a:cubicBezTo>
                      <a:pt x="3" y="10"/>
                      <a:pt x="4" y="10"/>
                      <a:pt x="3" y="10"/>
                    </a:cubicBezTo>
                    <a:cubicBezTo>
                      <a:pt x="3" y="11"/>
                      <a:pt x="4" y="11"/>
                      <a:pt x="4" y="11"/>
                    </a:cubicBezTo>
                    <a:cubicBezTo>
                      <a:pt x="4" y="12"/>
                      <a:pt x="3" y="12"/>
                      <a:pt x="3" y="13"/>
                    </a:cubicBezTo>
                    <a:cubicBezTo>
                      <a:pt x="3" y="13"/>
                      <a:pt x="3" y="14"/>
                      <a:pt x="3" y="14"/>
                    </a:cubicBezTo>
                    <a:cubicBezTo>
                      <a:pt x="3" y="15"/>
                      <a:pt x="3" y="15"/>
                      <a:pt x="3" y="16"/>
                    </a:cubicBezTo>
                    <a:cubicBezTo>
                      <a:pt x="3" y="16"/>
                      <a:pt x="3" y="16"/>
                      <a:pt x="3" y="17"/>
                    </a:cubicBezTo>
                    <a:cubicBezTo>
                      <a:pt x="3" y="17"/>
                      <a:pt x="4" y="17"/>
                      <a:pt x="4" y="18"/>
                    </a:cubicBezTo>
                    <a:cubicBezTo>
                      <a:pt x="4" y="18"/>
                      <a:pt x="3" y="19"/>
                      <a:pt x="3" y="19"/>
                    </a:cubicBezTo>
                    <a:cubicBezTo>
                      <a:pt x="3" y="20"/>
                      <a:pt x="3" y="21"/>
                      <a:pt x="2" y="2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3"/>
                      <a:pt x="2" y="23"/>
                      <a:pt x="1" y="24"/>
                    </a:cubicBezTo>
                    <a:cubicBezTo>
                      <a:pt x="1" y="24"/>
                      <a:pt x="1" y="25"/>
                      <a:pt x="1" y="25"/>
                    </a:cubicBezTo>
                    <a:cubicBezTo>
                      <a:pt x="1" y="26"/>
                      <a:pt x="0" y="26"/>
                      <a:pt x="0" y="26"/>
                    </a:cubicBezTo>
                    <a:cubicBezTo>
                      <a:pt x="0" y="27"/>
                      <a:pt x="10" y="26"/>
                      <a:pt x="10" y="26"/>
                    </a:cubicBezTo>
                    <a:cubicBezTo>
                      <a:pt x="10" y="26"/>
                      <a:pt x="10" y="27"/>
                      <a:pt x="10" y="27"/>
                    </a:cubicBezTo>
                    <a:cubicBezTo>
                      <a:pt x="10" y="28"/>
                      <a:pt x="10" y="28"/>
                      <a:pt x="10" y="29"/>
                    </a:cubicBezTo>
                    <a:cubicBezTo>
                      <a:pt x="11" y="29"/>
                      <a:pt x="11" y="29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3" y="31"/>
                    </a:cubicBezTo>
                    <a:cubicBezTo>
                      <a:pt x="13" y="31"/>
                      <a:pt x="13" y="30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30"/>
                      <a:pt x="17" y="30"/>
                      <a:pt x="18" y="30"/>
                    </a:cubicBezTo>
                    <a:cubicBezTo>
                      <a:pt x="17" y="21"/>
                      <a:pt x="17" y="21"/>
                      <a:pt x="17" y="21"/>
                    </a:cubicBezTo>
                    <a:lnTo>
                      <a:pt x="18" y="1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428">
                <a:extLst>
                  <a:ext uri="{FF2B5EF4-FFF2-40B4-BE49-F238E27FC236}">
                    <a16:creationId xmlns:a16="http://schemas.microsoft.com/office/drawing/2014/main" id="{28A277FD-06AE-49AC-9900-01B85112A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03464" y="784226"/>
                <a:ext cx="152400" cy="254000"/>
              </a:xfrm>
              <a:custGeom>
                <a:avLst/>
                <a:gdLst>
                  <a:gd name="T0" fmla="*/ 39 w 42"/>
                  <a:gd name="T1" fmla="*/ 69 h 70"/>
                  <a:gd name="T2" fmla="*/ 39 w 42"/>
                  <a:gd name="T3" fmla="*/ 64 h 70"/>
                  <a:gd name="T4" fmla="*/ 40 w 42"/>
                  <a:gd name="T5" fmla="*/ 62 h 70"/>
                  <a:gd name="T6" fmla="*/ 41 w 42"/>
                  <a:gd name="T7" fmla="*/ 59 h 70"/>
                  <a:gd name="T8" fmla="*/ 41 w 42"/>
                  <a:gd name="T9" fmla="*/ 56 h 70"/>
                  <a:gd name="T10" fmla="*/ 20 w 42"/>
                  <a:gd name="T11" fmla="*/ 24 h 70"/>
                  <a:gd name="T12" fmla="*/ 21 w 42"/>
                  <a:gd name="T13" fmla="*/ 22 h 70"/>
                  <a:gd name="T14" fmla="*/ 25 w 42"/>
                  <a:gd name="T15" fmla="*/ 5 h 70"/>
                  <a:gd name="T16" fmla="*/ 5 w 42"/>
                  <a:gd name="T17" fmla="*/ 0 h 70"/>
                  <a:gd name="T18" fmla="*/ 5 w 42"/>
                  <a:gd name="T19" fmla="*/ 1 h 70"/>
                  <a:gd name="T20" fmla="*/ 5 w 42"/>
                  <a:gd name="T21" fmla="*/ 3 h 70"/>
                  <a:gd name="T22" fmla="*/ 4 w 42"/>
                  <a:gd name="T23" fmla="*/ 4 h 70"/>
                  <a:gd name="T24" fmla="*/ 3 w 42"/>
                  <a:gd name="T25" fmla="*/ 7 h 70"/>
                  <a:gd name="T26" fmla="*/ 1 w 42"/>
                  <a:gd name="T27" fmla="*/ 9 h 70"/>
                  <a:gd name="T28" fmla="*/ 2 w 42"/>
                  <a:gd name="T29" fmla="*/ 11 h 70"/>
                  <a:gd name="T30" fmla="*/ 2 w 42"/>
                  <a:gd name="T31" fmla="*/ 12 h 70"/>
                  <a:gd name="T32" fmla="*/ 2 w 42"/>
                  <a:gd name="T33" fmla="*/ 15 h 70"/>
                  <a:gd name="T34" fmla="*/ 2 w 42"/>
                  <a:gd name="T35" fmla="*/ 17 h 70"/>
                  <a:gd name="T36" fmla="*/ 1 w 42"/>
                  <a:gd name="T37" fmla="*/ 18 h 70"/>
                  <a:gd name="T38" fmla="*/ 0 w 42"/>
                  <a:gd name="T39" fmla="*/ 19 h 70"/>
                  <a:gd name="T40" fmla="*/ 1 w 42"/>
                  <a:gd name="T41" fmla="*/ 20 h 70"/>
                  <a:gd name="T42" fmla="*/ 2 w 42"/>
                  <a:gd name="T43" fmla="*/ 20 h 70"/>
                  <a:gd name="T44" fmla="*/ 3 w 42"/>
                  <a:gd name="T45" fmla="*/ 22 h 70"/>
                  <a:gd name="T46" fmla="*/ 3 w 42"/>
                  <a:gd name="T47" fmla="*/ 23 h 70"/>
                  <a:gd name="T48" fmla="*/ 3 w 42"/>
                  <a:gd name="T49" fmla="*/ 24 h 70"/>
                  <a:gd name="T50" fmla="*/ 3 w 42"/>
                  <a:gd name="T51" fmla="*/ 26 h 70"/>
                  <a:gd name="T52" fmla="*/ 4 w 42"/>
                  <a:gd name="T53" fmla="*/ 26 h 70"/>
                  <a:gd name="T54" fmla="*/ 6 w 42"/>
                  <a:gd name="T55" fmla="*/ 26 h 70"/>
                  <a:gd name="T56" fmla="*/ 9 w 42"/>
                  <a:gd name="T57" fmla="*/ 26 h 70"/>
                  <a:gd name="T58" fmla="*/ 9 w 42"/>
                  <a:gd name="T59" fmla="*/ 27 h 70"/>
                  <a:gd name="T60" fmla="*/ 6 w 42"/>
                  <a:gd name="T61" fmla="*/ 26 h 70"/>
                  <a:gd name="T62" fmla="*/ 6 w 42"/>
                  <a:gd name="T63" fmla="*/ 27 h 70"/>
                  <a:gd name="T64" fmla="*/ 7 w 42"/>
                  <a:gd name="T65" fmla="*/ 30 h 70"/>
                  <a:gd name="T66" fmla="*/ 6 w 42"/>
                  <a:gd name="T67" fmla="*/ 31 h 70"/>
                  <a:gd name="T68" fmla="*/ 6 w 42"/>
                  <a:gd name="T69" fmla="*/ 30 h 70"/>
                  <a:gd name="T70" fmla="*/ 5 w 42"/>
                  <a:gd name="T71" fmla="*/ 28 h 70"/>
                  <a:gd name="T72" fmla="*/ 4 w 42"/>
                  <a:gd name="T73" fmla="*/ 30 h 70"/>
                  <a:gd name="T74" fmla="*/ 4 w 42"/>
                  <a:gd name="T75" fmla="*/ 33 h 70"/>
                  <a:gd name="T76" fmla="*/ 4 w 42"/>
                  <a:gd name="T77" fmla="*/ 35 h 70"/>
                  <a:gd name="T78" fmla="*/ 5 w 42"/>
                  <a:gd name="T79" fmla="*/ 37 h 70"/>
                  <a:gd name="T80" fmla="*/ 6 w 42"/>
                  <a:gd name="T81" fmla="*/ 40 h 70"/>
                  <a:gd name="T82" fmla="*/ 7 w 42"/>
                  <a:gd name="T83" fmla="*/ 42 h 70"/>
                  <a:gd name="T84" fmla="*/ 8 w 42"/>
                  <a:gd name="T85" fmla="*/ 44 h 70"/>
                  <a:gd name="T86" fmla="*/ 9 w 42"/>
                  <a:gd name="T87" fmla="*/ 45 h 70"/>
                  <a:gd name="T88" fmla="*/ 9 w 42"/>
                  <a:gd name="T89" fmla="*/ 48 h 70"/>
                  <a:gd name="T90" fmla="*/ 8 w 42"/>
                  <a:gd name="T91" fmla="*/ 50 h 70"/>
                  <a:gd name="T92" fmla="*/ 10 w 42"/>
                  <a:gd name="T93" fmla="*/ 52 h 70"/>
                  <a:gd name="T94" fmla="*/ 12 w 42"/>
                  <a:gd name="T95" fmla="*/ 53 h 70"/>
                  <a:gd name="T96" fmla="*/ 14 w 42"/>
                  <a:gd name="T97" fmla="*/ 54 h 70"/>
                  <a:gd name="T98" fmla="*/ 16 w 42"/>
                  <a:gd name="T99" fmla="*/ 55 h 70"/>
                  <a:gd name="T100" fmla="*/ 17 w 42"/>
                  <a:gd name="T101" fmla="*/ 56 h 70"/>
                  <a:gd name="T102" fmla="*/ 19 w 42"/>
                  <a:gd name="T103" fmla="*/ 58 h 70"/>
                  <a:gd name="T104" fmla="*/ 19 w 42"/>
                  <a:gd name="T105" fmla="*/ 59 h 70"/>
                  <a:gd name="T106" fmla="*/ 20 w 42"/>
                  <a:gd name="T107" fmla="*/ 60 h 70"/>
                  <a:gd name="T108" fmla="*/ 22 w 42"/>
                  <a:gd name="T109" fmla="*/ 60 h 70"/>
                  <a:gd name="T110" fmla="*/ 22 w 42"/>
                  <a:gd name="T111" fmla="*/ 62 h 70"/>
                  <a:gd name="T112" fmla="*/ 24 w 42"/>
                  <a:gd name="T113" fmla="*/ 65 h 70"/>
                  <a:gd name="T114" fmla="*/ 23 w 42"/>
                  <a:gd name="T115" fmla="*/ 67 h 70"/>
                  <a:gd name="T116" fmla="*/ 24 w 42"/>
                  <a:gd name="T117" fmla="*/ 67 h 70"/>
                  <a:gd name="T118" fmla="*/ 24 w 42"/>
                  <a:gd name="T119" fmla="*/ 68 h 70"/>
                  <a:gd name="T120" fmla="*/ 27 w 42"/>
                  <a:gd name="T121" fmla="*/ 69 h 70"/>
                  <a:gd name="T122" fmla="*/ 37 w 42"/>
                  <a:gd name="T12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" h="70">
                    <a:moveTo>
                      <a:pt x="38" y="69"/>
                    </a:moveTo>
                    <a:cubicBezTo>
                      <a:pt x="39" y="70"/>
                      <a:pt x="39" y="69"/>
                      <a:pt x="39" y="69"/>
                    </a:cubicBezTo>
                    <a:cubicBezTo>
                      <a:pt x="39" y="69"/>
                      <a:pt x="38" y="68"/>
                      <a:pt x="38" y="67"/>
                    </a:cubicBezTo>
                    <a:cubicBezTo>
                      <a:pt x="37" y="66"/>
                      <a:pt x="39" y="64"/>
                      <a:pt x="39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40" y="63"/>
                      <a:pt x="40" y="62"/>
                    </a:cubicBezTo>
                    <a:cubicBezTo>
                      <a:pt x="40" y="62"/>
                      <a:pt x="40" y="61"/>
                      <a:pt x="41" y="61"/>
                    </a:cubicBezTo>
                    <a:cubicBezTo>
                      <a:pt x="42" y="60"/>
                      <a:pt x="42" y="59"/>
                      <a:pt x="41" y="59"/>
                    </a:cubicBezTo>
                    <a:cubicBezTo>
                      <a:pt x="41" y="59"/>
                      <a:pt x="41" y="59"/>
                      <a:pt x="41" y="58"/>
                    </a:cubicBezTo>
                    <a:cubicBezTo>
                      <a:pt x="40" y="57"/>
                      <a:pt x="41" y="57"/>
                      <a:pt x="41" y="56"/>
                    </a:cubicBezTo>
                    <a:cubicBezTo>
                      <a:pt x="41" y="56"/>
                      <a:pt x="40" y="55"/>
                      <a:pt x="40" y="55"/>
                    </a:cubicBezTo>
                    <a:cubicBezTo>
                      <a:pt x="40" y="55"/>
                      <a:pt x="19" y="24"/>
                      <a:pt x="20" y="24"/>
                    </a:cubicBezTo>
                    <a:cubicBezTo>
                      <a:pt x="20" y="24"/>
                      <a:pt x="20" y="24"/>
                      <a:pt x="20" y="23"/>
                    </a:cubicBezTo>
                    <a:cubicBezTo>
                      <a:pt x="20" y="23"/>
                      <a:pt x="21" y="22"/>
                      <a:pt x="21" y="22"/>
                    </a:cubicBezTo>
                    <a:cubicBezTo>
                      <a:pt x="20" y="22"/>
                      <a:pt x="20" y="21"/>
                      <a:pt x="20" y="2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5" y="2"/>
                      <a:pt x="5" y="3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6"/>
                      <a:pt x="4" y="6"/>
                    </a:cubicBezTo>
                    <a:cubicBezTo>
                      <a:pt x="4" y="6"/>
                      <a:pt x="4" y="6"/>
                      <a:pt x="3" y="7"/>
                    </a:cubicBezTo>
                    <a:cubicBezTo>
                      <a:pt x="3" y="7"/>
                      <a:pt x="2" y="7"/>
                      <a:pt x="2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1"/>
                      <a:pt x="2" y="11"/>
                      <a:pt x="2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2" y="14"/>
                      <a:pt x="2" y="15"/>
                      <a:pt x="2" y="15"/>
                    </a:cubicBezTo>
                    <a:cubicBezTo>
                      <a:pt x="2" y="16"/>
                      <a:pt x="1" y="16"/>
                      <a:pt x="1" y="16"/>
                    </a:cubicBezTo>
                    <a:cubicBezTo>
                      <a:pt x="1" y="16"/>
                      <a:pt x="2" y="17"/>
                      <a:pt x="2" y="17"/>
                    </a:cubicBezTo>
                    <a:cubicBezTo>
                      <a:pt x="2" y="17"/>
                      <a:pt x="1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1" y="20"/>
                      <a:pt x="1" y="20"/>
                    </a:cubicBezTo>
                    <a:cubicBezTo>
                      <a:pt x="1" y="20"/>
                      <a:pt x="1" y="19"/>
                      <a:pt x="1" y="19"/>
                    </a:cubicBezTo>
                    <a:cubicBezTo>
                      <a:pt x="1" y="19"/>
                      <a:pt x="2" y="20"/>
                      <a:pt x="2" y="20"/>
                    </a:cubicBezTo>
                    <a:cubicBezTo>
                      <a:pt x="2" y="20"/>
                      <a:pt x="2" y="21"/>
                      <a:pt x="2" y="21"/>
                    </a:cubicBezTo>
                    <a:cubicBezTo>
                      <a:pt x="2" y="21"/>
                      <a:pt x="3" y="22"/>
                      <a:pt x="3" y="22"/>
                    </a:cubicBezTo>
                    <a:cubicBezTo>
                      <a:pt x="3" y="22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4" y="24"/>
                      <a:pt x="4" y="24"/>
                    </a:cubicBezTo>
                    <a:cubicBezTo>
                      <a:pt x="4" y="24"/>
                      <a:pt x="3" y="24"/>
                      <a:pt x="3" y="24"/>
                    </a:cubicBezTo>
                    <a:cubicBezTo>
                      <a:pt x="2" y="25"/>
                      <a:pt x="2" y="26"/>
                      <a:pt x="3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7"/>
                      <a:pt x="5" y="27"/>
                    </a:cubicBezTo>
                    <a:cubicBezTo>
                      <a:pt x="5" y="27"/>
                      <a:pt x="5" y="27"/>
                      <a:pt x="6" y="26"/>
                    </a:cubicBezTo>
                    <a:cubicBezTo>
                      <a:pt x="6" y="26"/>
                      <a:pt x="6" y="25"/>
                      <a:pt x="7" y="26"/>
                    </a:cubicBezTo>
                    <a:cubicBezTo>
                      <a:pt x="7" y="26"/>
                      <a:pt x="8" y="26"/>
                      <a:pt x="9" y="26"/>
                    </a:cubicBezTo>
                    <a:cubicBezTo>
                      <a:pt x="9" y="26"/>
                      <a:pt x="11" y="25"/>
                      <a:pt x="10" y="26"/>
                    </a:cubicBezTo>
                    <a:cubicBezTo>
                      <a:pt x="10" y="27"/>
                      <a:pt x="10" y="27"/>
                      <a:pt x="9" y="27"/>
                    </a:cubicBezTo>
                    <a:cubicBezTo>
                      <a:pt x="9" y="27"/>
                      <a:pt x="9" y="26"/>
                      <a:pt x="8" y="26"/>
                    </a:cubicBezTo>
                    <a:cubicBezTo>
                      <a:pt x="7" y="26"/>
                      <a:pt x="6" y="26"/>
                      <a:pt x="6" y="26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7" y="29"/>
                      <a:pt x="7" y="30"/>
                    </a:cubicBezTo>
                    <a:cubicBezTo>
                      <a:pt x="7" y="30"/>
                      <a:pt x="7" y="31"/>
                      <a:pt x="7" y="31"/>
                    </a:cubicBezTo>
                    <a:cubicBezTo>
                      <a:pt x="7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29"/>
                      <a:pt x="6" y="28"/>
                      <a:pt x="6" y="28"/>
                    </a:cubicBezTo>
                    <a:cubicBezTo>
                      <a:pt x="6" y="28"/>
                      <a:pt x="5" y="28"/>
                      <a:pt x="5" y="28"/>
                    </a:cubicBezTo>
                    <a:cubicBezTo>
                      <a:pt x="5" y="28"/>
                      <a:pt x="4" y="28"/>
                      <a:pt x="4" y="29"/>
                    </a:cubicBezTo>
                    <a:cubicBezTo>
                      <a:pt x="4" y="29"/>
                      <a:pt x="4" y="30"/>
                      <a:pt x="4" y="30"/>
                    </a:cubicBezTo>
                    <a:cubicBezTo>
                      <a:pt x="4" y="31"/>
                      <a:pt x="4" y="31"/>
                      <a:pt x="4" y="32"/>
                    </a:cubicBezTo>
                    <a:cubicBezTo>
                      <a:pt x="4" y="32"/>
                      <a:pt x="4" y="32"/>
                      <a:pt x="4" y="33"/>
                    </a:cubicBezTo>
                    <a:cubicBezTo>
                      <a:pt x="4" y="33"/>
                      <a:pt x="4" y="34"/>
                      <a:pt x="4" y="34"/>
                    </a:cubicBezTo>
                    <a:cubicBezTo>
                      <a:pt x="4" y="34"/>
                      <a:pt x="4" y="35"/>
                      <a:pt x="4" y="35"/>
                    </a:cubicBezTo>
                    <a:cubicBezTo>
                      <a:pt x="4" y="35"/>
                      <a:pt x="5" y="35"/>
                      <a:pt x="5" y="36"/>
                    </a:cubicBezTo>
                    <a:cubicBezTo>
                      <a:pt x="5" y="36"/>
                      <a:pt x="5" y="36"/>
                      <a:pt x="5" y="37"/>
                    </a:cubicBezTo>
                    <a:cubicBezTo>
                      <a:pt x="5" y="37"/>
                      <a:pt x="5" y="38"/>
                      <a:pt x="5" y="38"/>
                    </a:cubicBezTo>
                    <a:cubicBezTo>
                      <a:pt x="6" y="39"/>
                      <a:pt x="6" y="39"/>
                      <a:pt x="6" y="40"/>
                    </a:cubicBezTo>
                    <a:cubicBezTo>
                      <a:pt x="6" y="40"/>
                      <a:pt x="7" y="41"/>
                      <a:pt x="7" y="41"/>
                    </a:cubicBezTo>
                    <a:cubicBezTo>
                      <a:pt x="7" y="41"/>
                      <a:pt x="7" y="42"/>
                      <a:pt x="7" y="42"/>
                    </a:cubicBezTo>
                    <a:cubicBezTo>
                      <a:pt x="8" y="42"/>
                      <a:pt x="8" y="43"/>
                      <a:pt x="8" y="43"/>
                    </a:cubicBezTo>
                    <a:cubicBezTo>
                      <a:pt x="8" y="43"/>
                      <a:pt x="8" y="43"/>
                      <a:pt x="8" y="44"/>
                    </a:cubicBezTo>
                    <a:cubicBezTo>
                      <a:pt x="8" y="44"/>
                      <a:pt x="9" y="44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6"/>
                      <a:pt x="8" y="46"/>
                      <a:pt x="9" y="46"/>
                    </a:cubicBezTo>
                    <a:cubicBezTo>
                      <a:pt x="9" y="46"/>
                      <a:pt x="9" y="47"/>
                      <a:pt x="9" y="48"/>
                    </a:cubicBezTo>
                    <a:cubicBezTo>
                      <a:pt x="9" y="48"/>
                      <a:pt x="9" y="48"/>
                      <a:pt x="9" y="49"/>
                    </a:cubicBezTo>
                    <a:cubicBezTo>
                      <a:pt x="9" y="49"/>
                      <a:pt x="8" y="50"/>
                      <a:pt x="8" y="50"/>
                    </a:cubicBezTo>
                    <a:cubicBezTo>
                      <a:pt x="8" y="50"/>
                      <a:pt x="8" y="51"/>
                      <a:pt x="9" y="51"/>
                    </a:cubicBezTo>
                    <a:cubicBezTo>
                      <a:pt x="9" y="51"/>
                      <a:pt x="9" y="52"/>
                      <a:pt x="10" y="52"/>
                    </a:cubicBezTo>
                    <a:cubicBezTo>
                      <a:pt x="10" y="52"/>
                      <a:pt x="11" y="52"/>
                      <a:pt x="11" y="52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4" y="53"/>
                      <a:pt x="14" y="54"/>
                      <a:pt x="14" y="54"/>
                    </a:cubicBezTo>
                    <a:cubicBezTo>
                      <a:pt x="14" y="54"/>
                      <a:pt x="14" y="54"/>
                      <a:pt x="15" y="54"/>
                    </a:cubicBezTo>
                    <a:cubicBezTo>
                      <a:pt x="15" y="54"/>
                      <a:pt x="15" y="54"/>
                      <a:pt x="16" y="55"/>
                    </a:cubicBezTo>
                    <a:cubicBezTo>
                      <a:pt x="16" y="55"/>
                      <a:pt x="16" y="56"/>
                      <a:pt x="16" y="56"/>
                    </a:cubicBezTo>
                    <a:cubicBezTo>
                      <a:pt x="16" y="56"/>
                      <a:pt x="16" y="56"/>
                      <a:pt x="17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9" y="57"/>
                      <a:pt x="19" y="57"/>
                      <a:pt x="19" y="5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19" y="59"/>
                      <a:pt x="19" y="59"/>
                    </a:cubicBezTo>
                    <a:cubicBezTo>
                      <a:pt x="19" y="59"/>
                      <a:pt x="18" y="60"/>
                      <a:pt x="19" y="60"/>
                    </a:cubicBezTo>
                    <a:cubicBezTo>
                      <a:pt x="19" y="60"/>
                      <a:pt x="19" y="60"/>
                      <a:pt x="20" y="60"/>
                    </a:cubicBezTo>
                    <a:cubicBezTo>
                      <a:pt x="20" y="59"/>
                      <a:pt x="20" y="59"/>
                      <a:pt x="21" y="60"/>
                    </a:cubicBezTo>
                    <a:cubicBezTo>
                      <a:pt x="21" y="60"/>
                      <a:pt x="21" y="60"/>
                      <a:pt x="22" y="6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61"/>
                      <a:pt x="22" y="62"/>
                      <a:pt x="22" y="62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3" y="63"/>
                      <a:pt x="24" y="64"/>
                      <a:pt x="24" y="65"/>
                    </a:cubicBezTo>
                    <a:cubicBezTo>
                      <a:pt x="24" y="66"/>
                      <a:pt x="23" y="66"/>
                      <a:pt x="23" y="66"/>
                    </a:cubicBezTo>
                    <a:cubicBezTo>
                      <a:pt x="23" y="66"/>
                      <a:pt x="23" y="67"/>
                      <a:pt x="23" y="6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3" y="67"/>
                      <a:pt x="24" y="67"/>
                      <a:pt x="24" y="67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7" y="69"/>
                      <a:pt x="37" y="69"/>
                      <a:pt x="37" y="70"/>
                    </a:cubicBezTo>
                    <a:cubicBezTo>
                      <a:pt x="38" y="70"/>
                      <a:pt x="38" y="69"/>
                      <a:pt x="38" y="69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429">
                <a:extLst>
                  <a:ext uri="{FF2B5EF4-FFF2-40B4-BE49-F238E27FC236}">
                    <a16:creationId xmlns:a16="http://schemas.microsoft.com/office/drawing/2014/main" id="{785ADB57-688B-4251-973E-ADDC1B4F4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73289" y="944563"/>
                <a:ext cx="131763" cy="144463"/>
              </a:xfrm>
              <a:custGeom>
                <a:avLst/>
                <a:gdLst>
                  <a:gd name="T0" fmla="*/ 10 w 36"/>
                  <a:gd name="T1" fmla="*/ 0 h 40"/>
                  <a:gd name="T2" fmla="*/ 9 w 36"/>
                  <a:gd name="T3" fmla="*/ 5 h 40"/>
                  <a:gd name="T4" fmla="*/ 8 w 36"/>
                  <a:gd name="T5" fmla="*/ 4 h 40"/>
                  <a:gd name="T6" fmla="*/ 7 w 36"/>
                  <a:gd name="T7" fmla="*/ 4 h 40"/>
                  <a:gd name="T8" fmla="*/ 5 w 36"/>
                  <a:gd name="T9" fmla="*/ 5 h 40"/>
                  <a:gd name="T10" fmla="*/ 5 w 36"/>
                  <a:gd name="T11" fmla="*/ 7 h 40"/>
                  <a:gd name="T12" fmla="*/ 4 w 36"/>
                  <a:gd name="T13" fmla="*/ 8 h 40"/>
                  <a:gd name="T14" fmla="*/ 5 w 36"/>
                  <a:gd name="T15" fmla="*/ 11 h 40"/>
                  <a:gd name="T16" fmla="*/ 4 w 36"/>
                  <a:gd name="T17" fmla="*/ 11 h 40"/>
                  <a:gd name="T18" fmla="*/ 5 w 36"/>
                  <a:gd name="T19" fmla="*/ 12 h 40"/>
                  <a:gd name="T20" fmla="*/ 5 w 36"/>
                  <a:gd name="T21" fmla="*/ 14 h 40"/>
                  <a:gd name="T22" fmla="*/ 5 w 36"/>
                  <a:gd name="T23" fmla="*/ 15 h 40"/>
                  <a:gd name="T24" fmla="*/ 5 w 36"/>
                  <a:gd name="T25" fmla="*/ 17 h 40"/>
                  <a:gd name="T26" fmla="*/ 4 w 36"/>
                  <a:gd name="T27" fmla="*/ 18 h 40"/>
                  <a:gd name="T28" fmla="*/ 3 w 36"/>
                  <a:gd name="T29" fmla="*/ 19 h 40"/>
                  <a:gd name="T30" fmla="*/ 3 w 36"/>
                  <a:gd name="T31" fmla="*/ 20 h 40"/>
                  <a:gd name="T32" fmla="*/ 2 w 36"/>
                  <a:gd name="T33" fmla="*/ 23 h 40"/>
                  <a:gd name="T34" fmla="*/ 3 w 36"/>
                  <a:gd name="T35" fmla="*/ 25 h 40"/>
                  <a:gd name="T36" fmla="*/ 2 w 36"/>
                  <a:gd name="T37" fmla="*/ 25 h 40"/>
                  <a:gd name="T38" fmla="*/ 1 w 36"/>
                  <a:gd name="T39" fmla="*/ 26 h 40"/>
                  <a:gd name="T40" fmla="*/ 0 w 36"/>
                  <a:gd name="T41" fmla="*/ 27 h 40"/>
                  <a:gd name="T42" fmla="*/ 20 w 36"/>
                  <a:gd name="T43" fmla="*/ 38 h 40"/>
                  <a:gd name="T44" fmla="*/ 31 w 36"/>
                  <a:gd name="T45" fmla="*/ 40 h 40"/>
                  <a:gd name="T46" fmla="*/ 36 w 36"/>
                  <a:gd name="T47" fmla="*/ 4 h 40"/>
                  <a:gd name="T48" fmla="*/ 10 w 36"/>
                  <a:gd name="T4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" h="40">
                    <a:moveTo>
                      <a:pt x="10" y="0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8" y="5"/>
                      <a:pt x="8" y="4"/>
                    </a:cubicBezTo>
                    <a:cubicBezTo>
                      <a:pt x="8" y="4"/>
                      <a:pt x="8" y="4"/>
                      <a:pt x="7" y="4"/>
                    </a:cubicBezTo>
                    <a:cubicBezTo>
                      <a:pt x="5" y="4"/>
                      <a:pt x="5" y="5"/>
                      <a:pt x="5" y="5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5" y="9"/>
                      <a:pt x="5" y="10"/>
                      <a:pt x="5" y="11"/>
                    </a:cubicBezTo>
                    <a:cubicBezTo>
                      <a:pt x="5" y="12"/>
                      <a:pt x="4" y="11"/>
                      <a:pt x="4" y="11"/>
                    </a:cubicBezTo>
                    <a:cubicBezTo>
                      <a:pt x="4" y="11"/>
                      <a:pt x="5" y="12"/>
                      <a:pt x="5" y="12"/>
                    </a:cubicBezTo>
                    <a:cubicBezTo>
                      <a:pt x="5" y="13"/>
                      <a:pt x="4" y="13"/>
                      <a:pt x="5" y="1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6" y="15"/>
                      <a:pt x="6" y="16"/>
                      <a:pt x="5" y="17"/>
                    </a:cubicBezTo>
                    <a:cubicBezTo>
                      <a:pt x="4" y="17"/>
                      <a:pt x="4" y="18"/>
                      <a:pt x="4" y="18"/>
                    </a:cubicBezTo>
                    <a:cubicBezTo>
                      <a:pt x="4" y="19"/>
                      <a:pt x="3" y="19"/>
                      <a:pt x="3" y="19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1" y="22"/>
                      <a:pt x="2" y="23"/>
                    </a:cubicBezTo>
                    <a:cubicBezTo>
                      <a:pt x="2" y="24"/>
                      <a:pt x="3" y="25"/>
                      <a:pt x="3" y="25"/>
                    </a:cubicBezTo>
                    <a:cubicBezTo>
                      <a:pt x="3" y="25"/>
                      <a:pt x="3" y="26"/>
                      <a:pt x="2" y="25"/>
                    </a:cubicBezTo>
                    <a:cubicBezTo>
                      <a:pt x="2" y="25"/>
                      <a:pt x="2" y="26"/>
                      <a:pt x="1" y="26"/>
                    </a:cubicBezTo>
                    <a:cubicBezTo>
                      <a:pt x="1" y="26"/>
                      <a:pt x="0" y="26"/>
                      <a:pt x="0" y="27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6" y="4"/>
                      <a:pt x="36" y="4"/>
                      <a:pt x="36" y="4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430">
                <a:extLst>
                  <a:ext uri="{FF2B5EF4-FFF2-40B4-BE49-F238E27FC236}">
                    <a16:creationId xmlns:a16="http://schemas.microsoft.com/office/drawing/2014/main" id="{EAF0A201-00A1-452D-A86D-BD8BFA0BC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12952" y="984251"/>
                <a:ext cx="258763" cy="254000"/>
              </a:xfrm>
              <a:custGeom>
                <a:avLst/>
                <a:gdLst>
                  <a:gd name="T0" fmla="*/ 65 w 71"/>
                  <a:gd name="T1" fmla="*/ 21 h 70"/>
                  <a:gd name="T2" fmla="*/ 62 w 71"/>
                  <a:gd name="T3" fmla="*/ 19 h 70"/>
                  <a:gd name="T4" fmla="*/ 58 w 71"/>
                  <a:gd name="T5" fmla="*/ 20 h 70"/>
                  <a:gd name="T6" fmla="*/ 56 w 71"/>
                  <a:gd name="T7" fmla="*/ 20 h 70"/>
                  <a:gd name="T8" fmla="*/ 54 w 71"/>
                  <a:gd name="T9" fmla="*/ 19 h 70"/>
                  <a:gd name="T10" fmla="*/ 52 w 71"/>
                  <a:gd name="T11" fmla="*/ 20 h 70"/>
                  <a:gd name="T12" fmla="*/ 50 w 71"/>
                  <a:gd name="T13" fmla="*/ 19 h 70"/>
                  <a:gd name="T14" fmla="*/ 48 w 71"/>
                  <a:gd name="T15" fmla="*/ 20 h 70"/>
                  <a:gd name="T16" fmla="*/ 46 w 71"/>
                  <a:gd name="T17" fmla="*/ 17 h 70"/>
                  <a:gd name="T18" fmla="*/ 45 w 71"/>
                  <a:gd name="T19" fmla="*/ 18 h 70"/>
                  <a:gd name="T20" fmla="*/ 43 w 71"/>
                  <a:gd name="T21" fmla="*/ 17 h 70"/>
                  <a:gd name="T22" fmla="*/ 40 w 71"/>
                  <a:gd name="T23" fmla="*/ 16 h 70"/>
                  <a:gd name="T24" fmla="*/ 37 w 71"/>
                  <a:gd name="T25" fmla="*/ 14 h 70"/>
                  <a:gd name="T26" fmla="*/ 21 w 71"/>
                  <a:gd name="T27" fmla="*/ 0 h 70"/>
                  <a:gd name="T28" fmla="*/ 0 w 71"/>
                  <a:gd name="T29" fmla="*/ 28 h 70"/>
                  <a:gd name="T30" fmla="*/ 2 w 71"/>
                  <a:gd name="T31" fmla="*/ 31 h 70"/>
                  <a:gd name="T32" fmla="*/ 6 w 71"/>
                  <a:gd name="T33" fmla="*/ 35 h 70"/>
                  <a:gd name="T34" fmla="*/ 9 w 71"/>
                  <a:gd name="T35" fmla="*/ 40 h 70"/>
                  <a:gd name="T36" fmla="*/ 12 w 71"/>
                  <a:gd name="T37" fmla="*/ 46 h 70"/>
                  <a:gd name="T38" fmla="*/ 15 w 71"/>
                  <a:gd name="T39" fmla="*/ 47 h 70"/>
                  <a:gd name="T40" fmla="*/ 19 w 71"/>
                  <a:gd name="T41" fmla="*/ 44 h 70"/>
                  <a:gd name="T42" fmla="*/ 23 w 71"/>
                  <a:gd name="T43" fmla="*/ 44 h 70"/>
                  <a:gd name="T44" fmla="*/ 27 w 71"/>
                  <a:gd name="T45" fmla="*/ 45 h 70"/>
                  <a:gd name="T46" fmla="*/ 30 w 71"/>
                  <a:gd name="T47" fmla="*/ 48 h 70"/>
                  <a:gd name="T48" fmla="*/ 34 w 71"/>
                  <a:gd name="T49" fmla="*/ 54 h 70"/>
                  <a:gd name="T50" fmla="*/ 37 w 71"/>
                  <a:gd name="T51" fmla="*/ 59 h 70"/>
                  <a:gd name="T52" fmla="*/ 39 w 71"/>
                  <a:gd name="T53" fmla="*/ 64 h 70"/>
                  <a:gd name="T54" fmla="*/ 42 w 71"/>
                  <a:gd name="T55" fmla="*/ 68 h 70"/>
                  <a:gd name="T56" fmla="*/ 48 w 71"/>
                  <a:gd name="T57" fmla="*/ 69 h 70"/>
                  <a:gd name="T58" fmla="*/ 50 w 71"/>
                  <a:gd name="T59" fmla="*/ 67 h 70"/>
                  <a:gd name="T60" fmla="*/ 50 w 71"/>
                  <a:gd name="T61" fmla="*/ 59 h 70"/>
                  <a:gd name="T62" fmla="*/ 50 w 71"/>
                  <a:gd name="T63" fmla="*/ 67 h 70"/>
                  <a:gd name="T64" fmla="*/ 48 w 71"/>
                  <a:gd name="T65" fmla="*/ 62 h 70"/>
                  <a:gd name="T66" fmla="*/ 47 w 71"/>
                  <a:gd name="T67" fmla="*/ 61 h 70"/>
                  <a:gd name="T68" fmla="*/ 49 w 71"/>
                  <a:gd name="T69" fmla="*/ 59 h 70"/>
                  <a:gd name="T70" fmla="*/ 50 w 71"/>
                  <a:gd name="T71" fmla="*/ 57 h 70"/>
                  <a:gd name="T72" fmla="*/ 52 w 71"/>
                  <a:gd name="T73" fmla="*/ 54 h 70"/>
                  <a:gd name="T74" fmla="*/ 51 w 71"/>
                  <a:gd name="T75" fmla="*/ 57 h 70"/>
                  <a:gd name="T76" fmla="*/ 54 w 71"/>
                  <a:gd name="T77" fmla="*/ 54 h 70"/>
                  <a:gd name="T78" fmla="*/ 55 w 71"/>
                  <a:gd name="T79" fmla="*/ 51 h 70"/>
                  <a:gd name="T80" fmla="*/ 55 w 71"/>
                  <a:gd name="T81" fmla="*/ 54 h 70"/>
                  <a:gd name="T82" fmla="*/ 57 w 71"/>
                  <a:gd name="T83" fmla="*/ 53 h 70"/>
                  <a:gd name="T84" fmla="*/ 59 w 71"/>
                  <a:gd name="T85" fmla="*/ 51 h 70"/>
                  <a:gd name="T86" fmla="*/ 62 w 71"/>
                  <a:gd name="T87" fmla="*/ 50 h 70"/>
                  <a:gd name="T88" fmla="*/ 63 w 71"/>
                  <a:gd name="T89" fmla="*/ 49 h 70"/>
                  <a:gd name="T90" fmla="*/ 64 w 71"/>
                  <a:gd name="T91" fmla="*/ 45 h 70"/>
                  <a:gd name="T92" fmla="*/ 64 w 71"/>
                  <a:gd name="T93" fmla="*/ 47 h 70"/>
                  <a:gd name="T94" fmla="*/ 68 w 71"/>
                  <a:gd name="T95" fmla="*/ 46 h 70"/>
                  <a:gd name="T96" fmla="*/ 70 w 71"/>
                  <a:gd name="T97" fmla="*/ 44 h 70"/>
                  <a:gd name="T98" fmla="*/ 70 w 71"/>
                  <a:gd name="T99" fmla="*/ 38 h 70"/>
                  <a:gd name="T100" fmla="*/ 68 w 71"/>
                  <a:gd name="T101" fmla="*/ 32 h 70"/>
                  <a:gd name="T102" fmla="*/ 67 w 71"/>
                  <a:gd name="T103" fmla="*/ 2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1" h="70">
                    <a:moveTo>
                      <a:pt x="67" y="21"/>
                    </a:moveTo>
                    <a:cubicBezTo>
                      <a:pt x="66" y="21"/>
                      <a:pt x="66" y="21"/>
                      <a:pt x="66" y="21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6" y="21"/>
                      <a:pt x="65" y="21"/>
                      <a:pt x="65" y="21"/>
                    </a:cubicBezTo>
                    <a:cubicBezTo>
                      <a:pt x="65" y="21"/>
                      <a:pt x="65" y="21"/>
                      <a:pt x="64" y="21"/>
                    </a:cubicBezTo>
                    <a:cubicBezTo>
                      <a:pt x="64" y="20"/>
                      <a:pt x="63" y="20"/>
                      <a:pt x="63" y="20"/>
                    </a:cubicBezTo>
                    <a:cubicBezTo>
                      <a:pt x="63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1" y="19"/>
                    </a:cubicBezTo>
                    <a:cubicBezTo>
                      <a:pt x="61" y="19"/>
                      <a:pt x="60" y="19"/>
                      <a:pt x="60" y="19"/>
                    </a:cubicBezTo>
                    <a:cubicBezTo>
                      <a:pt x="59" y="19"/>
                      <a:pt x="60" y="20"/>
                      <a:pt x="59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3" y="19"/>
                      <a:pt x="53" y="18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19"/>
                      <a:pt x="52" y="19"/>
                      <a:pt x="51" y="19"/>
                    </a:cubicBezTo>
                    <a:cubicBezTo>
                      <a:pt x="51" y="19"/>
                      <a:pt x="51" y="19"/>
                      <a:pt x="51" y="20"/>
                    </a:cubicBezTo>
                    <a:cubicBezTo>
                      <a:pt x="51" y="20"/>
                      <a:pt x="50" y="20"/>
                      <a:pt x="50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49" y="19"/>
                      <a:pt x="49" y="20"/>
                      <a:pt x="48" y="20"/>
                    </a:cubicBezTo>
                    <a:cubicBezTo>
                      <a:pt x="48" y="20"/>
                      <a:pt x="47" y="19"/>
                      <a:pt x="47" y="19"/>
                    </a:cubicBezTo>
                    <a:cubicBezTo>
                      <a:pt x="47" y="19"/>
                      <a:pt x="47" y="19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9"/>
                      <a:pt x="45" y="19"/>
                    </a:cubicBezTo>
                    <a:cubicBezTo>
                      <a:pt x="45" y="19"/>
                      <a:pt x="45" y="19"/>
                      <a:pt x="45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4" y="18"/>
                      <a:pt x="44" y="18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7"/>
                      <a:pt x="41" y="16"/>
                      <a:pt x="40" y="16"/>
                    </a:cubicBezTo>
                    <a:cubicBezTo>
                      <a:pt x="40" y="16"/>
                      <a:pt x="40" y="15"/>
                      <a:pt x="40" y="15"/>
                    </a:cubicBezTo>
                    <a:cubicBezTo>
                      <a:pt x="40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8" y="15"/>
                      <a:pt x="37" y="15"/>
                      <a:pt x="37" y="14"/>
                    </a:cubicBezTo>
                    <a:cubicBezTo>
                      <a:pt x="37" y="14"/>
                      <a:pt x="37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1" y="29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0"/>
                      <a:pt x="2" y="31"/>
                      <a:pt x="2" y="31"/>
                    </a:cubicBezTo>
                    <a:cubicBezTo>
                      <a:pt x="2" y="31"/>
                      <a:pt x="3" y="32"/>
                      <a:pt x="4" y="32"/>
                    </a:cubicBezTo>
                    <a:cubicBezTo>
                      <a:pt x="4" y="33"/>
                      <a:pt x="4" y="33"/>
                      <a:pt x="4" y="34"/>
                    </a:cubicBezTo>
                    <a:cubicBezTo>
                      <a:pt x="5" y="34"/>
                      <a:pt x="5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6"/>
                      <a:pt x="7" y="36"/>
                    </a:cubicBezTo>
                    <a:cubicBezTo>
                      <a:pt x="7" y="36"/>
                      <a:pt x="8" y="37"/>
                      <a:pt x="8" y="37"/>
                    </a:cubicBezTo>
                    <a:cubicBezTo>
                      <a:pt x="8" y="38"/>
                      <a:pt x="8" y="40"/>
                      <a:pt x="9" y="40"/>
                    </a:cubicBezTo>
                    <a:cubicBezTo>
                      <a:pt x="9" y="41"/>
                      <a:pt x="9" y="42"/>
                      <a:pt x="9" y="42"/>
                    </a:cubicBezTo>
                    <a:cubicBezTo>
                      <a:pt x="9" y="43"/>
                      <a:pt x="9" y="43"/>
                      <a:pt x="10" y="43"/>
                    </a:cubicBezTo>
                    <a:cubicBezTo>
                      <a:pt x="10" y="43"/>
                      <a:pt x="10" y="44"/>
                      <a:pt x="10" y="44"/>
                    </a:cubicBezTo>
                    <a:cubicBezTo>
                      <a:pt x="11" y="45"/>
                      <a:pt x="12" y="46"/>
                      <a:pt x="12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4" y="46"/>
                    </a:cubicBezTo>
                    <a:cubicBezTo>
                      <a:pt x="14" y="46"/>
                      <a:pt x="14" y="47"/>
                      <a:pt x="14" y="47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5" y="48"/>
                      <a:pt x="16" y="49"/>
                      <a:pt x="17" y="48"/>
                    </a:cubicBezTo>
                    <a:cubicBezTo>
                      <a:pt x="17" y="48"/>
                      <a:pt x="17" y="47"/>
                      <a:pt x="18" y="47"/>
                    </a:cubicBezTo>
                    <a:cubicBezTo>
                      <a:pt x="18" y="47"/>
                      <a:pt x="19" y="46"/>
                      <a:pt x="19" y="45"/>
                    </a:cubicBezTo>
                    <a:cubicBezTo>
                      <a:pt x="19" y="45"/>
                      <a:pt x="19" y="44"/>
                      <a:pt x="19" y="44"/>
                    </a:cubicBezTo>
                    <a:cubicBezTo>
                      <a:pt x="20" y="44"/>
                      <a:pt x="20" y="43"/>
                      <a:pt x="20" y="43"/>
                    </a:cubicBezTo>
                    <a:cubicBezTo>
                      <a:pt x="20" y="43"/>
                      <a:pt x="21" y="43"/>
                      <a:pt x="21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3" y="43"/>
                      <a:pt x="23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44"/>
                      <a:pt x="25" y="44"/>
                      <a:pt x="25" y="44"/>
                    </a:cubicBezTo>
                    <a:cubicBezTo>
                      <a:pt x="25" y="44"/>
                      <a:pt x="26" y="44"/>
                      <a:pt x="26" y="44"/>
                    </a:cubicBezTo>
                    <a:cubicBezTo>
                      <a:pt x="26" y="44"/>
                      <a:pt x="26" y="44"/>
                      <a:pt x="27" y="45"/>
                    </a:cubicBezTo>
                    <a:cubicBezTo>
                      <a:pt x="27" y="45"/>
                      <a:pt x="28" y="45"/>
                      <a:pt x="28" y="45"/>
                    </a:cubicBezTo>
                    <a:cubicBezTo>
                      <a:pt x="28" y="45"/>
                      <a:pt x="29" y="45"/>
                      <a:pt x="29" y="46"/>
                    </a:cubicBezTo>
                    <a:cubicBezTo>
                      <a:pt x="29" y="46"/>
                      <a:pt x="30" y="47"/>
                      <a:pt x="30" y="47"/>
                    </a:cubicBezTo>
                    <a:cubicBezTo>
                      <a:pt x="31" y="48"/>
                      <a:pt x="31" y="48"/>
                      <a:pt x="30" y="48"/>
                    </a:cubicBezTo>
                    <a:cubicBezTo>
                      <a:pt x="30" y="48"/>
                      <a:pt x="32" y="49"/>
                      <a:pt x="32" y="50"/>
                    </a:cubicBezTo>
                    <a:cubicBezTo>
                      <a:pt x="32" y="50"/>
                      <a:pt x="32" y="50"/>
                      <a:pt x="32" y="51"/>
                    </a:cubicBezTo>
                    <a:cubicBezTo>
                      <a:pt x="32" y="51"/>
                      <a:pt x="33" y="52"/>
                      <a:pt x="33" y="53"/>
                    </a:cubicBezTo>
                    <a:cubicBezTo>
                      <a:pt x="33" y="53"/>
                      <a:pt x="33" y="53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4"/>
                      <a:pt x="35" y="56"/>
                      <a:pt x="35" y="56"/>
                    </a:cubicBezTo>
                    <a:cubicBezTo>
                      <a:pt x="35" y="56"/>
                      <a:pt x="35" y="57"/>
                      <a:pt x="36" y="57"/>
                    </a:cubicBezTo>
                    <a:cubicBezTo>
                      <a:pt x="36" y="58"/>
                      <a:pt x="37" y="58"/>
                      <a:pt x="37" y="59"/>
                    </a:cubicBezTo>
                    <a:cubicBezTo>
                      <a:pt x="37" y="60"/>
                      <a:pt x="37" y="60"/>
                      <a:pt x="37" y="61"/>
                    </a:cubicBezTo>
                    <a:cubicBezTo>
                      <a:pt x="38" y="61"/>
                      <a:pt x="38" y="62"/>
                      <a:pt x="38" y="62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4"/>
                      <a:pt x="39" y="64"/>
                    </a:cubicBezTo>
                    <a:cubicBezTo>
                      <a:pt x="39" y="64"/>
                      <a:pt x="40" y="64"/>
                      <a:pt x="40" y="65"/>
                    </a:cubicBezTo>
                    <a:cubicBezTo>
                      <a:pt x="40" y="66"/>
                      <a:pt x="40" y="66"/>
                      <a:pt x="41" y="67"/>
                    </a:cubicBezTo>
                    <a:cubicBezTo>
                      <a:pt x="41" y="67"/>
                      <a:pt x="42" y="67"/>
                      <a:pt x="42" y="67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2" y="67"/>
                      <a:pt x="43" y="68"/>
                      <a:pt x="43" y="68"/>
                    </a:cubicBezTo>
                    <a:cubicBezTo>
                      <a:pt x="43" y="68"/>
                      <a:pt x="43" y="68"/>
                      <a:pt x="44" y="68"/>
                    </a:cubicBezTo>
                    <a:cubicBezTo>
                      <a:pt x="44" y="68"/>
                      <a:pt x="47" y="68"/>
                      <a:pt x="47" y="68"/>
                    </a:cubicBezTo>
                    <a:cubicBezTo>
                      <a:pt x="47" y="68"/>
                      <a:pt x="48" y="68"/>
                      <a:pt x="48" y="69"/>
                    </a:cubicBezTo>
                    <a:cubicBezTo>
                      <a:pt x="48" y="69"/>
                      <a:pt x="49" y="70"/>
                      <a:pt x="49" y="70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0" y="68"/>
                      <a:pt x="50" y="67"/>
                      <a:pt x="50" y="67"/>
                    </a:cubicBezTo>
                    <a:cubicBezTo>
                      <a:pt x="50" y="66"/>
                      <a:pt x="50" y="66"/>
                      <a:pt x="50" y="65"/>
                    </a:cubicBezTo>
                    <a:cubicBezTo>
                      <a:pt x="50" y="65"/>
                      <a:pt x="49" y="64"/>
                      <a:pt x="50" y="62"/>
                    </a:cubicBezTo>
                    <a:cubicBezTo>
                      <a:pt x="50" y="61"/>
                      <a:pt x="50" y="60"/>
                      <a:pt x="50" y="60"/>
                    </a:cubicBezTo>
                    <a:cubicBezTo>
                      <a:pt x="51" y="59"/>
                      <a:pt x="50" y="59"/>
                      <a:pt x="50" y="59"/>
                    </a:cubicBezTo>
                    <a:cubicBezTo>
                      <a:pt x="49" y="60"/>
                      <a:pt x="49" y="61"/>
                      <a:pt x="49" y="62"/>
                    </a:cubicBezTo>
                    <a:cubicBezTo>
                      <a:pt x="49" y="64"/>
                      <a:pt x="49" y="64"/>
                      <a:pt x="49" y="65"/>
                    </a:cubicBezTo>
                    <a:cubicBezTo>
                      <a:pt x="49" y="66"/>
                      <a:pt x="50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50" y="67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5"/>
                    </a:cubicBezTo>
                    <a:cubicBezTo>
                      <a:pt x="49" y="65"/>
                      <a:pt x="49" y="64"/>
                      <a:pt x="49" y="64"/>
                    </a:cubicBezTo>
                    <a:cubicBezTo>
                      <a:pt x="48" y="63"/>
                      <a:pt x="48" y="63"/>
                      <a:pt x="48" y="62"/>
                    </a:cubicBezTo>
                    <a:cubicBezTo>
                      <a:pt x="48" y="62"/>
                      <a:pt x="48" y="61"/>
                      <a:pt x="47" y="61"/>
                    </a:cubicBezTo>
                    <a:cubicBezTo>
                      <a:pt x="47" y="61"/>
                      <a:pt x="47" y="61"/>
                      <a:pt x="47" y="60"/>
                    </a:cubicBezTo>
                    <a:cubicBezTo>
                      <a:pt x="47" y="60"/>
                      <a:pt x="47" y="60"/>
                      <a:pt x="47" y="60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8" y="61"/>
                      <a:pt x="48" y="59"/>
                      <a:pt x="48" y="59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9" y="62"/>
                      <a:pt x="49" y="61"/>
                    </a:cubicBezTo>
                    <a:cubicBezTo>
                      <a:pt x="49" y="61"/>
                      <a:pt x="49" y="60"/>
                      <a:pt x="49" y="59"/>
                    </a:cubicBezTo>
                    <a:cubicBezTo>
                      <a:pt x="50" y="58"/>
                      <a:pt x="50" y="57"/>
                      <a:pt x="49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7"/>
                      <a:pt x="48" y="57"/>
                      <a:pt x="49" y="57"/>
                    </a:cubicBezTo>
                    <a:cubicBezTo>
                      <a:pt x="49" y="57"/>
                      <a:pt x="50" y="57"/>
                      <a:pt x="50" y="57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51" y="57"/>
                      <a:pt x="51" y="57"/>
                      <a:pt x="51" y="55"/>
                    </a:cubicBezTo>
                    <a:cubicBezTo>
                      <a:pt x="51" y="55"/>
                      <a:pt x="51" y="55"/>
                      <a:pt x="52" y="55"/>
                    </a:cubicBezTo>
                    <a:cubicBezTo>
                      <a:pt x="52" y="55"/>
                      <a:pt x="52" y="55"/>
                      <a:pt x="52" y="54"/>
                    </a:cubicBezTo>
                    <a:cubicBezTo>
                      <a:pt x="53" y="54"/>
                      <a:pt x="53" y="53"/>
                      <a:pt x="53" y="54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53" y="54"/>
                      <a:pt x="52" y="55"/>
                      <a:pt x="52" y="56"/>
                    </a:cubicBezTo>
                    <a:cubicBezTo>
                      <a:pt x="52" y="56"/>
                      <a:pt x="51" y="56"/>
                      <a:pt x="51" y="57"/>
                    </a:cubicBezTo>
                    <a:cubicBezTo>
                      <a:pt x="51" y="57"/>
                      <a:pt x="51" y="57"/>
                      <a:pt x="52" y="57"/>
                    </a:cubicBezTo>
                    <a:cubicBezTo>
                      <a:pt x="52" y="57"/>
                      <a:pt x="52" y="56"/>
                      <a:pt x="52" y="56"/>
                    </a:cubicBezTo>
                    <a:cubicBezTo>
                      <a:pt x="53" y="55"/>
                      <a:pt x="54" y="55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4" y="54"/>
                      <a:pt x="54" y="54"/>
                      <a:pt x="54" y="53"/>
                    </a:cubicBezTo>
                    <a:cubicBezTo>
                      <a:pt x="54" y="53"/>
                      <a:pt x="53" y="52"/>
                      <a:pt x="53" y="52"/>
                    </a:cubicBezTo>
                    <a:cubicBezTo>
                      <a:pt x="54" y="51"/>
                      <a:pt x="54" y="52"/>
                      <a:pt x="54" y="52"/>
                    </a:cubicBezTo>
                    <a:cubicBezTo>
                      <a:pt x="55" y="52"/>
                      <a:pt x="54" y="51"/>
                      <a:pt x="55" y="51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55" y="52"/>
                      <a:pt x="56" y="51"/>
                      <a:pt x="56" y="51"/>
                    </a:cubicBezTo>
                    <a:cubicBezTo>
                      <a:pt x="56" y="52"/>
                      <a:pt x="55" y="52"/>
                      <a:pt x="55" y="52"/>
                    </a:cubicBezTo>
                    <a:cubicBezTo>
                      <a:pt x="55" y="53"/>
                      <a:pt x="54" y="53"/>
                      <a:pt x="55" y="54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8" y="52"/>
                      <a:pt x="58" y="52"/>
                    </a:cubicBezTo>
                    <a:cubicBezTo>
                      <a:pt x="58" y="52"/>
                      <a:pt x="58" y="52"/>
                      <a:pt x="57" y="52"/>
                    </a:cubicBezTo>
                    <a:cubicBezTo>
                      <a:pt x="57" y="52"/>
                      <a:pt x="57" y="53"/>
                      <a:pt x="57" y="53"/>
                    </a:cubicBezTo>
                    <a:cubicBezTo>
                      <a:pt x="57" y="53"/>
                      <a:pt x="56" y="53"/>
                      <a:pt x="56" y="52"/>
                    </a:cubicBezTo>
                    <a:cubicBezTo>
                      <a:pt x="56" y="52"/>
                      <a:pt x="57" y="52"/>
                      <a:pt x="58" y="52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58" y="52"/>
                      <a:pt x="59" y="52"/>
                      <a:pt x="59" y="51"/>
                    </a:cubicBezTo>
                    <a:cubicBezTo>
                      <a:pt x="59" y="51"/>
                      <a:pt x="59" y="51"/>
                      <a:pt x="60" y="51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2" y="50"/>
                      <a:pt x="62" y="50"/>
                    </a:cubicBezTo>
                    <a:cubicBezTo>
                      <a:pt x="62" y="50"/>
                      <a:pt x="63" y="50"/>
                      <a:pt x="63" y="49"/>
                    </a:cubicBezTo>
                    <a:cubicBezTo>
                      <a:pt x="63" y="49"/>
                      <a:pt x="63" y="50"/>
                      <a:pt x="64" y="50"/>
                    </a:cubicBezTo>
                    <a:cubicBezTo>
                      <a:pt x="64" y="49"/>
                      <a:pt x="64" y="49"/>
                      <a:pt x="64" y="48"/>
                    </a:cubicBezTo>
                    <a:cubicBezTo>
                      <a:pt x="64" y="48"/>
                      <a:pt x="63" y="49"/>
                      <a:pt x="63" y="49"/>
                    </a:cubicBezTo>
                    <a:cubicBezTo>
                      <a:pt x="63" y="49"/>
                      <a:pt x="63" y="49"/>
                      <a:pt x="63" y="48"/>
                    </a:cubicBezTo>
                    <a:cubicBezTo>
                      <a:pt x="63" y="48"/>
                      <a:pt x="63" y="47"/>
                      <a:pt x="63" y="46"/>
                    </a:cubicBezTo>
                    <a:cubicBezTo>
                      <a:pt x="62" y="46"/>
                      <a:pt x="63" y="46"/>
                      <a:pt x="63" y="46"/>
                    </a:cubicBezTo>
                    <a:cubicBezTo>
                      <a:pt x="63" y="46"/>
                      <a:pt x="64" y="45"/>
                      <a:pt x="64" y="45"/>
                    </a:cubicBezTo>
                    <a:cubicBezTo>
                      <a:pt x="64" y="45"/>
                      <a:pt x="65" y="45"/>
                      <a:pt x="65" y="45"/>
                    </a:cubicBezTo>
                    <a:cubicBezTo>
                      <a:pt x="64" y="46"/>
                      <a:pt x="64" y="46"/>
                      <a:pt x="64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5" y="47"/>
                      <a:pt x="65" y="47"/>
                      <a:pt x="64" y="47"/>
                    </a:cubicBezTo>
                    <a:cubicBezTo>
                      <a:pt x="64" y="47"/>
                      <a:pt x="64" y="48"/>
                      <a:pt x="64" y="48"/>
                    </a:cubicBezTo>
                    <a:cubicBezTo>
                      <a:pt x="65" y="48"/>
                      <a:pt x="66" y="47"/>
                      <a:pt x="66" y="47"/>
                    </a:cubicBezTo>
                    <a:cubicBezTo>
                      <a:pt x="66" y="47"/>
                      <a:pt x="66" y="46"/>
                      <a:pt x="67" y="46"/>
                    </a:cubicBezTo>
                    <a:cubicBezTo>
                      <a:pt x="67" y="46"/>
                      <a:pt x="68" y="46"/>
                      <a:pt x="68" y="46"/>
                    </a:cubicBezTo>
                    <a:cubicBezTo>
                      <a:pt x="69" y="46"/>
                      <a:pt x="69" y="46"/>
                      <a:pt x="69" y="46"/>
                    </a:cubicBezTo>
                    <a:cubicBezTo>
                      <a:pt x="69" y="45"/>
                      <a:pt x="69" y="45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3"/>
                    </a:cubicBezTo>
                    <a:cubicBezTo>
                      <a:pt x="70" y="43"/>
                      <a:pt x="70" y="42"/>
                      <a:pt x="70" y="41"/>
                    </a:cubicBezTo>
                    <a:cubicBezTo>
                      <a:pt x="70" y="40"/>
                      <a:pt x="70" y="39"/>
                      <a:pt x="70" y="38"/>
                    </a:cubicBezTo>
                    <a:cubicBezTo>
                      <a:pt x="71" y="37"/>
                      <a:pt x="70" y="37"/>
                      <a:pt x="70" y="37"/>
                    </a:cubicBezTo>
                    <a:cubicBezTo>
                      <a:pt x="69" y="36"/>
                      <a:pt x="69" y="36"/>
                      <a:pt x="69" y="35"/>
                    </a:cubicBezTo>
                    <a:cubicBezTo>
                      <a:pt x="69" y="34"/>
                      <a:pt x="69" y="33"/>
                      <a:pt x="69" y="33"/>
                    </a:cubicBezTo>
                    <a:cubicBezTo>
                      <a:pt x="69" y="33"/>
                      <a:pt x="68" y="33"/>
                      <a:pt x="68" y="32"/>
                    </a:cubicBezTo>
                    <a:cubicBezTo>
                      <a:pt x="68" y="31"/>
                      <a:pt x="67" y="30"/>
                      <a:pt x="67" y="30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67" y="22"/>
                      <a:pt x="67" y="22"/>
                      <a:pt x="67" y="22"/>
                    </a:cubicBezTo>
                    <a:lnTo>
                      <a:pt x="67" y="21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431">
                <a:extLst>
                  <a:ext uri="{FF2B5EF4-FFF2-40B4-BE49-F238E27FC236}">
                    <a16:creationId xmlns:a16="http://schemas.microsoft.com/office/drawing/2014/main" id="{B1E8DC41-1990-4935-AA98-C68F12BD6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58989" y="958851"/>
                <a:ext cx="127000" cy="133350"/>
              </a:xfrm>
              <a:custGeom>
                <a:avLst/>
                <a:gdLst>
                  <a:gd name="T0" fmla="*/ 13 w 35"/>
                  <a:gd name="T1" fmla="*/ 34 h 37"/>
                  <a:gd name="T2" fmla="*/ 32 w 35"/>
                  <a:gd name="T3" fmla="*/ 36 h 37"/>
                  <a:gd name="T4" fmla="*/ 35 w 35"/>
                  <a:gd name="T5" fmla="*/ 4 h 37"/>
                  <a:gd name="T6" fmla="*/ 34 w 35"/>
                  <a:gd name="T7" fmla="*/ 4 h 37"/>
                  <a:gd name="T8" fmla="*/ 5 w 35"/>
                  <a:gd name="T9" fmla="*/ 0 h 37"/>
                  <a:gd name="T10" fmla="*/ 0 w 35"/>
                  <a:gd name="T11" fmla="*/ 36 h 37"/>
                  <a:gd name="T12" fmla="*/ 4 w 35"/>
                  <a:gd name="T13" fmla="*/ 37 h 37"/>
                  <a:gd name="T14" fmla="*/ 4 w 35"/>
                  <a:gd name="T15" fmla="*/ 34 h 37"/>
                  <a:gd name="T16" fmla="*/ 13 w 35"/>
                  <a:gd name="T17" fmla="*/ 35 h 37"/>
                  <a:gd name="T18" fmla="*/ 13 w 35"/>
                  <a:gd name="T19" fmla="*/ 35 h 37"/>
                  <a:gd name="T20" fmla="*/ 13 w 35"/>
                  <a:gd name="T21" fmla="*/ 35 h 37"/>
                  <a:gd name="T22" fmla="*/ 13 w 35"/>
                  <a:gd name="T2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7">
                    <a:moveTo>
                      <a:pt x="13" y="34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2" y="3"/>
                      <a:pt x="6" y="1"/>
                      <a:pt x="5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lnTo>
                      <a:pt x="13" y="34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432">
                <a:extLst>
                  <a:ext uri="{FF2B5EF4-FFF2-40B4-BE49-F238E27FC236}">
                    <a16:creationId xmlns:a16="http://schemas.microsoft.com/office/drawing/2014/main" id="{F61CD569-F714-48FA-AC72-DA462306E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36752" y="973138"/>
                <a:ext cx="165100" cy="87313"/>
              </a:xfrm>
              <a:custGeom>
                <a:avLst/>
                <a:gdLst>
                  <a:gd name="T0" fmla="*/ 15 w 45"/>
                  <a:gd name="T1" fmla="*/ 5 h 24"/>
                  <a:gd name="T2" fmla="*/ 15 w 45"/>
                  <a:gd name="T3" fmla="*/ 17 h 24"/>
                  <a:gd name="T4" fmla="*/ 18 w 45"/>
                  <a:gd name="T5" fmla="*/ 18 h 24"/>
                  <a:gd name="T6" fmla="*/ 19 w 45"/>
                  <a:gd name="T7" fmla="*/ 18 h 24"/>
                  <a:gd name="T8" fmla="*/ 22 w 45"/>
                  <a:gd name="T9" fmla="*/ 20 h 24"/>
                  <a:gd name="T10" fmla="*/ 22 w 45"/>
                  <a:gd name="T11" fmla="*/ 20 h 24"/>
                  <a:gd name="T12" fmla="*/ 24 w 45"/>
                  <a:gd name="T13" fmla="*/ 21 h 24"/>
                  <a:gd name="T14" fmla="*/ 24 w 45"/>
                  <a:gd name="T15" fmla="*/ 21 h 24"/>
                  <a:gd name="T16" fmla="*/ 24 w 45"/>
                  <a:gd name="T17" fmla="*/ 22 h 24"/>
                  <a:gd name="T18" fmla="*/ 24 w 45"/>
                  <a:gd name="T19" fmla="*/ 21 h 24"/>
                  <a:gd name="T20" fmla="*/ 26 w 45"/>
                  <a:gd name="T21" fmla="*/ 21 h 24"/>
                  <a:gd name="T22" fmla="*/ 27 w 45"/>
                  <a:gd name="T23" fmla="*/ 23 h 24"/>
                  <a:gd name="T24" fmla="*/ 29 w 45"/>
                  <a:gd name="T25" fmla="*/ 22 h 24"/>
                  <a:gd name="T26" fmla="*/ 30 w 45"/>
                  <a:gd name="T27" fmla="*/ 23 h 24"/>
                  <a:gd name="T28" fmla="*/ 31 w 45"/>
                  <a:gd name="T29" fmla="*/ 22 h 24"/>
                  <a:gd name="T30" fmla="*/ 32 w 45"/>
                  <a:gd name="T31" fmla="*/ 22 h 24"/>
                  <a:gd name="T32" fmla="*/ 32 w 45"/>
                  <a:gd name="T33" fmla="*/ 22 h 24"/>
                  <a:gd name="T34" fmla="*/ 32 w 45"/>
                  <a:gd name="T35" fmla="*/ 22 h 24"/>
                  <a:gd name="T36" fmla="*/ 34 w 45"/>
                  <a:gd name="T37" fmla="*/ 22 h 24"/>
                  <a:gd name="T38" fmla="*/ 34 w 45"/>
                  <a:gd name="T39" fmla="*/ 22 h 24"/>
                  <a:gd name="T40" fmla="*/ 35 w 45"/>
                  <a:gd name="T41" fmla="*/ 23 h 24"/>
                  <a:gd name="T42" fmla="*/ 36 w 45"/>
                  <a:gd name="T43" fmla="*/ 23 h 24"/>
                  <a:gd name="T44" fmla="*/ 39 w 45"/>
                  <a:gd name="T45" fmla="*/ 22 h 24"/>
                  <a:gd name="T46" fmla="*/ 39 w 45"/>
                  <a:gd name="T47" fmla="*/ 22 h 24"/>
                  <a:gd name="T48" fmla="*/ 41 w 45"/>
                  <a:gd name="T49" fmla="*/ 22 h 24"/>
                  <a:gd name="T50" fmla="*/ 42 w 45"/>
                  <a:gd name="T51" fmla="*/ 23 h 24"/>
                  <a:gd name="T52" fmla="*/ 43 w 45"/>
                  <a:gd name="T53" fmla="*/ 24 h 24"/>
                  <a:gd name="T54" fmla="*/ 44 w 45"/>
                  <a:gd name="T55" fmla="*/ 24 h 24"/>
                  <a:gd name="T56" fmla="*/ 45 w 45"/>
                  <a:gd name="T57" fmla="*/ 24 h 24"/>
                  <a:gd name="T58" fmla="*/ 44 w 45"/>
                  <a:gd name="T59" fmla="*/ 2 h 24"/>
                  <a:gd name="T60" fmla="*/ 6 w 45"/>
                  <a:gd name="T61" fmla="*/ 1 h 24"/>
                  <a:gd name="T62" fmla="*/ 1 w 45"/>
                  <a:gd name="T6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" h="24">
                    <a:moveTo>
                      <a:pt x="0" y="3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6" y="17"/>
                      <a:pt x="17" y="17"/>
                    </a:cubicBezTo>
                    <a:cubicBezTo>
                      <a:pt x="17" y="17"/>
                      <a:pt x="18" y="18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9"/>
                      <a:pt x="20" y="20"/>
                      <a:pt x="21" y="20"/>
                    </a:cubicBezTo>
                    <a:cubicBezTo>
                      <a:pt x="21" y="20"/>
                      <a:pt x="21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0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2"/>
                      <a:pt x="24" y="22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5" y="20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2"/>
                      <a:pt x="27" y="23"/>
                      <a:pt x="27" y="23"/>
                    </a:cubicBezTo>
                    <a:cubicBezTo>
                      <a:pt x="28" y="23"/>
                      <a:pt x="28" y="22"/>
                      <a:pt x="28" y="22"/>
                    </a:cubicBezTo>
                    <a:cubicBezTo>
                      <a:pt x="28" y="22"/>
                      <a:pt x="29" y="22"/>
                      <a:pt x="29" y="22"/>
                    </a:cubicBezTo>
                    <a:cubicBezTo>
                      <a:pt x="29" y="22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3"/>
                      <a:pt x="32" y="23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1"/>
                      <a:pt x="32" y="21"/>
                      <a:pt x="32" y="22"/>
                    </a:cubicBezTo>
                    <a:cubicBezTo>
                      <a:pt x="33" y="22"/>
                      <a:pt x="33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6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7" y="23"/>
                      <a:pt x="38" y="23"/>
                      <a:pt x="38" y="23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0" y="22"/>
                      <a:pt x="40" y="22"/>
                      <a:pt x="41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1" y="22"/>
                      <a:pt x="41" y="22"/>
                      <a:pt x="42" y="2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23"/>
                      <a:pt x="43" y="23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4"/>
                      <a:pt x="45" y="24"/>
                      <a:pt x="45" y="2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433">
                <a:extLst>
                  <a:ext uri="{FF2B5EF4-FFF2-40B4-BE49-F238E27FC236}">
                    <a16:creationId xmlns:a16="http://schemas.microsoft.com/office/drawing/2014/main" id="{2D21F9FC-9366-4846-B000-7458C817B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4" y="990601"/>
                <a:ext cx="95250" cy="84138"/>
              </a:xfrm>
              <a:custGeom>
                <a:avLst/>
                <a:gdLst>
                  <a:gd name="T0" fmla="*/ 26 w 26"/>
                  <a:gd name="T1" fmla="*/ 4 h 23"/>
                  <a:gd name="T2" fmla="*/ 26 w 26"/>
                  <a:gd name="T3" fmla="*/ 3 h 23"/>
                  <a:gd name="T4" fmla="*/ 25 w 26"/>
                  <a:gd name="T5" fmla="*/ 2 h 23"/>
                  <a:gd name="T6" fmla="*/ 25 w 26"/>
                  <a:gd name="T7" fmla="*/ 2 h 23"/>
                  <a:gd name="T8" fmla="*/ 23 w 26"/>
                  <a:gd name="T9" fmla="*/ 2 h 23"/>
                  <a:gd name="T10" fmla="*/ 23 w 26"/>
                  <a:gd name="T11" fmla="*/ 1 h 23"/>
                  <a:gd name="T12" fmla="*/ 23 w 26"/>
                  <a:gd name="T13" fmla="*/ 0 h 23"/>
                  <a:gd name="T14" fmla="*/ 23 w 26"/>
                  <a:gd name="T15" fmla="*/ 0 h 23"/>
                  <a:gd name="T16" fmla="*/ 0 w 26"/>
                  <a:gd name="T17" fmla="*/ 1 h 23"/>
                  <a:gd name="T18" fmla="*/ 0 w 26"/>
                  <a:gd name="T19" fmla="*/ 12 h 23"/>
                  <a:gd name="T20" fmla="*/ 1 w 26"/>
                  <a:gd name="T21" fmla="*/ 19 h 23"/>
                  <a:gd name="T22" fmla="*/ 1 w 26"/>
                  <a:gd name="T23" fmla="*/ 19 h 23"/>
                  <a:gd name="T24" fmla="*/ 1 w 26"/>
                  <a:gd name="T25" fmla="*/ 19 h 23"/>
                  <a:gd name="T26" fmla="*/ 1 w 26"/>
                  <a:gd name="T27" fmla="*/ 19 h 23"/>
                  <a:gd name="T28" fmla="*/ 1 w 26"/>
                  <a:gd name="T29" fmla="*/ 19 h 23"/>
                  <a:gd name="T30" fmla="*/ 2 w 26"/>
                  <a:gd name="T31" fmla="*/ 20 h 23"/>
                  <a:gd name="T32" fmla="*/ 2 w 26"/>
                  <a:gd name="T33" fmla="*/ 20 h 23"/>
                  <a:gd name="T34" fmla="*/ 2 w 26"/>
                  <a:gd name="T35" fmla="*/ 20 h 23"/>
                  <a:gd name="T36" fmla="*/ 3 w 26"/>
                  <a:gd name="T37" fmla="*/ 23 h 23"/>
                  <a:gd name="T38" fmla="*/ 19 w 26"/>
                  <a:gd name="T39" fmla="*/ 22 h 23"/>
                  <a:gd name="T40" fmla="*/ 20 w 26"/>
                  <a:gd name="T41" fmla="*/ 20 h 23"/>
                  <a:gd name="T42" fmla="*/ 20 w 26"/>
                  <a:gd name="T43" fmla="*/ 20 h 23"/>
                  <a:gd name="T44" fmla="*/ 19 w 26"/>
                  <a:gd name="T45" fmla="*/ 20 h 23"/>
                  <a:gd name="T46" fmla="*/ 19 w 26"/>
                  <a:gd name="T47" fmla="*/ 19 h 23"/>
                  <a:gd name="T48" fmla="*/ 19 w 26"/>
                  <a:gd name="T49" fmla="*/ 19 h 23"/>
                  <a:gd name="T50" fmla="*/ 19 w 26"/>
                  <a:gd name="T51" fmla="*/ 19 h 23"/>
                  <a:gd name="T52" fmla="*/ 19 w 26"/>
                  <a:gd name="T53" fmla="*/ 19 h 23"/>
                  <a:gd name="T54" fmla="*/ 19 w 26"/>
                  <a:gd name="T55" fmla="*/ 18 h 23"/>
                  <a:gd name="T56" fmla="*/ 19 w 26"/>
                  <a:gd name="T57" fmla="*/ 17 h 23"/>
                  <a:gd name="T58" fmla="*/ 19 w 26"/>
                  <a:gd name="T59" fmla="*/ 16 h 23"/>
                  <a:gd name="T60" fmla="*/ 20 w 26"/>
                  <a:gd name="T61" fmla="*/ 15 h 23"/>
                  <a:gd name="T62" fmla="*/ 21 w 26"/>
                  <a:gd name="T63" fmla="*/ 13 h 23"/>
                  <a:gd name="T64" fmla="*/ 21 w 26"/>
                  <a:gd name="T65" fmla="*/ 13 h 23"/>
                  <a:gd name="T66" fmla="*/ 21 w 26"/>
                  <a:gd name="T67" fmla="*/ 13 h 23"/>
                  <a:gd name="T68" fmla="*/ 22 w 26"/>
                  <a:gd name="T69" fmla="*/ 12 h 23"/>
                  <a:gd name="T70" fmla="*/ 22 w 26"/>
                  <a:gd name="T71" fmla="*/ 11 h 23"/>
                  <a:gd name="T72" fmla="*/ 22 w 26"/>
                  <a:gd name="T73" fmla="*/ 11 h 23"/>
                  <a:gd name="T74" fmla="*/ 22 w 26"/>
                  <a:gd name="T75" fmla="*/ 11 h 23"/>
                  <a:gd name="T76" fmla="*/ 23 w 26"/>
                  <a:gd name="T77" fmla="*/ 10 h 23"/>
                  <a:gd name="T78" fmla="*/ 23 w 26"/>
                  <a:gd name="T79" fmla="*/ 9 h 23"/>
                  <a:gd name="T80" fmla="*/ 23 w 26"/>
                  <a:gd name="T81" fmla="*/ 9 h 23"/>
                  <a:gd name="T82" fmla="*/ 23 w 26"/>
                  <a:gd name="T83" fmla="*/ 9 h 23"/>
                  <a:gd name="T84" fmla="*/ 23 w 26"/>
                  <a:gd name="T85" fmla="*/ 9 h 23"/>
                  <a:gd name="T86" fmla="*/ 23 w 26"/>
                  <a:gd name="T87" fmla="*/ 9 h 23"/>
                  <a:gd name="T88" fmla="*/ 23 w 26"/>
                  <a:gd name="T89" fmla="*/ 9 h 23"/>
                  <a:gd name="T90" fmla="*/ 24 w 26"/>
                  <a:gd name="T91" fmla="*/ 8 h 23"/>
                  <a:gd name="T92" fmla="*/ 24 w 26"/>
                  <a:gd name="T93" fmla="*/ 7 h 23"/>
                  <a:gd name="T94" fmla="*/ 24 w 26"/>
                  <a:gd name="T95" fmla="*/ 6 h 23"/>
                  <a:gd name="T96" fmla="*/ 25 w 26"/>
                  <a:gd name="T97" fmla="*/ 5 h 23"/>
                  <a:gd name="T98" fmla="*/ 25 w 26"/>
                  <a:gd name="T99" fmla="*/ 5 h 23"/>
                  <a:gd name="T100" fmla="*/ 25 w 26"/>
                  <a:gd name="T101" fmla="*/ 4 h 23"/>
                  <a:gd name="T102" fmla="*/ 26 w 26"/>
                  <a:gd name="T103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" h="23">
                    <a:moveTo>
                      <a:pt x="26" y="4"/>
                    </a:moveTo>
                    <a:cubicBezTo>
                      <a:pt x="26" y="4"/>
                      <a:pt x="26" y="4"/>
                      <a:pt x="26" y="3"/>
                    </a:cubicBezTo>
                    <a:cubicBezTo>
                      <a:pt x="25" y="3"/>
                      <a:pt x="25" y="3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4" y="2"/>
                      <a:pt x="23" y="2"/>
                    </a:cubicBezTo>
                    <a:cubicBezTo>
                      <a:pt x="23" y="2"/>
                      <a:pt x="23" y="2"/>
                      <a:pt x="23" y="1"/>
                    </a:cubicBezTo>
                    <a:cubicBezTo>
                      <a:pt x="23" y="1"/>
                      <a:pt x="23" y="1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5"/>
                      <a:pt x="0" y="9"/>
                      <a:pt x="0" y="12"/>
                    </a:cubicBezTo>
                    <a:cubicBezTo>
                      <a:pt x="1" y="15"/>
                      <a:pt x="1" y="17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8" y="22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19" y="17"/>
                      <a:pt x="19" y="17"/>
                      <a:pt x="19" y="16"/>
                    </a:cubicBezTo>
                    <a:cubicBezTo>
                      <a:pt x="19" y="16"/>
                      <a:pt x="20" y="15"/>
                      <a:pt x="20" y="15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2" y="12"/>
                    </a:cubicBezTo>
                    <a:cubicBezTo>
                      <a:pt x="22" y="12"/>
                      <a:pt x="22" y="12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0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4" y="8"/>
                      <a:pt x="24" y="8"/>
                    </a:cubicBezTo>
                    <a:cubicBezTo>
                      <a:pt x="24" y="8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6"/>
                    </a:cubicBezTo>
                    <a:cubicBezTo>
                      <a:pt x="25" y="6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6" y="4"/>
                      <a:pt x="26" y="4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434">
                <a:extLst>
                  <a:ext uri="{FF2B5EF4-FFF2-40B4-BE49-F238E27FC236}">
                    <a16:creationId xmlns:a16="http://schemas.microsoft.com/office/drawing/2014/main" id="{309205E4-69EF-4B35-881F-ED7837EA9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20852" y="854076"/>
                <a:ext cx="73025" cy="127000"/>
              </a:xfrm>
              <a:custGeom>
                <a:avLst/>
                <a:gdLst>
                  <a:gd name="T0" fmla="*/ 13 w 20"/>
                  <a:gd name="T1" fmla="*/ 35 h 35"/>
                  <a:gd name="T2" fmla="*/ 14 w 20"/>
                  <a:gd name="T3" fmla="*/ 33 h 35"/>
                  <a:gd name="T4" fmla="*/ 16 w 20"/>
                  <a:gd name="T5" fmla="*/ 34 h 35"/>
                  <a:gd name="T6" fmla="*/ 17 w 20"/>
                  <a:gd name="T7" fmla="*/ 32 h 35"/>
                  <a:gd name="T8" fmla="*/ 18 w 20"/>
                  <a:gd name="T9" fmla="*/ 31 h 35"/>
                  <a:gd name="T10" fmla="*/ 18 w 20"/>
                  <a:gd name="T11" fmla="*/ 29 h 35"/>
                  <a:gd name="T12" fmla="*/ 18 w 20"/>
                  <a:gd name="T13" fmla="*/ 28 h 35"/>
                  <a:gd name="T14" fmla="*/ 18 w 20"/>
                  <a:gd name="T15" fmla="*/ 27 h 35"/>
                  <a:gd name="T16" fmla="*/ 18 w 20"/>
                  <a:gd name="T17" fmla="*/ 27 h 35"/>
                  <a:gd name="T18" fmla="*/ 19 w 20"/>
                  <a:gd name="T19" fmla="*/ 26 h 35"/>
                  <a:gd name="T20" fmla="*/ 20 w 20"/>
                  <a:gd name="T21" fmla="*/ 24 h 35"/>
                  <a:gd name="T22" fmla="*/ 20 w 20"/>
                  <a:gd name="T23" fmla="*/ 22 h 35"/>
                  <a:gd name="T24" fmla="*/ 20 w 20"/>
                  <a:gd name="T25" fmla="*/ 20 h 35"/>
                  <a:gd name="T26" fmla="*/ 19 w 20"/>
                  <a:gd name="T27" fmla="*/ 4 h 35"/>
                  <a:gd name="T28" fmla="*/ 17 w 20"/>
                  <a:gd name="T29" fmla="*/ 1 h 35"/>
                  <a:gd name="T30" fmla="*/ 16 w 20"/>
                  <a:gd name="T31" fmla="*/ 0 h 35"/>
                  <a:gd name="T32" fmla="*/ 3 w 20"/>
                  <a:gd name="T33" fmla="*/ 0 h 35"/>
                  <a:gd name="T34" fmla="*/ 5 w 20"/>
                  <a:gd name="T35" fmla="*/ 2 h 35"/>
                  <a:gd name="T36" fmla="*/ 6 w 20"/>
                  <a:gd name="T37" fmla="*/ 3 h 35"/>
                  <a:gd name="T38" fmla="*/ 6 w 20"/>
                  <a:gd name="T39" fmla="*/ 5 h 35"/>
                  <a:gd name="T40" fmla="*/ 6 w 20"/>
                  <a:gd name="T41" fmla="*/ 5 h 35"/>
                  <a:gd name="T42" fmla="*/ 5 w 20"/>
                  <a:gd name="T43" fmla="*/ 6 h 35"/>
                  <a:gd name="T44" fmla="*/ 3 w 20"/>
                  <a:gd name="T45" fmla="*/ 8 h 35"/>
                  <a:gd name="T46" fmla="*/ 3 w 20"/>
                  <a:gd name="T47" fmla="*/ 8 h 35"/>
                  <a:gd name="T48" fmla="*/ 2 w 20"/>
                  <a:gd name="T49" fmla="*/ 9 h 35"/>
                  <a:gd name="T50" fmla="*/ 2 w 20"/>
                  <a:gd name="T51" fmla="*/ 11 h 35"/>
                  <a:gd name="T52" fmla="*/ 1 w 20"/>
                  <a:gd name="T53" fmla="*/ 12 h 35"/>
                  <a:gd name="T54" fmla="*/ 0 w 20"/>
                  <a:gd name="T55" fmla="*/ 14 h 35"/>
                  <a:gd name="T56" fmla="*/ 1 w 20"/>
                  <a:gd name="T57" fmla="*/ 18 h 35"/>
                  <a:gd name="T58" fmla="*/ 3 w 20"/>
                  <a:gd name="T59" fmla="*/ 20 h 35"/>
                  <a:gd name="T60" fmla="*/ 4 w 20"/>
                  <a:gd name="T61" fmla="*/ 22 h 35"/>
                  <a:gd name="T62" fmla="*/ 7 w 20"/>
                  <a:gd name="T63" fmla="*/ 24 h 35"/>
                  <a:gd name="T64" fmla="*/ 7 w 20"/>
                  <a:gd name="T65" fmla="*/ 27 h 35"/>
                  <a:gd name="T66" fmla="*/ 10 w 20"/>
                  <a:gd name="T67" fmla="*/ 30 h 35"/>
                  <a:gd name="T68" fmla="*/ 11 w 20"/>
                  <a:gd name="T69" fmla="*/ 33 h 35"/>
                  <a:gd name="T70" fmla="*/ 13 w 20"/>
                  <a:gd name="T7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" h="35">
                    <a:moveTo>
                      <a:pt x="13" y="35"/>
                    </a:move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5"/>
                      <a:pt x="13" y="34"/>
                      <a:pt x="13" y="34"/>
                    </a:cubicBezTo>
                    <a:cubicBezTo>
                      <a:pt x="13" y="34"/>
                      <a:pt x="13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5" y="34"/>
                      <a:pt x="16" y="34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8" y="32"/>
                      <a:pt x="18" y="31"/>
                      <a:pt x="18" y="31"/>
                    </a:cubicBezTo>
                    <a:cubicBezTo>
                      <a:pt x="18" y="31"/>
                      <a:pt x="18" y="30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9" y="27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3"/>
                      <a:pt x="20" y="22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8" y="4"/>
                      <a:pt x="18" y="3"/>
                    </a:cubicBezTo>
                    <a:cubicBezTo>
                      <a:pt x="18" y="3"/>
                      <a:pt x="17" y="2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4" y="0"/>
                      <a:pt x="3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4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6"/>
                      <a:pt x="1" y="16"/>
                    </a:cubicBezTo>
                    <a:cubicBezTo>
                      <a:pt x="1" y="17"/>
                      <a:pt x="0" y="18"/>
                      <a:pt x="1" y="18"/>
                    </a:cubicBezTo>
                    <a:cubicBezTo>
                      <a:pt x="1" y="19"/>
                      <a:pt x="2" y="19"/>
                      <a:pt x="2" y="19"/>
                    </a:cubicBezTo>
                    <a:cubicBezTo>
                      <a:pt x="2" y="19"/>
                      <a:pt x="3" y="20"/>
                      <a:pt x="3" y="20"/>
                    </a:cubicBezTo>
                    <a:cubicBezTo>
                      <a:pt x="3" y="20"/>
                      <a:pt x="3" y="20"/>
                      <a:pt x="4" y="21"/>
                    </a:cubicBezTo>
                    <a:cubicBezTo>
                      <a:pt x="4" y="21"/>
                      <a:pt x="4" y="21"/>
                      <a:pt x="4" y="22"/>
                    </a:cubicBezTo>
                    <a:cubicBezTo>
                      <a:pt x="4" y="22"/>
                      <a:pt x="5" y="23"/>
                      <a:pt x="6" y="23"/>
                    </a:cubicBezTo>
                    <a:cubicBezTo>
                      <a:pt x="6" y="23"/>
                      <a:pt x="7" y="23"/>
                      <a:pt x="7" y="24"/>
                    </a:cubicBezTo>
                    <a:cubicBezTo>
                      <a:pt x="7" y="25"/>
                      <a:pt x="7" y="26"/>
                      <a:pt x="7" y="26"/>
                    </a:cubicBezTo>
                    <a:cubicBezTo>
                      <a:pt x="7" y="26"/>
                      <a:pt x="6" y="26"/>
                      <a:pt x="7" y="27"/>
                    </a:cubicBezTo>
                    <a:cubicBezTo>
                      <a:pt x="7" y="27"/>
                      <a:pt x="9" y="29"/>
                      <a:pt x="9" y="29"/>
                    </a:cubicBezTo>
                    <a:cubicBezTo>
                      <a:pt x="9" y="29"/>
                      <a:pt x="9" y="30"/>
                      <a:pt x="10" y="30"/>
                    </a:cubicBezTo>
                    <a:cubicBezTo>
                      <a:pt x="10" y="30"/>
                      <a:pt x="10" y="30"/>
                      <a:pt x="11" y="31"/>
                    </a:cubicBezTo>
                    <a:cubicBezTo>
                      <a:pt x="11" y="31"/>
                      <a:pt x="11" y="32"/>
                      <a:pt x="11" y="33"/>
                    </a:cubicBezTo>
                    <a:cubicBezTo>
                      <a:pt x="11" y="34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435">
                <a:extLst>
                  <a:ext uri="{FF2B5EF4-FFF2-40B4-BE49-F238E27FC236}">
                    <a16:creationId xmlns:a16="http://schemas.microsoft.com/office/drawing/2014/main" id="{5443EC40-295F-4DA9-A1D0-499FB06E7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71627" y="904876"/>
                <a:ext cx="144463" cy="76200"/>
              </a:xfrm>
              <a:custGeom>
                <a:avLst/>
                <a:gdLst>
                  <a:gd name="T0" fmla="*/ 40 w 40"/>
                  <a:gd name="T1" fmla="*/ 13 h 21"/>
                  <a:gd name="T2" fmla="*/ 40 w 40"/>
                  <a:gd name="T3" fmla="*/ 14 h 21"/>
                  <a:gd name="T4" fmla="*/ 39 w 40"/>
                  <a:gd name="T5" fmla="*/ 14 h 21"/>
                  <a:gd name="T6" fmla="*/ 38 w 40"/>
                  <a:gd name="T7" fmla="*/ 14 h 21"/>
                  <a:gd name="T8" fmla="*/ 37 w 40"/>
                  <a:gd name="T9" fmla="*/ 14 h 21"/>
                  <a:gd name="T10" fmla="*/ 32 w 40"/>
                  <a:gd name="T11" fmla="*/ 12 h 21"/>
                  <a:gd name="T12" fmla="*/ 35 w 40"/>
                  <a:gd name="T13" fmla="*/ 12 h 21"/>
                  <a:gd name="T14" fmla="*/ 38 w 40"/>
                  <a:gd name="T15" fmla="*/ 13 h 21"/>
                  <a:gd name="T16" fmla="*/ 36 w 40"/>
                  <a:gd name="T17" fmla="*/ 11 h 21"/>
                  <a:gd name="T18" fmla="*/ 36 w 40"/>
                  <a:gd name="T19" fmla="*/ 10 h 21"/>
                  <a:gd name="T20" fmla="*/ 34 w 40"/>
                  <a:gd name="T21" fmla="*/ 9 h 21"/>
                  <a:gd name="T22" fmla="*/ 36 w 40"/>
                  <a:gd name="T23" fmla="*/ 9 h 21"/>
                  <a:gd name="T24" fmla="*/ 37 w 40"/>
                  <a:gd name="T25" fmla="*/ 9 h 21"/>
                  <a:gd name="T26" fmla="*/ 36 w 40"/>
                  <a:gd name="T27" fmla="*/ 9 h 21"/>
                  <a:gd name="T28" fmla="*/ 36 w 40"/>
                  <a:gd name="T29" fmla="*/ 7 h 21"/>
                  <a:gd name="T30" fmla="*/ 33 w 40"/>
                  <a:gd name="T31" fmla="*/ 6 h 21"/>
                  <a:gd name="T32" fmla="*/ 32 w 40"/>
                  <a:gd name="T33" fmla="*/ 6 h 21"/>
                  <a:gd name="T34" fmla="*/ 31 w 40"/>
                  <a:gd name="T35" fmla="*/ 5 h 21"/>
                  <a:gd name="T36" fmla="*/ 31 w 40"/>
                  <a:gd name="T37" fmla="*/ 3 h 21"/>
                  <a:gd name="T38" fmla="*/ 30 w 40"/>
                  <a:gd name="T39" fmla="*/ 1 h 21"/>
                  <a:gd name="T40" fmla="*/ 28 w 40"/>
                  <a:gd name="T41" fmla="*/ 0 h 21"/>
                  <a:gd name="T42" fmla="*/ 27 w 40"/>
                  <a:gd name="T43" fmla="*/ 0 h 21"/>
                  <a:gd name="T44" fmla="*/ 26 w 40"/>
                  <a:gd name="T45" fmla="*/ 1 h 21"/>
                  <a:gd name="T46" fmla="*/ 25 w 40"/>
                  <a:gd name="T47" fmla="*/ 2 h 21"/>
                  <a:gd name="T48" fmla="*/ 24 w 40"/>
                  <a:gd name="T49" fmla="*/ 2 h 21"/>
                  <a:gd name="T50" fmla="*/ 23 w 40"/>
                  <a:gd name="T51" fmla="*/ 4 h 21"/>
                  <a:gd name="T52" fmla="*/ 22 w 40"/>
                  <a:gd name="T53" fmla="*/ 6 h 21"/>
                  <a:gd name="T54" fmla="*/ 20 w 40"/>
                  <a:gd name="T55" fmla="*/ 7 h 21"/>
                  <a:gd name="T56" fmla="*/ 18 w 40"/>
                  <a:gd name="T57" fmla="*/ 7 h 21"/>
                  <a:gd name="T58" fmla="*/ 17 w 40"/>
                  <a:gd name="T59" fmla="*/ 9 h 21"/>
                  <a:gd name="T60" fmla="*/ 15 w 40"/>
                  <a:gd name="T61" fmla="*/ 11 h 21"/>
                  <a:gd name="T62" fmla="*/ 14 w 40"/>
                  <a:gd name="T63" fmla="*/ 12 h 21"/>
                  <a:gd name="T64" fmla="*/ 13 w 40"/>
                  <a:gd name="T65" fmla="*/ 13 h 21"/>
                  <a:gd name="T66" fmla="*/ 12 w 40"/>
                  <a:gd name="T67" fmla="*/ 13 h 21"/>
                  <a:gd name="T68" fmla="*/ 11 w 40"/>
                  <a:gd name="T69" fmla="*/ 13 h 21"/>
                  <a:gd name="T70" fmla="*/ 10 w 40"/>
                  <a:gd name="T71" fmla="*/ 14 h 21"/>
                  <a:gd name="T72" fmla="*/ 8 w 40"/>
                  <a:gd name="T73" fmla="*/ 14 h 21"/>
                  <a:gd name="T74" fmla="*/ 7 w 40"/>
                  <a:gd name="T75" fmla="*/ 13 h 21"/>
                  <a:gd name="T76" fmla="*/ 7 w 40"/>
                  <a:gd name="T77" fmla="*/ 13 h 21"/>
                  <a:gd name="T78" fmla="*/ 6 w 40"/>
                  <a:gd name="T79" fmla="*/ 15 h 21"/>
                  <a:gd name="T80" fmla="*/ 4 w 40"/>
                  <a:gd name="T81" fmla="*/ 17 h 21"/>
                  <a:gd name="T82" fmla="*/ 4 w 40"/>
                  <a:gd name="T83" fmla="*/ 17 h 21"/>
                  <a:gd name="T84" fmla="*/ 4 w 40"/>
                  <a:gd name="T85" fmla="*/ 17 h 21"/>
                  <a:gd name="T86" fmla="*/ 3 w 40"/>
                  <a:gd name="T87" fmla="*/ 18 h 21"/>
                  <a:gd name="T88" fmla="*/ 3 w 40"/>
                  <a:gd name="T89" fmla="*/ 18 h 21"/>
                  <a:gd name="T90" fmla="*/ 2 w 40"/>
                  <a:gd name="T91" fmla="*/ 19 h 21"/>
                  <a:gd name="T92" fmla="*/ 0 w 40"/>
                  <a:gd name="T93" fmla="*/ 20 h 21"/>
                  <a:gd name="T94" fmla="*/ 0 w 40"/>
                  <a:gd name="T95" fmla="*/ 21 h 21"/>
                  <a:gd name="T96" fmla="*/ 11 w 40"/>
                  <a:gd name="T97" fmla="*/ 20 h 21"/>
                  <a:gd name="T98" fmla="*/ 11 w 40"/>
                  <a:gd name="T99" fmla="*/ 20 h 21"/>
                  <a:gd name="T100" fmla="*/ 11 w 40"/>
                  <a:gd name="T101" fmla="*/ 20 h 21"/>
                  <a:gd name="T102" fmla="*/ 11 w 40"/>
                  <a:gd name="T103" fmla="*/ 20 h 21"/>
                  <a:gd name="T104" fmla="*/ 40 w 40"/>
                  <a:gd name="T105" fmla="*/ 15 h 21"/>
                  <a:gd name="T106" fmla="*/ 40 w 40"/>
                  <a:gd name="T107" fmla="*/ 14 h 21"/>
                  <a:gd name="T108" fmla="*/ 40 w 40"/>
                  <a:gd name="T10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0" h="21">
                    <a:moveTo>
                      <a:pt x="40" y="13"/>
                    </a:moveTo>
                    <a:cubicBezTo>
                      <a:pt x="40" y="13"/>
                      <a:pt x="40" y="14"/>
                      <a:pt x="40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3"/>
                      <a:pt x="38" y="13"/>
                      <a:pt x="38" y="14"/>
                    </a:cubicBezTo>
                    <a:cubicBezTo>
                      <a:pt x="38" y="14"/>
                      <a:pt x="37" y="14"/>
                      <a:pt x="37" y="14"/>
                    </a:cubicBezTo>
                    <a:cubicBezTo>
                      <a:pt x="36" y="13"/>
                      <a:pt x="35" y="12"/>
                      <a:pt x="32" y="12"/>
                    </a:cubicBezTo>
                    <a:cubicBezTo>
                      <a:pt x="32" y="12"/>
                      <a:pt x="34" y="11"/>
                      <a:pt x="35" y="12"/>
                    </a:cubicBezTo>
                    <a:cubicBezTo>
                      <a:pt x="37" y="12"/>
                      <a:pt x="37" y="13"/>
                      <a:pt x="38" y="13"/>
                    </a:cubicBezTo>
                    <a:cubicBezTo>
                      <a:pt x="38" y="13"/>
                      <a:pt x="38" y="12"/>
                      <a:pt x="36" y="11"/>
                    </a:cubicBezTo>
                    <a:cubicBezTo>
                      <a:pt x="36" y="11"/>
                      <a:pt x="37" y="11"/>
                      <a:pt x="36" y="10"/>
                    </a:cubicBezTo>
                    <a:cubicBezTo>
                      <a:pt x="34" y="10"/>
                      <a:pt x="34" y="10"/>
                      <a:pt x="34" y="9"/>
                    </a:cubicBezTo>
                    <a:cubicBezTo>
                      <a:pt x="34" y="9"/>
                      <a:pt x="35" y="9"/>
                      <a:pt x="36" y="9"/>
                    </a:cubicBezTo>
                    <a:cubicBezTo>
                      <a:pt x="36" y="9"/>
                      <a:pt x="36" y="10"/>
                      <a:pt x="37" y="9"/>
                    </a:cubicBezTo>
                    <a:cubicBezTo>
                      <a:pt x="37" y="9"/>
                      <a:pt x="37" y="9"/>
                      <a:pt x="36" y="9"/>
                    </a:cubicBezTo>
                    <a:cubicBezTo>
                      <a:pt x="36" y="9"/>
                      <a:pt x="36" y="8"/>
                      <a:pt x="36" y="7"/>
                    </a:cubicBezTo>
                    <a:cubicBezTo>
                      <a:pt x="35" y="6"/>
                      <a:pt x="34" y="7"/>
                      <a:pt x="33" y="6"/>
                    </a:cubicBezTo>
                    <a:cubicBezTo>
                      <a:pt x="32" y="6"/>
                      <a:pt x="32" y="5"/>
                      <a:pt x="32" y="6"/>
                    </a:cubicBezTo>
                    <a:cubicBezTo>
                      <a:pt x="31" y="6"/>
                      <a:pt x="31" y="6"/>
                      <a:pt x="31" y="5"/>
                    </a:cubicBezTo>
                    <a:cubicBezTo>
                      <a:pt x="30" y="4"/>
                      <a:pt x="31" y="4"/>
                      <a:pt x="31" y="3"/>
                    </a:cubicBezTo>
                    <a:cubicBezTo>
                      <a:pt x="31" y="2"/>
                      <a:pt x="30" y="1"/>
                      <a:pt x="30" y="1"/>
                    </a:cubicBezTo>
                    <a:cubicBezTo>
                      <a:pt x="29" y="1"/>
                      <a:pt x="29" y="1"/>
                      <a:pt x="28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7" y="0"/>
                      <a:pt x="26" y="0"/>
                      <a:pt x="26" y="1"/>
                    </a:cubicBezTo>
                    <a:cubicBezTo>
                      <a:pt x="26" y="1"/>
                      <a:pt x="26" y="1"/>
                      <a:pt x="25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3" y="4"/>
                      <a:pt x="23" y="4"/>
                    </a:cubicBezTo>
                    <a:cubicBezTo>
                      <a:pt x="22" y="4"/>
                      <a:pt x="22" y="5"/>
                      <a:pt x="22" y="6"/>
                    </a:cubicBezTo>
                    <a:cubicBezTo>
                      <a:pt x="22" y="6"/>
                      <a:pt x="20" y="7"/>
                      <a:pt x="20" y="7"/>
                    </a:cubicBezTo>
                    <a:cubicBezTo>
                      <a:pt x="19" y="6"/>
                      <a:pt x="18" y="6"/>
                      <a:pt x="18" y="7"/>
                    </a:cubicBezTo>
                    <a:cubicBezTo>
                      <a:pt x="19" y="8"/>
                      <a:pt x="18" y="9"/>
                      <a:pt x="17" y="9"/>
                    </a:cubicBezTo>
                    <a:cubicBezTo>
                      <a:pt x="16" y="9"/>
                      <a:pt x="15" y="10"/>
                      <a:pt x="15" y="11"/>
                    </a:cubicBezTo>
                    <a:cubicBezTo>
                      <a:pt x="15" y="12"/>
                      <a:pt x="15" y="12"/>
                      <a:pt x="14" y="12"/>
                    </a:cubicBezTo>
                    <a:cubicBezTo>
                      <a:pt x="13" y="12"/>
                      <a:pt x="13" y="13"/>
                      <a:pt x="13" y="13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11" y="13"/>
                      <a:pt x="10" y="14"/>
                      <a:pt x="10" y="14"/>
                    </a:cubicBezTo>
                    <a:cubicBezTo>
                      <a:pt x="10" y="15"/>
                      <a:pt x="8" y="14"/>
                      <a:pt x="8" y="14"/>
                    </a:cubicBezTo>
                    <a:cubicBezTo>
                      <a:pt x="8" y="14"/>
                      <a:pt x="7" y="13"/>
                      <a:pt x="7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7" y="14"/>
                      <a:pt x="6" y="15"/>
                    </a:cubicBezTo>
                    <a:cubicBezTo>
                      <a:pt x="5" y="15"/>
                      <a:pt x="4" y="16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2" y="19"/>
                    </a:cubicBezTo>
                    <a:cubicBezTo>
                      <a:pt x="2" y="19"/>
                      <a:pt x="1" y="20"/>
                      <a:pt x="0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3"/>
                      <a:pt x="40" y="13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436">
                <a:extLst>
                  <a:ext uri="{FF2B5EF4-FFF2-40B4-BE49-F238E27FC236}">
                    <a16:creationId xmlns:a16="http://schemas.microsoft.com/office/drawing/2014/main" id="{04F24CB4-E4AD-419B-9570-75B0591BF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81164" y="922338"/>
                <a:ext cx="134938" cy="68263"/>
              </a:xfrm>
              <a:custGeom>
                <a:avLst/>
                <a:gdLst>
                  <a:gd name="T0" fmla="*/ 30 w 37"/>
                  <a:gd name="T1" fmla="*/ 15 h 19"/>
                  <a:gd name="T2" fmla="*/ 33 w 37"/>
                  <a:gd name="T3" fmla="*/ 13 h 19"/>
                  <a:gd name="T4" fmla="*/ 34 w 37"/>
                  <a:gd name="T5" fmla="*/ 12 h 19"/>
                  <a:gd name="T6" fmla="*/ 37 w 37"/>
                  <a:gd name="T7" fmla="*/ 8 h 19"/>
                  <a:gd name="T8" fmla="*/ 36 w 37"/>
                  <a:gd name="T9" fmla="*/ 7 h 19"/>
                  <a:gd name="T10" fmla="*/ 35 w 37"/>
                  <a:gd name="T11" fmla="*/ 6 h 19"/>
                  <a:gd name="T12" fmla="*/ 35 w 37"/>
                  <a:gd name="T13" fmla="*/ 4 h 19"/>
                  <a:gd name="T14" fmla="*/ 32 w 37"/>
                  <a:gd name="T15" fmla="*/ 2 h 19"/>
                  <a:gd name="T16" fmla="*/ 30 w 37"/>
                  <a:gd name="T17" fmla="*/ 2 h 19"/>
                  <a:gd name="T18" fmla="*/ 27 w 37"/>
                  <a:gd name="T19" fmla="*/ 1 h 19"/>
                  <a:gd name="T20" fmla="*/ 22 w 37"/>
                  <a:gd name="T21" fmla="*/ 0 h 19"/>
                  <a:gd name="T22" fmla="*/ 23 w 37"/>
                  <a:gd name="T23" fmla="*/ 1 h 19"/>
                  <a:gd name="T24" fmla="*/ 23 w 37"/>
                  <a:gd name="T25" fmla="*/ 1 h 19"/>
                  <a:gd name="T26" fmla="*/ 22 w 37"/>
                  <a:gd name="T27" fmla="*/ 2 h 19"/>
                  <a:gd name="T28" fmla="*/ 20 w 37"/>
                  <a:gd name="T29" fmla="*/ 3 h 19"/>
                  <a:gd name="T30" fmla="*/ 20 w 37"/>
                  <a:gd name="T31" fmla="*/ 5 h 19"/>
                  <a:gd name="T32" fmla="*/ 19 w 37"/>
                  <a:gd name="T33" fmla="*/ 6 h 19"/>
                  <a:gd name="T34" fmla="*/ 17 w 37"/>
                  <a:gd name="T35" fmla="*/ 8 h 19"/>
                  <a:gd name="T36" fmla="*/ 17 w 37"/>
                  <a:gd name="T37" fmla="*/ 8 h 19"/>
                  <a:gd name="T38" fmla="*/ 15 w 37"/>
                  <a:gd name="T39" fmla="*/ 7 h 19"/>
                  <a:gd name="T40" fmla="*/ 15 w 37"/>
                  <a:gd name="T41" fmla="*/ 9 h 19"/>
                  <a:gd name="T42" fmla="*/ 14 w 37"/>
                  <a:gd name="T43" fmla="*/ 9 h 19"/>
                  <a:gd name="T44" fmla="*/ 13 w 37"/>
                  <a:gd name="T45" fmla="*/ 9 h 19"/>
                  <a:gd name="T46" fmla="*/ 12 w 37"/>
                  <a:gd name="T47" fmla="*/ 9 h 19"/>
                  <a:gd name="T48" fmla="*/ 9 w 37"/>
                  <a:gd name="T49" fmla="*/ 10 h 19"/>
                  <a:gd name="T50" fmla="*/ 8 w 37"/>
                  <a:gd name="T51" fmla="*/ 9 h 19"/>
                  <a:gd name="T52" fmla="*/ 7 w 37"/>
                  <a:gd name="T53" fmla="*/ 10 h 19"/>
                  <a:gd name="T54" fmla="*/ 7 w 37"/>
                  <a:gd name="T55" fmla="*/ 12 h 19"/>
                  <a:gd name="T56" fmla="*/ 6 w 37"/>
                  <a:gd name="T57" fmla="*/ 13 h 19"/>
                  <a:gd name="T58" fmla="*/ 6 w 37"/>
                  <a:gd name="T59" fmla="*/ 13 h 19"/>
                  <a:gd name="T60" fmla="*/ 5 w 37"/>
                  <a:gd name="T61" fmla="*/ 15 h 19"/>
                  <a:gd name="T62" fmla="*/ 3 w 37"/>
                  <a:gd name="T63" fmla="*/ 14 h 19"/>
                  <a:gd name="T64" fmla="*/ 2 w 37"/>
                  <a:gd name="T65" fmla="*/ 16 h 19"/>
                  <a:gd name="T66" fmla="*/ 2 w 37"/>
                  <a:gd name="T67" fmla="*/ 16 h 19"/>
                  <a:gd name="T68" fmla="*/ 2 w 37"/>
                  <a:gd name="T69" fmla="*/ 16 h 19"/>
                  <a:gd name="T70" fmla="*/ 0 w 37"/>
                  <a:gd name="T71" fmla="*/ 18 h 19"/>
                  <a:gd name="T72" fmla="*/ 0 w 37"/>
                  <a:gd name="T73" fmla="*/ 19 h 19"/>
                  <a:gd name="T74" fmla="*/ 7 w 37"/>
                  <a:gd name="T75" fmla="*/ 18 h 19"/>
                  <a:gd name="T76" fmla="*/ 30 w 37"/>
                  <a:gd name="T77" fmla="*/ 16 h 19"/>
                  <a:gd name="T78" fmla="*/ 30 w 37"/>
                  <a:gd name="T79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" h="19">
                    <a:moveTo>
                      <a:pt x="30" y="16"/>
                    </a:moveTo>
                    <a:cubicBezTo>
                      <a:pt x="30" y="16"/>
                      <a:pt x="30" y="16"/>
                      <a:pt x="30" y="15"/>
                    </a:cubicBezTo>
                    <a:cubicBezTo>
                      <a:pt x="31" y="15"/>
                      <a:pt x="32" y="14"/>
                      <a:pt x="32" y="14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4" y="12"/>
                      <a:pt x="34" y="12"/>
                    </a:cubicBezTo>
                    <a:cubicBezTo>
                      <a:pt x="34" y="11"/>
                      <a:pt x="35" y="10"/>
                      <a:pt x="36" y="10"/>
                    </a:cubicBezTo>
                    <a:cubicBezTo>
                      <a:pt x="37" y="9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7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5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4"/>
                      <a:pt x="34" y="4"/>
                      <a:pt x="34" y="3"/>
                    </a:cubicBezTo>
                    <a:cubicBezTo>
                      <a:pt x="33" y="2"/>
                      <a:pt x="32" y="2"/>
                      <a:pt x="32" y="2"/>
                    </a:cubicBezTo>
                    <a:cubicBezTo>
                      <a:pt x="32" y="2"/>
                      <a:pt x="32" y="2"/>
                      <a:pt x="31" y="2"/>
                    </a:cubicBezTo>
                    <a:cubicBezTo>
                      <a:pt x="31" y="2"/>
                      <a:pt x="30" y="2"/>
                      <a:pt x="30" y="2"/>
                    </a:cubicBezTo>
                    <a:cubicBezTo>
                      <a:pt x="29" y="2"/>
                      <a:pt x="29" y="2"/>
                      <a:pt x="28" y="2"/>
                    </a:cubicBezTo>
                    <a:cubicBezTo>
                      <a:pt x="28" y="2"/>
                      <a:pt x="28" y="1"/>
                      <a:pt x="27" y="1"/>
                    </a:cubicBezTo>
                    <a:cubicBezTo>
                      <a:pt x="26" y="1"/>
                      <a:pt x="25" y="1"/>
                      <a:pt x="24" y="1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22" y="1"/>
                      <a:pt x="22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2"/>
                      <a:pt x="22" y="2"/>
                    </a:cubicBezTo>
                    <a:cubicBezTo>
                      <a:pt x="22" y="2"/>
                      <a:pt x="22" y="3"/>
                      <a:pt x="21" y="3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6"/>
                      <a:pt x="20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8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6" y="7"/>
                      <a:pt x="16" y="7"/>
                    </a:cubicBezTo>
                    <a:cubicBezTo>
                      <a:pt x="16" y="7"/>
                      <a:pt x="16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8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1" y="9"/>
                      <a:pt x="10" y="9"/>
                    </a:cubicBezTo>
                    <a:cubicBezTo>
                      <a:pt x="10" y="9"/>
                      <a:pt x="10" y="10"/>
                      <a:pt x="9" y="10"/>
                    </a:cubicBezTo>
                    <a:cubicBezTo>
                      <a:pt x="9" y="10"/>
                      <a:pt x="9" y="10"/>
                      <a:pt x="9" y="9"/>
                    </a:cubicBezTo>
                    <a:cubicBezTo>
                      <a:pt x="9" y="9"/>
                      <a:pt x="9" y="9"/>
                      <a:pt x="8" y="9"/>
                    </a:cubicBezTo>
                    <a:cubicBezTo>
                      <a:pt x="8" y="10"/>
                      <a:pt x="8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7" y="12"/>
                      <a:pt x="7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3"/>
                      <a:pt x="5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4" y="15"/>
                      <a:pt x="4" y="15"/>
                    </a:cubicBezTo>
                    <a:cubicBezTo>
                      <a:pt x="4" y="14"/>
                      <a:pt x="3" y="14"/>
                      <a:pt x="3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8"/>
                      <a:pt x="1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5"/>
                    </a:cubicBezTo>
                    <a:cubicBezTo>
                      <a:pt x="30" y="16"/>
                      <a:pt x="30" y="16"/>
                      <a:pt x="30" y="16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437">
                <a:extLst>
                  <a:ext uri="{FF2B5EF4-FFF2-40B4-BE49-F238E27FC236}">
                    <a16:creationId xmlns:a16="http://schemas.microsoft.com/office/drawing/2014/main" id="{445F70D5-A6F6-403D-81D4-E10A27CE8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12927" y="831851"/>
                <a:ext cx="114300" cy="73025"/>
              </a:xfrm>
              <a:custGeom>
                <a:avLst/>
                <a:gdLst>
                  <a:gd name="T0" fmla="*/ 26 w 31"/>
                  <a:gd name="T1" fmla="*/ 20 h 20"/>
                  <a:gd name="T2" fmla="*/ 26 w 31"/>
                  <a:gd name="T3" fmla="*/ 18 h 20"/>
                  <a:gd name="T4" fmla="*/ 26 w 31"/>
                  <a:gd name="T5" fmla="*/ 18 h 20"/>
                  <a:gd name="T6" fmla="*/ 27 w 31"/>
                  <a:gd name="T7" fmla="*/ 17 h 20"/>
                  <a:gd name="T8" fmla="*/ 27 w 31"/>
                  <a:gd name="T9" fmla="*/ 16 h 20"/>
                  <a:gd name="T10" fmla="*/ 27 w 31"/>
                  <a:gd name="T11" fmla="*/ 15 h 20"/>
                  <a:gd name="T12" fmla="*/ 27 w 31"/>
                  <a:gd name="T13" fmla="*/ 15 h 20"/>
                  <a:gd name="T14" fmla="*/ 28 w 31"/>
                  <a:gd name="T15" fmla="*/ 14 h 20"/>
                  <a:gd name="T16" fmla="*/ 28 w 31"/>
                  <a:gd name="T17" fmla="*/ 14 h 20"/>
                  <a:gd name="T18" fmla="*/ 28 w 31"/>
                  <a:gd name="T19" fmla="*/ 14 h 20"/>
                  <a:gd name="T20" fmla="*/ 28 w 31"/>
                  <a:gd name="T21" fmla="*/ 14 h 20"/>
                  <a:gd name="T22" fmla="*/ 29 w 31"/>
                  <a:gd name="T23" fmla="*/ 13 h 20"/>
                  <a:gd name="T24" fmla="*/ 30 w 31"/>
                  <a:gd name="T25" fmla="*/ 12 h 20"/>
                  <a:gd name="T26" fmla="*/ 31 w 31"/>
                  <a:gd name="T27" fmla="*/ 11 h 20"/>
                  <a:gd name="T28" fmla="*/ 31 w 31"/>
                  <a:gd name="T29" fmla="*/ 9 h 20"/>
                  <a:gd name="T30" fmla="*/ 31 w 31"/>
                  <a:gd name="T31" fmla="*/ 9 h 20"/>
                  <a:gd name="T32" fmla="*/ 31 w 31"/>
                  <a:gd name="T33" fmla="*/ 9 h 20"/>
                  <a:gd name="T34" fmla="*/ 31 w 31"/>
                  <a:gd name="T35" fmla="*/ 9 h 20"/>
                  <a:gd name="T36" fmla="*/ 30 w 31"/>
                  <a:gd name="T37" fmla="*/ 9 h 20"/>
                  <a:gd name="T38" fmla="*/ 30 w 31"/>
                  <a:gd name="T39" fmla="*/ 8 h 20"/>
                  <a:gd name="T40" fmla="*/ 30 w 31"/>
                  <a:gd name="T41" fmla="*/ 8 h 20"/>
                  <a:gd name="T42" fmla="*/ 30 w 31"/>
                  <a:gd name="T43" fmla="*/ 7 h 20"/>
                  <a:gd name="T44" fmla="*/ 28 w 31"/>
                  <a:gd name="T45" fmla="*/ 6 h 20"/>
                  <a:gd name="T46" fmla="*/ 27 w 31"/>
                  <a:gd name="T47" fmla="*/ 5 h 20"/>
                  <a:gd name="T48" fmla="*/ 26 w 31"/>
                  <a:gd name="T49" fmla="*/ 5 h 20"/>
                  <a:gd name="T50" fmla="*/ 26 w 31"/>
                  <a:gd name="T51" fmla="*/ 5 h 20"/>
                  <a:gd name="T52" fmla="*/ 26 w 31"/>
                  <a:gd name="T53" fmla="*/ 4 h 20"/>
                  <a:gd name="T54" fmla="*/ 26 w 31"/>
                  <a:gd name="T55" fmla="*/ 2 h 20"/>
                  <a:gd name="T56" fmla="*/ 26 w 31"/>
                  <a:gd name="T57" fmla="*/ 2 h 20"/>
                  <a:gd name="T58" fmla="*/ 25 w 31"/>
                  <a:gd name="T59" fmla="*/ 0 h 20"/>
                  <a:gd name="T60" fmla="*/ 1 w 31"/>
                  <a:gd name="T61" fmla="*/ 0 h 20"/>
                  <a:gd name="T62" fmla="*/ 0 w 31"/>
                  <a:gd name="T63" fmla="*/ 0 h 20"/>
                  <a:gd name="T64" fmla="*/ 1 w 31"/>
                  <a:gd name="T65" fmla="*/ 1 h 20"/>
                  <a:gd name="T66" fmla="*/ 1 w 31"/>
                  <a:gd name="T67" fmla="*/ 3 h 20"/>
                  <a:gd name="T68" fmla="*/ 1 w 31"/>
                  <a:gd name="T69" fmla="*/ 4 h 20"/>
                  <a:gd name="T70" fmla="*/ 1 w 31"/>
                  <a:gd name="T71" fmla="*/ 4 h 20"/>
                  <a:gd name="T72" fmla="*/ 1 w 31"/>
                  <a:gd name="T73" fmla="*/ 5 h 20"/>
                  <a:gd name="T74" fmla="*/ 1 w 31"/>
                  <a:gd name="T75" fmla="*/ 6 h 20"/>
                  <a:gd name="T76" fmla="*/ 1 w 31"/>
                  <a:gd name="T77" fmla="*/ 7 h 20"/>
                  <a:gd name="T78" fmla="*/ 2 w 31"/>
                  <a:gd name="T79" fmla="*/ 9 h 20"/>
                  <a:gd name="T80" fmla="*/ 2 w 31"/>
                  <a:gd name="T81" fmla="*/ 9 h 20"/>
                  <a:gd name="T82" fmla="*/ 2 w 31"/>
                  <a:gd name="T83" fmla="*/ 10 h 20"/>
                  <a:gd name="T84" fmla="*/ 3 w 31"/>
                  <a:gd name="T85" fmla="*/ 11 h 20"/>
                  <a:gd name="T86" fmla="*/ 3 w 31"/>
                  <a:gd name="T87" fmla="*/ 12 h 20"/>
                  <a:gd name="T88" fmla="*/ 3 w 31"/>
                  <a:gd name="T89" fmla="*/ 13 h 20"/>
                  <a:gd name="T90" fmla="*/ 4 w 31"/>
                  <a:gd name="T91" fmla="*/ 13 h 20"/>
                  <a:gd name="T92" fmla="*/ 4 w 31"/>
                  <a:gd name="T93" fmla="*/ 17 h 20"/>
                  <a:gd name="T94" fmla="*/ 4 w 31"/>
                  <a:gd name="T95" fmla="*/ 17 h 20"/>
                  <a:gd name="T96" fmla="*/ 4 w 31"/>
                  <a:gd name="T97" fmla="*/ 17 h 20"/>
                  <a:gd name="T98" fmla="*/ 5 w 31"/>
                  <a:gd name="T99" fmla="*/ 18 h 20"/>
                  <a:gd name="T100" fmla="*/ 5 w 31"/>
                  <a:gd name="T101" fmla="*/ 19 h 20"/>
                  <a:gd name="T102" fmla="*/ 5 w 31"/>
                  <a:gd name="T103" fmla="*/ 19 h 20"/>
                  <a:gd name="T104" fmla="*/ 20 w 31"/>
                  <a:gd name="T105" fmla="*/ 19 h 20"/>
                  <a:gd name="T106" fmla="*/ 22 w 31"/>
                  <a:gd name="T107" fmla="*/ 19 h 20"/>
                  <a:gd name="T108" fmla="*/ 23 w 31"/>
                  <a:gd name="T109" fmla="*/ 19 h 20"/>
                  <a:gd name="T110" fmla="*/ 24 w 31"/>
                  <a:gd name="T111" fmla="*/ 19 h 20"/>
                  <a:gd name="T112" fmla="*/ 25 w 31"/>
                  <a:gd name="T113" fmla="*/ 20 h 20"/>
                  <a:gd name="T114" fmla="*/ 25 w 31"/>
                  <a:gd name="T115" fmla="*/ 20 h 20"/>
                  <a:gd name="T116" fmla="*/ 25 w 31"/>
                  <a:gd name="T117" fmla="*/ 20 h 20"/>
                  <a:gd name="T118" fmla="*/ 26 w 31"/>
                  <a:gd name="T1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1" h="20">
                    <a:moveTo>
                      <a:pt x="26" y="20"/>
                    </a:moveTo>
                    <a:cubicBezTo>
                      <a:pt x="26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8"/>
                      <a:pt x="27" y="17"/>
                      <a:pt x="27" y="17"/>
                    </a:cubicBezTo>
                    <a:cubicBezTo>
                      <a:pt x="27" y="17"/>
                      <a:pt x="27" y="16"/>
                      <a:pt x="27" y="16"/>
                    </a:cubicBezTo>
                    <a:cubicBezTo>
                      <a:pt x="27" y="16"/>
                      <a:pt x="27" y="15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3"/>
                      <a:pt x="29" y="13"/>
                      <a:pt x="29" y="13"/>
                    </a:cubicBezTo>
                    <a:cubicBezTo>
                      <a:pt x="29" y="13"/>
                      <a:pt x="30" y="12"/>
                      <a:pt x="30" y="12"/>
                    </a:cubicBezTo>
                    <a:cubicBezTo>
                      <a:pt x="30" y="12"/>
                      <a:pt x="31" y="11"/>
                      <a:pt x="31" y="11"/>
                    </a:cubicBezTo>
                    <a:cubicBezTo>
                      <a:pt x="31" y="10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7"/>
                    </a:cubicBezTo>
                    <a:cubicBezTo>
                      <a:pt x="30" y="7"/>
                      <a:pt x="28" y="7"/>
                      <a:pt x="28" y="6"/>
                    </a:cubicBezTo>
                    <a:cubicBezTo>
                      <a:pt x="28" y="6"/>
                      <a:pt x="27" y="6"/>
                      <a:pt x="27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5" y="3"/>
                      <a:pt x="26" y="2"/>
                      <a:pt x="26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1"/>
                      <a:pt x="25" y="0"/>
                      <a:pt x="2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2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7"/>
                      <a:pt x="1" y="7"/>
                      <a:pt x="1" y="7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10"/>
                      <a:pt x="3" y="11"/>
                      <a:pt x="3" y="11"/>
                    </a:cubicBezTo>
                    <a:cubicBezTo>
                      <a:pt x="3" y="11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3" y="13"/>
                      <a:pt x="3" y="13"/>
                      <a:pt x="4" y="13"/>
                    </a:cubicBezTo>
                    <a:cubicBezTo>
                      <a:pt x="4" y="14"/>
                      <a:pt x="4" y="15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8"/>
                      <a:pt x="5" y="18"/>
                      <a:pt x="5" y="18"/>
                    </a:cubicBezTo>
                    <a:cubicBezTo>
                      <a:pt x="5" y="18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5" y="19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6" y="20"/>
                      <a:pt x="26" y="20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438">
                <a:extLst>
                  <a:ext uri="{FF2B5EF4-FFF2-40B4-BE49-F238E27FC236}">
                    <a16:creationId xmlns:a16="http://schemas.microsoft.com/office/drawing/2014/main" id="{0ED0B90C-8B7A-4634-894A-9D8AF7558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36752" y="766763"/>
                <a:ext cx="131763" cy="90488"/>
              </a:xfrm>
              <a:custGeom>
                <a:avLst/>
                <a:gdLst>
                  <a:gd name="T0" fmla="*/ 35 w 36"/>
                  <a:gd name="T1" fmla="*/ 24 h 25"/>
                  <a:gd name="T2" fmla="*/ 35 w 36"/>
                  <a:gd name="T3" fmla="*/ 22 h 25"/>
                  <a:gd name="T4" fmla="*/ 35 w 36"/>
                  <a:gd name="T5" fmla="*/ 19 h 25"/>
                  <a:gd name="T6" fmla="*/ 34 w 36"/>
                  <a:gd name="T7" fmla="*/ 18 h 25"/>
                  <a:gd name="T8" fmla="*/ 35 w 36"/>
                  <a:gd name="T9" fmla="*/ 18 h 25"/>
                  <a:gd name="T10" fmla="*/ 35 w 36"/>
                  <a:gd name="T11" fmla="*/ 6 h 25"/>
                  <a:gd name="T12" fmla="*/ 35 w 36"/>
                  <a:gd name="T13" fmla="*/ 5 h 25"/>
                  <a:gd name="T14" fmla="*/ 35 w 36"/>
                  <a:gd name="T15" fmla="*/ 2 h 25"/>
                  <a:gd name="T16" fmla="*/ 2 w 36"/>
                  <a:gd name="T17" fmla="*/ 0 h 25"/>
                  <a:gd name="T18" fmla="*/ 1 w 36"/>
                  <a:gd name="T19" fmla="*/ 6 h 25"/>
                  <a:gd name="T20" fmla="*/ 1 w 36"/>
                  <a:gd name="T21" fmla="*/ 6 h 25"/>
                  <a:gd name="T22" fmla="*/ 0 w 36"/>
                  <a:gd name="T23" fmla="*/ 19 h 25"/>
                  <a:gd name="T24" fmla="*/ 19 w 36"/>
                  <a:gd name="T25" fmla="*/ 21 h 25"/>
                  <a:gd name="T26" fmla="*/ 21 w 36"/>
                  <a:gd name="T27" fmla="*/ 21 h 25"/>
                  <a:gd name="T28" fmla="*/ 22 w 36"/>
                  <a:gd name="T29" fmla="*/ 21 h 25"/>
                  <a:gd name="T30" fmla="*/ 23 w 36"/>
                  <a:gd name="T31" fmla="*/ 22 h 25"/>
                  <a:gd name="T32" fmla="*/ 25 w 36"/>
                  <a:gd name="T33" fmla="*/ 22 h 25"/>
                  <a:gd name="T34" fmla="*/ 27 w 36"/>
                  <a:gd name="T35" fmla="*/ 23 h 25"/>
                  <a:gd name="T36" fmla="*/ 29 w 36"/>
                  <a:gd name="T37" fmla="*/ 23 h 25"/>
                  <a:gd name="T38" fmla="*/ 31 w 36"/>
                  <a:gd name="T39" fmla="*/ 23 h 25"/>
                  <a:gd name="T40" fmla="*/ 32 w 36"/>
                  <a:gd name="T41" fmla="*/ 23 h 25"/>
                  <a:gd name="T42" fmla="*/ 35 w 36"/>
                  <a:gd name="T43" fmla="*/ 24 h 25"/>
                  <a:gd name="T44" fmla="*/ 35 w 36"/>
                  <a:gd name="T45" fmla="*/ 25 h 25"/>
                  <a:gd name="T46" fmla="*/ 35 w 36"/>
                  <a:gd name="T47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6" h="25">
                    <a:moveTo>
                      <a:pt x="35" y="24"/>
                    </a:moveTo>
                    <a:cubicBezTo>
                      <a:pt x="35" y="24"/>
                      <a:pt x="35" y="24"/>
                      <a:pt x="35" y="22"/>
                    </a:cubicBezTo>
                    <a:cubicBezTo>
                      <a:pt x="35" y="21"/>
                      <a:pt x="36" y="20"/>
                      <a:pt x="35" y="19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5"/>
                    </a:cubicBezTo>
                    <a:cubicBezTo>
                      <a:pt x="35" y="4"/>
                      <a:pt x="35" y="3"/>
                      <a:pt x="35" y="2"/>
                    </a:cubicBezTo>
                    <a:cubicBezTo>
                      <a:pt x="35" y="2"/>
                      <a:pt x="12" y="2"/>
                      <a:pt x="2" y="0"/>
                    </a:cubicBezTo>
                    <a:cubicBezTo>
                      <a:pt x="1" y="3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20" y="21"/>
                      <a:pt x="21" y="21"/>
                    </a:cubicBezTo>
                    <a:cubicBezTo>
                      <a:pt x="21" y="21"/>
                      <a:pt x="21" y="21"/>
                      <a:pt x="22" y="21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4" y="22"/>
                      <a:pt x="25" y="22"/>
                      <a:pt x="25" y="22"/>
                    </a:cubicBezTo>
                    <a:cubicBezTo>
                      <a:pt x="25" y="22"/>
                      <a:pt x="26" y="23"/>
                      <a:pt x="27" y="23"/>
                    </a:cubicBezTo>
                    <a:cubicBezTo>
                      <a:pt x="27" y="24"/>
                      <a:pt x="28" y="23"/>
                      <a:pt x="29" y="23"/>
                    </a:cubicBezTo>
                    <a:cubicBezTo>
                      <a:pt x="30" y="22"/>
                      <a:pt x="31" y="23"/>
                      <a:pt x="31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5" y="24"/>
                      <a:pt x="35" y="24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5" y="24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439">
                <a:extLst>
                  <a:ext uri="{FF2B5EF4-FFF2-40B4-BE49-F238E27FC236}">
                    <a16:creationId xmlns:a16="http://schemas.microsoft.com/office/drawing/2014/main" id="{389A99F6-9B95-4843-9A3A-2789A2807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55764" y="865188"/>
                <a:ext cx="58738" cy="93663"/>
              </a:xfrm>
              <a:custGeom>
                <a:avLst/>
                <a:gdLst>
                  <a:gd name="T0" fmla="*/ 2 w 16"/>
                  <a:gd name="T1" fmla="*/ 17 h 26"/>
                  <a:gd name="T2" fmla="*/ 2 w 16"/>
                  <a:gd name="T3" fmla="*/ 19 h 26"/>
                  <a:gd name="T4" fmla="*/ 2 w 16"/>
                  <a:gd name="T5" fmla="*/ 20 h 26"/>
                  <a:gd name="T6" fmla="*/ 2 w 16"/>
                  <a:gd name="T7" fmla="*/ 21 h 26"/>
                  <a:gd name="T8" fmla="*/ 1 w 16"/>
                  <a:gd name="T9" fmla="*/ 23 h 26"/>
                  <a:gd name="T10" fmla="*/ 1 w 16"/>
                  <a:gd name="T11" fmla="*/ 23 h 26"/>
                  <a:gd name="T12" fmla="*/ 0 w 16"/>
                  <a:gd name="T13" fmla="*/ 24 h 26"/>
                  <a:gd name="T14" fmla="*/ 0 w 16"/>
                  <a:gd name="T15" fmla="*/ 24 h 26"/>
                  <a:gd name="T16" fmla="*/ 0 w 16"/>
                  <a:gd name="T17" fmla="*/ 25 h 26"/>
                  <a:gd name="T18" fmla="*/ 0 w 16"/>
                  <a:gd name="T19" fmla="*/ 26 h 26"/>
                  <a:gd name="T20" fmla="*/ 0 w 16"/>
                  <a:gd name="T21" fmla="*/ 26 h 26"/>
                  <a:gd name="T22" fmla="*/ 1 w 16"/>
                  <a:gd name="T23" fmla="*/ 25 h 26"/>
                  <a:gd name="T24" fmla="*/ 2 w 16"/>
                  <a:gd name="T25" fmla="*/ 25 h 26"/>
                  <a:gd name="T26" fmla="*/ 2 w 16"/>
                  <a:gd name="T27" fmla="*/ 26 h 26"/>
                  <a:gd name="T28" fmla="*/ 2 w 16"/>
                  <a:gd name="T29" fmla="*/ 26 h 26"/>
                  <a:gd name="T30" fmla="*/ 2 w 16"/>
                  <a:gd name="T31" fmla="*/ 26 h 26"/>
                  <a:gd name="T32" fmla="*/ 3 w 16"/>
                  <a:gd name="T33" fmla="*/ 25 h 26"/>
                  <a:gd name="T34" fmla="*/ 3 w 16"/>
                  <a:gd name="T35" fmla="*/ 25 h 26"/>
                  <a:gd name="T36" fmla="*/ 3 w 16"/>
                  <a:gd name="T37" fmla="*/ 25 h 26"/>
                  <a:gd name="T38" fmla="*/ 6 w 16"/>
                  <a:gd name="T39" fmla="*/ 25 h 26"/>
                  <a:gd name="T40" fmla="*/ 6 w 16"/>
                  <a:gd name="T41" fmla="*/ 25 h 26"/>
                  <a:gd name="T42" fmla="*/ 6 w 16"/>
                  <a:gd name="T43" fmla="*/ 25 h 26"/>
                  <a:gd name="T44" fmla="*/ 6 w 16"/>
                  <a:gd name="T45" fmla="*/ 25 h 26"/>
                  <a:gd name="T46" fmla="*/ 8 w 16"/>
                  <a:gd name="T47" fmla="*/ 25 h 26"/>
                  <a:gd name="T48" fmla="*/ 8 w 16"/>
                  <a:gd name="T49" fmla="*/ 24 h 26"/>
                  <a:gd name="T50" fmla="*/ 8 w 16"/>
                  <a:gd name="T51" fmla="*/ 23 h 26"/>
                  <a:gd name="T52" fmla="*/ 8 w 16"/>
                  <a:gd name="T53" fmla="*/ 23 h 26"/>
                  <a:gd name="T54" fmla="*/ 8 w 16"/>
                  <a:gd name="T55" fmla="*/ 23 h 26"/>
                  <a:gd name="T56" fmla="*/ 9 w 16"/>
                  <a:gd name="T57" fmla="*/ 23 h 26"/>
                  <a:gd name="T58" fmla="*/ 9 w 16"/>
                  <a:gd name="T59" fmla="*/ 23 h 26"/>
                  <a:gd name="T60" fmla="*/ 10 w 16"/>
                  <a:gd name="T61" fmla="*/ 24 h 26"/>
                  <a:gd name="T62" fmla="*/ 10 w 16"/>
                  <a:gd name="T63" fmla="*/ 24 h 26"/>
                  <a:gd name="T64" fmla="*/ 10 w 16"/>
                  <a:gd name="T65" fmla="*/ 24 h 26"/>
                  <a:gd name="T66" fmla="*/ 11 w 16"/>
                  <a:gd name="T67" fmla="*/ 24 h 26"/>
                  <a:gd name="T68" fmla="*/ 12 w 16"/>
                  <a:gd name="T69" fmla="*/ 22 h 26"/>
                  <a:gd name="T70" fmla="*/ 13 w 16"/>
                  <a:gd name="T71" fmla="*/ 21 h 26"/>
                  <a:gd name="T72" fmla="*/ 13 w 16"/>
                  <a:gd name="T73" fmla="*/ 20 h 26"/>
                  <a:gd name="T74" fmla="*/ 13 w 16"/>
                  <a:gd name="T75" fmla="*/ 19 h 26"/>
                  <a:gd name="T76" fmla="*/ 14 w 16"/>
                  <a:gd name="T77" fmla="*/ 19 h 26"/>
                  <a:gd name="T78" fmla="*/ 15 w 16"/>
                  <a:gd name="T79" fmla="*/ 18 h 26"/>
                  <a:gd name="T80" fmla="*/ 16 w 16"/>
                  <a:gd name="T81" fmla="*/ 17 h 26"/>
                  <a:gd name="T82" fmla="*/ 16 w 16"/>
                  <a:gd name="T83" fmla="*/ 17 h 26"/>
                  <a:gd name="T84" fmla="*/ 16 w 16"/>
                  <a:gd name="T85" fmla="*/ 17 h 26"/>
                  <a:gd name="T86" fmla="*/ 16 w 16"/>
                  <a:gd name="T87" fmla="*/ 17 h 26"/>
                  <a:gd name="T88" fmla="*/ 16 w 16"/>
                  <a:gd name="T89" fmla="*/ 17 h 26"/>
                  <a:gd name="T90" fmla="*/ 15 w 16"/>
                  <a:gd name="T91" fmla="*/ 16 h 26"/>
                  <a:gd name="T92" fmla="*/ 14 w 16"/>
                  <a:gd name="T93" fmla="*/ 0 h 26"/>
                  <a:gd name="T94" fmla="*/ 13 w 16"/>
                  <a:gd name="T95" fmla="*/ 0 h 26"/>
                  <a:gd name="T96" fmla="*/ 3 w 16"/>
                  <a:gd name="T97" fmla="*/ 0 h 26"/>
                  <a:gd name="T98" fmla="*/ 3 w 16"/>
                  <a:gd name="T99" fmla="*/ 1 h 26"/>
                  <a:gd name="T100" fmla="*/ 2 w 16"/>
                  <a:gd name="T101" fmla="*/ 1 h 26"/>
                  <a:gd name="T102" fmla="*/ 2 w 16"/>
                  <a:gd name="T103" fmla="*/ 1 h 26"/>
                  <a:gd name="T104" fmla="*/ 2 w 16"/>
                  <a:gd name="T105" fmla="*/ 1 h 26"/>
                  <a:gd name="T106" fmla="*/ 1 w 16"/>
                  <a:gd name="T107" fmla="*/ 1 h 26"/>
                  <a:gd name="T108" fmla="*/ 1 w 16"/>
                  <a:gd name="T109" fmla="*/ 1 h 26"/>
                  <a:gd name="T110" fmla="*/ 1 w 16"/>
                  <a:gd name="T111" fmla="*/ 1 h 26"/>
                  <a:gd name="T112" fmla="*/ 2 w 16"/>
                  <a:gd name="T113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" h="26">
                    <a:moveTo>
                      <a:pt x="2" y="17"/>
                    </a:moveTo>
                    <a:cubicBezTo>
                      <a:pt x="2" y="18"/>
                      <a:pt x="2" y="18"/>
                      <a:pt x="2" y="19"/>
                    </a:cubicBezTo>
                    <a:cubicBezTo>
                      <a:pt x="2" y="19"/>
                      <a:pt x="2" y="20"/>
                      <a:pt x="2" y="20"/>
                    </a:cubicBezTo>
                    <a:cubicBezTo>
                      <a:pt x="2" y="20"/>
                      <a:pt x="2" y="21"/>
                      <a:pt x="2" y="21"/>
                    </a:cubicBezTo>
                    <a:cubicBezTo>
                      <a:pt x="1" y="23"/>
                      <a:pt x="1" y="22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6"/>
                      <a:pt x="1" y="26"/>
                      <a:pt x="1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" y="25"/>
                      <a:pt x="5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5"/>
                      <a:pt x="7" y="25"/>
                      <a:pt x="8" y="25"/>
                    </a:cubicBezTo>
                    <a:cubicBezTo>
                      <a:pt x="8" y="25"/>
                      <a:pt x="8" y="24"/>
                      <a:pt x="8" y="24"/>
                    </a:cubicBezTo>
                    <a:cubicBezTo>
                      <a:pt x="8" y="24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1" y="24"/>
                      <a:pt x="11" y="24"/>
                    </a:cubicBezTo>
                    <a:cubicBezTo>
                      <a:pt x="11" y="24"/>
                      <a:pt x="12" y="23"/>
                      <a:pt x="12" y="22"/>
                    </a:cubicBezTo>
                    <a:cubicBezTo>
                      <a:pt x="12" y="22"/>
                      <a:pt x="13" y="22"/>
                      <a:pt x="13" y="21"/>
                    </a:cubicBezTo>
                    <a:cubicBezTo>
                      <a:pt x="13" y="21"/>
                      <a:pt x="13" y="20"/>
                      <a:pt x="13" y="20"/>
                    </a:cubicBezTo>
                    <a:cubicBezTo>
                      <a:pt x="13" y="20"/>
                      <a:pt x="13" y="20"/>
                      <a:pt x="13" y="19"/>
                    </a:cubicBezTo>
                    <a:cubicBezTo>
                      <a:pt x="13" y="19"/>
                      <a:pt x="13" y="19"/>
                      <a:pt x="14" y="19"/>
                    </a:cubicBezTo>
                    <a:cubicBezTo>
                      <a:pt x="14" y="19"/>
                      <a:pt x="15" y="19"/>
                      <a:pt x="15" y="18"/>
                    </a:cubicBezTo>
                    <a:cubicBezTo>
                      <a:pt x="15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6"/>
                      <a:pt x="15" y="16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17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440">
                <a:extLst>
                  <a:ext uri="{FF2B5EF4-FFF2-40B4-BE49-F238E27FC236}">
                    <a16:creationId xmlns:a16="http://schemas.microsoft.com/office/drawing/2014/main" id="{45A0DEBD-481C-45A6-A63D-B0DE99898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36689" y="882651"/>
                <a:ext cx="25400" cy="36513"/>
              </a:xfrm>
              <a:custGeom>
                <a:avLst/>
                <a:gdLst>
                  <a:gd name="T0" fmla="*/ 6 w 7"/>
                  <a:gd name="T1" fmla="*/ 9 h 10"/>
                  <a:gd name="T2" fmla="*/ 5 w 7"/>
                  <a:gd name="T3" fmla="*/ 9 h 10"/>
                  <a:gd name="T4" fmla="*/ 6 w 7"/>
                  <a:gd name="T5" fmla="*/ 8 h 10"/>
                  <a:gd name="T6" fmla="*/ 6 w 7"/>
                  <a:gd name="T7" fmla="*/ 8 h 10"/>
                  <a:gd name="T8" fmla="*/ 6 w 7"/>
                  <a:gd name="T9" fmla="*/ 8 h 10"/>
                  <a:gd name="T10" fmla="*/ 6 w 7"/>
                  <a:gd name="T11" fmla="*/ 7 h 10"/>
                  <a:gd name="T12" fmla="*/ 4 w 7"/>
                  <a:gd name="T13" fmla="*/ 6 h 10"/>
                  <a:gd name="T14" fmla="*/ 4 w 7"/>
                  <a:gd name="T15" fmla="*/ 6 h 10"/>
                  <a:gd name="T16" fmla="*/ 4 w 7"/>
                  <a:gd name="T17" fmla="*/ 5 h 10"/>
                  <a:gd name="T18" fmla="*/ 3 w 7"/>
                  <a:gd name="T19" fmla="*/ 4 h 10"/>
                  <a:gd name="T20" fmla="*/ 2 w 7"/>
                  <a:gd name="T21" fmla="*/ 3 h 10"/>
                  <a:gd name="T22" fmla="*/ 2 w 7"/>
                  <a:gd name="T23" fmla="*/ 2 h 10"/>
                  <a:gd name="T24" fmla="*/ 2 w 7"/>
                  <a:gd name="T25" fmla="*/ 2 h 10"/>
                  <a:gd name="T26" fmla="*/ 1 w 7"/>
                  <a:gd name="T27" fmla="*/ 1 h 10"/>
                  <a:gd name="T28" fmla="*/ 1 w 7"/>
                  <a:gd name="T29" fmla="*/ 0 h 10"/>
                  <a:gd name="T30" fmla="*/ 0 w 7"/>
                  <a:gd name="T31" fmla="*/ 1 h 10"/>
                  <a:gd name="T32" fmla="*/ 0 w 7"/>
                  <a:gd name="T33" fmla="*/ 1 h 10"/>
                  <a:gd name="T34" fmla="*/ 1 w 7"/>
                  <a:gd name="T35" fmla="*/ 0 h 10"/>
                  <a:gd name="T36" fmla="*/ 0 w 7"/>
                  <a:gd name="T37" fmla="*/ 1 h 10"/>
                  <a:gd name="T38" fmla="*/ 0 w 7"/>
                  <a:gd name="T39" fmla="*/ 1 h 10"/>
                  <a:gd name="T40" fmla="*/ 3 w 7"/>
                  <a:gd name="T41" fmla="*/ 10 h 10"/>
                  <a:gd name="T42" fmla="*/ 6 w 7"/>
                  <a:gd name="T43" fmla="*/ 9 h 10"/>
                  <a:gd name="T44" fmla="*/ 7 w 7"/>
                  <a:gd name="T45" fmla="*/ 9 h 10"/>
                  <a:gd name="T46" fmla="*/ 6 w 7"/>
                  <a:gd name="T47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" h="10">
                    <a:moveTo>
                      <a:pt x="6" y="9"/>
                    </a:moveTo>
                    <a:cubicBezTo>
                      <a:pt x="6" y="9"/>
                      <a:pt x="5" y="9"/>
                      <a:pt x="5" y="9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5" y="7"/>
                      <a:pt x="5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4"/>
                      <a:pt x="3" y="4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6" y="8"/>
                      <a:pt x="6" y="9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441">
                <a:extLst>
                  <a:ext uri="{FF2B5EF4-FFF2-40B4-BE49-F238E27FC236}">
                    <a16:creationId xmlns:a16="http://schemas.microsoft.com/office/drawing/2014/main" id="{96A18E15-9CC5-4DBC-A026-E18543945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31939" y="831851"/>
                <a:ext cx="104775" cy="68263"/>
              </a:xfrm>
              <a:custGeom>
                <a:avLst/>
                <a:gdLst>
                  <a:gd name="T0" fmla="*/ 27 w 29"/>
                  <a:gd name="T1" fmla="*/ 14 h 19"/>
                  <a:gd name="T2" fmla="*/ 27 w 29"/>
                  <a:gd name="T3" fmla="*/ 13 h 19"/>
                  <a:gd name="T4" fmla="*/ 28 w 29"/>
                  <a:gd name="T5" fmla="*/ 13 h 19"/>
                  <a:gd name="T6" fmla="*/ 28 w 29"/>
                  <a:gd name="T7" fmla="*/ 13 h 19"/>
                  <a:gd name="T8" fmla="*/ 29 w 29"/>
                  <a:gd name="T9" fmla="*/ 13 h 19"/>
                  <a:gd name="T10" fmla="*/ 29 w 29"/>
                  <a:gd name="T11" fmla="*/ 12 h 19"/>
                  <a:gd name="T12" fmla="*/ 29 w 29"/>
                  <a:gd name="T13" fmla="*/ 11 h 19"/>
                  <a:gd name="T14" fmla="*/ 29 w 29"/>
                  <a:gd name="T15" fmla="*/ 11 h 19"/>
                  <a:gd name="T16" fmla="*/ 29 w 29"/>
                  <a:gd name="T17" fmla="*/ 11 h 19"/>
                  <a:gd name="T18" fmla="*/ 28 w 29"/>
                  <a:gd name="T19" fmla="*/ 10 h 19"/>
                  <a:gd name="T20" fmla="*/ 27 w 29"/>
                  <a:gd name="T21" fmla="*/ 9 h 19"/>
                  <a:gd name="T22" fmla="*/ 27 w 29"/>
                  <a:gd name="T23" fmla="*/ 6 h 19"/>
                  <a:gd name="T24" fmla="*/ 28 w 29"/>
                  <a:gd name="T25" fmla="*/ 5 h 19"/>
                  <a:gd name="T26" fmla="*/ 28 w 29"/>
                  <a:gd name="T27" fmla="*/ 4 h 19"/>
                  <a:gd name="T28" fmla="*/ 28 w 29"/>
                  <a:gd name="T29" fmla="*/ 4 h 19"/>
                  <a:gd name="T30" fmla="*/ 28 w 29"/>
                  <a:gd name="T31" fmla="*/ 4 h 19"/>
                  <a:gd name="T32" fmla="*/ 28 w 29"/>
                  <a:gd name="T33" fmla="*/ 4 h 19"/>
                  <a:gd name="T34" fmla="*/ 27 w 29"/>
                  <a:gd name="T35" fmla="*/ 4 h 19"/>
                  <a:gd name="T36" fmla="*/ 26 w 29"/>
                  <a:gd name="T37" fmla="*/ 3 h 19"/>
                  <a:gd name="T38" fmla="*/ 24 w 29"/>
                  <a:gd name="T39" fmla="*/ 1 h 19"/>
                  <a:gd name="T40" fmla="*/ 23 w 29"/>
                  <a:gd name="T41" fmla="*/ 1 h 19"/>
                  <a:gd name="T42" fmla="*/ 3 w 29"/>
                  <a:gd name="T43" fmla="*/ 5 h 19"/>
                  <a:gd name="T44" fmla="*/ 3 w 29"/>
                  <a:gd name="T45" fmla="*/ 3 h 19"/>
                  <a:gd name="T46" fmla="*/ 2 w 29"/>
                  <a:gd name="T47" fmla="*/ 4 h 19"/>
                  <a:gd name="T48" fmla="*/ 1 w 29"/>
                  <a:gd name="T49" fmla="*/ 4 h 19"/>
                  <a:gd name="T50" fmla="*/ 0 w 29"/>
                  <a:gd name="T51" fmla="*/ 5 h 19"/>
                  <a:gd name="T52" fmla="*/ 0 w 29"/>
                  <a:gd name="T53" fmla="*/ 5 h 19"/>
                  <a:gd name="T54" fmla="*/ 2 w 29"/>
                  <a:gd name="T55" fmla="*/ 19 h 19"/>
                  <a:gd name="T56" fmla="*/ 26 w 29"/>
                  <a:gd name="T57" fmla="*/ 15 h 19"/>
                  <a:gd name="T58" fmla="*/ 27 w 29"/>
                  <a:gd name="T59" fmla="*/ 14 h 19"/>
                  <a:gd name="T60" fmla="*/ 27 w 29"/>
                  <a:gd name="T6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" h="19">
                    <a:moveTo>
                      <a:pt x="27" y="14"/>
                    </a:moveTo>
                    <a:cubicBezTo>
                      <a:pt x="27" y="14"/>
                      <a:pt x="27" y="14"/>
                      <a:pt x="27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9" y="13"/>
                    </a:cubicBezTo>
                    <a:cubicBezTo>
                      <a:pt x="29" y="13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8" y="10"/>
                      <a:pt x="28" y="10"/>
                    </a:cubicBezTo>
                    <a:cubicBezTo>
                      <a:pt x="27" y="10"/>
                      <a:pt x="27" y="10"/>
                      <a:pt x="27" y="9"/>
                    </a:cubicBezTo>
                    <a:cubicBezTo>
                      <a:pt x="26" y="8"/>
                      <a:pt x="26" y="6"/>
                      <a:pt x="27" y="6"/>
                    </a:cubicBezTo>
                    <a:cubicBezTo>
                      <a:pt x="27" y="5"/>
                      <a:pt x="27" y="5"/>
                      <a:pt x="28" y="5"/>
                    </a:cubicBezTo>
                    <a:cubicBezTo>
                      <a:pt x="28" y="5"/>
                      <a:pt x="28" y="5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6" y="3"/>
                    </a:cubicBezTo>
                    <a:cubicBezTo>
                      <a:pt x="26" y="3"/>
                      <a:pt x="25" y="2"/>
                      <a:pt x="24" y="1"/>
                    </a:cubicBezTo>
                    <a:cubicBezTo>
                      <a:pt x="24" y="0"/>
                      <a:pt x="23" y="1"/>
                      <a:pt x="23" y="1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4"/>
                      <a:pt x="27" y="14"/>
                      <a:pt x="27" y="14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442">
                <a:extLst>
                  <a:ext uri="{FF2B5EF4-FFF2-40B4-BE49-F238E27FC236}">
                    <a16:creationId xmlns:a16="http://schemas.microsoft.com/office/drawing/2014/main" id="{1D745F85-86DA-4D70-90EE-E914838B37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433514" y="846138"/>
                <a:ext cx="17463" cy="47625"/>
              </a:xfrm>
              <a:custGeom>
                <a:avLst/>
                <a:gdLst>
                  <a:gd name="T0" fmla="*/ 1 w 5"/>
                  <a:gd name="T1" fmla="*/ 1 h 13"/>
                  <a:gd name="T2" fmla="*/ 0 w 5"/>
                  <a:gd name="T3" fmla="*/ 2 h 13"/>
                  <a:gd name="T4" fmla="*/ 0 w 5"/>
                  <a:gd name="T5" fmla="*/ 4 h 13"/>
                  <a:gd name="T6" fmla="*/ 0 w 5"/>
                  <a:gd name="T7" fmla="*/ 5 h 13"/>
                  <a:gd name="T8" fmla="*/ 1 w 5"/>
                  <a:gd name="T9" fmla="*/ 6 h 13"/>
                  <a:gd name="T10" fmla="*/ 2 w 5"/>
                  <a:gd name="T11" fmla="*/ 7 h 13"/>
                  <a:gd name="T12" fmla="*/ 2 w 5"/>
                  <a:gd name="T13" fmla="*/ 7 h 13"/>
                  <a:gd name="T14" fmla="*/ 2 w 5"/>
                  <a:gd name="T15" fmla="*/ 7 h 13"/>
                  <a:gd name="T16" fmla="*/ 2 w 5"/>
                  <a:gd name="T17" fmla="*/ 8 h 13"/>
                  <a:gd name="T18" fmla="*/ 2 w 5"/>
                  <a:gd name="T19" fmla="*/ 8 h 13"/>
                  <a:gd name="T20" fmla="*/ 2 w 5"/>
                  <a:gd name="T21" fmla="*/ 9 h 13"/>
                  <a:gd name="T22" fmla="*/ 2 w 5"/>
                  <a:gd name="T23" fmla="*/ 9 h 13"/>
                  <a:gd name="T24" fmla="*/ 1 w 5"/>
                  <a:gd name="T25" fmla="*/ 9 h 13"/>
                  <a:gd name="T26" fmla="*/ 0 w 5"/>
                  <a:gd name="T27" fmla="*/ 9 h 13"/>
                  <a:gd name="T28" fmla="*/ 0 w 5"/>
                  <a:gd name="T29" fmla="*/ 10 h 13"/>
                  <a:gd name="T30" fmla="*/ 0 w 5"/>
                  <a:gd name="T31" fmla="*/ 10 h 13"/>
                  <a:gd name="T32" fmla="*/ 0 w 5"/>
                  <a:gd name="T33" fmla="*/ 11 h 13"/>
                  <a:gd name="T34" fmla="*/ 1 w 5"/>
                  <a:gd name="T35" fmla="*/ 12 h 13"/>
                  <a:gd name="T36" fmla="*/ 1 w 5"/>
                  <a:gd name="T37" fmla="*/ 12 h 13"/>
                  <a:gd name="T38" fmla="*/ 2 w 5"/>
                  <a:gd name="T39" fmla="*/ 12 h 13"/>
                  <a:gd name="T40" fmla="*/ 2 w 5"/>
                  <a:gd name="T41" fmla="*/ 12 h 13"/>
                  <a:gd name="T42" fmla="*/ 3 w 5"/>
                  <a:gd name="T43" fmla="*/ 12 h 13"/>
                  <a:gd name="T44" fmla="*/ 3 w 5"/>
                  <a:gd name="T45" fmla="*/ 12 h 13"/>
                  <a:gd name="T46" fmla="*/ 3 w 5"/>
                  <a:gd name="T47" fmla="*/ 13 h 13"/>
                  <a:gd name="T48" fmla="*/ 4 w 5"/>
                  <a:gd name="T49" fmla="*/ 12 h 13"/>
                  <a:gd name="T50" fmla="*/ 4 w 5"/>
                  <a:gd name="T51" fmla="*/ 11 h 13"/>
                  <a:gd name="T52" fmla="*/ 4 w 5"/>
                  <a:gd name="T53" fmla="*/ 11 h 13"/>
                  <a:gd name="T54" fmla="*/ 4 w 5"/>
                  <a:gd name="T55" fmla="*/ 11 h 13"/>
                  <a:gd name="T56" fmla="*/ 5 w 5"/>
                  <a:gd name="T57" fmla="*/ 10 h 13"/>
                  <a:gd name="T58" fmla="*/ 4 w 5"/>
                  <a:gd name="T59" fmla="*/ 10 h 13"/>
                  <a:gd name="T60" fmla="*/ 5 w 5"/>
                  <a:gd name="T61" fmla="*/ 9 h 13"/>
                  <a:gd name="T62" fmla="*/ 5 w 5"/>
                  <a:gd name="T63" fmla="*/ 8 h 13"/>
                  <a:gd name="T64" fmla="*/ 5 w 5"/>
                  <a:gd name="T65" fmla="*/ 7 h 13"/>
                  <a:gd name="T66" fmla="*/ 5 w 5"/>
                  <a:gd name="T67" fmla="*/ 6 h 13"/>
                  <a:gd name="T68" fmla="*/ 5 w 5"/>
                  <a:gd name="T69" fmla="*/ 5 h 13"/>
                  <a:gd name="T70" fmla="*/ 5 w 5"/>
                  <a:gd name="T71" fmla="*/ 4 h 13"/>
                  <a:gd name="T72" fmla="*/ 4 w 5"/>
                  <a:gd name="T73" fmla="*/ 5 h 13"/>
                  <a:gd name="T74" fmla="*/ 4 w 5"/>
                  <a:gd name="T75" fmla="*/ 4 h 13"/>
                  <a:gd name="T76" fmla="*/ 4 w 5"/>
                  <a:gd name="T77" fmla="*/ 4 h 13"/>
                  <a:gd name="T78" fmla="*/ 4 w 5"/>
                  <a:gd name="T79" fmla="*/ 3 h 13"/>
                  <a:gd name="T80" fmla="*/ 5 w 5"/>
                  <a:gd name="T81" fmla="*/ 2 h 13"/>
                  <a:gd name="T82" fmla="*/ 5 w 5"/>
                  <a:gd name="T83" fmla="*/ 1 h 13"/>
                  <a:gd name="T84" fmla="*/ 1 w 5"/>
                  <a:gd name="T85" fmla="*/ 0 h 13"/>
                  <a:gd name="T86" fmla="*/ 1 w 5"/>
                  <a:gd name="T87" fmla="*/ 0 h 13"/>
                  <a:gd name="T88" fmla="*/ 1 w 5"/>
                  <a:gd name="T89" fmla="*/ 1 h 13"/>
                  <a:gd name="T90" fmla="*/ 1 w 5"/>
                  <a:gd name="T91" fmla="*/ 12 h 13"/>
                  <a:gd name="T92" fmla="*/ 0 w 5"/>
                  <a:gd name="T93" fmla="*/ 11 h 13"/>
                  <a:gd name="T94" fmla="*/ 0 w 5"/>
                  <a:gd name="T95" fmla="*/ 10 h 13"/>
                  <a:gd name="T96" fmla="*/ 0 w 5"/>
                  <a:gd name="T97" fmla="*/ 11 h 13"/>
                  <a:gd name="T98" fmla="*/ 1 w 5"/>
                  <a:gd name="T9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" h="13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6"/>
                      <a:pt x="0" y="6"/>
                      <a:pt x="1" y="6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5" y="10"/>
                      <a:pt x="5" y="10"/>
                      <a:pt x="4" y="10"/>
                    </a:cubicBezTo>
                    <a:cubicBezTo>
                      <a:pt x="4" y="10"/>
                      <a:pt x="4" y="9"/>
                      <a:pt x="5" y="9"/>
                    </a:cubicBezTo>
                    <a:cubicBezTo>
                      <a:pt x="5" y="9"/>
                      <a:pt x="5" y="9"/>
                      <a:pt x="5" y="8"/>
                    </a:cubicBezTo>
                    <a:cubicBezTo>
                      <a:pt x="5" y="8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  <a:moveTo>
                      <a:pt x="1" y="12"/>
                    </a:moveTo>
                    <a:cubicBezTo>
                      <a:pt x="1" y="12"/>
                      <a:pt x="1" y="12"/>
                      <a:pt x="0" y="11"/>
                    </a:cubicBezTo>
                    <a:cubicBezTo>
                      <a:pt x="0" y="11"/>
                      <a:pt x="0" y="10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1" y="12"/>
                      <a:pt x="1" y="12"/>
                      <a:pt x="1" y="1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443">
                <a:extLst>
                  <a:ext uri="{FF2B5EF4-FFF2-40B4-BE49-F238E27FC236}">
                    <a16:creationId xmlns:a16="http://schemas.microsoft.com/office/drawing/2014/main" id="{C5C2156B-4433-4785-B473-52174BD3B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85889" y="817563"/>
                <a:ext cx="17463" cy="17463"/>
              </a:xfrm>
              <a:custGeom>
                <a:avLst/>
                <a:gdLst>
                  <a:gd name="T0" fmla="*/ 3 w 5"/>
                  <a:gd name="T1" fmla="*/ 1 h 5"/>
                  <a:gd name="T2" fmla="*/ 3 w 5"/>
                  <a:gd name="T3" fmla="*/ 0 h 5"/>
                  <a:gd name="T4" fmla="*/ 2 w 5"/>
                  <a:gd name="T5" fmla="*/ 0 h 5"/>
                  <a:gd name="T6" fmla="*/ 0 w 5"/>
                  <a:gd name="T7" fmla="*/ 0 h 5"/>
                  <a:gd name="T8" fmla="*/ 1 w 5"/>
                  <a:gd name="T9" fmla="*/ 4 h 5"/>
                  <a:gd name="T10" fmla="*/ 1 w 5"/>
                  <a:gd name="T11" fmla="*/ 5 h 5"/>
                  <a:gd name="T12" fmla="*/ 2 w 5"/>
                  <a:gd name="T13" fmla="*/ 5 h 5"/>
                  <a:gd name="T14" fmla="*/ 3 w 5"/>
                  <a:gd name="T15" fmla="*/ 4 h 5"/>
                  <a:gd name="T16" fmla="*/ 3 w 5"/>
                  <a:gd name="T17" fmla="*/ 3 h 5"/>
                  <a:gd name="T18" fmla="*/ 3 w 5"/>
                  <a:gd name="T19" fmla="*/ 2 h 5"/>
                  <a:gd name="T20" fmla="*/ 3 w 5"/>
                  <a:gd name="T21" fmla="*/ 2 h 5"/>
                  <a:gd name="T22" fmla="*/ 4 w 5"/>
                  <a:gd name="T23" fmla="*/ 3 h 5"/>
                  <a:gd name="T24" fmla="*/ 4 w 5"/>
                  <a:gd name="T25" fmla="*/ 3 h 5"/>
                  <a:gd name="T26" fmla="*/ 5 w 5"/>
                  <a:gd name="T27" fmla="*/ 3 h 5"/>
                  <a:gd name="T28" fmla="*/ 4 w 5"/>
                  <a:gd name="T29" fmla="*/ 1 h 5"/>
                  <a:gd name="T30" fmla="*/ 3 w 5"/>
                  <a:gd name="T3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5">
                    <a:moveTo>
                      <a:pt x="3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2" y="4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4" y="1"/>
                      <a:pt x="4" y="1"/>
                      <a:pt x="4" y="1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444">
                <a:extLst>
                  <a:ext uri="{FF2B5EF4-FFF2-40B4-BE49-F238E27FC236}">
                    <a16:creationId xmlns:a16="http://schemas.microsoft.com/office/drawing/2014/main" id="{0D56F9B9-2F92-4879-82D7-1A4D5BCF3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6052" y="795338"/>
                <a:ext cx="66675" cy="33338"/>
              </a:xfrm>
              <a:custGeom>
                <a:avLst/>
                <a:gdLst>
                  <a:gd name="T0" fmla="*/ 18 w 18"/>
                  <a:gd name="T1" fmla="*/ 6 h 9"/>
                  <a:gd name="T2" fmla="*/ 17 w 18"/>
                  <a:gd name="T3" fmla="*/ 5 h 9"/>
                  <a:gd name="T4" fmla="*/ 17 w 18"/>
                  <a:gd name="T5" fmla="*/ 4 h 9"/>
                  <a:gd name="T6" fmla="*/ 16 w 18"/>
                  <a:gd name="T7" fmla="*/ 4 h 9"/>
                  <a:gd name="T8" fmla="*/ 16 w 18"/>
                  <a:gd name="T9" fmla="*/ 4 h 9"/>
                  <a:gd name="T10" fmla="*/ 17 w 18"/>
                  <a:gd name="T11" fmla="*/ 4 h 9"/>
                  <a:gd name="T12" fmla="*/ 17 w 18"/>
                  <a:gd name="T13" fmla="*/ 5 h 9"/>
                  <a:gd name="T14" fmla="*/ 17 w 18"/>
                  <a:gd name="T15" fmla="*/ 5 h 9"/>
                  <a:gd name="T16" fmla="*/ 17 w 18"/>
                  <a:gd name="T17" fmla="*/ 6 h 9"/>
                  <a:gd name="T18" fmla="*/ 16 w 18"/>
                  <a:gd name="T19" fmla="*/ 6 h 9"/>
                  <a:gd name="T20" fmla="*/ 16 w 18"/>
                  <a:gd name="T21" fmla="*/ 6 h 9"/>
                  <a:gd name="T22" fmla="*/ 15 w 18"/>
                  <a:gd name="T23" fmla="*/ 6 h 9"/>
                  <a:gd name="T24" fmla="*/ 14 w 18"/>
                  <a:gd name="T25" fmla="*/ 5 h 9"/>
                  <a:gd name="T26" fmla="*/ 14 w 18"/>
                  <a:gd name="T27" fmla="*/ 5 h 9"/>
                  <a:gd name="T28" fmla="*/ 14 w 18"/>
                  <a:gd name="T29" fmla="*/ 4 h 9"/>
                  <a:gd name="T30" fmla="*/ 13 w 18"/>
                  <a:gd name="T31" fmla="*/ 4 h 9"/>
                  <a:gd name="T32" fmla="*/ 13 w 18"/>
                  <a:gd name="T33" fmla="*/ 4 h 9"/>
                  <a:gd name="T34" fmla="*/ 12 w 18"/>
                  <a:gd name="T35" fmla="*/ 4 h 9"/>
                  <a:gd name="T36" fmla="*/ 12 w 18"/>
                  <a:gd name="T37" fmla="*/ 4 h 9"/>
                  <a:gd name="T38" fmla="*/ 11 w 18"/>
                  <a:gd name="T39" fmla="*/ 3 h 9"/>
                  <a:gd name="T40" fmla="*/ 11 w 18"/>
                  <a:gd name="T41" fmla="*/ 3 h 9"/>
                  <a:gd name="T42" fmla="*/ 12 w 18"/>
                  <a:gd name="T43" fmla="*/ 2 h 9"/>
                  <a:gd name="T44" fmla="*/ 12 w 18"/>
                  <a:gd name="T45" fmla="*/ 2 h 9"/>
                  <a:gd name="T46" fmla="*/ 12 w 18"/>
                  <a:gd name="T47" fmla="*/ 1 h 9"/>
                  <a:gd name="T48" fmla="*/ 12 w 18"/>
                  <a:gd name="T49" fmla="*/ 1 h 9"/>
                  <a:gd name="T50" fmla="*/ 11 w 18"/>
                  <a:gd name="T51" fmla="*/ 0 h 9"/>
                  <a:gd name="T52" fmla="*/ 11 w 18"/>
                  <a:gd name="T53" fmla="*/ 0 h 9"/>
                  <a:gd name="T54" fmla="*/ 11 w 18"/>
                  <a:gd name="T55" fmla="*/ 0 h 9"/>
                  <a:gd name="T56" fmla="*/ 10 w 18"/>
                  <a:gd name="T57" fmla="*/ 0 h 9"/>
                  <a:gd name="T58" fmla="*/ 10 w 18"/>
                  <a:gd name="T59" fmla="*/ 0 h 9"/>
                  <a:gd name="T60" fmla="*/ 10 w 18"/>
                  <a:gd name="T61" fmla="*/ 0 h 9"/>
                  <a:gd name="T62" fmla="*/ 10 w 18"/>
                  <a:gd name="T63" fmla="*/ 0 h 9"/>
                  <a:gd name="T64" fmla="*/ 9 w 18"/>
                  <a:gd name="T65" fmla="*/ 1 h 9"/>
                  <a:gd name="T66" fmla="*/ 0 w 18"/>
                  <a:gd name="T67" fmla="*/ 3 h 9"/>
                  <a:gd name="T68" fmla="*/ 0 w 18"/>
                  <a:gd name="T69" fmla="*/ 5 h 9"/>
                  <a:gd name="T70" fmla="*/ 0 w 18"/>
                  <a:gd name="T71" fmla="*/ 8 h 9"/>
                  <a:gd name="T72" fmla="*/ 3 w 18"/>
                  <a:gd name="T73" fmla="*/ 7 h 9"/>
                  <a:gd name="T74" fmla="*/ 3 w 18"/>
                  <a:gd name="T75" fmla="*/ 8 h 9"/>
                  <a:gd name="T76" fmla="*/ 4 w 18"/>
                  <a:gd name="T77" fmla="*/ 8 h 9"/>
                  <a:gd name="T78" fmla="*/ 4 w 18"/>
                  <a:gd name="T79" fmla="*/ 7 h 9"/>
                  <a:gd name="T80" fmla="*/ 8 w 18"/>
                  <a:gd name="T81" fmla="*/ 6 h 9"/>
                  <a:gd name="T82" fmla="*/ 10 w 18"/>
                  <a:gd name="T83" fmla="*/ 6 h 9"/>
                  <a:gd name="T84" fmla="*/ 11 w 18"/>
                  <a:gd name="T85" fmla="*/ 6 h 9"/>
                  <a:gd name="T86" fmla="*/ 11 w 18"/>
                  <a:gd name="T87" fmla="*/ 7 h 9"/>
                  <a:gd name="T88" fmla="*/ 12 w 18"/>
                  <a:gd name="T89" fmla="*/ 7 h 9"/>
                  <a:gd name="T90" fmla="*/ 13 w 18"/>
                  <a:gd name="T91" fmla="*/ 9 h 9"/>
                  <a:gd name="T92" fmla="*/ 13 w 18"/>
                  <a:gd name="T93" fmla="*/ 9 h 9"/>
                  <a:gd name="T94" fmla="*/ 13 w 18"/>
                  <a:gd name="T95" fmla="*/ 8 h 9"/>
                  <a:gd name="T96" fmla="*/ 14 w 18"/>
                  <a:gd name="T97" fmla="*/ 8 h 9"/>
                  <a:gd name="T98" fmla="*/ 14 w 18"/>
                  <a:gd name="T99" fmla="*/ 7 h 9"/>
                  <a:gd name="T100" fmla="*/ 14 w 18"/>
                  <a:gd name="T101" fmla="*/ 7 h 9"/>
                  <a:gd name="T102" fmla="*/ 15 w 18"/>
                  <a:gd name="T103" fmla="*/ 7 h 9"/>
                  <a:gd name="T104" fmla="*/ 15 w 18"/>
                  <a:gd name="T105" fmla="*/ 8 h 9"/>
                  <a:gd name="T106" fmla="*/ 16 w 18"/>
                  <a:gd name="T107" fmla="*/ 7 h 9"/>
                  <a:gd name="T108" fmla="*/ 17 w 18"/>
                  <a:gd name="T109" fmla="*/ 7 h 9"/>
                  <a:gd name="T110" fmla="*/ 17 w 18"/>
                  <a:gd name="T111" fmla="*/ 6 h 9"/>
                  <a:gd name="T112" fmla="*/ 18 w 18"/>
                  <a:gd name="T11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" h="9">
                    <a:moveTo>
                      <a:pt x="18" y="6"/>
                    </a:moveTo>
                    <a:cubicBezTo>
                      <a:pt x="18" y="6"/>
                      <a:pt x="18" y="6"/>
                      <a:pt x="17" y="5"/>
                    </a:cubicBezTo>
                    <a:cubicBezTo>
                      <a:pt x="17" y="5"/>
                      <a:pt x="17" y="4"/>
                      <a:pt x="17" y="4"/>
                    </a:cubicBezTo>
                    <a:cubicBezTo>
                      <a:pt x="17" y="4"/>
                      <a:pt x="16" y="3"/>
                      <a:pt x="16" y="4"/>
                    </a:cubicBezTo>
                    <a:cubicBezTo>
                      <a:pt x="15" y="4"/>
                      <a:pt x="16" y="4"/>
                      <a:pt x="16" y="4"/>
                    </a:cubicBezTo>
                    <a:cubicBezTo>
                      <a:pt x="16" y="4"/>
                      <a:pt x="17" y="4"/>
                      <a:pt x="17" y="4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6"/>
                      <a:pt x="17" y="6"/>
                    </a:cubicBezTo>
                    <a:cubicBezTo>
                      <a:pt x="17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5"/>
                    </a:cubicBezTo>
                    <a:cubicBezTo>
                      <a:pt x="0" y="6"/>
                      <a:pt x="0" y="8"/>
                      <a:pt x="0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4" y="8"/>
                    </a:cubicBezTo>
                    <a:cubicBezTo>
                      <a:pt x="14" y="8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8"/>
                      <a:pt x="15" y="8"/>
                    </a:cubicBezTo>
                    <a:cubicBezTo>
                      <a:pt x="15" y="8"/>
                      <a:pt x="16" y="7"/>
                      <a:pt x="16" y="7"/>
                    </a:cubicBezTo>
                    <a:cubicBezTo>
                      <a:pt x="16" y="7"/>
                      <a:pt x="16" y="7"/>
                      <a:pt x="17" y="7"/>
                    </a:cubicBezTo>
                    <a:cubicBezTo>
                      <a:pt x="17" y="7"/>
                      <a:pt x="17" y="6"/>
                      <a:pt x="17" y="6"/>
                    </a:cubicBezTo>
                    <a:cubicBezTo>
                      <a:pt x="18" y="7"/>
                      <a:pt x="18" y="7"/>
                      <a:pt x="18" y="6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445">
                <a:extLst>
                  <a:ext uri="{FF2B5EF4-FFF2-40B4-BE49-F238E27FC236}">
                    <a16:creationId xmlns:a16="http://schemas.microsoft.com/office/drawing/2014/main" id="{B168521F-0FA8-4127-99AF-DCD34D44D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16052" y="817563"/>
                <a:ext cx="36513" cy="31750"/>
              </a:xfrm>
              <a:custGeom>
                <a:avLst/>
                <a:gdLst>
                  <a:gd name="T0" fmla="*/ 9 w 10"/>
                  <a:gd name="T1" fmla="*/ 4 h 9"/>
                  <a:gd name="T2" fmla="*/ 8 w 10"/>
                  <a:gd name="T3" fmla="*/ 0 h 9"/>
                  <a:gd name="T4" fmla="*/ 8 w 10"/>
                  <a:gd name="T5" fmla="*/ 0 h 9"/>
                  <a:gd name="T6" fmla="*/ 4 w 10"/>
                  <a:gd name="T7" fmla="*/ 1 h 9"/>
                  <a:gd name="T8" fmla="*/ 4 w 10"/>
                  <a:gd name="T9" fmla="*/ 2 h 9"/>
                  <a:gd name="T10" fmla="*/ 3 w 10"/>
                  <a:gd name="T11" fmla="*/ 2 h 9"/>
                  <a:gd name="T12" fmla="*/ 3 w 10"/>
                  <a:gd name="T13" fmla="*/ 1 h 9"/>
                  <a:gd name="T14" fmla="*/ 0 w 10"/>
                  <a:gd name="T15" fmla="*/ 2 h 9"/>
                  <a:gd name="T16" fmla="*/ 0 w 10"/>
                  <a:gd name="T17" fmla="*/ 4 h 9"/>
                  <a:gd name="T18" fmla="*/ 1 w 10"/>
                  <a:gd name="T19" fmla="*/ 6 h 9"/>
                  <a:gd name="T20" fmla="*/ 1 w 10"/>
                  <a:gd name="T21" fmla="*/ 7 h 9"/>
                  <a:gd name="T22" fmla="*/ 1 w 10"/>
                  <a:gd name="T23" fmla="*/ 8 h 9"/>
                  <a:gd name="T24" fmla="*/ 1 w 10"/>
                  <a:gd name="T25" fmla="*/ 9 h 9"/>
                  <a:gd name="T26" fmla="*/ 1 w 10"/>
                  <a:gd name="T27" fmla="*/ 8 h 9"/>
                  <a:gd name="T28" fmla="*/ 1 w 10"/>
                  <a:gd name="T29" fmla="*/ 9 h 9"/>
                  <a:gd name="T30" fmla="*/ 1 w 10"/>
                  <a:gd name="T31" fmla="*/ 9 h 9"/>
                  <a:gd name="T32" fmla="*/ 1 w 10"/>
                  <a:gd name="T33" fmla="*/ 9 h 9"/>
                  <a:gd name="T34" fmla="*/ 2 w 10"/>
                  <a:gd name="T35" fmla="*/ 8 h 9"/>
                  <a:gd name="T36" fmla="*/ 3 w 10"/>
                  <a:gd name="T37" fmla="*/ 8 h 9"/>
                  <a:gd name="T38" fmla="*/ 3 w 10"/>
                  <a:gd name="T39" fmla="*/ 8 h 9"/>
                  <a:gd name="T40" fmla="*/ 3 w 10"/>
                  <a:gd name="T41" fmla="*/ 8 h 9"/>
                  <a:gd name="T42" fmla="*/ 4 w 10"/>
                  <a:gd name="T43" fmla="*/ 7 h 9"/>
                  <a:gd name="T44" fmla="*/ 4 w 10"/>
                  <a:gd name="T45" fmla="*/ 7 h 9"/>
                  <a:gd name="T46" fmla="*/ 4 w 10"/>
                  <a:gd name="T47" fmla="*/ 7 h 9"/>
                  <a:gd name="T48" fmla="*/ 5 w 10"/>
                  <a:gd name="T49" fmla="*/ 7 h 9"/>
                  <a:gd name="T50" fmla="*/ 5 w 10"/>
                  <a:gd name="T51" fmla="*/ 6 h 9"/>
                  <a:gd name="T52" fmla="*/ 6 w 10"/>
                  <a:gd name="T53" fmla="*/ 6 h 9"/>
                  <a:gd name="T54" fmla="*/ 6 w 10"/>
                  <a:gd name="T55" fmla="*/ 6 h 9"/>
                  <a:gd name="T56" fmla="*/ 7 w 10"/>
                  <a:gd name="T57" fmla="*/ 6 h 9"/>
                  <a:gd name="T58" fmla="*/ 7 w 10"/>
                  <a:gd name="T59" fmla="*/ 6 h 9"/>
                  <a:gd name="T60" fmla="*/ 7 w 10"/>
                  <a:gd name="T61" fmla="*/ 6 h 9"/>
                  <a:gd name="T62" fmla="*/ 8 w 10"/>
                  <a:gd name="T63" fmla="*/ 5 h 9"/>
                  <a:gd name="T64" fmla="*/ 8 w 10"/>
                  <a:gd name="T65" fmla="*/ 5 h 9"/>
                  <a:gd name="T66" fmla="*/ 9 w 10"/>
                  <a:gd name="T67" fmla="*/ 5 h 9"/>
                  <a:gd name="T68" fmla="*/ 9 w 10"/>
                  <a:gd name="T69" fmla="*/ 5 h 9"/>
                  <a:gd name="T70" fmla="*/ 9 w 10"/>
                  <a:gd name="T71" fmla="*/ 5 h 9"/>
                  <a:gd name="T72" fmla="*/ 9 w 10"/>
                  <a:gd name="T7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" h="9">
                    <a:moveTo>
                      <a:pt x="9" y="4"/>
                    </a:moveTo>
                    <a:cubicBezTo>
                      <a:pt x="10" y="4"/>
                      <a:pt x="8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9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4"/>
                      <a:pt x="9" y="4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446">
                <a:extLst>
                  <a:ext uri="{FF2B5EF4-FFF2-40B4-BE49-F238E27FC236}">
                    <a16:creationId xmlns:a16="http://schemas.microsoft.com/office/drawing/2014/main" id="{E7C46B17-0B67-4B8D-82FE-00960232D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54164" y="896938"/>
                <a:ext cx="80963" cy="61913"/>
              </a:xfrm>
              <a:custGeom>
                <a:avLst/>
                <a:gdLst>
                  <a:gd name="T0" fmla="*/ 22 w 22"/>
                  <a:gd name="T1" fmla="*/ 1 h 17"/>
                  <a:gd name="T2" fmla="*/ 21 w 22"/>
                  <a:gd name="T3" fmla="*/ 0 h 17"/>
                  <a:gd name="T4" fmla="*/ 20 w 22"/>
                  <a:gd name="T5" fmla="*/ 0 h 17"/>
                  <a:gd name="T6" fmla="*/ 17 w 22"/>
                  <a:gd name="T7" fmla="*/ 0 h 17"/>
                  <a:gd name="T8" fmla="*/ 16 w 22"/>
                  <a:gd name="T9" fmla="*/ 2 h 17"/>
                  <a:gd name="T10" fmla="*/ 14 w 22"/>
                  <a:gd name="T11" fmla="*/ 4 h 17"/>
                  <a:gd name="T12" fmla="*/ 14 w 22"/>
                  <a:gd name="T13" fmla="*/ 4 h 17"/>
                  <a:gd name="T14" fmla="*/ 14 w 22"/>
                  <a:gd name="T15" fmla="*/ 4 h 17"/>
                  <a:gd name="T16" fmla="*/ 13 w 22"/>
                  <a:gd name="T17" fmla="*/ 0 h 17"/>
                  <a:gd name="T18" fmla="*/ 8 w 22"/>
                  <a:gd name="T19" fmla="*/ 1 h 17"/>
                  <a:gd name="T20" fmla="*/ 8 w 22"/>
                  <a:gd name="T21" fmla="*/ 0 h 17"/>
                  <a:gd name="T22" fmla="*/ 7 w 22"/>
                  <a:gd name="T23" fmla="*/ 0 h 17"/>
                  <a:gd name="T24" fmla="*/ 7 w 22"/>
                  <a:gd name="T25" fmla="*/ 0 h 17"/>
                  <a:gd name="T26" fmla="*/ 6 w 22"/>
                  <a:gd name="T27" fmla="*/ 1 h 17"/>
                  <a:gd name="T28" fmla="*/ 6 w 22"/>
                  <a:gd name="T29" fmla="*/ 2 h 17"/>
                  <a:gd name="T30" fmla="*/ 6 w 22"/>
                  <a:gd name="T31" fmla="*/ 2 h 17"/>
                  <a:gd name="T32" fmla="*/ 6 w 22"/>
                  <a:gd name="T33" fmla="*/ 2 h 17"/>
                  <a:gd name="T34" fmla="*/ 6 w 22"/>
                  <a:gd name="T35" fmla="*/ 3 h 17"/>
                  <a:gd name="T36" fmla="*/ 6 w 22"/>
                  <a:gd name="T37" fmla="*/ 3 h 17"/>
                  <a:gd name="T38" fmla="*/ 6 w 22"/>
                  <a:gd name="T39" fmla="*/ 3 h 17"/>
                  <a:gd name="T40" fmla="*/ 6 w 22"/>
                  <a:gd name="T41" fmla="*/ 3 h 17"/>
                  <a:gd name="T42" fmla="*/ 5 w 22"/>
                  <a:gd name="T43" fmla="*/ 3 h 17"/>
                  <a:gd name="T44" fmla="*/ 5 w 22"/>
                  <a:gd name="T45" fmla="*/ 4 h 17"/>
                  <a:gd name="T46" fmla="*/ 4 w 22"/>
                  <a:gd name="T47" fmla="*/ 4 h 17"/>
                  <a:gd name="T48" fmla="*/ 4 w 22"/>
                  <a:gd name="T49" fmla="*/ 4 h 17"/>
                  <a:gd name="T50" fmla="*/ 4 w 22"/>
                  <a:gd name="T51" fmla="*/ 4 h 17"/>
                  <a:gd name="T52" fmla="*/ 4 w 22"/>
                  <a:gd name="T53" fmla="*/ 4 h 17"/>
                  <a:gd name="T54" fmla="*/ 3 w 22"/>
                  <a:gd name="T55" fmla="*/ 6 h 17"/>
                  <a:gd name="T56" fmla="*/ 3 w 22"/>
                  <a:gd name="T57" fmla="*/ 7 h 17"/>
                  <a:gd name="T58" fmla="*/ 3 w 22"/>
                  <a:gd name="T59" fmla="*/ 7 h 17"/>
                  <a:gd name="T60" fmla="*/ 3 w 22"/>
                  <a:gd name="T61" fmla="*/ 7 h 17"/>
                  <a:gd name="T62" fmla="*/ 3 w 22"/>
                  <a:gd name="T63" fmla="*/ 7 h 17"/>
                  <a:gd name="T64" fmla="*/ 2 w 22"/>
                  <a:gd name="T65" fmla="*/ 8 h 17"/>
                  <a:gd name="T66" fmla="*/ 2 w 22"/>
                  <a:gd name="T67" fmla="*/ 8 h 17"/>
                  <a:gd name="T68" fmla="*/ 1 w 22"/>
                  <a:gd name="T69" fmla="*/ 8 h 17"/>
                  <a:gd name="T70" fmla="*/ 1 w 22"/>
                  <a:gd name="T71" fmla="*/ 9 h 17"/>
                  <a:gd name="T72" fmla="*/ 1 w 22"/>
                  <a:gd name="T73" fmla="*/ 9 h 17"/>
                  <a:gd name="T74" fmla="*/ 1 w 22"/>
                  <a:gd name="T75" fmla="*/ 10 h 17"/>
                  <a:gd name="T76" fmla="*/ 0 w 22"/>
                  <a:gd name="T77" fmla="*/ 11 h 17"/>
                  <a:gd name="T78" fmla="*/ 0 w 22"/>
                  <a:gd name="T79" fmla="*/ 12 h 17"/>
                  <a:gd name="T80" fmla="*/ 0 w 22"/>
                  <a:gd name="T81" fmla="*/ 13 h 17"/>
                  <a:gd name="T82" fmla="*/ 1 w 22"/>
                  <a:gd name="T83" fmla="*/ 14 h 17"/>
                  <a:gd name="T84" fmla="*/ 1 w 22"/>
                  <a:gd name="T85" fmla="*/ 14 h 17"/>
                  <a:gd name="T86" fmla="*/ 2 w 22"/>
                  <a:gd name="T87" fmla="*/ 15 h 17"/>
                  <a:gd name="T88" fmla="*/ 3 w 22"/>
                  <a:gd name="T89" fmla="*/ 16 h 17"/>
                  <a:gd name="T90" fmla="*/ 5 w 22"/>
                  <a:gd name="T91" fmla="*/ 16 h 17"/>
                  <a:gd name="T92" fmla="*/ 6 w 22"/>
                  <a:gd name="T93" fmla="*/ 15 h 17"/>
                  <a:gd name="T94" fmla="*/ 7 w 22"/>
                  <a:gd name="T95" fmla="*/ 15 h 17"/>
                  <a:gd name="T96" fmla="*/ 8 w 22"/>
                  <a:gd name="T97" fmla="*/ 15 h 17"/>
                  <a:gd name="T98" fmla="*/ 9 w 22"/>
                  <a:gd name="T99" fmla="*/ 14 h 17"/>
                  <a:gd name="T100" fmla="*/ 10 w 22"/>
                  <a:gd name="T101" fmla="*/ 13 h 17"/>
                  <a:gd name="T102" fmla="*/ 12 w 22"/>
                  <a:gd name="T103" fmla="*/ 11 h 17"/>
                  <a:gd name="T104" fmla="*/ 13 w 22"/>
                  <a:gd name="T105" fmla="*/ 9 h 17"/>
                  <a:gd name="T106" fmla="*/ 15 w 22"/>
                  <a:gd name="T107" fmla="*/ 9 h 17"/>
                  <a:gd name="T108" fmla="*/ 17 w 22"/>
                  <a:gd name="T109" fmla="*/ 8 h 17"/>
                  <a:gd name="T110" fmla="*/ 18 w 22"/>
                  <a:gd name="T111" fmla="*/ 6 h 17"/>
                  <a:gd name="T112" fmla="*/ 19 w 22"/>
                  <a:gd name="T113" fmla="*/ 4 h 17"/>
                  <a:gd name="T114" fmla="*/ 20 w 22"/>
                  <a:gd name="T115" fmla="*/ 4 h 17"/>
                  <a:gd name="T116" fmla="*/ 21 w 22"/>
                  <a:gd name="T117" fmla="*/ 3 h 17"/>
                  <a:gd name="T118" fmla="*/ 22 w 22"/>
                  <a:gd name="T119" fmla="*/ 2 h 17"/>
                  <a:gd name="T120" fmla="*/ 22 w 22"/>
                  <a:gd name="T121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" h="17">
                    <a:moveTo>
                      <a:pt x="22" y="1"/>
                    </a:moveTo>
                    <a:cubicBezTo>
                      <a:pt x="21" y="1"/>
                      <a:pt x="21" y="1"/>
                      <a:pt x="21" y="0"/>
                    </a:cubicBezTo>
                    <a:cubicBezTo>
                      <a:pt x="21" y="0"/>
                      <a:pt x="20" y="0"/>
                      <a:pt x="20" y="0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7" y="0"/>
                      <a:pt x="16" y="1"/>
                      <a:pt x="16" y="2"/>
                    </a:cubicBezTo>
                    <a:cubicBezTo>
                      <a:pt x="15" y="2"/>
                      <a:pt x="15" y="3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5" y="4"/>
                      <a:pt x="5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2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0" y="10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1" y="13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2" y="14"/>
                      <a:pt x="2" y="15"/>
                      <a:pt x="2" y="15"/>
                    </a:cubicBezTo>
                    <a:cubicBezTo>
                      <a:pt x="2" y="15"/>
                      <a:pt x="3" y="16"/>
                      <a:pt x="3" y="16"/>
                    </a:cubicBezTo>
                    <a:cubicBezTo>
                      <a:pt x="3" y="16"/>
                      <a:pt x="5" y="17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8" y="15"/>
                      <a:pt x="8" y="15"/>
                    </a:cubicBezTo>
                    <a:cubicBezTo>
                      <a:pt x="8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0" y="13"/>
                    </a:cubicBezTo>
                    <a:cubicBezTo>
                      <a:pt x="10" y="12"/>
                      <a:pt x="11" y="11"/>
                      <a:pt x="12" y="11"/>
                    </a:cubicBezTo>
                    <a:cubicBezTo>
                      <a:pt x="13" y="11"/>
                      <a:pt x="14" y="10"/>
                      <a:pt x="13" y="9"/>
                    </a:cubicBezTo>
                    <a:cubicBezTo>
                      <a:pt x="13" y="8"/>
                      <a:pt x="14" y="8"/>
                      <a:pt x="15" y="9"/>
                    </a:cubicBezTo>
                    <a:cubicBezTo>
                      <a:pt x="15" y="9"/>
                      <a:pt x="17" y="8"/>
                      <a:pt x="17" y="8"/>
                    </a:cubicBezTo>
                    <a:cubicBezTo>
                      <a:pt x="17" y="7"/>
                      <a:pt x="17" y="6"/>
                      <a:pt x="18" y="6"/>
                    </a:cubicBezTo>
                    <a:cubicBezTo>
                      <a:pt x="18" y="6"/>
                      <a:pt x="19" y="5"/>
                      <a:pt x="19" y="4"/>
                    </a:cubicBezTo>
                    <a:cubicBezTo>
                      <a:pt x="19" y="4"/>
                      <a:pt x="19" y="4"/>
                      <a:pt x="20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447">
                <a:extLst>
                  <a:ext uri="{FF2B5EF4-FFF2-40B4-BE49-F238E27FC236}">
                    <a16:creationId xmlns:a16="http://schemas.microsoft.com/office/drawing/2014/main" id="{11F147B1-B05A-45E8-B94B-E76B81E2A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04964" y="849313"/>
                <a:ext cx="80963" cy="87313"/>
              </a:xfrm>
              <a:custGeom>
                <a:avLst/>
                <a:gdLst>
                  <a:gd name="T0" fmla="*/ 15 w 22"/>
                  <a:gd name="T1" fmla="*/ 22 h 24"/>
                  <a:gd name="T2" fmla="*/ 15 w 22"/>
                  <a:gd name="T3" fmla="*/ 22 h 24"/>
                  <a:gd name="T4" fmla="*/ 15 w 22"/>
                  <a:gd name="T5" fmla="*/ 22 h 24"/>
                  <a:gd name="T6" fmla="*/ 16 w 22"/>
                  <a:gd name="T7" fmla="*/ 21 h 24"/>
                  <a:gd name="T8" fmla="*/ 16 w 22"/>
                  <a:gd name="T9" fmla="*/ 20 h 24"/>
                  <a:gd name="T10" fmla="*/ 17 w 22"/>
                  <a:gd name="T11" fmla="*/ 20 h 24"/>
                  <a:gd name="T12" fmla="*/ 17 w 22"/>
                  <a:gd name="T13" fmla="*/ 20 h 24"/>
                  <a:gd name="T14" fmla="*/ 17 w 22"/>
                  <a:gd name="T15" fmla="*/ 18 h 24"/>
                  <a:gd name="T16" fmla="*/ 18 w 22"/>
                  <a:gd name="T17" fmla="*/ 17 h 24"/>
                  <a:gd name="T18" fmla="*/ 18 w 22"/>
                  <a:gd name="T19" fmla="*/ 17 h 24"/>
                  <a:gd name="T20" fmla="*/ 18 w 22"/>
                  <a:gd name="T21" fmla="*/ 17 h 24"/>
                  <a:gd name="T22" fmla="*/ 18 w 22"/>
                  <a:gd name="T23" fmla="*/ 17 h 24"/>
                  <a:gd name="T24" fmla="*/ 18 w 22"/>
                  <a:gd name="T25" fmla="*/ 17 h 24"/>
                  <a:gd name="T26" fmla="*/ 19 w 22"/>
                  <a:gd name="T27" fmla="*/ 16 h 24"/>
                  <a:gd name="T28" fmla="*/ 20 w 22"/>
                  <a:gd name="T29" fmla="*/ 16 h 24"/>
                  <a:gd name="T30" fmla="*/ 20 w 22"/>
                  <a:gd name="T31" fmla="*/ 16 h 24"/>
                  <a:gd name="T32" fmla="*/ 20 w 22"/>
                  <a:gd name="T33" fmla="*/ 16 h 24"/>
                  <a:gd name="T34" fmla="*/ 20 w 22"/>
                  <a:gd name="T35" fmla="*/ 16 h 24"/>
                  <a:gd name="T36" fmla="*/ 20 w 22"/>
                  <a:gd name="T37" fmla="*/ 16 h 24"/>
                  <a:gd name="T38" fmla="*/ 20 w 22"/>
                  <a:gd name="T39" fmla="*/ 15 h 24"/>
                  <a:gd name="T40" fmla="*/ 20 w 22"/>
                  <a:gd name="T41" fmla="*/ 14 h 24"/>
                  <a:gd name="T42" fmla="*/ 20 w 22"/>
                  <a:gd name="T43" fmla="*/ 14 h 24"/>
                  <a:gd name="T44" fmla="*/ 21 w 22"/>
                  <a:gd name="T45" fmla="*/ 14 h 24"/>
                  <a:gd name="T46" fmla="*/ 21 w 22"/>
                  <a:gd name="T47" fmla="*/ 13 h 24"/>
                  <a:gd name="T48" fmla="*/ 21 w 22"/>
                  <a:gd name="T49" fmla="*/ 13 h 24"/>
                  <a:gd name="T50" fmla="*/ 22 w 22"/>
                  <a:gd name="T51" fmla="*/ 13 h 24"/>
                  <a:gd name="T52" fmla="*/ 21 w 22"/>
                  <a:gd name="T53" fmla="*/ 13 h 24"/>
                  <a:gd name="T54" fmla="*/ 22 w 22"/>
                  <a:gd name="T55" fmla="*/ 13 h 24"/>
                  <a:gd name="T56" fmla="*/ 20 w 22"/>
                  <a:gd name="T57" fmla="*/ 0 h 24"/>
                  <a:gd name="T58" fmla="*/ 19 w 22"/>
                  <a:gd name="T59" fmla="*/ 0 h 24"/>
                  <a:gd name="T60" fmla="*/ 18 w 22"/>
                  <a:gd name="T61" fmla="*/ 1 h 24"/>
                  <a:gd name="T62" fmla="*/ 17 w 22"/>
                  <a:gd name="T63" fmla="*/ 2 h 24"/>
                  <a:gd name="T64" fmla="*/ 15 w 22"/>
                  <a:gd name="T65" fmla="*/ 2 h 24"/>
                  <a:gd name="T66" fmla="*/ 14 w 22"/>
                  <a:gd name="T67" fmla="*/ 3 h 24"/>
                  <a:gd name="T68" fmla="*/ 13 w 22"/>
                  <a:gd name="T69" fmla="*/ 3 h 24"/>
                  <a:gd name="T70" fmla="*/ 12 w 22"/>
                  <a:gd name="T71" fmla="*/ 4 h 24"/>
                  <a:gd name="T72" fmla="*/ 11 w 22"/>
                  <a:gd name="T73" fmla="*/ 4 h 24"/>
                  <a:gd name="T74" fmla="*/ 10 w 22"/>
                  <a:gd name="T75" fmla="*/ 5 h 24"/>
                  <a:gd name="T76" fmla="*/ 9 w 22"/>
                  <a:gd name="T77" fmla="*/ 5 h 24"/>
                  <a:gd name="T78" fmla="*/ 10 w 22"/>
                  <a:gd name="T79" fmla="*/ 4 h 24"/>
                  <a:gd name="T80" fmla="*/ 10 w 22"/>
                  <a:gd name="T81" fmla="*/ 4 h 24"/>
                  <a:gd name="T82" fmla="*/ 9 w 22"/>
                  <a:gd name="T83" fmla="*/ 4 h 24"/>
                  <a:gd name="T84" fmla="*/ 8 w 22"/>
                  <a:gd name="T85" fmla="*/ 4 h 24"/>
                  <a:gd name="T86" fmla="*/ 0 w 22"/>
                  <a:gd name="T87" fmla="*/ 4 h 24"/>
                  <a:gd name="T88" fmla="*/ 1 w 22"/>
                  <a:gd name="T89" fmla="*/ 20 h 24"/>
                  <a:gd name="T90" fmla="*/ 3 w 22"/>
                  <a:gd name="T91" fmla="*/ 21 h 24"/>
                  <a:gd name="T92" fmla="*/ 6 w 22"/>
                  <a:gd name="T93" fmla="*/ 21 h 24"/>
                  <a:gd name="T94" fmla="*/ 7 w 22"/>
                  <a:gd name="T95" fmla="*/ 22 h 24"/>
                  <a:gd name="T96" fmla="*/ 9 w 22"/>
                  <a:gd name="T97" fmla="*/ 22 h 24"/>
                  <a:gd name="T98" fmla="*/ 10 w 22"/>
                  <a:gd name="T99" fmla="*/ 22 h 24"/>
                  <a:gd name="T100" fmla="*/ 11 w 22"/>
                  <a:gd name="T101" fmla="*/ 22 h 24"/>
                  <a:gd name="T102" fmla="*/ 13 w 22"/>
                  <a:gd name="T103" fmla="*/ 23 h 24"/>
                  <a:gd name="T104" fmla="*/ 14 w 22"/>
                  <a:gd name="T105" fmla="*/ 24 h 24"/>
                  <a:gd name="T106" fmla="*/ 14 w 22"/>
                  <a:gd name="T107" fmla="*/ 23 h 24"/>
                  <a:gd name="T108" fmla="*/ 14 w 22"/>
                  <a:gd name="T109" fmla="*/ 24 h 24"/>
                  <a:gd name="T110" fmla="*/ 15 w 22"/>
                  <a:gd name="T111" fmla="*/ 23 h 24"/>
                  <a:gd name="T112" fmla="*/ 15 w 22"/>
                  <a:gd name="T113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4">
                    <a:moveTo>
                      <a:pt x="15" y="22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1"/>
                      <a:pt x="15" y="21"/>
                      <a:pt x="16" y="21"/>
                    </a:cubicBezTo>
                    <a:cubicBezTo>
                      <a:pt x="16" y="21"/>
                      <a:pt x="16" y="20"/>
                      <a:pt x="16" y="20"/>
                    </a:cubicBezTo>
                    <a:cubicBezTo>
                      <a:pt x="16" y="20"/>
                      <a:pt x="16" y="19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19"/>
                      <a:pt x="17" y="18"/>
                      <a:pt x="17" y="18"/>
                    </a:cubicBezTo>
                    <a:cubicBezTo>
                      <a:pt x="17" y="18"/>
                      <a:pt x="18" y="18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9" y="17"/>
                      <a:pt x="19" y="17"/>
                      <a:pt x="19" y="16"/>
                    </a:cubicBezTo>
                    <a:cubicBezTo>
                      <a:pt x="19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2" y="13"/>
                      <a:pt x="22" y="13"/>
                    </a:cubicBezTo>
                    <a:cubicBezTo>
                      <a:pt x="22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2" y="1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19" y="0"/>
                      <a:pt x="19" y="0"/>
                    </a:cubicBezTo>
                    <a:cubicBezTo>
                      <a:pt x="19" y="0"/>
                      <a:pt x="18" y="0"/>
                      <a:pt x="18" y="1"/>
                    </a:cubicBezTo>
                    <a:cubicBezTo>
                      <a:pt x="17" y="1"/>
                      <a:pt x="17" y="2"/>
                      <a:pt x="17" y="2"/>
                    </a:cubicBezTo>
                    <a:cubicBezTo>
                      <a:pt x="16" y="2"/>
                      <a:pt x="16" y="2"/>
                      <a:pt x="15" y="2"/>
                    </a:cubicBezTo>
                    <a:cubicBezTo>
                      <a:pt x="15" y="3"/>
                      <a:pt x="14" y="3"/>
                      <a:pt x="14" y="3"/>
                    </a:cubicBezTo>
                    <a:cubicBezTo>
                      <a:pt x="14" y="3"/>
                      <a:pt x="13" y="3"/>
                      <a:pt x="13" y="3"/>
                    </a:cubicBezTo>
                    <a:cubicBezTo>
                      <a:pt x="12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9" y="4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" y="20"/>
                      <a:pt x="3" y="21"/>
                      <a:pt x="3" y="21"/>
                    </a:cubicBezTo>
                    <a:cubicBezTo>
                      <a:pt x="4" y="21"/>
                      <a:pt x="5" y="21"/>
                      <a:pt x="6" y="21"/>
                    </a:cubicBezTo>
                    <a:cubicBezTo>
                      <a:pt x="7" y="21"/>
                      <a:pt x="7" y="22"/>
                      <a:pt x="7" y="22"/>
                    </a:cubicBezTo>
                    <a:cubicBezTo>
                      <a:pt x="8" y="22"/>
                      <a:pt x="8" y="22"/>
                      <a:pt x="9" y="22"/>
                    </a:cubicBezTo>
                    <a:cubicBezTo>
                      <a:pt x="9" y="22"/>
                      <a:pt x="10" y="22"/>
                      <a:pt x="10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2" y="22"/>
                      <a:pt x="13" y="23"/>
                    </a:cubicBezTo>
                    <a:cubicBezTo>
                      <a:pt x="13" y="24"/>
                      <a:pt x="14" y="24"/>
                      <a:pt x="14" y="24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4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4" y="22"/>
                      <a:pt x="15" y="2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448">
                <a:extLst>
                  <a:ext uri="{FF2B5EF4-FFF2-40B4-BE49-F238E27FC236}">
                    <a16:creationId xmlns:a16="http://schemas.microsoft.com/office/drawing/2014/main" id="{8433C41E-0475-4178-A275-EAA36E222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06539" y="885826"/>
                <a:ext cx="95250" cy="47625"/>
              </a:xfrm>
              <a:custGeom>
                <a:avLst/>
                <a:gdLst>
                  <a:gd name="T0" fmla="*/ 25 w 26"/>
                  <a:gd name="T1" fmla="*/ 8 h 13"/>
                  <a:gd name="T2" fmla="*/ 19 w 26"/>
                  <a:gd name="T3" fmla="*/ 0 h 13"/>
                  <a:gd name="T4" fmla="*/ 19 w 26"/>
                  <a:gd name="T5" fmla="*/ 0 h 13"/>
                  <a:gd name="T6" fmla="*/ 0 w 26"/>
                  <a:gd name="T7" fmla="*/ 3 h 13"/>
                  <a:gd name="T8" fmla="*/ 0 w 26"/>
                  <a:gd name="T9" fmla="*/ 3 h 13"/>
                  <a:gd name="T10" fmla="*/ 1 w 26"/>
                  <a:gd name="T11" fmla="*/ 7 h 13"/>
                  <a:gd name="T12" fmla="*/ 3 w 26"/>
                  <a:gd name="T13" fmla="*/ 5 h 13"/>
                  <a:gd name="T14" fmla="*/ 5 w 26"/>
                  <a:gd name="T15" fmla="*/ 3 h 13"/>
                  <a:gd name="T16" fmla="*/ 8 w 26"/>
                  <a:gd name="T17" fmla="*/ 3 h 13"/>
                  <a:gd name="T18" fmla="*/ 8 w 26"/>
                  <a:gd name="T19" fmla="*/ 4 h 13"/>
                  <a:gd name="T20" fmla="*/ 9 w 26"/>
                  <a:gd name="T21" fmla="*/ 5 h 13"/>
                  <a:gd name="T22" fmla="*/ 12 w 26"/>
                  <a:gd name="T23" fmla="*/ 6 h 13"/>
                  <a:gd name="T24" fmla="*/ 13 w 26"/>
                  <a:gd name="T25" fmla="*/ 10 h 13"/>
                  <a:gd name="T26" fmla="*/ 15 w 26"/>
                  <a:gd name="T27" fmla="*/ 11 h 13"/>
                  <a:gd name="T28" fmla="*/ 18 w 26"/>
                  <a:gd name="T29" fmla="*/ 12 h 13"/>
                  <a:gd name="T30" fmla="*/ 18 w 26"/>
                  <a:gd name="T31" fmla="*/ 12 h 13"/>
                  <a:gd name="T32" fmla="*/ 19 w 26"/>
                  <a:gd name="T33" fmla="*/ 12 h 13"/>
                  <a:gd name="T34" fmla="*/ 18 w 26"/>
                  <a:gd name="T35" fmla="*/ 11 h 13"/>
                  <a:gd name="T36" fmla="*/ 17 w 26"/>
                  <a:gd name="T37" fmla="*/ 10 h 13"/>
                  <a:gd name="T38" fmla="*/ 18 w 26"/>
                  <a:gd name="T39" fmla="*/ 10 h 13"/>
                  <a:gd name="T40" fmla="*/ 17 w 26"/>
                  <a:gd name="T41" fmla="*/ 8 h 13"/>
                  <a:gd name="T42" fmla="*/ 17 w 26"/>
                  <a:gd name="T43" fmla="*/ 7 h 13"/>
                  <a:gd name="T44" fmla="*/ 17 w 26"/>
                  <a:gd name="T45" fmla="*/ 6 h 13"/>
                  <a:gd name="T46" fmla="*/ 18 w 26"/>
                  <a:gd name="T47" fmla="*/ 6 h 13"/>
                  <a:gd name="T48" fmla="*/ 17 w 26"/>
                  <a:gd name="T49" fmla="*/ 5 h 13"/>
                  <a:gd name="T50" fmla="*/ 17 w 26"/>
                  <a:gd name="T51" fmla="*/ 4 h 13"/>
                  <a:gd name="T52" fmla="*/ 17 w 26"/>
                  <a:gd name="T53" fmla="*/ 4 h 13"/>
                  <a:gd name="T54" fmla="*/ 17 w 26"/>
                  <a:gd name="T55" fmla="*/ 4 h 13"/>
                  <a:gd name="T56" fmla="*/ 17 w 26"/>
                  <a:gd name="T57" fmla="*/ 3 h 13"/>
                  <a:gd name="T58" fmla="*/ 18 w 26"/>
                  <a:gd name="T59" fmla="*/ 3 h 13"/>
                  <a:gd name="T60" fmla="*/ 18 w 26"/>
                  <a:gd name="T61" fmla="*/ 3 h 13"/>
                  <a:gd name="T62" fmla="*/ 19 w 26"/>
                  <a:gd name="T63" fmla="*/ 2 h 13"/>
                  <a:gd name="T64" fmla="*/ 20 w 26"/>
                  <a:gd name="T65" fmla="*/ 2 h 13"/>
                  <a:gd name="T66" fmla="*/ 19 w 26"/>
                  <a:gd name="T67" fmla="*/ 3 h 13"/>
                  <a:gd name="T68" fmla="*/ 18 w 26"/>
                  <a:gd name="T69" fmla="*/ 4 h 13"/>
                  <a:gd name="T70" fmla="*/ 19 w 26"/>
                  <a:gd name="T71" fmla="*/ 5 h 13"/>
                  <a:gd name="T72" fmla="*/ 19 w 26"/>
                  <a:gd name="T73" fmla="*/ 6 h 13"/>
                  <a:gd name="T74" fmla="*/ 18 w 26"/>
                  <a:gd name="T75" fmla="*/ 7 h 13"/>
                  <a:gd name="T76" fmla="*/ 19 w 26"/>
                  <a:gd name="T77" fmla="*/ 8 h 13"/>
                  <a:gd name="T78" fmla="*/ 19 w 26"/>
                  <a:gd name="T79" fmla="*/ 9 h 13"/>
                  <a:gd name="T80" fmla="*/ 19 w 26"/>
                  <a:gd name="T81" fmla="*/ 9 h 13"/>
                  <a:gd name="T82" fmla="*/ 19 w 26"/>
                  <a:gd name="T83" fmla="*/ 10 h 13"/>
                  <a:gd name="T84" fmla="*/ 20 w 26"/>
                  <a:gd name="T85" fmla="*/ 10 h 13"/>
                  <a:gd name="T86" fmla="*/ 21 w 26"/>
                  <a:gd name="T87" fmla="*/ 10 h 13"/>
                  <a:gd name="T88" fmla="*/ 21 w 26"/>
                  <a:gd name="T89" fmla="*/ 11 h 13"/>
                  <a:gd name="T90" fmla="*/ 22 w 26"/>
                  <a:gd name="T91" fmla="*/ 11 h 13"/>
                  <a:gd name="T92" fmla="*/ 22 w 26"/>
                  <a:gd name="T93" fmla="*/ 12 h 13"/>
                  <a:gd name="T94" fmla="*/ 22 w 26"/>
                  <a:gd name="T95" fmla="*/ 13 h 13"/>
                  <a:gd name="T96" fmla="*/ 24 w 26"/>
                  <a:gd name="T97" fmla="*/ 12 h 13"/>
                  <a:gd name="T98" fmla="*/ 25 w 26"/>
                  <a:gd name="T99" fmla="*/ 10 h 13"/>
                  <a:gd name="T100" fmla="*/ 25 w 26"/>
                  <a:gd name="T101" fmla="*/ 11 h 13"/>
                  <a:gd name="T102" fmla="*/ 25 w 26"/>
                  <a:gd name="T103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" h="13">
                    <a:moveTo>
                      <a:pt x="26" y="9"/>
                    </a:moveTo>
                    <a:cubicBezTo>
                      <a:pt x="25" y="8"/>
                      <a:pt x="25" y="8"/>
                      <a:pt x="25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6"/>
                      <a:pt x="2" y="6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3"/>
                      <a:pt x="6" y="3"/>
                      <a:pt x="7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8" y="4"/>
                      <a:pt x="8" y="4"/>
                      <a:pt x="9" y="4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2" y="6"/>
                      <a:pt x="13" y="7"/>
                      <a:pt x="13" y="8"/>
                    </a:cubicBezTo>
                    <a:cubicBezTo>
                      <a:pt x="13" y="9"/>
                      <a:pt x="12" y="9"/>
                      <a:pt x="13" y="10"/>
                    </a:cubicBezTo>
                    <a:cubicBezTo>
                      <a:pt x="13" y="11"/>
                      <a:pt x="13" y="11"/>
                      <a:pt x="14" y="11"/>
                    </a:cubicBezTo>
                    <a:cubicBezTo>
                      <a:pt x="14" y="10"/>
                      <a:pt x="14" y="11"/>
                      <a:pt x="15" y="11"/>
                    </a:cubicBezTo>
                    <a:cubicBezTo>
                      <a:pt x="16" y="12"/>
                      <a:pt x="17" y="11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9" y="12"/>
                      <a:pt x="19" y="12"/>
                    </a:cubicBezTo>
                    <a:cubicBezTo>
                      <a:pt x="19" y="13"/>
                      <a:pt x="19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9" y="11"/>
                      <a:pt x="18" y="11"/>
                    </a:cubicBezTo>
                    <a:cubicBezTo>
                      <a:pt x="18" y="11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10"/>
                      <a:pt x="18" y="11"/>
                      <a:pt x="18" y="10"/>
                    </a:cubicBezTo>
                    <a:cubicBezTo>
                      <a:pt x="19" y="10"/>
                      <a:pt x="18" y="10"/>
                      <a:pt x="18" y="9"/>
                    </a:cubicBezTo>
                    <a:cubicBezTo>
                      <a:pt x="17" y="9"/>
                      <a:pt x="17" y="9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8" y="6"/>
                      <a:pt x="18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2"/>
                    </a:cubicBezTo>
                    <a:cubicBezTo>
                      <a:pt x="19" y="1"/>
                      <a:pt x="19" y="1"/>
                      <a:pt x="19" y="2"/>
                    </a:cubicBezTo>
                    <a:cubicBezTo>
                      <a:pt x="19" y="2"/>
                      <a:pt x="20" y="2"/>
                      <a:pt x="20" y="2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3"/>
                      <a:pt x="18" y="3"/>
                      <a:pt x="18" y="4"/>
                    </a:cubicBezTo>
                    <a:cubicBezTo>
                      <a:pt x="18" y="4"/>
                      <a:pt x="18" y="5"/>
                      <a:pt x="18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8"/>
                      <a:pt x="18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20" y="8"/>
                    </a:cubicBezTo>
                    <a:cubicBezTo>
                      <a:pt x="20" y="8"/>
                      <a:pt x="20" y="9"/>
                      <a:pt x="19" y="9"/>
                    </a:cubicBezTo>
                    <a:cubicBezTo>
                      <a:pt x="19" y="8"/>
                      <a:pt x="19" y="8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20" y="11"/>
                      <a:pt x="20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1"/>
                      <a:pt x="22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2"/>
                    </a:cubicBezTo>
                    <a:cubicBezTo>
                      <a:pt x="21" y="12"/>
                      <a:pt x="21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1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3" y="12"/>
                      <a:pt x="23" y="12"/>
                      <a:pt x="24" y="12"/>
                    </a:cubicBezTo>
                    <a:cubicBezTo>
                      <a:pt x="24" y="12"/>
                      <a:pt x="24" y="12"/>
                      <a:pt x="25" y="11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6" y="9"/>
                      <a:pt x="26" y="9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449">
                <a:extLst>
                  <a:ext uri="{FF2B5EF4-FFF2-40B4-BE49-F238E27FC236}">
                    <a16:creationId xmlns:a16="http://schemas.microsoft.com/office/drawing/2014/main" id="{3F368177-0BAC-4E2E-8588-24F447E24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52614" y="704851"/>
                <a:ext cx="153988" cy="127000"/>
              </a:xfrm>
              <a:custGeom>
                <a:avLst/>
                <a:gdLst>
                  <a:gd name="T0" fmla="*/ 34 w 42"/>
                  <a:gd name="T1" fmla="*/ 6 h 35"/>
                  <a:gd name="T2" fmla="*/ 31 w 42"/>
                  <a:gd name="T3" fmla="*/ 5 h 35"/>
                  <a:gd name="T4" fmla="*/ 30 w 42"/>
                  <a:gd name="T5" fmla="*/ 5 h 35"/>
                  <a:gd name="T6" fmla="*/ 29 w 42"/>
                  <a:gd name="T7" fmla="*/ 3 h 35"/>
                  <a:gd name="T8" fmla="*/ 28 w 42"/>
                  <a:gd name="T9" fmla="*/ 4 h 35"/>
                  <a:gd name="T10" fmla="*/ 24 w 42"/>
                  <a:gd name="T11" fmla="*/ 3 h 35"/>
                  <a:gd name="T12" fmla="*/ 21 w 42"/>
                  <a:gd name="T13" fmla="*/ 2 h 35"/>
                  <a:gd name="T14" fmla="*/ 19 w 42"/>
                  <a:gd name="T15" fmla="*/ 1 h 35"/>
                  <a:gd name="T16" fmla="*/ 19 w 42"/>
                  <a:gd name="T17" fmla="*/ 1 h 35"/>
                  <a:gd name="T18" fmla="*/ 10 w 42"/>
                  <a:gd name="T19" fmla="*/ 0 h 35"/>
                  <a:gd name="T20" fmla="*/ 10 w 42"/>
                  <a:gd name="T21" fmla="*/ 0 h 35"/>
                  <a:gd name="T22" fmla="*/ 9 w 42"/>
                  <a:gd name="T23" fmla="*/ 2 h 35"/>
                  <a:gd name="T24" fmla="*/ 10 w 42"/>
                  <a:gd name="T25" fmla="*/ 2 h 35"/>
                  <a:gd name="T26" fmla="*/ 10 w 42"/>
                  <a:gd name="T27" fmla="*/ 2 h 35"/>
                  <a:gd name="T28" fmla="*/ 10 w 42"/>
                  <a:gd name="T29" fmla="*/ 3 h 35"/>
                  <a:gd name="T30" fmla="*/ 10 w 42"/>
                  <a:gd name="T31" fmla="*/ 4 h 35"/>
                  <a:gd name="T32" fmla="*/ 10 w 42"/>
                  <a:gd name="T33" fmla="*/ 5 h 35"/>
                  <a:gd name="T34" fmla="*/ 10 w 42"/>
                  <a:gd name="T35" fmla="*/ 5 h 35"/>
                  <a:gd name="T36" fmla="*/ 11 w 42"/>
                  <a:gd name="T37" fmla="*/ 6 h 35"/>
                  <a:gd name="T38" fmla="*/ 11 w 42"/>
                  <a:gd name="T39" fmla="*/ 7 h 35"/>
                  <a:gd name="T40" fmla="*/ 11 w 42"/>
                  <a:gd name="T41" fmla="*/ 8 h 35"/>
                  <a:gd name="T42" fmla="*/ 12 w 42"/>
                  <a:gd name="T43" fmla="*/ 13 h 35"/>
                  <a:gd name="T44" fmla="*/ 12 w 42"/>
                  <a:gd name="T45" fmla="*/ 14 h 35"/>
                  <a:gd name="T46" fmla="*/ 12 w 42"/>
                  <a:gd name="T47" fmla="*/ 18 h 35"/>
                  <a:gd name="T48" fmla="*/ 12 w 42"/>
                  <a:gd name="T49" fmla="*/ 22 h 35"/>
                  <a:gd name="T50" fmla="*/ 12 w 42"/>
                  <a:gd name="T51" fmla="*/ 35 h 35"/>
                  <a:gd name="T52" fmla="*/ 36 w 42"/>
                  <a:gd name="T53" fmla="*/ 34 h 35"/>
                  <a:gd name="T54" fmla="*/ 36 w 42"/>
                  <a:gd name="T55" fmla="*/ 33 h 35"/>
                  <a:gd name="T56" fmla="*/ 34 w 42"/>
                  <a:gd name="T57" fmla="*/ 31 h 35"/>
                  <a:gd name="T58" fmla="*/ 31 w 42"/>
                  <a:gd name="T59" fmla="*/ 29 h 35"/>
                  <a:gd name="T60" fmla="*/ 30 w 42"/>
                  <a:gd name="T61" fmla="*/ 27 h 35"/>
                  <a:gd name="T62" fmla="*/ 29 w 42"/>
                  <a:gd name="T63" fmla="*/ 24 h 35"/>
                  <a:gd name="T64" fmla="*/ 29 w 42"/>
                  <a:gd name="T65" fmla="*/ 20 h 35"/>
                  <a:gd name="T66" fmla="*/ 31 w 42"/>
                  <a:gd name="T67" fmla="*/ 19 h 35"/>
                  <a:gd name="T68" fmla="*/ 32 w 42"/>
                  <a:gd name="T69" fmla="*/ 15 h 35"/>
                  <a:gd name="T70" fmla="*/ 33 w 42"/>
                  <a:gd name="T71" fmla="*/ 13 h 35"/>
                  <a:gd name="T72" fmla="*/ 37 w 42"/>
                  <a:gd name="T73" fmla="*/ 9 h 35"/>
                  <a:gd name="T74" fmla="*/ 42 w 42"/>
                  <a:gd name="T75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" h="35">
                    <a:moveTo>
                      <a:pt x="40" y="5"/>
                    </a:moveTo>
                    <a:cubicBezTo>
                      <a:pt x="38" y="5"/>
                      <a:pt x="37" y="6"/>
                      <a:pt x="34" y="6"/>
                    </a:cubicBezTo>
                    <a:cubicBezTo>
                      <a:pt x="34" y="6"/>
                      <a:pt x="34" y="6"/>
                      <a:pt x="33" y="6"/>
                    </a:cubicBezTo>
                    <a:cubicBezTo>
                      <a:pt x="33" y="5"/>
                      <a:pt x="32" y="5"/>
                      <a:pt x="31" y="5"/>
                    </a:cubicBezTo>
                    <a:cubicBezTo>
                      <a:pt x="31" y="5"/>
                      <a:pt x="31" y="5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29" y="5"/>
                      <a:pt x="29" y="5"/>
                      <a:pt x="29" y="4"/>
                    </a:cubicBezTo>
                    <a:cubicBezTo>
                      <a:pt x="30" y="4"/>
                      <a:pt x="30" y="4"/>
                      <a:pt x="29" y="3"/>
                    </a:cubicBezTo>
                    <a:cubicBezTo>
                      <a:pt x="29" y="2"/>
                      <a:pt x="29" y="3"/>
                      <a:pt x="29" y="3"/>
                    </a:cubicBezTo>
                    <a:cubicBezTo>
                      <a:pt x="29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6" y="3"/>
                      <a:pt x="24" y="3"/>
                    </a:cubicBezTo>
                    <a:cubicBezTo>
                      <a:pt x="24" y="3"/>
                      <a:pt x="24" y="2"/>
                      <a:pt x="23" y="2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1"/>
                      <a:pt x="1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6" y="0"/>
                      <a:pt x="0" y="0"/>
                    </a:cubicBezTo>
                    <a:cubicBezTo>
                      <a:pt x="5" y="0"/>
                      <a:pt x="9" y="0"/>
                      <a:pt x="10" y="0"/>
                    </a:cubicBezTo>
                    <a:cubicBezTo>
                      <a:pt x="10" y="0"/>
                      <a:pt x="10" y="1"/>
                      <a:pt x="10" y="1"/>
                    </a:cubicBezTo>
                    <a:cubicBezTo>
                      <a:pt x="10" y="1"/>
                      <a:pt x="10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8"/>
                      <a:pt x="11" y="8"/>
                    </a:cubicBezTo>
                    <a:cubicBezTo>
                      <a:pt x="11" y="9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5"/>
                      <a:pt x="12" y="15"/>
                      <a:pt x="12" y="16"/>
                    </a:cubicBezTo>
                    <a:cubicBezTo>
                      <a:pt x="12" y="16"/>
                      <a:pt x="12" y="17"/>
                      <a:pt x="12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20"/>
                      <a:pt x="12" y="21"/>
                      <a:pt x="12" y="22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5"/>
                      <a:pt x="36" y="35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5" y="33"/>
                      <a:pt x="35" y="32"/>
                      <a:pt x="35" y="32"/>
                    </a:cubicBezTo>
                    <a:cubicBezTo>
                      <a:pt x="35" y="32"/>
                      <a:pt x="35" y="32"/>
                      <a:pt x="34" y="31"/>
                    </a:cubicBezTo>
                    <a:cubicBezTo>
                      <a:pt x="33" y="31"/>
                      <a:pt x="33" y="31"/>
                      <a:pt x="33" y="30"/>
                    </a:cubicBezTo>
                    <a:cubicBezTo>
                      <a:pt x="33" y="30"/>
                      <a:pt x="32" y="29"/>
                      <a:pt x="31" y="29"/>
                    </a:cubicBezTo>
                    <a:cubicBezTo>
                      <a:pt x="30" y="29"/>
                      <a:pt x="30" y="29"/>
                      <a:pt x="30" y="28"/>
                    </a:cubicBezTo>
                    <a:cubicBezTo>
                      <a:pt x="30" y="28"/>
                      <a:pt x="30" y="27"/>
                      <a:pt x="30" y="27"/>
                    </a:cubicBezTo>
                    <a:cubicBezTo>
                      <a:pt x="29" y="27"/>
                      <a:pt x="29" y="27"/>
                      <a:pt x="29" y="26"/>
                    </a:cubicBezTo>
                    <a:cubicBezTo>
                      <a:pt x="29" y="26"/>
                      <a:pt x="29" y="25"/>
                      <a:pt x="29" y="24"/>
                    </a:cubicBezTo>
                    <a:cubicBezTo>
                      <a:pt x="30" y="24"/>
                      <a:pt x="30" y="23"/>
                      <a:pt x="29" y="23"/>
                    </a:cubicBezTo>
                    <a:cubicBezTo>
                      <a:pt x="29" y="23"/>
                      <a:pt x="29" y="21"/>
                      <a:pt x="29" y="20"/>
                    </a:cubicBezTo>
                    <a:cubicBezTo>
                      <a:pt x="29" y="20"/>
                      <a:pt x="30" y="21"/>
                      <a:pt x="31" y="2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2" y="13"/>
                      <a:pt x="33" y="13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5" y="10"/>
                      <a:pt x="36" y="9"/>
                      <a:pt x="37" y="9"/>
                    </a:cubicBezTo>
                    <a:cubicBezTo>
                      <a:pt x="38" y="8"/>
                      <a:pt x="39" y="7"/>
                      <a:pt x="40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6"/>
                      <a:pt x="42" y="5"/>
                      <a:pt x="40" y="5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450">
                <a:extLst>
                  <a:ext uri="{FF2B5EF4-FFF2-40B4-BE49-F238E27FC236}">
                    <a16:creationId xmlns:a16="http://schemas.microsoft.com/office/drawing/2014/main" id="{2F2045DE-BFE3-4D49-B5A9-96228A07E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14552" y="661988"/>
                <a:ext cx="193675" cy="130175"/>
              </a:xfrm>
              <a:custGeom>
                <a:avLst/>
                <a:gdLst>
                  <a:gd name="T0" fmla="*/ 0 w 53"/>
                  <a:gd name="T1" fmla="*/ 0 h 36"/>
                  <a:gd name="T2" fmla="*/ 4 w 53"/>
                  <a:gd name="T3" fmla="*/ 1 h 36"/>
                  <a:gd name="T4" fmla="*/ 3 w 53"/>
                  <a:gd name="T5" fmla="*/ 4 h 36"/>
                  <a:gd name="T6" fmla="*/ 3 w 53"/>
                  <a:gd name="T7" fmla="*/ 4 h 36"/>
                  <a:gd name="T8" fmla="*/ 2 w 53"/>
                  <a:gd name="T9" fmla="*/ 6 h 36"/>
                  <a:gd name="T10" fmla="*/ 2 w 53"/>
                  <a:gd name="T11" fmla="*/ 7 h 36"/>
                  <a:gd name="T12" fmla="*/ 4 w 53"/>
                  <a:gd name="T13" fmla="*/ 9 h 36"/>
                  <a:gd name="T14" fmla="*/ 4 w 53"/>
                  <a:gd name="T15" fmla="*/ 10 h 36"/>
                  <a:gd name="T16" fmla="*/ 5 w 53"/>
                  <a:gd name="T17" fmla="*/ 12 h 36"/>
                  <a:gd name="T18" fmla="*/ 5 w 53"/>
                  <a:gd name="T19" fmla="*/ 12 h 36"/>
                  <a:gd name="T20" fmla="*/ 5 w 53"/>
                  <a:gd name="T21" fmla="*/ 14 h 36"/>
                  <a:gd name="T22" fmla="*/ 6 w 53"/>
                  <a:gd name="T23" fmla="*/ 15 h 36"/>
                  <a:gd name="T24" fmla="*/ 6 w 53"/>
                  <a:gd name="T25" fmla="*/ 16 h 36"/>
                  <a:gd name="T26" fmla="*/ 7 w 53"/>
                  <a:gd name="T27" fmla="*/ 19 h 36"/>
                  <a:gd name="T28" fmla="*/ 5 w 53"/>
                  <a:gd name="T29" fmla="*/ 21 h 36"/>
                  <a:gd name="T30" fmla="*/ 5 w 53"/>
                  <a:gd name="T31" fmla="*/ 22 h 36"/>
                  <a:gd name="T32" fmla="*/ 5 w 53"/>
                  <a:gd name="T33" fmla="*/ 23 h 36"/>
                  <a:gd name="T34" fmla="*/ 6 w 53"/>
                  <a:gd name="T35" fmla="*/ 23 h 36"/>
                  <a:gd name="T36" fmla="*/ 7 w 53"/>
                  <a:gd name="T37" fmla="*/ 23 h 36"/>
                  <a:gd name="T38" fmla="*/ 7 w 53"/>
                  <a:gd name="T39" fmla="*/ 24 h 36"/>
                  <a:gd name="T40" fmla="*/ 7 w 53"/>
                  <a:gd name="T41" fmla="*/ 28 h 36"/>
                  <a:gd name="T42" fmla="*/ 8 w 53"/>
                  <a:gd name="T43" fmla="*/ 28 h 36"/>
                  <a:gd name="T44" fmla="*/ 9 w 53"/>
                  <a:gd name="T45" fmla="*/ 30 h 36"/>
                  <a:gd name="T46" fmla="*/ 9 w 53"/>
                  <a:gd name="T47" fmla="*/ 30 h 36"/>
                  <a:gd name="T48" fmla="*/ 9 w 53"/>
                  <a:gd name="T49" fmla="*/ 31 h 36"/>
                  <a:gd name="T50" fmla="*/ 10 w 53"/>
                  <a:gd name="T51" fmla="*/ 32 h 36"/>
                  <a:gd name="T52" fmla="*/ 13 w 53"/>
                  <a:gd name="T53" fmla="*/ 32 h 36"/>
                  <a:gd name="T54" fmla="*/ 14 w 53"/>
                  <a:gd name="T55" fmla="*/ 33 h 36"/>
                  <a:gd name="T56" fmla="*/ 15 w 53"/>
                  <a:gd name="T57" fmla="*/ 33 h 36"/>
                  <a:gd name="T58" fmla="*/ 17 w 53"/>
                  <a:gd name="T59" fmla="*/ 33 h 36"/>
                  <a:gd name="T60" fmla="*/ 17 w 53"/>
                  <a:gd name="T61" fmla="*/ 34 h 36"/>
                  <a:gd name="T62" fmla="*/ 17 w 53"/>
                  <a:gd name="T63" fmla="*/ 34 h 36"/>
                  <a:gd name="T64" fmla="*/ 17 w 53"/>
                  <a:gd name="T65" fmla="*/ 34 h 36"/>
                  <a:gd name="T66" fmla="*/ 17 w 53"/>
                  <a:gd name="T67" fmla="*/ 34 h 36"/>
                  <a:gd name="T68" fmla="*/ 17 w 53"/>
                  <a:gd name="T69" fmla="*/ 34 h 36"/>
                  <a:gd name="T70" fmla="*/ 19 w 53"/>
                  <a:gd name="T71" fmla="*/ 31 h 36"/>
                  <a:gd name="T72" fmla="*/ 50 w 53"/>
                  <a:gd name="T73" fmla="*/ 35 h 36"/>
                  <a:gd name="T74" fmla="*/ 50 w 53"/>
                  <a:gd name="T75" fmla="*/ 35 h 36"/>
                  <a:gd name="T76" fmla="*/ 51 w 53"/>
                  <a:gd name="T77" fmla="*/ 29 h 36"/>
                  <a:gd name="T78" fmla="*/ 51 w 53"/>
                  <a:gd name="T79" fmla="*/ 29 h 36"/>
                  <a:gd name="T80" fmla="*/ 51 w 53"/>
                  <a:gd name="T81" fmla="*/ 29 h 36"/>
                  <a:gd name="T82" fmla="*/ 4 w 53"/>
                  <a:gd name="T83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3" h="36">
                    <a:moveTo>
                      <a:pt x="4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4" y="2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6" y="12"/>
                      <a:pt x="5" y="13"/>
                    </a:cubicBezTo>
                    <a:cubicBezTo>
                      <a:pt x="5" y="13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8"/>
                      <a:pt x="7" y="19"/>
                    </a:cubicBezTo>
                    <a:cubicBezTo>
                      <a:pt x="7" y="19"/>
                      <a:pt x="7" y="19"/>
                      <a:pt x="6" y="20"/>
                    </a:cubicBezTo>
                    <a:cubicBezTo>
                      <a:pt x="6" y="20"/>
                      <a:pt x="6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4"/>
                      <a:pt x="6" y="24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7" y="27"/>
                      <a:pt x="7" y="28"/>
                    </a:cubicBezTo>
                    <a:cubicBezTo>
                      <a:pt x="7" y="28"/>
                      <a:pt x="7" y="28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9" y="29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2"/>
                      <a:pt x="10" y="32"/>
                    </a:cubicBezTo>
                    <a:cubicBezTo>
                      <a:pt x="10" y="32"/>
                      <a:pt x="11" y="33"/>
                      <a:pt x="12" y="33"/>
                    </a:cubicBezTo>
                    <a:cubicBezTo>
                      <a:pt x="13" y="33"/>
                      <a:pt x="13" y="32"/>
                      <a:pt x="13" y="32"/>
                    </a:cubicBezTo>
                    <a:cubicBezTo>
                      <a:pt x="13" y="32"/>
                      <a:pt x="14" y="32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6" y="33"/>
                      <a:pt x="16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7" y="33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6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2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2" y="22"/>
                      <a:pt x="53" y="10"/>
                      <a:pt x="53" y="10"/>
                    </a:cubicBezTo>
                    <a:cubicBezTo>
                      <a:pt x="53" y="10"/>
                      <a:pt x="52" y="22"/>
                      <a:pt x="51" y="29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3" y="10"/>
                      <a:pt x="20" y="6"/>
                      <a:pt x="4" y="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451">
                <a:extLst>
                  <a:ext uri="{FF2B5EF4-FFF2-40B4-BE49-F238E27FC236}">
                    <a16:creationId xmlns:a16="http://schemas.microsoft.com/office/drawing/2014/main" id="{C2E8F079-3C4C-4DA0-892C-79C730E90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28814" y="698501"/>
                <a:ext cx="120650" cy="76200"/>
              </a:xfrm>
              <a:custGeom>
                <a:avLst/>
                <a:gdLst>
                  <a:gd name="T0" fmla="*/ 33 w 33"/>
                  <a:gd name="T1" fmla="*/ 17 h 21"/>
                  <a:gd name="T2" fmla="*/ 33 w 33"/>
                  <a:gd name="T3" fmla="*/ 16 h 21"/>
                  <a:gd name="T4" fmla="*/ 33 w 33"/>
                  <a:gd name="T5" fmla="*/ 15 h 21"/>
                  <a:gd name="T6" fmla="*/ 33 w 33"/>
                  <a:gd name="T7" fmla="*/ 15 h 21"/>
                  <a:gd name="T8" fmla="*/ 32 w 33"/>
                  <a:gd name="T9" fmla="*/ 10 h 21"/>
                  <a:gd name="T10" fmla="*/ 32 w 33"/>
                  <a:gd name="T11" fmla="*/ 9 h 21"/>
                  <a:gd name="T12" fmla="*/ 32 w 33"/>
                  <a:gd name="T13" fmla="*/ 9 h 21"/>
                  <a:gd name="T14" fmla="*/ 32 w 33"/>
                  <a:gd name="T15" fmla="*/ 8 h 21"/>
                  <a:gd name="T16" fmla="*/ 32 w 33"/>
                  <a:gd name="T17" fmla="*/ 8 h 21"/>
                  <a:gd name="T18" fmla="*/ 31 w 33"/>
                  <a:gd name="T19" fmla="*/ 8 h 21"/>
                  <a:gd name="T20" fmla="*/ 31 w 33"/>
                  <a:gd name="T21" fmla="*/ 8 h 21"/>
                  <a:gd name="T22" fmla="*/ 31 w 33"/>
                  <a:gd name="T23" fmla="*/ 7 h 21"/>
                  <a:gd name="T24" fmla="*/ 31 w 33"/>
                  <a:gd name="T25" fmla="*/ 7 h 21"/>
                  <a:gd name="T26" fmla="*/ 31 w 33"/>
                  <a:gd name="T27" fmla="*/ 7 h 21"/>
                  <a:gd name="T28" fmla="*/ 31 w 33"/>
                  <a:gd name="T29" fmla="*/ 7 h 21"/>
                  <a:gd name="T30" fmla="*/ 31 w 33"/>
                  <a:gd name="T31" fmla="*/ 7 h 21"/>
                  <a:gd name="T32" fmla="*/ 31 w 33"/>
                  <a:gd name="T33" fmla="*/ 6 h 21"/>
                  <a:gd name="T34" fmla="*/ 31 w 33"/>
                  <a:gd name="T35" fmla="*/ 5 h 21"/>
                  <a:gd name="T36" fmla="*/ 31 w 33"/>
                  <a:gd name="T37" fmla="*/ 5 h 21"/>
                  <a:gd name="T38" fmla="*/ 31 w 33"/>
                  <a:gd name="T39" fmla="*/ 5 h 21"/>
                  <a:gd name="T40" fmla="*/ 31 w 33"/>
                  <a:gd name="T41" fmla="*/ 5 h 21"/>
                  <a:gd name="T42" fmla="*/ 31 w 33"/>
                  <a:gd name="T43" fmla="*/ 5 h 21"/>
                  <a:gd name="T44" fmla="*/ 31 w 33"/>
                  <a:gd name="T45" fmla="*/ 5 h 21"/>
                  <a:gd name="T46" fmla="*/ 31 w 33"/>
                  <a:gd name="T47" fmla="*/ 4 h 21"/>
                  <a:gd name="T48" fmla="*/ 31 w 33"/>
                  <a:gd name="T49" fmla="*/ 4 h 21"/>
                  <a:gd name="T50" fmla="*/ 31 w 33"/>
                  <a:gd name="T51" fmla="*/ 4 h 21"/>
                  <a:gd name="T52" fmla="*/ 30 w 33"/>
                  <a:gd name="T53" fmla="*/ 4 h 21"/>
                  <a:gd name="T54" fmla="*/ 31 w 33"/>
                  <a:gd name="T55" fmla="*/ 3 h 21"/>
                  <a:gd name="T56" fmla="*/ 31 w 33"/>
                  <a:gd name="T57" fmla="*/ 3 h 21"/>
                  <a:gd name="T58" fmla="*/ 31 w 33"/>
                  <a:gd name="T59" fmla="*/ 2 h 21"/>
                  <a:gd name="T60" fmla="*/ 21 w 33"/>
                  <a:gd name="T61" fmla="*/ 2 h 21"/>
                  <a:gd name="T62" fmla="*/ 2 w 33"/>
                  <a:gd name="T63" fmla="*/ 0 h 21"/>
                  <a:gd name="T64" fmla="*/ 0 w 33"/>
                  <a:gd name="T65" fmla="*/ 19 h 21"/>
                  <a:gd name="T66" fmla="*/ 9 w 33"/>
                  <a:gd name="T67" fmla="*/ 20 h 21"/>
                  <a:gd name="T68" fmla="*/ 33 w 33"/>
                  <a:gd name="T69" fmla="*/ 21 h 21"/>
                  <a:gd name="T70" fmla="*/ 33 w 33"/>
                  <a:gd name="T71" fmla="*/ 20 h 21"/>
                  <a:gd name="T72" fmla="*/ 33 w 33"/>
                  <a:gd name="T73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" h="21">
                    <a:moveTo>
                      <a:pt x="33" y="17"/>
                    </a:moveTo>
                    <a:cubicBezTo>
                      <a:pt x="33" y="17"/>
                      <a:pt x="33" y="16"/>
                      <a:pt x="33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3"/>
                      <a:pt x="32" y="11"/>
                      <a:pt x="32" y="10"/>
                    </a:cubicBezTo>
                    <a:cubicBezTo>
                      <a:pt x="32" y="10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9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6"/>
                    </a:cubicBezTo>
                    <a:cubicBezTo>
                      <a:pt x="31" y="6"/>
                      <a:pt x="31" y="6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4"/>
                      <a:pt x="30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2"/>
                      <a:pt x="31" y="2"/>
                    </a:cubicBezTo>
                    <a:cubicBezTo>
                      <a:pt x="30" y="2"/>
                      <a:pt x="26" y="2"/>
                      <a:pt x="21" y="2"/>
                    </a:cubicBezTo>
                    <a:cubicBezTo>
                      <a:pt x="15" y="1"/>
                      <a:pt x="7" y="1"/>
                      <a:pt x="2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0"/>
                      <a:pt x="6" y="20"/>
                      <a:pt x="9" y="20"/>
                    </a:cubicBezTo>
                    <a:cubicBezTo>
                      <a:pt x="20" y="21"/>
                      <a:pt x="33" y="21"/>
                      <a:pt x="33" y="21"/>
                    </a:cubicBezTo>
                    <a:cubicBezTo>
                      <a:pt x="33" y="21"/>
                      <a:pt x="33" y="20"/>
                      <a:pt x="33" y="20"/>
                    </a:cubicBezTo>
                    <a:cubicBezTo>
                      <a:pt x="33" y="19"/>
                      <a:pt x="33" y="18"/>
                      <a:pt x="3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452">
                <a:extLst>
                  <a:ext uri="{FF2B5EF4-FFF2-40B4-BE49-F238E27FC236}">
                    <a16:creationId xmlns:a16="http://schemas.microsoft.com/office/drawing/2014/main" id="{CAE16F1D-F73F-4067-B6B3-1910EB174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28814" y="698501"/>
                <a:ext cx="120650" cy="76200"/>
              </a:xfrm>
              <a:custGeom>
                <a:avLst/>
                <a:gdLst>
                  <a:gd name="T0" fmla="*/ 33 w 33"/>
                  <a:gd name="T1" fmla="*/ 17 h 21"/>
                  <a:gd name="T2" fmla="*/ 33 w 33"/>
                  <a:gd name="T3" fmla="*/ 16 h 21"/>
                  <a:gd name="T4" fmla="*/ 33 w 33"/>
                  <a:gd name="T5" fmla="*/ 15 h 21"/>
                  <a:gd name="T6" fmla="*/ 33 w 33"/>
                  <a:gd name="T7" fmla="*/ 15 h 21"/>
                  <a:gd name="T8" fmla="*/ 32 w 33"/>
                  <a:gd name="T9" fmla="*/ 10 h 21"/>
                  <a:gd name="T10" fmla="*/ 32 w 33"/>
                  <a:gd name="T11" fmla="*/ 9 h 21"/>
                  <a:gd name="T12" fmla="*/ 32 w 33"/>
                  <a:gd name="T13" fmla="*/ 9 h 21"/>
                  <a:gd name="T14" fmla="*/ 32 w 33"/>
                  <a:gd name="T15" fmla="*/ 8 h 21"/>
                  <a:gd name="T16" fmla="*/ 32 w 33"/>
                  <a:gd name="T17" fmla="*/ 8 h 21"/>
                  <a:gd name="T18" fmla="*/ 31 w 33"/>
                  <a:gd name="T19" fmla="*/ 8 h 21"/>
                  <a:gd name="T20" fmla="*/ 31 w 33"/>
                  <a:gd name="T21" fmla="*/ 8 h 21"/>
                  <a:gd name="T22" fmla="*/ 31 w 33"/>
                  <a:gd name="T23" fmla="*/ 7 h 21"/>
                  <a:gd name="T24" fmla="*/ 31 w 33"/>
                  <a:gd name="T25" fmla="*/ 7 h 21"/>
                  <a:gd name="T26" fmla="*/ 31 w 33"/>
                  <a:gd name="T27" fmla="*/ 7 h 21"/>
                  <a:gd name="T28" fmla="*/ 31 w 33"/>
                  <a:gd name="T29" fmla="*/ 7 h 21"/>
                  <a:gd name="T30" fmla="*/ 31 w 33"/>
                  <a:gd name="T31" fmla="*/ 7 h 21"/>
                  <a:gd name="T32" fmla="*/ 31 w 33"/>
                  <a:gd name="T33" fmla="*/ 6 h 21"/>
                  <a:gd name="T34" fmla="*/ 31 w 33"/>
                  <a:gd name="T35" fmla="*/ 5 h 21"/>
                  <a:gd name="T36" fmla="*/ 31 w 33"/>
                  <a:gd name="T37" fmla="*/ 5 h 21"/>
                  <a:gd name="T38" fmla="*/ 31 w 33"/>
                  <a:gd name="T39" fmla="*/ 5 h 21"/>
                  <a:gd name="T40" fmla="*/ 31 w 33"/>
                  <a:gd name="T41" fmla="*/ 5 h 21"/>
                  <a:gd name="T42" fmla="*/ 31 w 33"/>
                  <a:gd name="T43" fmla="*/ 5 h 21"/>
                  <a:gd name="T44" fmla="*/ 31 w 33"/>
                  <a:gd name="T45" fmla="*/ 5 h 21"/>
                  <a:gd name="T46" fmla="*/ 31 w 33"/>
                  <a:gd name="T47" fmla="*/ 4 h 21"/>
                  <a:gd name="T48" fmla="*/ 31 w 33"/>
                  <a:gd name="T49" fmla="*/ 4 h 21"/>
                  <a:gd name="T50" fmla="*/ 31 w 33"/>
                  <a:gd name="T51" fmla="*/ 4 h 21"/>
                  <a:gd name="T52" fmla="*/ 30 w 33"/>
                  <a:gd name="T53" fmla="*/ 4 h 21"/>
                  <a:gd name="T54" fmla="*/ 31 w 33"/>
                  <a:gd name="T55" fmla="*/ 3 h 21"/>
                  <a:gd name="T56" fmla="*/ 31 w 33"/>
                  <a:gd name="T57" fmla="*/ 3 h 21"/>
                  <a:gd name="T58" fmla="*/ 31 w 33"/>
                  <a:gd name="T59" fmla="*/ 2 h 21"/>
                  <a:gd name="T60" fmla="*/ 21 w 33"/>
                  <a:gd name="T61" fmla="*/ 2 h 21"/>
                  <a:gd name="T62" fmla="*/ 2 w 33"/>
                  <a:gd name="T63" fmla="*/ 0 h 21"/>
                  <a:gd name="T64" fmla="*/ 0 w 33"/>
                  <a:gd name="T65" fmla="*/ 19 h 21"/>
                  <a:gd name="T66" fmla="*/ 9 w 33"/>
                  <a:gd name="T67" fmla="*/ 20 h 21"/>
                  <a:gd name="T68" fmla="*/ 33 w 33"/>
                  <a:gd name="T69" fmla="*/ 21 h 21"/>
                  <a:gd name="T70" fmla="*/ 33 w 33"/>
                  <a:gd name="T71" fmla="*/ 20 h 21"/>
                  <a:gd name="T72" fmla="*/ 33 w 33"/>
                  <a:gd name="T73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" h="21">
                    <a:moveTo>
                      <a:pt x="33" y="17"/>
                    </a:moveTo>
                    <a:cubicBezTo>
                      <a:pt x="33" y="17"/>
                      <a:pt x="33" y="16"/>
                      <a:pt x="33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3"/>
                      <a:pt x="32" y="11"/>
                      <a:pt x="32" y="10"/>
                    </a:cubicBezTo>
                    <a:cubicBezTo>
                      <a:pt x="32" y="10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9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6"/>
                    </a:cubicBezTo>
                    <a:cubicBezTo>
                      <a:pt x="31" y="6"/>
                      <a:pt x="31" y="6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4"/>
                      <a:pt x="30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2"/>
                      <a:pt x="31" y="2"/>
                    </a:cubicBezTo>
                    <a:cubicBezTo>
                      <a:pt x="30" y="2"/>
                      <a:pt x="26" y="2"/>
                      <a:pt x="21" y="2"/>
                    </a:cubicBezTo>
                    <a:cubicBezTo>
                      <a:pt x="15" y="1"/>
                      <a:pt x="7" y="1"/>
                      <a:pt x="2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0"/>
                      <a:pt x="6" y="20"/>
                      <a:pt x="9" y="20"/>
                    </a:cubicBezTo>
                    <a:cubicBezTo>
                      <a:pt x="20" y="21"/>
                      <a:pt x="33" y="21"/>
                      <a:pt x="33" y="21"/>
                    </a:cubicBezTo>
                    <a:cubicBezTo>
                      <a:pt x="33" y="21"/>
                      <a:pt x="33" y="20"/>
                      <a:pt x="33" y="20"/>
                    </a:cubicBezTo>
                    <a:cubicBezTo>
                      <a:pt x="33" y="19"/>
                      <a:pt x="33" y="18"/>
                      <a:pt x="33" y="17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453">
                <a:extLst>
                  <a:ext uri="{FF2B5EF4-FFF2-40B4-BE49-F238E27FC236}">
                    <a16:creationId xmlns:a16="http://schemas.microsoft.com/office/drawing/2014/main" id="{F7474589-05D1-44B8-A11F-FFEB832F2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57414" y="661988"/>
                <a:ext cx="112713" cy="177800"/>
              </a:xfrm>
              <a:custGeom>
                <a:avLst/>
                <a:gdLst>
                  <a:gd name="T0" fmla="*/ 29 w 31"/>
                  <a:gd name="T1" fmla="*/ 34 h 49"/>
                  <a:gd name="T2" fmla="*/ 29 w 31"/>
                  <a:gd name="T3" fmla="*/ 34 h 49"/>
                  <a:gd name="T4" fmla="*/ 29 w 31"/>
                  <a:gd name="T5" fmla="*/ 34 h 49"/>
                  <a:gd name="T6" fmla="*/ 29 w 31"/>
                  <a:gd name="T7" fmla="*/ 34 h 49"/>
                  <a:gd name="T8" fmla="*/ 28 w 31"/>
                  <a:gd name="T9" fmla="*/ 33 h 49"/>
                  <a:gd name="T10" fmla="*/ 27 w 31"/>
                  <a:gd name="T11" fmla="*/ 33 h 49"/>
                  <a:gd name="T12" fmla="*/ 26 w 31"/>
                  <a:gd name="T13" fmla="*/ 32 h 49"/>
                  <a:gd name="T14" fmla="*/ 25 w 31"/>
                  <a:gd name="T15" fmla="*/ 32 h 49"/>
                  <a:gd name="T16" fmla="*/ 24 w 31"/>
                  <a:gd name="T17" fmla="*/ 33 h 49"/>
                  <a:gd name="T18" fmla="*/ 22 w 31"/>
                  <a:gd name="T19" fmla="*/ 32 h 49"/>
                  <a:gd name="T20" fmla="*/ 21 w 31"/>
                  <a:gd name="T21" fmla="*/ 31 h 49"/>
                  <a:gd name="T22" fmla="*/ 21 w 31"/>
                  <a:gd name="T23" fmla="*/ 30 h 49"/>
                  <a:gd name="T24" fmla="*/ 21 w 31"/>
                  <a:gd name="T25" fmla="*/ 30 h 49"/>
                  <a:gd name="T26" fmla="*/ 20 w 31"/>
                  <a:gd name="T27" fmla="*/ 29 h 49"/>
                  <a:gd name="T28" fmla="*/ 20 w 31"/>
                  <a:gd name="T29" fmla="*/ 28 h 49"/>
                  <a:gd name="T30" fmla="*/ 19 w 31"/>
                  <a:gd name="T31" fmla="*/ 25 h 49"/>
                  <a:gd name="T32" fmla="*/ 19 w 31"/>
                  <a:gd name="T33" fmla="*/ 23 h 49"/>
                  <a:gd name="T34" fmla="*/ 18 w 31"/>
                  <a:gd name="T35" fmla="*/ 23 h 49"/>
                  <a:gd name="T36" fmla="*/ 17 w 31"/>
                  <a:gd name="T37" fmla="*/ 24 h 49"/>
                  <a:gd name="T38" fmla="*/ 17 w 31"/>
                  <a:gd name="T39" fmla="*/ 22 h 49"/>
                  <a:gd name="T40" fmla="*/ 19 w 31"/>
                  <a:gd name="T41" fmla="*/ 19 h 49"/>
                  <a:gd name="T42" fmla="*/ 18 w 31"/>
                  <a:gd name="T43" fmla="*/ 17 h 49"/>
                  <a:gd name="T44" fmla="*/ 18 w 31"/>
                  <a:gd name="T45" fmla="*/ 16 h 49"/>
                  <a:gd name="T46" fmla="*/ 18 w 31"/>
                  <a:gd name="T47" fmla="*/ 14 h 49"/>
                  <a:gd name="T48" fmla="*/ 17 w 31"/>
                  <a:gd name="T49" fmla="*/ 12 h 49"/>
                  <a:gd name="T50" fmla="*/ 17 w 31"/>
                  <a:gd name="T51" fmla="*/ 12 h 49"/>
                  <a:gd name="T52" fmla="*/ 16 w 31"/>
                  <a:gd name="T53" fmla="*/ 10 h 49"/>
                  <a:gd name="T54" fmla="*/ 16 w 31"/>
                  <a:gd name="T55" fmla="*/ 9 h 49"/>
                  <a:gd name="T56" fmla="*/ 14 w 31"/>
                  <a:gd name="T57" fmla="*/ 7 h 49"/>
                  <a:gd name="T58" fmla="*/ 14 w 31"/>
                  <a:gd name="T59" fmla="*/ 6 h 49"/>
                  <a:gd name="T60" fmla="*/ 14 w 31"/>
                  <a:gd name="T61" fmla="*/ 6 h 49"/>
                  <a:gd name="T62" fmla="*/ 15 w 31"/>
                  <a:gd name="T63" fmla="*/ 5 h 49"/>
                  <a:gd name="T64" fmla="*/ 15 w 31"/>
                  <a:gd name="T65" fmla="*/ 4 h 49"/>
                  <a:gd name="T66" fmla="*/ 13 w 31"/>
                  <a:gd name="T67" fmla="*/ 1 h 49"/>
                  <a:gd name="T68" fmla="*/ 6 w 31"/>
                  <a:gd name="T69" fmla="*/ 19 h 49"/>
                  <a:gd name="T70" fmla="*/ 6 w 31"/>
                  <a:gd name="T71" fmla="*/ 20 h 49"/>
                  <a:gd name="T72" fmla="*/ 7 w 31"/>
                  <a:gd name="T73" fmla="*/ 21 h 49"/>
                  <a:gd name="T74" fmla="*/ 8 w 31"/>
                  <a:gd name="T75" fmla="*/ 23 h 49"/>
                  <a:gd name="T76" fmla="*/ 7 w 31"/>
                  <a:gd name="T77" fmla="*/ 23 h 49"/>
                  <a:gd name="T78" fmla="*/ 7 w 31"/>
                  <a:gd name="T79" fmla="*/ 24 h 49"/>
                  <a:gd name="T80" fmla="*/ 6 w 31"/>
                  <a:gd name="T81" fmla="*/ 24 h 49"/>
                  <a:gd name="T82" fmla="*/ 5 w 31"/>
                  <a:gd name="T83" fmla="*/ 25 h 49"/>
                  <a:gd name="T84" fmla="*/ 5 w 31"/>
                  <a:gd name="T85" fmla="*/ 27 h 49"/>
                  <a:gd name="T86" fmla="*/ 4 w 31"/>
                  <a:gd name="T87" fmla="*/ 29 h 49"/>
                  <a:gd name="T88" fmla="*/ 3 w 31"/>
                  <a:gd name="T89" fmla="*/ 30 h 49"/>
                  <a:gd name="T90" fmla="*/ 3 w 31"/>
                  <a:gd name="T91" fmla="*/ 32 h 49"/>
                  <a:gd name="T92" fmla="*/ 13 w 31"/>
                  <a:gd name="T93" fmla="*/ 47 h 49"/>
                  <a:gd name="T94" fmla="*/ 31 w 31"/>
                  <a:gd name="T95" fmla="*/ 34 h 49"/>
                  <a:gd name="T96" fmla="*/ 31 w 31"/>
                  <a:gd name="T97" fmla="*/ 34 h 49"/>
                  <a:gd name="T98" fmla="*/ 29 w 31"/>
                  <a:gd name="T99" fmla="*/ 3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1" h="49">
                    <a:moveTo>
                      <a:pt x="29" y="34"/>
                    </a:move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3"/>
                      <a:pt x="29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2"/>
                      <a:pt x="26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2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3" y="33"/>
                      <a:pt x="23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0" y="29"/>
                      <a:pt x="20" y="29"/>
                    </a:cubicBezTo>
                    <a:cubicBezTo>
                      <a:pt x="20" y="29"/>
                      <a:pt x="20" y="29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9" y="28"/>
                      <a:pt x="19" y="28"/>
                      <a:pt x="19" y="27"/>
                    </a:cubicBezTo>
                    <a:cubicBezTo>
                      <a:pt x="19" y="27"/>
                      <a:pt x="19" y="26"/>
                      <a:pt x="19" y="25"/>
                    </a:cubicBezTo>
                    <a:cubicBezTo>
                      <a:pt x="19" y="25"/>
                      <a:pt x="19" y="25"/>
                      <a:pt x="19" y="24"/>
                    </a:cubicBezTo>
                    <a:cubicBezTo>
                      <a:pt x="19" y="24"/>
                      <a:pt x="19" y="24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4"/>
                      <a:pt x="17" y="24"/>
                      <a:pt x="17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1"/>
                      <a:pt x="18" y="20"/>
                    </a:cubicBezTo>
                    <a:cubicBezTo>
                      <a:pt x="18" y="20"/>
                      <a:pt x="18" y="20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8"/>
                      <a:pt x="19" y="18"/>
                      <a:pt x="18" y="17"/>
                    </a:cubicBezTo>
                    <a:cubicBezTo>
                      <a:pt x="18" y="17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5"/>
                      <a:pt x="18" y="15"/>
                      <a:pt x="18" y="14"/>
                    </a:cubicBezTo>
                    <a:cubicBezTo>
                      <a:pt x="18" y="14"/>
                      <a:pt x="17" y="14"/>
                      <a:pt x="17" y="14"/>
                    </a:cubicBezTo>
                    <a:cubicBezTo>
                      <a:pt x="17" y="13"/>
                      <a:pt x="18" y="13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6" y="11"/>
                    </a:cubicBezTo>
                    <a:cubicBezTo>
                      <a:pt x="16" y="11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5" y="9"/>
                      <a:pt x="15" y="9"/>
                    </a:cubicBezTo>
                    <a:cubicBezTo>
                      <a:pt x="15" y="8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6" y="1"/>
                      <a:pt x="16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20"/>
                    </a:cubicBezTo>
                    <a:cubicBezTo>
                      <a:pt x="7" y="20"/>
                      <a:pt x="7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2"/>
                      <a:pt x="7" y="22"/>
                      <a:pt x="8" y="22"/>
                    </a:cubicBezTo>
                    <a:cubicBezTo>
                      <a:pt x="8" y="22"/>
                      <a:pt x="8" y="23"/>
                      <a:pt x="8" y="23"/>
                    </a:cubicBezTo>
                    <a:cubicBezTo>
                      <a:pt x="8" y="23"/>
                      <a:pt x="8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4"/>
                      <a:pt x="7" y="24"/>
                    </a:cubicBezTo>
                    <a:cubicBezTo>
                      <a:pt x="7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6"/>
                      <a:pt x="5" y="27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4" y="29"/>
                      <a:pt x="4" y="29"/>
                    </a:cubicBezTo>
                    <a:cubicBezTo>
                      <a:pt x="4" y="29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1"/>
                      <a:pt x="3" y="31"/>
                    </a:cubicBezTo>
                    <a:cubicBezTo>
                      <a:pt x="3" y="31"/>
                      <a:pt x="3" y="32"/>
                      <a:pt x="3" y="3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454">
                <a:extLst>
                  <a:ext uri="{FF2B5EF4-FFF2-40B4-BE49-F238E27FC236}">
                    <a16:creationId xmlns:a16="http://schemas.microsoft.com/office/drawing/2014/main" id="{EDA257B8-CF3A-4A75-B121-A9024043E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89177" y="690563"/>
                <a:ext cx="160338" cy="127000"/>
              </a:xfrm>
              <a:custGeom>
                <a:avLst/>
                <a:gdLst>
                  <a:gd name="T0" fmla="*/ 43 w 44"/>
                  <a:gd name="T1" fmla="*/ 12 h 35"/>
                  <a:gd name="T2" fmla="*/ 34 w 44"/>
                  <a:gd name="T3" fmla="*/ 8 h 35"/>
                  <a:gd name="T4" fmla="*/ 33 w 44"/>
                  <a:gd name="T5" fmla="*/ 8 h 35"/>
                  <a:gd name="T6" fmla="*/ 31 w 44"/>
                  <a:gd name="T7" fmla="*/ 9 h 35"/>
                  <a:gd name="T8" fmla="*/ 31 w 44"/>
                  <a:gd name="T9" fmla="*/ 8 h 35"/>
                  <a:gd name="T10" fmla="*/ 30 w 44"/>
                  <a:gd name="T11" fmla="*/ 8 h 35"/>
                  <a:gd name="T12" fmla="*/ 25 w 44"/>
                  <a:gd name="T13" fmla="*/ 8 h 35"/>
                  <a:gd name="T14" fmla="*/ 23 w 44"/>
                  <a:gd name="T15" fmla="*/ 8 h 35"/>
                  <a:gd name="T16" fmla="*/ 21 w 44"/>
                  <a:gd name="T17" fmla="*/ 7 h 35"/>
                  <a:gd name="T18" fmla="*/ 19 w 44"/>
                  <a:gd name="T19" fmla="*/ 7 h 35"/>
                  <a:gd name="T20" fmla="*/ 17 w 44"/>
                  <a:gd name="T21" fmla="*/ 6 h 35"/>
                  <a:gd name="T22" fmla="*/ 17 w 44"/>
                  <a:gd name="T23" fmla="*/ 5 h 35"/>
                  <a:gd name="T24" fmla="*/ 17 w 44"/>
                  <a:gd name="T25" fmla="*/ 3 h 35"/>
                  <a:gd name="T26" fmla="*/ 15 w 44"/>
                  <a:gd name="T27" fmla="*/ 2 h 35"/>
                  <a:gd name="T28" fmla="*/ 12 w 44"/>
                  <a:gd name="T29" fmla="*/ 1 h 35"/>
                  <a:gd name="T30" fmla="*/ 12 w 44"/>
                  <a:gd name="T31" fmla="*/ 2 h 35"/>
                  <a:gd name="T32" fmla="*/ 10 w 44"/>
                  <a:gd name="T33" fmla="*/ 5 h 35"/>
                  <a:gd name="T34" fmla="*/ 10 w 44"/>
                  <a:gd name="T35" fmla="*/ 6 h 35"/>
                  <a:gd name="T36" fmla="*/ 8 w 44"/>
                  <a:gd name="T37" fmla="*/ 9 h 35"/>
                  <a:gd name="T38" fmla="*/ 7 w 44"/>
                  <a:gd name="T39" fmla="*/ 11 h 35"/>
                  <a:gd name="T40" fmla="*/ 7 w 44"/>
                  <a:gd name="T41" fmla="*/ 12 h 35"/>
                  <a:gd name="T42" fmla="*/ 6 w 44"/>
                  <a:gd name="T43" fmla="*/ 14 h 35"/>
                  <a:gd name="T44" fmla="*/ 5 w 44"/>
                  <a:gd name="T45" fmla="*/ 15 h 35"/>
                  <a:gd name="T46" fmla="*/ 4 w 44"/>
                  <a:gd name="T47" fmla="*/ 17 h 35"/>
                  <a:gd name="T48" fmla="*/ 3 w 44"/>
                  <a:gd name="T49" fmla="*/ 18 h 35"/>
                  <a:gd name="T50" fmla="*/ 3 w 44"/>
                  <a:gd name="T51" fmla="*/ 19 h 35"/>
                  <a:gd name="T52" fmla="*/ 1 w 44"/>
                  <a:gd name="T53" fmla="*/ 19 h 35"/>
                  <a:gd name="T54" fmla="*/ 2 w 44"/>
                  <a:gd name="T55" fmla="*/ 22 h 35"/>
                  <a:gd name="T56" fmla="*/ 1 w 44"/>
                  <a:gd name="T57" fmla="*/ 24 h 35"/>
                  <a:gd name="T58" fmla="*/ 1 w 44"/>
                  <a:gd name="T59" fmla="*/ 26 h 35"/>
                  <a:gd name="T60" fmla="*/ 36 w 44"/>
                  <a:gd name="T61" fmla="*/ 35 h 35"/>
                  <a:gd name="T62" fmla="*/ 39 w 44"/>
                  <a:gd name="T63" fmla="*/ 23 h 35"/>
                  <a:gd name="T64" fmla="*/ 40 w 44"/>
                  <a:gd name="T65" fmla="*/ 21 h 35"/>
                  <a:gd name="T66" fmla="*/ 41 w 44"/>
                  <a:gd name="T67" fmla="*/ 18 h 35"/>
                  <a:gd name="T68" fmla="*/ 42 w 44"/>
                  <a:gd name="T69" fmla="*/ 16 h 35"/>
                  <a:gd name="T70" fmla="*/ 43 w 44"/>
                  <a:gd name="T71" fmla="*/ 15 h 35"/>
                  <a:gd name="T72" fmla="*/ 43 w 44"/>
                  <a:gd name="T73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" h="35">
                    <a:moveTo>
                      <a:pt x="43" y="13"/>
                    </a:moveTo>
                    <a:cubicBezTo>
                      <a:pt x="43" y="13"/>
                      <a:pt x="43" y="13"/>
                      <a:pt x="43" y="12"/>
                    </a:cubicBezTo>
                    <a:cubicBezTo>
                      <a:pt x="42" y="12"/>
                      <a:pt x="42" y="11"/>
                      <a:pt x="42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9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9"/>
                      <a:pt x="27" y="9"/>
                      <a:pt x="26" y="8"/>
                    </a:cubicBezTo>
                    <a:cubicBezTo>
                      <a:pt x="26" y="8"/>
                      <a:pt x="25" y="8"/>
                      <a:pt x="25" y="8"/>
                    </a:cubicBezTo>
                    <a:cubicBezTo>
                      <a:pt x="24" y="8"/>
                      <a:pt x="24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2" y="7"/>
                      <a:pt x="22" y="7"/>
                    </a:cubicBezTo>
                    <a:cubicBezTo>
                      <a:pt x="22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0" y="7"/>
                    </a:cubicBezTo>
                    <a:cubicBezTo>
                      <a:pt x="20" y="7"/>
                      <a:pt x="20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8" y="7"/>
                      <a:pt x="18" y="6"/>
                      <a:pt x="17" y="6"/>
                    </a:cubicBezTo>
                    <a:cubicBezTo>
                      <a:pt x="17" y="6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4"/>
                    </a:cubicBezTo>
                    <a:cubicBezTo>
                      <a:pt x="17" y="4"/>
                      <a:pt x="17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3"/>
                      <a:pt x="16" y="2"/>
                      <a:pt x="15" y="2"/>
                    </a:cubicBezTo>
                    <a:cubicBezTo>
                      <a:pt x="15" y="2"/>
                      <a:pt x="14" y="2"/>
                      <a:pt x="14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2" y="1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2"/>
                    </a:cubicBezTo>
                    <a:cubicBezTo>
                      <a:pt x="12" y="2"/>
                      <a:pt x="12" y="3"/>
                      <a:pt x="11" y="3"/>
                    </a:cubicBezTo>
                    <a:cubicBezTo>
                      <a:pt x="11" y="4"/>
                      <a:pt x="10" y="5"/>
                      <a:pt x="10" y="5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9" y="7"/>
                      <a:pt x="9" y="7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3"/>
                      <a:pt x="6" y="13"/>
                      <a:pt x="6" y="13"/>
                    </a:cubicBezTo>
                    <a:cubicBezTo>
                      <a:pt x="6" y="13"/>
                      <a:pt x="7" y="14"/>
                      <a:pt x="6" y="14"/>
                    </a:cubicBezTo>
                    <a:cubicBezTo>
                      <a:pt x="6" y="14"/>
                      <a:pt x="6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4" y="16"/>
                      <a:pt x="4" y="16"/>
                    </a:cubicBezTo>
                    <a:cubicBezTo>
                      <a:pt x="4" y="16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7"/>
                      <a:pt x="3" y="18"/>
                      <a:pt x="3" y="18"/>
                    </a:cubicBezTo>
                    <a:cubicBezTo>
                      <a:pt x="3" y="18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2" y="20"/>
                    </a:cubicBezTo>
                    <a:cubicBezTo>
                      <a:pt x="2" y="20"/>
                      <a:pt x="1" y="19"/>
                      <a:pt x="1" y="19"/>
                    </a:cubicBezTo>
                    <a:cubicBezTo>
                      <a:pt x="1" y="20"/>
                      <a:pt x="0" y="20"/>
                      <a:pt x="1" y="21"/>
                    </a:cubicBezTo>
                    <a:cubicBezTo>
                      <a:pt x="1" y="21"/>
                      <a:pt x="2" y="21"/>
                      <a:pt x="2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1" y="23"/>
                      <a:pt x="1" y="24"/>
                    </a:cubicBezTo>
                    <a:cubicBezTo>
                      <a:pt x="1" y="24"/>
                      <a:pt x="1" y="25"/>
                      <a:pt x="1" y="25"/>
                    </a:cubicBezTo>
                    <a:cubicBezTo>
                      <a:pt x="1" y="25"/>
                      <a:pt x="1" y="25"/>
                      <a:pt x="1" y="26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39" y="23"/>
                    </a:cubicBezTo>
                    <a:cubicBezTo>
                      <a:pt x="39" y="23"/>
                      <a:pt x="39" y="22"/>
                      <a:pt x="39" y="22"/>
                    </a:cubicBezTo>
                    <a:cubicBezTo>
                      <a:pt x="39" y="22"/>
                      <a:pt x="40" y="21"/>
                      <a:pt x="40" y="21"/>
                    </a:cubicBezTo>
                    <a:cubicBezTo>
                      <a:pt x="40" y="21"/>
                      <a:pt x="40" y="20"/>
                      <a:pt x="40" y="20"/>
                    </a:cubicBezTo>
                    <a:cubicBezTo>
                      <a:pt x="40" y="20"/>
                      <a:pt x="41" y="18"/>
                      <a:pt x="41" y="18"/>
                    </a:cubicBezTo>
                    <a:cubicBezTo>
                      <a:pt x="41" y="18"/>
                      <a:pt x="42" y="17"/>
                      <a:pt x="42" y="17"/>
                    </a:cubicBezTo>
                    <a:cubicBezTo>
                      <a:pt x="42" y="17"/>
                      <a:pt x="42" y="16"/>
                      <a:pt x="42" y="16"/>
                    </a:cubicBezTo>
                    <a:cubicBezTo>
                      <a:pt x="42" y="16"/>
                      <a:pt x="43" y="16"/>
                      <a:pt x="43" y="16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4" y="15"/>
                      <a:pt x="44" y="15"/>
                      <a:pt x="44" y="14"/>
                    </a:cubicBezTo>
                    <a:cubicBezTo>
                      <a:pt x="43" y="14"/>
                      <a:pt x="43" y="13"/>
                      <a:pt x="43" y="13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455">
                <a:extLst>
                  <a:ext uri="{FF2B5EF4-FFF2-40B4-BE49-F238E27FC236}">
                    <a16:creationId xmlns:a16="http://schemas.microsoft.com/office/drawing/2014/main" id="{321932B1-F60B-42DD-A906-BCAB1B260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244727" y="639763"/>
                <a:ext cx="130175" cy="90488"/>
              </a:xfrm>
              <a:custGeom>
                <a:avLst/>
                <a:gdLst>
                  <a:gd name="T0" fmla="*/ 5 w 36"/>
                  <a:gd name="T1" fmla="*/ 19 h 25"/>
                  <a:gd name="T2" fmla="*/ 6 w 36"/>
                  <a:gd name="T3" fmla="*/ 20 h 25"/>
                  <a:gd name="T4" fmla="*/ 8 w 36"/>
                  <a:gd name="T5" fmla="*/ 21 h 25"/>
                  <a:gd name="T6" fmla="*/ 10 w 36"/>
                  <a:gd name="T7" fmla="*/ 21 h 25"/>
                  <a:gd name="T8" fmla="*/ 11 w 36"/>
                  <a:gd name="T9" fmla="*/ 22 h 25"/>
                  <a:gd name="T10" fmla="*/ 13 w 36"/>
                  <a:gd name="T11" fmla="*/ 22 h 25"/>
                  <a:gd name="T12" fmla="*/ 15 w 36"/>
                  <a:gd name="T13" fmla="*/ 22 h 25"/>
                  <a:gd name="T14" fmla="*/ 18 w 36"/>
                  <a:gd name="T15" fmla="*/ 22 h 25"/>
                  <a:gd name="T16" fmla="*/ 19 w 36"/>
                  <a:gd name="T17" fmla="*/ 22 h 25"/>
                  <a:gd name="T18" fmla="*/ 20 w 36"/>
                  <a:gd name="T19" fmla="*/ 22 h 25"/>
                  <a:gd name="T20" fmla="*/ 20 w 36"/>
                  <a:gd name="T21" fmla="*/ 22 h 25"/>
                  <a:gd name="T22" fmla="*/ 21 w 36"/>
                  <a:gd name="T23" fmla="*/ 22 h 25"/>
                  <a:gd name="T24" fmla="*/ 21 w 36"/>
                  <a:gd name="T25" fmla="*/ 22 h 25"/>
                  <a:gd name="T26" fmla="*/ 30 w 36"/>
                  <a:gd name="T27" fmla="*/ 25 h 25"/>
                  <a:gd name="T28" fmla="*/ 30 w 36"/>
                  <a:gd name="T29" fmla="*/ 25 h 25"/>
                  <a:gd name="T30" fmla="*/ 12 w 36"/>
                  <a:gd name="T31" fmla="*/ 0 h 25"/>
                  <a:gd name="T32" fmla="*/ 12 w 36"/>
                  <a:gd name="T33" fmla="*/ 2 h 25"/>
                  <a:gd name="T34" fmla="*/ 12 w 36"/>
                  <a:gd name="T35" fmla="*/ 2 h 25"/>
                  <a:gd name="T36" fmla="*/ 13 w 36"/>
                  <a:gd name="T37" fmla="*/ 3 h 25"/>
                  <a:gd name="T38" fmla="*/ 12 w 36"/>
                  <a:gd name="T39" fmla="*/ 4 h 25"/>
                  <a:gd name="T40" fmla="*/ 12 w 36"/>
                  <a:gd name="T41" fmla="*/ 4 h 25"/>
                  <a:gd name="T42" fmla="*/ 12 w 36"/>
                  <a:gd name="T43" fmla="*/ 6 h 25"/>
                  <a:gd name="T44" fmla="*/ 12 w 36"/>
                  <a:gd name="T45" fmla="*/ 5 h 25"/>
                  <a:gd name="T46" fmla="*/ 13 w 36"/>
                  <a:gd name="T47" fmla="*/ 7 h 25"/>
                  <a:gd name="T48" fmla="*/ 12 w 36"/>
                  <a:gd name="T49" fmla="*/ 8 h 25"/>
                  <a:gd name="T50" fmla="*/ 11 w 36"/>
                  <a:gd name="T51" fmla="*/ 8 h 25"/>
                  <a:gd name="T52" fmla="*/ 10 w 36"/>
                  <a:gd name="T53" fmla="*/ 9 h 25"/>
                  <a:gd name="T54" fmla="*/ 10 w 36"/>
                  <a:gd name="T55" fmla="*/ 10 h 25"/>
                  <a:gd name="T56" fmla="*/ 9 w 36"/>
                  <a:gd name="T57" fmla="*/ 10 h 25"/>
                  <a:gd name="T58" fmla="*/ 10 w 36"/>
                  <a:gd name="T59" fmla="*/ 8 h 25"/>
                  <a:gd name="T60" fmla="*/ 10 w 36"/>
                  <a:gd name="T61" fmla="*/ 7 h 25"/>
                  <a:gd name="T62" fmla="*/ 9 w 36"/>
                  <a:gd name="T63" fmla="*/ 8 h 25"/>
                  <a:gd name="T64" fmla="*/ 10 w 36"/>
                  <a:gd name="T65" fmla="*/ 6 h 25"/>
                  <a:gd name="T66" fmla="*/ 10 w 36"/>
                  <a:gd name="T67" fmla="*/ 6 h 25"/>
                  <a:gd name="T68" fmla="*/ 9 w 36"/>
                  <a:gd name="T69" fmla="*/ 4 h 25"/>
                  <a:gd name="T70" fmla="*/ 9 w 36"/>
                  <a:gd name="T71" fmla="*/ 5 h 25"/>
                  <a:gd name="T72" fmla="*/ 8 w 36"/>
                  <a:gd name="T73" fmla="*/ 4 h 25"/>
                  <a:gd name="T74" fmla="*/ 6 w 36"/>
                  <a:gd name="T75" fmla="*/ 4 h 25"/>
                  <a:gd name="T76" fmla="*/ 5 w 36"/>
                  <a:gd name="T77" fmla="*/ 3 h 25"/>
                  <a:gd name="T78" fmla="*/ 2 w 36"/>
                  <a:gd name="T79" fmla="*/ 1 h 25"/>
                  <a:gd name="T80" fmla="*/ 2 w 36"/>
                  <a:gd name="T81" fmla="*/ 3 h 25"/>
                  <a:gd name="T82" fmla="*/ 2 w 36"/>
                  <a:gd name="T83" fmla="*/ 5 h 25"/>
                  <a:gd name="T84" fmla="*/ 2 w 36"/>
                  <a:gd name="T85" fmla="*/ 7 h 25"/>
                  <a:gd name="T86" fmla="*/ 2 w 36"/>
                  <a:gd name="T87" fmla="*/ 9 h 25"/>
                  <a:gd name="T88" fmla="*/ 1 w 36"/>
                  <a:gd name="T89" fmla="*/ 10 h 25"/>
                  <a:gd name="T90" fmla="*/ 2 w 36"/>
                  <a:gd name="T91" fmla="*/ 10 h 25"/>
                  <a:gd name="T92" fmla="*/ 1 w 36"/>
                  <a:gd name="T93" fmla="*/ 11 h 25"/>
                  <a:gd name="T94" fmla="*/ 1 w 36"/>
                  <a:gd name="T95" fmla="*/ 12 h 25"/>
                  <a:gd name="T96" fmla="*/ 1 w 36"/>
                  <a:gd name="T97" fmla="*/ 14 h 25"/>
                  <a:gd name="T98" fmla="*/ 0 w 36"/>
                  <a:gd name="T99" fmla="*/ 12 h 25"/>
                  <a:gd name="T100" fmla="*/ 0 w 36"/>
                  <a:gd name="T101" fmla="*/ 11 h 25"/>
                  <a:gd name="T102" fmla="*/ 0 w 36"/>
                  <a:gd name="T103" fmla="*/ 12 h 25"/>
                  <a:gd name="T104" fmla="*/ 0 w 36"/>
                  <a:gd name="T105" fmla="*/ 14 h 25"/>
                  <a:gd name="T106" fmla="*/ 2 w 36"/>
                  <a:gd name="T107" fmla="*/ 15 h 25"/>
                  <a:gd name="T108" fmla="*/ 5 w 36"/>
                  <a:gd name="T109" fmla="*/ 17 h 25"/>
                  <a:gd name="T110" fmla="*/ 5 w 36"/>
                  <a:gd name="T111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6" h="25">
                    <a:moveTo>
                      <a:pt x="5" y="18"/>
                    </a:moveTo>
                    <a:cubicBezTo>
                      <a:pt x="5" y="18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9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2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5" y="22"/>
                    </a:cubicBezTo>
                    <a:cubicBezTo>
                      <a:pt x="15" y="23"/>
                      <a:pt x="16" y="23"/>
                      <a:pt x="16" y="23"/>
                    </a:cubicBezTo>
                    <a:cubicBezTo>
                      <a:pt x="16" y="23"/>
                      <a:pt x="18" y="23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3"/>
                      <a:pt x="20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3"/>
                      <a:pt x="30" y="25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12" y="1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3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5"/>
                      <a:pt x="12" y="5"/>
                    </a:cubicBezTo>
                    <a:cubicBezTo>
                      <a:pt x="12" y="5"/>
                      <a:pt x="11" y="5"/>
                      <a:pt x="12" y="6"/>
                    </a:cubicBezTo>
                    <a:cubicBezTo>
                      <a:pt x="12" y="6"/>
                      <a:pt x="12" y="6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3" y="7"/>
                      <a:pt x="13" y="7"/>
                    </a:cubicBezTo>
                    <a:cubicBezTo>
                      <a:pt x="13" y="7"/>
                      <a:pt x="13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1" y="9"/>
                      <a:pt x="11" y="10"/>
                      <a:pt x="11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10" y="11"/>
                      <a:pt x="9" y="10"/>
                      <a:pt x="9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7"/>
                      <a:pt x="11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5"/>
                      <a:pt x="10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5"/>
                      <a:pt x="10" y="5"/>
                    </a:cubicBezTo>
                    <a:cubicBezTo>
                      <a:pt x="10" y="5"/>
                      <a:pt x="9" y="4"/>
                      <a:pt x="9" y="4"/>
                    </a:cubicBezTo>
                    <a:cubicBezTo>
                      <a:pt x="9" y="4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3"/>
                      <a:pt x="5" y="3"/>
                    </a:cubicBezTo>
                    <a:cubicBezTo>
                      <a:pt x="5" y="3"/>
                      <a:pt x="5" y="3"/>
                      <a:pt x="4" y="3"/>
                    </a:cubicBezTo>
                    <a:cubicBezTo>
                      <a:pt x="4" y="2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3"/>
                      <a:pt x="1" y="3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3" y="11"/>
                      <a:pt x="2" y="11"/>
                    </a:cubicBez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2" y="12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0" y="14"/>
                      <a:pt x="0" y="13"/>
                      <a:pt x="0" y="13"/>
                    </a:cubicBezTo>
                    <a:cubicBezTo>
                      <a:pt x="1" y="13"/>
                      <a:pt x="0" y="12"/>
                      <a:pt x="0" y="12"/>
                    </a:cubicBezTo>
                    <a:cubicBezTo>
                      <a:pt x="1" y="12"/>
                      <a:pt x="1" y="12"/>
                      <a:pt x="1" y="11"/>
                    </a:cubicBezTo>
                    <a:cubicBezTo>
                      <a:pt x="1" y="11"/>
                      <a:pt x="1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0" y="14"/>
                    </a:cubicBezTo>
                    <a:cubicBezTo>
                      <a:pt x="0" y="14"/>
                      <a:pt x="1" y="14"/>
                      <a:pt x="1" y="14"/>
                    </a:cubicBezTo>
                    <a:cubicBezTo>
                      <a:pt x="2" y="14"/>
                      <a:pt x="2" y="15"/>
                      <a:pt x="2" y="15"/>
                    </a:cubicBezTo>
                    <a:cubicBezTo>
                      <a:pt x="2" y="15"/>
                      <a:pt x="3" y="15"/>
                      <a:pt x="4" y="16"/>
                    </a:cubicBezTo>
                    <a:cubicBezTo>
                      <a:pt x="4" y="16"/>
                      <a:pt x="5" y="16"/>
                      <a:pt x="5" y="17"/>
                    </a:cubicBezTo>
                    <a:cubicBezTo>
                      <a:pt x="5" y="17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456">
                <a:extLst>
                  <a:ext uri="{FF2B5EF4-FFF2-40B4-BE49-F238E27FC236}">
                    <a16:creationId xmlns:a16="http://schemas.microsoft.com/office/drawing/2014/main" id="{78547FCA-28D4-4728-B8F5-79D4DA7E5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04964" y="958851"/>
                <a:ext cx="188913" cy="73025"/>
              </a:xfrm>
              <a:custGeom>
                <a:avLst/>
                <a:gdLst>
                  <a:gd name="T0" fmla="*/ 20 w 52"/>
                  <a:gd name="T1" fmla="*/ 5 h 20"/>
                  <a:gd name="T2" fmla="*/ 19 w 52"/>
                  <a:gd name="T3" fmla="*/ 7 h 20"/>
                  <a:gd name="T4" fmla="*/ 17 w 52"/>
                  <a:gd name="T5" fmla="*/ 8 h 20"/>
                  <a:gd name="T6" fmla="*/ 15 w 52"/>
                  <a:gd name="T7" fmla="*/ 10 h 20"/>
                  <a:gd name="T8" fmla="*/ 15 w 52"/>
                  <a:gd name="T9" fmla="*/ 10 h 20"/>
                  <a:gd name="T10" fmla="*/ 15 w 52"/>
                  <a:gd name="T11" fmla="*/ 10 h 20"/>
                  <a:gd name="T12" fmla="*/ 13 w 52"/>
                  <a:gd name="T13" fmla="*/ 11 h 20"/>
                  <a:gd name="T14" fmla="*/ 12 w 52"/>
                  <a:gd name="T15" fmla="*/ 12 h 20"/>
                  <a:gd name="T16" fmla="*/ 9 w 52"/>
                  <a:gd name="T17" fmla="*/ 14 h 20"/>
                  <a:gd name="T18" fmla="*/ 8 w 52"/>
                  <a:gd name="T19" fmla="*/ 14 h 20"/>
                  <a:gd name="T20" fmla="*/ 6 w 52"/>
                  <a:gd name="T21" fmla="*/ 15 h 20"/>
                  <a:gd name="T22" fmla="*/ 6 w 52"/>
                  <a:gd name="T23" fmla="*/ 16 h 20"/>
                  <a:gd name="T24" fmla="*/ 6 w 52"/>
                  <a:gd name="T25" fmla="*/ 16 h 20"/>
                  <a:gd name="T26" fmla="*/ 0 w 52"/>
                  <a:gd name="T27" fmla="*/ 17 h 20"/>
                  <a:gd name="T28" fmla="*/ 17 w 52"/>
                  <a:gd name="T29" fmla="*/ 14 h 20"/>
                  <a:gd name="T30" fmla="*/ 26 w 52"/>
                  <a:gd name="T31" fmla="*/ 15 h 20"/>
                  <a:gd name="T32" fmla="*/ 38 w 52"/>
                  <a:gd name="T33" fmla="*/ 20 h 20"/>
                  <a:gd name="T34" fmla="*/ 39 w 52"/>
                  <a:gd name="T35" fmla="*/ 20 h 20"/>
                  <a:gd name="T36" fmla="*/ 40 w 52"/>
                  <a:gd name="T37" fmla="*/ 19 h 20"/>
                  <a:gd name="T38" fmla="*/ 40 w 52"/>
                  <a:gd name="T39" fmla="*/ 18 h 20"/>
                  <a:gd name="T40" fmla="*/ 42 w 52"/>
                  <a:gd name="T41" fmla="*/ 19 h 20"/>
                  <a:gd name="T42" fmla="*/ 43 w 52"/>
                  <a:gd name="T43" fmla="*/ 17 h 20"/>
                  <a:gd name="T44" fmla="*/ 43 w 52"/>
                  <a:gd name="T45" fmla="*/ 16 h 20"/>
                  <a:gd name="T46" fmla="*/ 44 w 52"/>
                  <a:gd name="T47" fmla="*/ 14 h 20"/>
                  <a:gd name="T48" fmla="*/ 43 w 52"/>
                  <a:gd name="T49" fmla="*/ 14 h 20"/>
                  <a:gd name="T50" fmla="*/ 46 w 52"/>
                  <a:gd name="T51" fmla="*/ 13 h 20"/>
                  <a:gd name="T52" fmla="*/ 47 w 52"/>
                  <a:gd name="T53" fmla="*/ 12 h 20"/>
                  <a:gd name="T54" fmla="*/ 49 w 52"/>
                  <a:gd name="T55" fmla="*/ 10 h 20"/>
                  <a:gd name="T56" fmla="*/ 46 w 52"/>
                  <a:gd name="T57" fmla="*/ 11 h 20"/>
                  <a:gd name="T58" fmla="*/ 46 w 52"/>
                  <a:gd name="T59" fmla="*/ 11 h 20"/>
                  <a:gd name="T60" fmla="*/ 47 w 52"/>
                  <a:gd name="T61" fmla="*/ 10 h 20"/>
                  <a:gd name="T62" fmla="*/ 47 w 52"/>
                  <a:gd name="T63" fmla="*/ 9 h 20"/>
                  <a:gd name="T64" fmla="*/ 45 w 52"/>
                  <a:gd name="T65" fmla="*/ 9 h 20"/>
                  <a:gd name="T66" fmla="*/ 45 w 52"/>
                  <a:gd name="T67" fmla="*/ 9 h 20"/>
                  <a:gd name="T68" fmla="*/ 46 w 52"/>
                  <a:gd name="T69" fmla="*/ 9 h 20"/>
                  <a:gd name="T70" fmla="*/ 47 w 52"/>
                  <a:gd name="T71" fmla="*/ 8 h 20"/>
                  <a:gd name="T72" fmla="*/ 47 w 52"/>
                  <a:gd name="T73" fmla="*/ 8 h 20"/>
                  <a:gd name="T74" fmla="*/ 48 w 52"/>
                  <a:gd name="T75" fmla="*/ 9 h 20"/>
                  <a:gd name="T76" fmla="*/ 50 w 52"/>
                  <a:gd name="T77" fmla="*/ 7 h 20"/>
                  <a:gd name="T78" fmla="*/ 48 w 52"/>
                  <a:gd name="T79" fmla="*/ 7 h 20"/>
                  <a:gd name="T80" fmla="*/ 51 w 52"/>
                  <a:gd name="T81" fmla="*/ 5 h 20"/>
                  <a:gd name="T82" fmla="*/ 49 w 52"/>
                  <a:gd name="T83" fmla="*/ 5 h 20"/>
                  <a:gd name="T84" fmla="*/ 49 w 52"/>
                  <a:gd name="T85" fmla="*/ 5 h 20"/>
                  <a:gd name="T86" fmla="*/ 48 w 52"/>
                  <a:gd name="T87" fmla="*/ 4 h 20"/>
                  <a:gd name="T88" fmla="*/ 46 w 52"/>
                  <a:gd name="T89" fmla="*/ 5 h 20"/>
                  <a:gd name="T90" fmla="*/ 46 w 52"/>
                  <a:gd name="T91" fmla="*/ 4 h 20"/>
                  <a:gd name="T92" fmla="*/ 47 w 52"/>
                  <a:gd name="T93" fmla="*/ 3 h 20"/>
                  <a:gd name="T94" fmla="*/ 49 w 52"/>
                  <a:gd name="T95" fmla="*/ 3 h 20"/>
                  <a:gd name="T96" fmla="*/ 48 w 52"/>
                  <a:gd name="T97" fmla="*/ 1 h 20"/>
                  <a:gd name="T98" fmla="*/ 50 w 52"/>
                  <a:gd name="T99" fmla="*/ 2 h 20"/>
                  <a:gd name="T100" fmla="*/ 52 w 52"/>
                  <a:gd name="T101" fmla="*/ 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" h="20">
                    <a:moveTo>
                      <a:pt x="49" y="0"/>
                    </a:moveTo>
                    <a:cubicBezTo>
                      <a:pt x="20" y="5"/>
                      <a:pt x="20" y="5"/>
                      <a:pt x="20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1"/>
                      <a:pt x="13" y="11"/>
                      <a:pt x="13" y="11"/>
                    </a:cubicBezTo>
                    <a:cubicBezTo>
                      <a:pt x="13" y="11"/>
                      <a:pt x="13" y="12"/>
                      <a:pt x="13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0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7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5" y="17"/>
                      <a:pt x="5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0"/>
                      <a:pt x="39" y="20"/>
                      <a:pt x="39" y="19"/>
                    </a:cubicBezTo>
                    <a:cubicBezTo>
                      <a:pt x="39" y="19"/>
                      <a:pt x="39" y="19"/>
                      <a:pt x="40" y="19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7"/>
                      <a:pt x="42" y="17"/>
                      <a:pt x="43" y="17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2" y="16"/>
                      <a:pt x="43" y="15"/>
                      <a:pt x="43" y="15"/>
                    </a:cubicBezTo>
                    <a:cubicBezTo>
                      <a:pt x="43" y="15"/>
                      <a:pt x="43" y="14"/>
                      <a:pt x="44" y="14"/>
                    </a:cubicBezTo>
                    <a:cubicBezTo>
                      <a:pt x="44" y="14"/>
                      <a:pt x="43" y="15"/>
                      <a:pt x="43" y="15"/>
                    </a:cubicBezTo>
                    <a:cubicBezTo>
                      <a:pt x="43" y="15"/>
                      <a:pt x="43" y="15"/>
                      <a:pt x="43" y="14"/>
                    </a:cubicBezTo>
                    <a:cubicBezTo>
                      <a:pt x="43" y="14"/>
                      <a:pt x="43" y="13"/>
                      <a:pt x="44" y="13"/>
                    </a:cubicBezTo>
                    <a:cubicBezTo>
                      <a:pt x="45" y="13"/>
                      <a:pt x="45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2"/>
                      <a:pt x="47" y="12"/>
                      <a:pt x="47" y="12"/>
                    </a:cubicBezTo>
                    <a:cubicBezTo>
                      <a:pt x="48" y="12"/>
                      <a:pt x="48" y="12"/>
                      <a:pt x="49" y="11"/>
                    </a:cubicBezTo>
                    <a:cubicBezTo>
                      <a:pt x="49" y="11"/>
                      <a:pt x="49" y="10"/>
                      <a:pt x="49" y="10"/>
                    </a:cubicBezTo>
                    <a:cubicBezTo>
                      <a:pt x="49" y="10"/>
                      <a:pt x="48" y="10"/>
                      <a:pt x="48" y="10"/>
                    </a:cubicBezTo>
                    <a:cubicBezTo>
                      <a:pt x="47" y="11"/>
                      <a:pt x="47" y="11"/>
                      <a:pt x="46" y="11"/>
                    </a:cubicBezTo>
                    <a:cubicBezTo>
                      <a:pt x="46" y="11"/>
                      <a:pt x="45" y="11"/>
                      <a:pt x="45" y="10"/>
                    </a:cubicBezTo>
                    <a:cubicBezTo>
                      <a:pt x="45" y="10"/>
                      <a:pt x="45" y="10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7" y="11"/>
                      <a:pt x="47" y="11"/>
                      <a:pt x="47" y="10"/>
                    </a:cubicBezTo>
                    <a:cubicBezTo>
                      <a:pt x="48" y="10"/>
                      <a:pt x="48" y="10"/>
                      <a:pt x="48" y="9"/>
                    </a:cubicBezTo>
                    <a:cubicBezTo>
                      <a:pt x="48" y="9"/>
                      <a:pt x="48" y="9"/>
                      <a:pt x="47" y="9"/>
                    </a:cubicBezTo>
                    <a:cubicBezTo>
                      <a:pt x="47" y="9"/>
                      <a:pt x="47" y="10"/>
                      <a:pt x="47" y="10"/>
                    </a:cubicBezTo>
                    <a:cubicBezTo>
                      <a:pt x="46" y="10"/>
                      <a:pt x="46" y="9"/>
                      <a:pt x="45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5" y="9"/>
                      <a:pt x="45" y="8"/>
                      <a:pt x="45" y="8"/>
                    </a:cubicBezTo>
                    <a:cubicBezTo>
                      <a:pt x="46" y="8"/>
                      <a:pt x="46" y="9"/>
                      <a:pt x="46" y="9"/>
                    </a:cubicBezTo>
                    <a:cubicBezTo>
                      <a:pt x="46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8"/>
                    </a:cubicBezTo>
                    <a:cubicBezTo>
                      <a:pt x="46" y="8"/>
                      <a:pt x="46" y="8"/>
                      <a:pt x="46" y="7"/>
                    </a:cubicBezTo>
                    <a:cubicBezTo>
                      <a:pt x="47" y="7"/>
                      <a:pt x="47" y="8"/>
                      <a:pt x="47" y="8"/>
                    </a:cubicBezTo>
                    <a:cubicBezTo>
                      <a:pt x="47" y="8"/>
                      <a:pt x="48" y="9"/>
                      <a:pt x="48" y="9"/>
                    </a:cubicBezTo>
                    <a:cubicBezTo>
                      <a:pt x="49" y="9"/>
                      <a:pt x="48" y="9"/>
                      <a:pt x="48" y="9"/>
                    </a:cubicBezTo>
                    <a:cubicBezTo>
                      <a:pt x="48" y="8"/>
                      <a:pt x="48" y="8"/>
                      <a:pt x="49" y="8"/>
                    </a:cubicBezTo>
                    <a:cubicBezTo>
                      <a:pt x="49" y="8"/>
                      <a:pt x="50" y="8"/>
                      <a:pt x="50" y="7"/>
                    </a:cubicBezTo>
                    <a:cubicBezTo>
                      <a:pt x="50" y="7"/>
                      <a:pt x="50" y="7"/>
                      <a:pt x="49" y="7"/>
                    </a:cubicBezTo>
                    <a:cubicBezTo>
                      <a:pt x="49" y="7"/>
                      <a:pt x="48" y="7"/>
                      <a:pt x="48" y="7"/>
                    </a:cubicBezTo>
                    <a:cubicBezTo>
                      <a:pt x="48" y="7"/>
                      <a:pt x="48" y="6"/>
                      <a:pt x="49" y="6"/>
                    </a:cubicBezTo>
                    <a:cubicBezTo>
                      <a:pt x="50" y="7"/>
                      <a:pt x="51" y="6"/>
                      <a:pt x="51" y="5"/>
                    </a:cubicBezTo>
                    <a:cubicBezTo>
                      <a:pt x="51" y="5"/>
                      <a:pt x="50" y="3"/>
                      <a:pt x="50" y="4"/>
                    </a:cubicBezTo>
                    <a:cubicBezTo>
                      <a:pt x="49" y="4"/>
                      <a:pt x="49" y="5"/>
                      <a:pt x="49" y="5"/>
                    </a:cubicBezTo>
                    <a:cubicBezTo>
                      <a:pt x="50" y="5"/>
                      <a:pt x="50" y="6"/>
                      <a:pt x="49" y="6"/>
                    </a:cubicBezTo>
                    <a:cubicBezTo>
                      <a:pt x="49" y="6"/>
                      <a:pt x="49" y="5"/>
                      <a:pt x="49" y="5"/>
                    </a:cubicBezTo>
                    <a:cubicBezTo>
                      <a:pt x="49" y="5"/>
                      <a:pt x="49" y="4"/>
                      <a:pt x="49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8" y="5"/>
                      <a:pt x="47" y="4"/>
                      <a:pt x="47" y="4"/>
                    </a:cubicBezTo>
                    <a:cubicBezTo>
                      <a:pt x="47" y="4"/>
                      <a:pt x="46" y="5"/>
                      <a:pt x="46" y="5"/>
                    </a:cubicBezTo>
                    <a:cubicBezTo>
                      <a:pt x="46" y="5"/>
                      <a:pt x="45" y="6"/>
                      <a:pt x="45" y="5"/>
                    </a:cubicBezTo>
                    <a:cubicBezTo>
                      <a:pt x="45" y="4"/>
                      <a:pt x="46" y="4"/>
                      <a:pt x="46" y="4"/>
                    </a:cubicBezTo>
                    <a:cubicBezTo>
                      <a:pt x="46" y="4"/>
                      <a:pt x="47" y="4"/>
                      <a:pt x="47" y="4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3"/>
                      <a:pt x="47" y="2"/>
                      <a:pt x="48" y="3"/>
                    </a:cubicBezTo>
                    <a:cubicBezTo>
                      <a:pt x="48" y="3"/>
                      <a:pt x="49" y="3"/>
                      <a:pt x="49" y="3"/>
                    </a:cubicBezTo>
                    <a:cubicBezTo>
                      <a:pt x="49" y="3"/>
                      <a:pt x="49" y="2"/>
                      <a:pt x="48" y="2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1"/>
                      <a:pt x="49" y="1"/>
                      <a:pt x="49" y="1"/>
                    </a:cubicBezTo>
                    <a:cubicBezTo>
                      <a:pt x="49" y="1"/>
                      <a:pt x="50" y="2"/>
                      <a:pt x="50" y="2"/>
                    </a:cubicBezTo>
                    <a:cubicBezTo>
                      <a:pt x="50" y="3"/>
                      <a:pt x="51" y="3"/>
                      <a:pt x="51" y="4"/>
                    </a:cubicBezTo>
                    <a:cubicBezTo>
                      <a:pt x="51" y="4"/>
                      <a:pt x="51" y="5"/>
                      <a:pt x="52" y="5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457">
                <a:extLst>
                  <a:ext uri="{FF2B5EF4-FFF2-40B4-BE49-F238E27FC236}">
                    <a16:creationId xmlns:a16="http://schemas.microsoft.com/office/drawing/2014/main" id="{101518F0-9CF3-4BC6-86FA-AEAD8A093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92277" y="976313"/>
                <a:ext cx="160338" cy="47625"/>
              </a:xfrm>
              <a:custGeom>
                <a:avLst/>
                <a:gdLst>
                  <a:gd name="T0" fmla="*/ 30 w 44"/>
                  <a:gd name="T1" fmla="*/ 11 h 13"/>
                  <a:gd name="T2" fmla="*/ 30 w 44"/>
                  <a:gd name="T3" fmla="*/ 11 h 13"/>
                  <a:gd name="T4" fmla="*/ 30 w 44"/>
                  <a:gd name="T5" fmla="*/ 10 h 13"/>
                  <a:gd name="T6" fmla="*/ 31 w 44"/>
                  <a:gd name="T7" fmla="*/ 10 h 13"/>
                  <a:gd name="T8" fmla="*/ 32 w 44"/>
                  <a:gd name="T9" fmla="*/ 9 h 13"/>
                  <a:gd name="T10" fmla="*/ 32 w 44"/>
                  <a:gd name="T11" fmla="*/ 9 h 13"/>
                  <a:gd name="T12" fmla="*/ 33 w 44"/>
                  <a:gd name="T13" fmla="*/ 9 h 13"/>
                  <a:gd name="T14" fmla="*/ 33 w 44"/>
                  <a:gd name="T15" fmla="*/ 9 h 13"/>
                  <a:gd name="T16" fmla="*/ 37 w 44"/>
                  <a:gd name="T17" fmla="*/ 7 h 13"/>
                  <a:gd name="T18" fmla="*/ 37 w 44"/>
                  <a:gd name="T19" fmla="*/ 6 h 13"/>
                  <a:gd name="T20" fmla="*/ 37 w 44"/>
                  <a:gd name="T21" fmla="*/ 6 h 13"/>
                  <a:gd name="T22" fmla="*/ 38 w 44"/>
                  <a:gd name="T23" fmla="*/ 5 h 13"/>
                  <a:gd name="T24" fmla="*/ 39 w 44"/>
                  <a:gd name="T25" fmla="*/ 5 h 13"/>
                  <a:gd name="T26" fmla="*/ 39 w 44"/>
                  <a:gd name="T27" fmla="*/ 5 h 13"/>
                  <a:gd name="T28" fmla="*/ 39 w 44"/>
                  <a:gd name="T29" fmla="*/ 4 h 13"/>
                  <a:gd name="T30" fmla="*/ 41 w 44"/>
                  <a:gd name="T31" fmla="*/ 3 h 13"/>
                  <a:gd name="T32" fmla="*/ 41 w 44"/>
                  <a:gd name="T33" fmla="*/ 3 h 13"/>
                  <a:gd name="T34" fmla="*/ 42 w 44"/>
                  <a:gd name="T35" fmla="*/ 2 h 13"/>
                  <a:gd name="T36" fmla="*/ 42 w 44"/>
                  <a:gd name="T37" fmla="*/ 2 h 13"/>
                  <a:gd name="T38" fmla="*/ 42 w 44"/>
                  <a:gd name="T39" fmla="*/ 2 h 13"/>
                  <a:gd name="T40" fmla="*/ 43 w 44"/>
                  <a:gd name="T41" fmla="*/ 2 h 13"/>
                  <a:gd name="T42" fmla="*/ 43 w 44"/>
                  <a:gd name="T43" fmla="*/ 1 h 13"/>
                  <a:gd name="T44" fmla="*/ 44 w 44"/>
                  <a:gd name="T45" fmla="*/ 0 h 13"/>
                  <a:gd name="T46" fmla="*/ 44 w 44"/>
                  <a:gd name="T47" fmla="*/ 0 h 13"/>
                  <a:gd name="T48" fmla="*/ 33 w 44"/>
                  <a:gd name="T49" fmla="*/ 1 h 13"/>
                  <a:gd name="T50" fmla="*/ 31 w 44"/>
                  <a:gd name="T51" fmla="*/ 1 h 13"/>
                  <a:gd name="T52" fmla="*/ 10 w 44"/>
                  <a:gd name="T53" fmla="*/ 3 h 13"/>
                  <a:gd name="T54" fmla="*/ 10 w 44"/>
                  <a:gd name="T55" fmla="*/ 3 h 13"/>
                  <a:gd name="T56" fmla="*/ 10 w 44"/>
                  <a:gd name="T57" fmla="*/ 3 h 13"/>
                  <a:gd name="T58" fmla="*/ 3 w 44"/>
                  <a:gd name="T59" fmla="*/ 4 h 13"/>
                  <a:gd name="T60" fmla="*/ 3 w 44"/>
                  <a:gd name="T61" fmla="*/ 5 h 13"/>
                  <a:gd name="T62" fmla="*/ 3 w 44"/>
                  <a:gd name="T63" fmla="*/ 5 h 13"/>
                  <a:gd name="T64" fmla="*/ 3 w 44"/>
                  <a:gd name="T65" fmla="*/ 6 h 13"/>
                  <a:gd name="T66" fmla="*/ 3 w 44"/>
                  <a:gd name="T67" fmla="*/ 6 h 13"/>
                  <a:gd name="T68" fmla="*/ 2 w 44"/>
                  <a:gd name="T69" fmla="*/ 6 h 13"/>
                  <a:gd name="T70" fmla="*/ 2 w 44"/>
                  <a:gd name="T71" fmla="*/ 7 h 13"/>
                  <a:gd name="T72" fmla="*/ 2 w 44"/>
                  <a:gd name="T73" fmla="*/ 7 h 13"/>
                  <a:gd name="T74" fmla="*/ 3 w 44"/>
                  <a:gd name="T75" fmla="*/ 8 h 13"/>
                  <a:gd name="T76" fmla="*/ 3 w 44"/>
                  <a:gd name="T77" fmla="*/ 8 h 13"/>
                  <a:gd name="T78" fmla="*/ 2 w 44"/>
                  <a:gd name="T79" fmla="*/ 8 h 13"/>
                  <a:gd name="T80" fmla="*/ 2 w 44"/>
                  <a:gd name="T81" fmla="*/ 9 h 13"/>
                  <a:gd name="T82" fmla="*/ 2 w 44"/>
                  <a:gd name="T83" fmla="*/ 9 h 13"/>
                  <a:gd name="T84" fmla="*/ 1 w 44"/>
                  <a:gd name="T85" fmla="*/ 10 h 13"/>
                  <a:gd name="T86" fmla="*/ 1 w 44"/>
                  <a:gd name="T87" fmla="*/ 12 h 13"/>
                  <a:gd name="T88" fmla="*/ 0 w 44"/>
                  <a:gd name="T89" fmla="*/ 13 h 13"/>
                  <a:gd name="T90" fmla="*/ 10 w 44"/>
                  <a:gd name="T91" fmla="*/ 13 h 13"/>
                  <a:gd name="T92" fmla="*/ 24 w 44"/>
                  <a:gd name="T93" fmla="*/ 12 h 13"/>
                  <a:gd name="T94" fmla="*/ 29 w 44"/>
                  <a:gd name="T95" fmla="*/ 12 h 13"/>
                  <a:gd name="T96" fmla="*/ 30 w 44"/>
                  <a:gd name="T9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" h="13">
                    <a:moveTo>
                      <a:pt x="30" y="11"/>
                    </a:move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0" y="11"/>
                      <a:pt x="30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2" y="10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9"/>
                      <a:pt x="33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9"/>
                      <a:pt x="36" y="8"/>
                      <a:pt x="37" y="7"/>
                    </a:cubicBezTo>
                    <a:cubicBezTo>
                      <a:pt x="37" y="7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8" y="6"/>
                      <a:pt x="38" y="5"/>
                    </a:cubicBezTo>
                    <a:cubicBezTo>
                      <a:pt x="38" y="5"/>
                      <a:pt x="38" y="5"/>
                      <a:pt x="39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5"/>
                      <a:pt x="39" y="5"/>
                      <a:pt x="39" y="4"/>
                    </a:cubicBezTo>
                    <a:cubicBezTo>
                      <a:pt x="40" y="4"/>
                      <a:pt x="41" y="3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1" y="3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2"/>
                      <a:pt x="42" y="2"/>
                      <a:pt x="43" y="2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6"/>
                      <a:pt x="2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10"/>
                      <a:pt x="1" y="10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2"/>
                      <a:pt x="1" y="13"/>
                      <a:pt x="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1"/>
                      <a:pt x="30" y="11"/>
                      <a:pt x="30" y="11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458">
                <a:extLst>
                  <a:ext uri="{FF2B5EF4-FFF2-40B4-BE49-F238E27FC236}">
                    <a16:creationId xmlns:a16="http://schemas.microsoft.com/office/drawing/2014/main" id="{900FBDE0-D24B-4049-A5E3-8BF1FE9CA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20827" y="749301"/>
                <a:ext cx="141288" cy="111125"/>
              </a:xfrm>
              <a:custGeom>
                <a:avLst/>
                <a:gdLst>
                  <a:gd name="T0" fmla="*/ 28 w 39"/>
                  <a:gd name="T1" fmla="*/ 12 h 31"/>
                  <a:gd name="T2" fmla="*/ 28 w 39"/>
                  <a:gd name="T3" fmla="*/ 11 h 31"/>
                  <a:gd name="T4" fmla="*/ 27 w 39"/>
                  <a:gd name="T5" fmla="*/ 12 h 31"/>
                  <a:gd name="T6" fmla="*/ 27 w 39"/>
                  <a:gd name="T7" fmla="*/ 10 h 31"/>
                  <a:gd name="T8" fmla="*/ 26 w 39"/>
                  <a:gd name="T9" fmla="*/ 8 h 31"/>
                  <a:gd name="T10" fmla="*/ 25 w 39"/>
                  <a:gd name="T11" fmla="*/ 5 h 31"/>
                  <a:gd name="T12" fmla="*/ 25 w 39"/>
                  <a:gd name="T13" fmla="*/ 4 h 31"/>
                  <a:gd name="T14" fmla="*/ 25 w 39"/>
                  <a:gd name="T15" fmla="*/ 4 h 31"/>
                  <a:gd name="T16" fmla="*/ 33 w 39"/>
                  <a:gd name="T17" fmla="*/ 0 h 31"/>
                  <a:gd name="T18" fmla="*/ 19 w 39"/>
                  <a:gd name="T19" fmla="*/ 4 h 31"/>
                  <a:gd name="T20" fmla="*/ 17 w 39"/>
                  <a:gd name="T21" fmla="*/ 5 h 31"/>
                  <a:gd name="T22" fmla="*/ 15 w 39"/>
                  <a:gd name="T23" fmla="*/ 7 h 31"/>
                  <a:gd name="T24" fmla="*/ 15 w 39"/>
                  <a:gd name="T25" fmla="*/ 9 h 31"/>
                  <a:gd name="T26" fmla="*/ 14 w 39"/>
                  <a:gd name="T27" fmla="*/ 12 h 31"/>
                  <a:gd name="T28" fmla="*/ 14 w 39"/>
                  <a:gd name="T29" fmla="*/ 12 h 31"/>
                  <a:gd name="T30" fmla="*/ 14 w 39"/>
                  <a:gd name="T31" fmla="*/ 13 h 31"/>
                  <a:gd name="T32" fmla="*/ 14 w 39"/>
                  <a:gd name="T33" fmla="*/ 15 h 31"/>
                  <a:gd name="T34" fmla="*/ 13 w 39"/>
                  <a:gd name="T35" fmla="*/ 16 h 31"/>
                  <a:gd name="T36" fmla="*/ 12 w 39"/>
                  <a:gd name="T37" fmla="*/ 17 h 31"/>
                  <a:gd name="T38" fmla="*/ 9 w 39"/>
                  <a:gd name="T39" fmla="*/ 18 h 31"/>
                  <a:gd name="T40" fmla="*/ 7 w 39"/>
                  <a:gd name="T41" fmla="*/ 17 h 31"/>
                  <a:gd name="T42" fmla="*/ 3 w 39"/>
                  <a:gd name="T43" fmla="*/ 18 h 31"/>
                  <a:gd name="T44" fmla="*/ 2 w 39"/>
                  <a:gd name="T45" fmla="*/ 20 h 31"/>
                  <a:gd name="T46" fmla="*/ 3 w 39"/>
                  <a:gd name="T47" fmla="*/ 21 h 31"/>
                  <a:gd name="T48" fmla="*/ 4 w 39"/>
                  <a:gd name="T49" fmla="*/ 22 h 31"/>
                  <a:gd name="T50" fmla="*/ 3 w 39"/>
                  <a:gd name="T51" fmla="*/ 23 h 31"/>
                  <a:gd name="T52" fmla="*/ 0 w 39"/>
                  <a:gd name="T53" fmla="*/ 25 h 31"/>
                  <a:gd name="T54" fmla="*/ 0 w 39"/>
                  <a:gd name="T55" fmla="*/ 28 h 31"/>
                  <a:gd name="T56" fmla="*/ 21 w 39"/>
                  <a:gd name="T57" fmla="*/ 24 h 31"/>
                  <a:gd name="T58" fmla="*/ 24 w 39"/>
                  <a:gd name="T59" fmla="*/ 27 h 31"/>
                  <a:gd name="T60" fmla="*/ 29 w 39"/>
                  <a:gd name="T61" fmla="*/ 29 h 31"/>
                  <a:gd name="T62" fmla="*/ 29 w 39"/>
                  <a:gd name="T63" fmla="*/ 29 h 31"/>
                  <a:gd name="T64" fmla="*/ 29 w 39"/>
                  <a:gd name="T65" fmla="*/ 31 h 31"/>
                  <a:gd name="T66" fmla="*/ 30 w 39"/>
                  <a:gd name="T67" fmla="*/ 30 h 31"/>
                  <a:gd name="T68" fmla="*/ 30 w 39"/>
                  <a:gd name="T69" fmla="*/ 30 h 31"/>
                  <a:gd name="T70" fmla="*/ 33 w 39"/>
                  <a:gd name="T71" fmla="*/ 29 h 31"/>
                  <a:gd name="T72" fmla="*/ 35 w 39"/>
                  <a:gd name="T73" fmla="*/ 28 h 31"/>
                  <a:gd name="T74" fmla="*/ 33 w 39"/>
                  <a:gd name="T75" fmla="*/ 30 h 31"/>
                  <a:gd name="T76" fmla="*/ 37 w 39"/>
                  <a:gd name="T77" fmla="*/ 27 h 31"/>
                  <a:gd name="T78" fmla="*/ 37 w 39"/>
                  <a:gd name="T79" fmla="*/ 26 h 31"/>
                  <a:gd name="T80" fmla="*/ 37 w 39"/>
                  <a:gd name="T81" fmla="*/ 26 h 31"/>
                  <a:gd name="T82" fmla="*/ 36 w 39"/>
                  <a:gd name="T83" fmla="*/ 27 h 31"/>
                  <a:gd name="T84" fmla="*/ 35 w 39"/>
                  <a:gd name="T85" fmla="*/ 27 h 31"/>
                  <a:gd name="T86" fmla="*/ 36 w 39"/>
                  <a:gd name="T87" fmla="*/ 26 h 31"/>
                  <a:gd name="T88" fmla="*/ 36 w 39"/>
                  <a:gd name="T89" fmla="*/ 26 h 31"/>
                  <a:gd name="T90" fmla="*/ 36 w 39"/>
                  <a:gd name="T91" fmla="*/ 25 h 31"/>
                  <a:gd name="T92" fmla="*/ 34 w 39"/>
                  <a:gd name="T93" fmla="*/ 27 h 31"/>
                  <a:gd name="T94" fmla="*/ 32 w 39"/>
                  <a:gd name="T95" fmla="*/ 27 h 31"/>
                  <a:gd name="T96" fmla="*/ 31 w 39"/>
                  <a:gd name="T97" fmla="*/ 28 h 31"/>
                  <a:gd name="T98" fmla="*/ 30 w 39"/>
                  <a:gd name="T99" fmla="*/ 29 h 31"/>
                  <a:gd name="T100" fmla="*/ 30 w 39"/>
                  <a:gd name="T101" fmla="*/ 29 h 31"/>
                  <a:gd name="T102" fmla="*/ 29 w 39"/>
                  <a:gd name="T103" fmla="*/ 29 h 31"/>
                  <a:gd name="T104" fmla="*/ 30 w 39"/>
                  <a:gd name="T105" fmla="*/ 28 h 31"/>
                  <a:gd name="T106" fmla="*/ 30 w 39"/>
                  <a:gd name="T107" fmla="*/ 26 h 31"/>
                  <a:gd name="T108" fmla="*/ 30 w 39"/>
                  <a:gd name="T109" fmla="*/ 25 h 31"/>
                  <a:gd name="T110" fmla="*/ 29 w 39"/>
                  <a:gd name="T111" fmla="*/ 21 h 31"/>
                  <a:gd name="T112" fmla="*/ 29 w 39"/>
                  <a:gd name="T113" fmla="*/ 16 h 31"/>
                  <a:gd name="T114" fmla="*/ 29 w 39"/>
                  <a:gd name="T115" fmla="*/ 16 h 31"/>
                  <a:gd name="T116" fmla="*/ 28 w 39"/>
                  <a:gd name="T117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9" h="31">
                    <a:moveTo>
                      <a:pt x="28" y="13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7" y="11"/>
                      <a:pt x="27" y="12"/>
                      <a:pt x="27" y="12"/>
                    </a:cubicBezTo>
                    <a:cubicBezTo>
                      <a:pt x="27" y="12"/>
                      <a:pt x="27" y="11"/>
                      <a:pt x="27" y="11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9"/>
                      <a:pt x="26" y="9"/>
                    </a:cubicBezTo>
                    <a:cubicBezTo>
                      <a:pt x="26" y="9"/>
                      <a:pt x="26" y="8"/>
                      <a:pt x="26" y="8"/>
                    </a:cubicBezTo>
                    <a:cubicBezTo>
                      <a:pt x="26" y="7"/>
                      <a:pt x="26" y="6"/>
                      <a:pt x="26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8" y="4"/>
                      <a:pt x="17" y="5"/>
                      <a:pt x="17" y="5"/>
                    </a:cubicBezTo>
                    <a:cubicBezTo>
                      <a:pt x="17" y="6"/>
                      <a:pt x="16" y="6"/>
                      <a:pt x="16" y="6"/>
                    </a:cubicBezTo>
                    <a:cubicBezTo>
                      <a:pt x="16" y="7"/>
                      <a:pt x="16" y="7"/>
                      <a:pt x="15" y="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0"/>
                      <a:pt x="13" y="11"/>
                      <a:pt x="13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5" y="14"/>
                      <a:pt x="15" y="14"/>
                    </a:cubicBezTo>
                    <a:cubicBezTo>
                      <a:pt x="15" y="14"/>
                      <a:pt x="15" y="15"/>
                      <a:pt x="14" y="15"/>
                    </a:cubicBezTo>
                    <a:cubicBezTo>
                      <a:pt x="14" y="15"/>
                      <a:pt x="13" y="15"/>
                      <a:pt x="13" y="15"/>
                    </a:cubicBezTo>
                    <a:cubicBezTo>
                      <a:pt x="13" y="15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1" y="17"/>
                      <a:pt x="10" y="17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8" y="17"/>
                      <a:pt x="7" y="17"/>
                      <a:pt x="7" y="17"/>
                    </a:cubicBezTo>
                    <a:cubicBezTo>
                      <a:pt x="7" y="17"/>
                      <a:pt x="6" y="18"/>
                      <a:pt x="5" y="18"/>
                    </a:cubicBezTo>
                    <a:cubicBezTo>
                      <a:pt x="5" y="18"/>
                      <a:pt x="4" y="18"/>
                      <a:pt x="3" y="18"/>
                    </a:cubicBezTo>
                    <a:cubicBezTo>
                      <a:pt x="3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2" y="20"/>
                    </a:cubicBezTo>
                    <a:cubicBezTo>
                      <a:pt x="2" y="20"/>
                      <a:pt x="3" y="20"/>
                      <a:pt x="3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4" y="22"/>
                      <a:pt x="4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2" y="24"/>
                      <a:pt x="2" y="24"/>
                    </a:cubicBezTo>
                    <a:cubicBezTo>
                      <a:pt x="2" y="24"/>
                      <a:pt x="1" y="25"/>
                      <a:pt x="0" y="2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1" y="23"/>
                      <a:pt x="21" y="24"/>
                    </a:cubicBezTo>
                    <a:cubicBezTo>
                      <a:pt x="22" y="25"/>
                      <a:pt x="23" y="26"/>
                      <a:pt x="23" y="26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5" y="27"/>
                      <a:pt x="29" y="28"/>
                      <a:pt x="29" y="28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30"/>
                      <a:pt x="29" y="30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9" y="30"/>
                      <a:pt x="30" y="30"/>
                      <a:pt x="30" y="30"/>
                    </a:cubicBezTo>
                    <a:cubicBezTo>
                      <a:pt x="30" y="30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0"/>
                    </a:cubicBezTo>
                    <a:cubicBezTo>
                      <a:pt x="30" y="30"/>
                      <a:pt x="31" y="30"/>
                      <a:pt x="31" y="30"/>
                    </a:cubicBezTo>
                    <a:cubicBezTo>
                      <a:pt x="32" y="30"/>
                      <a:pt x="33" y="29"/>
                      <a:pt x="33" y="29"/>
                    </a:cubicBezTo>
                    <a:cubicBezTo>
                      <a:pt x="33" y="29"/>
                      <a:pt x="34" y="29"/>
                      <a:pt x="34" y="28"/>
                    </a:cubicBezTo>
                    <a:cubicBezTo>
                      <a:pt x="34" y="28"/>
                      <a:pt x="35" y="28"/>
                      <a:pt x="35" y="28"/>
                    </a:cubicBezTo>
                    <a:cubicBezTo>
                      <a:pt x="35" y="28"/>
                      <a:pt x="35" y="28"/>
                      <a:pt x="34" y="29"/>
                    </a:cubicBezTo>
                    <a:cubicBezTo>
                      <a:pt x="33" y="29"/>
                      <a:pt x="32" y="29"/>
                      <a:pt x="33" y="30"/>
                    </a:cubicBezTo>
                    <a:cubicBezTo>
                      <a:pt x="33" y="30"/>
                      <a:pt x="34" y="30"/>
                      <a:pt x="35" y="28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8" y="26"/>
                      <a:pt x="39" y="26"/>
                      <a:pt x="38" y="25"/>
                    </a:cubicBezTo>
                    <a:cubicBezTo>
                      <a:pt x="38" y="25"/>
                      <a:pt x="38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6"/>
                      <a:pt x="36" y="27"/>
                      <a:pt x="36" y="27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6" y="27"/>
                      <a:pt x="36" y="28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6" y="27"/>
                      <a:pt x="36" y="26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5"/>
                      <a:pt x="37" y="26"/>
                      <a:pt x="37" y="25"/>
                    </a:cubicBezTo>
                    <a:cubicBezTo>
                      <a:pt x="37" y="25"/>
                      <a:pt x="36" y="25"/>
                      <a:pt x="36" y="25"/>
                    </a:cubicBezTo>
                    <a:cubicBezTo>
                      <a:pt x="36" y="25"/>
                      <a:pt x="35" y="26"/>
                      <a:pt x="35" y="26"/>
                    </a:cubicBezTo>
                    <a:cubicBezTo>
                      <a:pt x="35" y="26"/>
                      <a:pt x="35" y="27"/>
                      <a:pt x="34" y="27"/>
                    </a:cubicBezTo>
                    <a:cubicBezTo>
                      <a:pt x="34" y="27"/>
                      <a:pt x="33" y="27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7"/>
                      <a:pt x="32" y="28"/>
                      <a:pt x="32" y="28"/>
                    </a:cubicBezTo>
                    <a:cubicBezTo>
                      <a:pt x="32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0" y="28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30" y="28"/>
                      <a:pt x="30" y="28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6"/>
                      <a:pt x="30" y="26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4"/>
                      <a:pt x="29" y="24"/>
                      <a:pt x="29" y="24"/>
                    </a:cubicBezTo>
                    <a:cubicBezTo>
                      <a:pt x="29" y="23"/>
                      <a:pt x="29" y="22"/>
                      <a:pt x="29" y="21"/>
                    </a:cubicBezTo>
                    <a:cubicBezTo>
                      <a:pt x="29" y="21"/>
                      <a:pt x="29" y="17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8" y="15"/>
                      <a:pt x="28" y="14"/>
                    </a:cubicBezTo>
                    <a:cubicBezTo>
                      <a:pt x="28" y="14"/>
                      <a:pt x="28" y="13"/>
                      <a:pt x="28" y="13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459">
                <a:extLst>
                  <a:ext uri="{FF2B5EF4-FFF2-40B4-BE49-F238E27FC236}">
                    <a16:creationId xmlns:a16="http://schemas.microsoft.com/office/drawing/2014/main" id="{C19D0304-A203-4FAF-9AAE-66E77F073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4939" y="741363"/>
                <a:ext cx="33338" cy="61913"/>
              </a:xfrm>
              <a:custGeom>
                <a:avLst/>
                <a:gdLst>
                  <a:gd name="T0" fmla="*/ 7 w 9"/>
                  <a:gd name="T1" fmla="*/ 13 h 17"/>
                  <a:gd name="T2" fmla="*/ 3 w 9"/>
                  <a:gd name="T3" fmla="*/ 0 h 17"/>
                  <a:gd name="T4" fmla="*/ 2 w 9"/>
                  <a:gd name="T5" fmla="*/ 1 h 17"/>
                  <a:gd name="T6" fmla="*/ 2 w 9"/>
                  <a:gd name="T7" fmla="*/ 0 h 17"/>
                  <a:gd name="T8" fmla="*/ 1 w 9"/>
                  <a:gd name="T9" fmla="*/ 1 h 17"/>
                  <a:gd name="T10" fmla="*/ 1 w 9"/>
                  <a:gd name="T11" fmla="*/ 1 h 17"/>
                  <a:gd name="T12" fmla="*/ 1 w 9"/>
                  <a:gd name="T13" fmla="*/ 2 h 17"/>
                  <a:gd name="T14" fmla="*/ 1 w 9"/>
                  <a:gd name="T15" fmla="*/ 2 h 17"/>
                  <a:gd name="T16" fmla="*/ 1 w 9"/>
                  <a:gd name="T17" fmla="*/ 3 h 17"/>
                  <a:gd name="T18" fmla="*/ 2 w 9"/>
                  <a:gd name="T19" fmla="*/ 4 h 17"/>
                  <a:gd name="T20" fmla="*/ 2 w 9"/>
                  <a:gd name="T21" fmla="*/ 4 h 17"/>
                  <a:gd name="T22" fmla="*/ 2 w 9"/>
                  <a:gd name="T23" fmla="*/ 5 h 17"/>
                  <a:gd name="T24" fmla="*/ 2 w 9"/>
                  <a:gd name="T25" fmla="*/ 5 h 17"/>
                  <a:gd name="T26" fmla="*/ 1 w 9"/>
                  <a:gd name="T27" fmla="*/ 7 h 17"/>
                  <a:gd name="T28" fmla="*/ 1 w 9"/>
                  <a:gd name="T29" fmla="*/ 7 h 17"/>
                  <a:gd name="T30" fmla="*/ 1 w 9"/>
                  <a:gd name="T31" fmla="*/ 7 h 17"/>
                  <a:gd name="T32" fmla="*/ 1 w 9"/>
                  <a:gd name="T33" fmla="*/ 7 h 17"/>
                  <a:gd name="T34" fmla="*/ 1 w 9"/>
                  <a:gd name="T35" fmla="*/ 8 h 17"/>
                  <a:gd name="T36" fmla="*/ 1 w 9"/>
                  <a:gd name="T37" fmla="*/ 9 h 17"/>
                  <a:gd name="T38" fmla="*/ 1 w 9"/>
                  <a:gd name="T39" fmla="*/ 10 h 17"/>
                  <a:gd name="T40" fmla="*/ 1 w 9"/>
                  <a:gd name="T41" fmla="*/ 11 h 17"/>
                  <a:gd name="T42" fmla="*/ 1 w 9"/>
                  <a:gd name="T43" fmla="*/ 11 h 17"/>
                  <a:gd name="T44" fmla="*/ 1 w 9"/>
                  <a:gd name="T45" fmla="*/ 11 h 17"/>
                  <a:gd name="T46" fmla="*/ 0 w 9"/>
                  <a:gd name="T47" fmla="*/ 11 h 17"/>
                  <a:gd name="T48" fmla="*/ 0 w 9"/>
                  <a:gd name="T49" fmla="*/ 12 h 17"/>
                  <a:gd name="T50" fmla="*/ 0 w 9"/>
                  <a:gd name="T51" fmla="*/ 12 h 17"/>
                  <a:gd name="T52" fmla="*/ 0 w 9"/>
                  <a:gd name="T53" fmla="*/ 12 h 17"/>
                  <a:gd name="T54" fmla="*/ 0 w 9"/>
                  <a:gd name="T55" fmla="*/ 13 h 17"/>
                  <a:gd name="T56" fmla="*/ 0 w 9"/>
                  <a:gd name="T57" fmla="*/ 13 h 17"/>
                  <a:gd name="T58" fmla="*/ 0 w 9"/>
                  <a:gd name="T59" fmla="*/ 13 h 17"/>
                  <a:gd name="T60" fmla="*/ 0 w 9"/>
                  <a:gd name="T61" fmla="*/ 13 h 17"/>
                  <a:gd name="T62" fmla="*/ 0 w 9"/>
                  <a:gd name="T63" fmla="*/ 14 h 17"/>
                  <a:gd name="T64" fmla="*/ 1 w 9"/>
                  <a:gd name="T65" fmla="*/ 14 h 17"/>
                  <a:gd name="T66" fmla="*/ 1 w 9"/>
                  <a:gd name="T67" fmla="*/ 15 h 17"/>
                  <a:gd name="T68" fmla="*/ 1 w 9"/>
                  <a:gd name="T69" fmla="*/ 15 h 17"/>
                  <a:gd name="T70" fmla="*/ 1 w 9"/>
                  <a:gd name="T71" fmla="*/ 15 h 17"/>
                  <a:gd name="T72" fmla="*/ 1 w 9"/>
                  <a:gd name="T73" fmla="*/ 15 h 17"/>
                  <a:gd name="T74" fmla="*/ 1 w 9"/>
                  <a:gd name="T75" fmla="*/ 16 h 17"/>
                  <a:gd name="T76" fmla="*/ 1 w 9"/>
                  <a:gd name="T77" fmla="*/ 16 h 17"/>
                  <a:gd name="T78" fmla="*/ 1 w 9"/>
                  <a:gd name="T79" fmla="*/ 16 h 17"/>
                  <a:gd name="T80" fmla="*/ 1 w 9"/>
                  <a:gd name="T81" fmla="*/ 17 h 17"/>
                  <a:gd name="T82" fmla="*/ 1 w 9"/>
                  <a:gd name="T83" fmla="*/ 17 h 17"/>
                  <a:gd name="T84" fmla="*/ 1 w 9"/>
                  <a:gd name="T85" fmla="*/ 16 h 17"/>
                  <a:gd name="T86" fmla="*/ 1 w 9"/>
                  <a:gd name="T87" fmla="*/ 16 h 17"/>
                  <a:gd name="T88" fmla="*/ 1 w 9"/>
                  <a:gd name="T89" fmla="*/ 16 h 17"/>
                  <a:gd name="T90" fmla="*/ 1 w 9"/>
                  <a:gd name="T91" fmla="*/ 17 h 17"/>
                  <a:gd name="T92" fmla="*/ 6 w 9"/>
                  <a:gd name="T93" fmla="*/ 16 h 17"/>
                  <a:gd name="T94" fmla="*/ 7 w 9"/>
                  <a:gd name="T95" fmla="*/ 15 h 17"/>
                  <a:gd name="T96" fmla="*/ 7 w 9"/>
                  <a:gd name="T97" fmla="*/ 15 h 17"/>
                  <a:gd name="T98" fmla="*/ 7 w 9"/>
                  <a:gd name="T99" fmla="*/ 15 h 17"/>
                  <a:gd name="T100" fmla="*/ 7 w 9"/>
                  <a:gd name="T101" fmla="*/ 15 h 17"/>
                  <a:gd name="T102" fmla="*/ 7 w 9"/>
                  <a:gd name="T103" fmla="*/ 15 h 17"/>
                  <a:gd name="T104" fmla="*/ 7 w 9"/>
                  <a:gd name="T105" fmla="*/ 15 h 17"/>
                  <a:gd name="T106" fmla="*/ 8 w 9"/>
                  <a:gd name="T107" fmla="*/ 15 h 17"/>
                  <a:gd name="T108" fmla="*/ 8 w 9"/>
                  <a:gd name="T109" fmla="*/ 15 h 17"/>
                  <a:gd name="T110" fmla="*/ 8 w 9"/>
                  <a:gd name="T111" fmla="*/ 15 h 17"/>
                  <a:gd name="T112" fmla="*/ 7 w 9"/>
                  <a:gd name="T113" fmla="*/ 15 h 17"/>
                  <a:gd name="T114" fmla="*/ 8 w 9"/>
                  <a:gd name="T115" fmla="*/ 15 h 17"/>
                  <a:gd name="T116" fmla="*/ 8 w 9"/>
                  <a:gd name="T117" fmla="*/ 15 h 17"/>
                  <a:gd name="T118" fmla="*/ 9 w 9"/>
                  <a:gd name="T119" fmla="*/ 14 h 17"/>
                  <a:gd name="T120" fmla="*/ 7 w 9"/>
                  <a:gd name="T121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" h="17">
                    <a:moveTo>
                      <a:pt x="7" y="1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2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0" y="14"/>
                    </a:cubicBezTo>
                    <a:cubicBezTo>
                      <a:pt x="0" y="14"/>
                      <a:pt x="1" y="14"/>
                      <a:pt x="1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7"/>
                      <a:pt x="1" y="17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9" y="14"/>
                      <a:pt x="9" y="14"/>
                    </a:cubicBezTo>
                    <a:cubicBezTo>
                      <a:pt x="8" y="15"/>
                      <a:pt x="7" y="13"/>
                      <a:pt x="7" y="13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460">
                <a:extLst>
                  <a:ext uri="{FF2B5EF4-FFF2-40B4-BE49-F238E27FC236}">
                    <a16:creationId xmlns:a16="http://schemas.microsoft.com/office/drawing/2014/main" id="{45FBF79B-F638-4B17-8CA2-90A41E183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30339" y="749301"/>
                <a:ext cx="33338" cy="57150"/>
              </a:xfrm>
              <a:custGeom>
                <a:avLst/>
                <a:gdLst>
                  <a:gd name="T0" fmla="*/ 8 w 9"/>
                  <a:gd name="T1" fmla="*/ 14 h 16"/>
                  <a:gd name="T2" fmla="*/ 8 w 9"/>
                  <a:gd name="T3" fmla="*/ 14 h 16"/>
                  <a:gd name="T4" fmla="*/ 8 w 9"/>
                  <a:gd name="T5" fmla="*/ 13 h 16"/>
                  <a:gd name="T6" fmla="*/ 7 w 9"/>
                  <a:gd name="T7" fmla="*/ 12 h 16"/>
                  <a:gd name="T8" fmla="*/ 7 w 9"/>
                  <a:gd name="T9" fmla="*/ 11 h 16"/>
                  <a:gd name="T10" fmla="*/ 7 w 9"/>
                  <a:gd name="T11" fmla="*/ 11 h 16"/>
                  <a:gd name="T12" fmla="*/ 7 w 9"/>
                  <a:gd name="T13" fmla="*/ 10 h 16"/>
                  <a:gd name="T14" fmla="*/ 7 w 9"/>
                  <a:gd name="T15" fmla="*/ 10 h 16"/>
                  <a:gd name="T16" fmla="*/ 7 w 9"/>
                  <a:gd name="T17" fmla="*/ 9 h 16"/>
                  <a:gd name="T18" fmla="*/ 8 w 9"/>
                  <a:gd name="T19" fmla="*/ 9 h 16"/>
                  <a:gd name="T20" fmla="*/ 8 w 9"/>
                  <a:gd name="T21" fmla="*/ 6 h 16"/>
                  <a:gd name="T22" fmla="*/ 8 w 9"/>
                  <a:gd name="T23" fmla="*/ 6 h 16"/>
                  <a:gd name="T24" fmla="*/ 8 w 9"/>
                  <a:gd name="T25" fmla="*/ 5 h 16"/>
                  <a:gd name="T26" fmla="*/ 8 w 9"/>
                  <a:gd name="T27" fmla="*/ 5 h 16"/>
                  <a:gd name="T28" fmla="*/ 8 w 9"/>
                  <a:gd name="T29" fmla="*/ 5 h 16"/>
                  <a:gd name="T30" fmla="*/ 9 w 9"/>
                  <a:gd name="T31" fmla="*/ 4 h 16"/>
                  <a:gd name="T32" fmla="*/ 9 w 9"/>
                  <a:gd name="T33" fmla="*/ 3 h 16"/>
                  <a:gd name="T34" fmla="*/ 9 w 9"/>
                  <a:gd name="T35" fmla="*/ 2 h 16"/>
                  <a:gd name="T36" fmla="*/ 9 w 9"/>
                  <a:gd name="T37" fmla="*/ 2 h 16"/>
                  <a:gd name="T38" fmla="*/ 8 w 9"/>
                  <a:gd name="T39" fmla="*/ 1 h 16"/>
                  <a:gd name="T40" fmla="*/ 0 w 9"/>
                  <a:gd name="T41" fmla="*/ 3 h 16"/>
                  <a:gd name="T42" fmla="*/ 0 w 9"/>
                  <a:gd name="T43" fmla="*/ 3 h 16"/>
                  <a:gd name="T44" fmla="*/ 0 w 9"/>
                  <a:gd name="T45" fmla="*/ 4 h 16"/>
                  <a:gd name="T46" fmla="*/ 0 w 9"/>
                  <a:gd name="T47" fmla="*/ 4 h 16"/>
                  <a:gd name="T48" fmla="*/ 1 w 9"/>
                  <a:gd name="T49" fmla="*/ 6 h 16"/>
                  <a:gd name="T50" fmla="*/ 1 w 9"/>
                  <a:gd name="T51" fmla="*/ 8 h 16"/>
                  <a:gd name="T52" fmla="*/ 2 w 9"/>
                  <a:gd name="T53" fmla="*/ 9 h 16"/>
                  <a:gd name="T54" fmla="*/ 2 w 9"/>
                  <a:gd name="T55" fmla="*/ 10 h 16"/>
                  <a:gd name="T56" fmla="*/ 2 w 9"/>
                  <a:gd name="T57" fmla="*/ 11 h 16"/>
                  <a:gd name="T58" fmla="*/ 2 w 9"/>
                  <a:gd name="T59" fmla="*/ 11 h 16"/>
                  <a:gd name="T60" fmla="*/ 2 w 9"/>
                  <a:gd name="T61" fmla="*/ 11 h 16"/>
                  <a:gd name="T62" fmla="*/ 3 w 9"/>
                  <a:gd name="T63" fmla="*/ 11 h 16"/>
                  <a:gd name="T64" fmla="*/ 3 w 9"/>
                  <a:gd name="T65" fmla="*/ 12 h 16"/>
                  <a:gd name="T66" fmla="*/ 3 w 9"/>
                  <a:gd name="T67" fmla="*/ 14 h 16"/>
                  <a:gd name="T68" fmla="*/ 4 w 9"/>
                  <a:gd name="T69" fmla="*/ 15 h 16"/>
                  <a:gd name="T70" fmla="*/ 4 w 9"/>
                  <a:gd name="T71" fmla="*/ 16 h 16"/>
                  <a:gd name="T72" fmla="*/ 8 w 9"/>
                  <a:gd name="T7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" h="16">
                    <a:moveTo>
                      <a:pt x="8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4" y="15"/>
                      <a:pt x="4" y="15"/>
                    </a:cubicBezTo>
                    <a:cubicBezTo>
                      <a:pt x="4" y="15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461">
                <a:extLst>
                  <a:ext uri="{FF2B5EF4-FFF2-40B4-BE49-F238E27FC236}">
                    <a16:creationId xmlns:a16="http://schemas.microsoft.com/office/drawing/2014/main" id="{5C719C02-3ED5-48E3-A8B4-15BEFBD4A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46252" y="752476"/>
                <a:ext cx="93663" cy="101600"/>
              </a:xfrm>
              <a:custGeom>
                <a:avLst/>
                <a:gdLst>
                  <a:gd name="T0" fmla="*/ 23 w 26"/>
                  <a:gd name="T1" fmla="*/ 11 h 28"/>
                  <a:gd name="T2" fmla="*/ 22 w 26"/>
                  <a:gd name="T3" fmla="*/ 10 h 28"/>
                  <a:gd name="T4" fmla="*/ 22 w 26"/>
                  <a:gd name="T5" fmla="*/ 9 h 28"/>
                  <a:gd name="T6" fmla="*/ 22 w 26"/>
                  <a:gd name="T7" fmla="*/ 8 h 28"/>
                  <a:gd name="T8" fmla="*/ 22 w 26"/>
                  <a:gd name="T9" fmla="*/ 8 h 28"/>
                  <a:gd name="T10" fmla="*/ 20 w 26"/>
                  <a:gd name="T11" fmla="*/ 6 h 28"/>
                  <a:gd name="T12" fmla="*/ 16 w 26"/>
                  <a:gd name="T13" fmla="*/ 5 h 28"/>
                  <a:gd name="T14" fmla="*/ 16 w 26"/>
                  <a:gd name="T15" fmla="*/ 5 h 28"/>
                  <a:gd name="T16" fmla="*/ 16 w 26"/>
                  <a:gd name="T17" fmla="*/ 4 h 28"/>
                  <a:gd name="T18" fmla="*/ 15 w 26"/>
                  <a:gd name="T19" fmla="*/ 4 h 28"/>
                  <a:gd name="T20" fmla="*/ 14 w 26"/>
                  <a:gd name="T21" fmla="*/ 4 h 28"/>
                  <a:gd name="T22" fmla="*/ 13 w 26"/>
                  <a:gd name="T23" fmla="*/ 4 h 28"/>
                  <a:gd name="T24" fmla="*/ 12 w 26"/>
                  <a:gd name="T25" fmla="*/ 3 h 28"/>
                  <a:gd name="T26" fmla="*/ 11 w 26"/>
                  <a:gd name="T27" fmla="*/ 3 h 28"/>
                  <a:gd name="T28" fmla="*/ 10 w 26"/>
                  <a:gd name="T29" fmla="*/ 2 h 28"/>
                  <a:gd name="T30" fmla="*/ 9 w 26"/>
                  <a:gd name="T31" fmla="*/ 1 h 28"/>
                  <a:gd name="T32" fmla="*/ 8 w 26"/>
                  <a:gd name="T33" fmla="*/ 0 h 28"/>
                  <a:gd name="T34" fmla="*/ 6 w 26"/>
                  <a:gd name="T35" fmla="*/ 1 h 28"/>
                  <a:gd name="T36" fmla="*/ 3 w 26"/>
                  <a:gd name="T37" fmla="*/ 2 h 28"/>
                  <a:gd name="T38" fmla="*/ 2 w 26"/>
                  <a:gd name="T39" fmla="*/ 6 h 28"/>
                  <a:gd name="T40" fmla="*/ 0 w 26"/>
                  <a:gd name="T41" fmla="*/ 7 h 28"/>
                  <a:gd name="T42" fmla="*/ 0 w 26"/>
                  <a:gd name="T43" fmla="*/ 11 h 28"/>
                  <a:gd name="T44" fmla="*/ 1 w 26"/>
                  <a:gd name="T45" fmla="*/ 14 h 28"/>
                  <a:gd name="T46" fmla="*/ 2 w 26"/>
                  <a:gd name="T47" fmla="*/ 16 h 28"/>
                  <a:gd name="T48" fmla="*/ 5 w 26"/>
                  <a:gd name="T49" fmla="*/ 18 h 28"/>
                  <a:gd name="T50" fmla="*/ 7 w 26"/>
                  <a:gd name="T51" fmla="*/ 20 h 28"/>
                  <a:gd name="T52" fmla="*/ 7 w 26"/>
                  <a:gd name="T53" fmla="*/ 21 h 28"/>
                  <a:gd name="T54" fmla="*/ 8 w 26"/>
                  <a:gd name="T55" fmla="*/ 24 h 28"/>
                  <a:gd name="T56" fmla="*/ 8 w 26"/>
                  <a:gd name="T57" fmla="*/ 25 h 28"/>
                  <a:gd name="T58" fmla="*/ 9 w 26"/>
                  <a:gd name="T59" fmla="*/ 27 h 28"/>
                  <a:gd name="T60" fmla="*/ 10 w 26"/>
                  <a:gd name="T61" fmla="*/ 28 h 28"/>
                  <a:gd name="T62" fmla="*/ 23 w 26"/>
                  <a:gd name="T63" fmla="*/ 28 h 28"/>
                  <a:gd name="T64" fmla="*/ 23 w 26"/>
                  <a:gd name="T65" fmla="*/ 27 h 28"/>
                  <a:gd name="T66" fmla="*/ 23 w 26"/>
                  <a:gd name="T67" fmla="*/ 25 h 28"/>
                  <a:gd name="T68" fmla="*/ 23 w 26"/>
                  <a:gd name="T69" fmla="*/ 23 h 28"/>
                  <a:gd name="T70" fmla="*/ 23 w 26"/>
                  <a:gd name="T71" fmla="*/ 19 h 28"/>
                  <a:gd name="T72" fmla="*/ 23 w 26"/>
                  <a:gd name="T73" fmla="*/ 17 h 28"/>
                  <a:gd name="T74" fmla="*/ 24 w 26"/>
                  <a:gd name="T75" fmla="*/ 15 h 28"/>
                  <a:gd name="T76" fmla="*/ 26 w 26"/>
                  <a:gd name="T77" fmla="*/ 9 h 28"/>
                  <a:gd name="T78" fmla="*/ 25 w 26"/>
                  <a:gd name="T79" fmla="*/ 10 h 28"/>
                  <a:gd name="T80" fmla="*/ 25 w 26"/>
                  <a:gd name="T81" fmla="*/ 11 h 28"/>
                  <a:gd name="T82" fmla="*/ 24 w 26"/>
                  <a:gd name="T83" fmla="*/ 13 h 28"/>
                  <a:gd name="T84" fmla="*/ 22 w 26"/>
                  <a:gd name="T85" fmla="*/ 16 h 28"/>
                  <a:gd name="T86" fmla="*/ 21 w 26"/>
                  <a:gd name="T87" fmla="*/ 16 h 28"/>
                  <a:gd name="T88" fmla="*/ 21 w 26"/>
                  <a:gd name="T89" fmla="*/ 15 h 28"/>
                  <a:gd name="T90" fmla="*/ 22 w 26"/>
                  <a:gd name="T91" fmla="*/ 14 h 28"/>
                  <a:gd name="T92" fmla="*/ 22 w 26"/>
                  <a:gd name="T93" fmla="*/ 13 h 28"/>
                  <a:gd name="T94" fmla="*/ 23 w 26"/>
                  <a:gd name="T95" fmla="*/ 11 h 28"/>
                  <a:gd name="T96" fmla="*/ 23 w 26"/>
                  <a:gd name="T97" fmla="*/ 11 h 28"/>
                  <a:gd name="T98" fmla="*/ 23 w 26"/>
                  <a:gd name="T9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" h="28">
                    <a:moveTo>
                      <a:pt x="23" y="12"/>
                    </a:moveTo>
                    <a:cubicBezTo>
                      <a:pt x="23" y="12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8"/>
                      <a:pt x="21" y="7"/>
                      <a:pt x="21" y="7"/>
                    </a:cubicBezTo>
                    <a:cubicBezTo>
                      <a:pt x="21" y="6"/>
                      <a:pt x="20" y="6"/>
                      <a:pt x="20" y="6"/>
                    </a:cubicBezTo>
                    <a:cubicBezTo>
                      <a:pt x="20" y="6"/>
                      <a:pt x="19" y="6"/>
                      <a:pt x="19" y="6"/>
                    </a:cubicBezTo>
                    <a:cubicBezTo>
                      <a:pt x="18" y="5"/>
                      <a:pt x="17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2" y="4"/>
                    </a:cubicBezTo>
                    <a:cubicBezTo>
                      <a:pt x="12" y="4"/>
                      <a:pt x="12" y="4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0"/>
                      <a:pt x="8" y="0"/>
                    </a:cubicBezTo>
                    <a:cubicBezTo>
                      <a:pt x="8" y="0"/>
                      <a:pt x="7" y="1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1" y="8"/>
                      <a:pt x="0" y="7"/>
                      <a:pt x="0" y="7"/>
                    </a:cubicBezTo>
                    <a:cubicBezTo>
                      <a:pt x="0" y="8"/>
                      <a:pt x="0" y="10"/>
                      <a:pt x="0" y="10"/>
                    </a:cubicBezTo>
                    <a:cubicBezTo>
                      <a:pt x="1" y="10"/>
                      <a:pt x="1" y="11"/>
                      <a:pt x="0" y="11"/>
                    </a:cubicBezTo>
                    <a:cubicBezTo>
                      <a:pt x="0" y="12"/>
                      <a:pt x="0" y="13"/>
                      <a:pt x="0" y="13"/>
                    </a:cubicBezTo>
                    <a:cubicBezTo>
                      <a:pt x="0" y="14"/>
                      <a:pt x="0" y="14"/>
                      <a:pt x="1" y="14"/>
                    </a:cubicBezTo>
                    <a:cubicBezTo>
                      <a:pt x="1" y="14"/>
                      <a:pt x="1" y="15"/>
                      <a:pt x="1" y="15"/>
                    </a:cubicBezTo>
                    <a:cubicBezTo>
                      <a:pt x="1" y="16"/>
                      <a:pt x="1" y="16"/>
                      <a:pt x="2" y="16"/>
                    </a:cubicBezTo>
                    <a:cubicBezTo>
                      <a:pt x="3" y="16"/>
                      <a:pt x="4" y="17"/>
                      <a:pt x="4" y="17"/>
                    </a:cubicBezTo>
                    <a:cubicBezTo>
                      <a:pt x="4" y="18"/>
                      <a:pt x="4" y="18"/>
                      <a:pt x="5" y="18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20"/>
                      <a:pt x="7" y="20"/>
                    </a:cubicBezTo>
                    <a:cubicBezTo>
                      <a:pt x="7" y="20"/>
                      <a:pt x="7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8" y="23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5"/>
                      <a:pt x="8" y="25"/>
                    </a:cubicBezTo>
                    <a:cubicBezTo>
                      <a:pt x="8" y="26"/>
                      <a:pt x="8" y="26"/>
                      <a:pt x="8" y="27"/>
                    </a:cubicBezTo>
                    <a:cubicBezTo>
                      <a:pt x="8" y="27"/>
                      <a:pt x="9" y="27"/>
                      <a:pt x="9" y="27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4" y="26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2"/>
                      <a:pt x="23" y="21"/>
                      <a:pt x="23" y="20"/>
                    </a:cubicBezTo>
                    <a:cubicBezTo>
                      <a:pt x="23" y="20"/>
                      <a:pt x="23" y="19"/>
                      <a:pt x="23" y="19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4" y="17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5"/>
                    </a:cubicBezTo>
                    <a:cubicBezTo>
                      <a:pt x="24" y="15"/>
                      <a:pt x="24" y="14"/>
                      <a:pt x="25" y="13"/>
                    </a:cubicBezTo>
                    <a:cubicBezTo>
                      <a:pt x="26" y="12"/>
                      <a:pt x="26" y="10"/>
                      <a:pt x="26" y="9"/>
                    </a:cubicBezTo>
                    <a:cubicBezTo>
                      <a:pt x="26" y="8"/>
                      <a:pt x="26" y="9"/>
                      <a:pt x="26" y="9"/>
                    </a:cubicBezTo>
                    <a:cubicBezTo>
                      <a:pt x="26" y="10"/>
                      <a:pt x="25" y="10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0"/>
                      <a:pt x="25" y="11"/>
                      <a:pt x="25" y="11"/>
                    </a:cubicBezTo>
                    <a:cubicBezTo>
                      <a:pt x="24" y="11"/>
                      <a:pt x="24" y="12"/>
                      <a:pt x="24" y="12"/>
                    </a:cubicBezTo>
                    <a:cubicBezTo>
                      <a:pt x="24" y="12"/>
                      <a:pt x="24" y="12"/>
                      <a:pt x="24" y="13"/>
                    </a:cubicBezTo>
                    <a:cubicBezTo>
                      <a:pt x="23" y="13"/>
                      <a:pt x="23" y="14"/>
                      <a:pt x="23" y="14"/>
                    </a:cubicBezTo>
                    <a:cubicBezTo>
                      <a:pt x="22" y="14"/>
                      <a:pt x="22" y="15"/>
                      <a:pt x="22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3"/>
                    </a:cubicBezTo>
                    <a:cubicBezTo>
                      <a:pt x="22" y="13"/>
                      <a:pt x="23" y="13"/>
                      <a:pt x="23" y="12"/>
                    </a:cubicBezTo>
                    <a:cubicBezTo>
                      <a:pt x="23" y="12"/>
                      <a:pt x="23" y="12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2"/>
                      <a:pt x="23" y="12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462">
                <a:extLst>
                  <a:ext uri="{FF2B5EF4-FFF2-40B4-BE49-F238E27FC236}">
                    <a16:creationId xmlns:a16="http://schemas.microsoft.com/office/drawing/2014/main" id="{E4FAA971-9DD5-4F08-A1A4-38DEE9314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06564" y="733426"/>
                <a:ext cx="104775" cy="58738"/>
              </a:xfrm>
              <a:custGeom>
                <a:avLst/>
                <a:gdLst>
                  <a:gd name="T0" fmla="*/ 28 w 29"/>
                  <a:gd name="T1" fmla="*/ 8 h 16"/>
                  <a:gd name="T2" fmla="*/ 26 w 29"/>
                  <a:gd name="T3" fmla="*/ 7 h 16"/>
                  <a:gd name="T4" fmla="*/ 25 w 29"/>
                  <a:gd name="T5" fmla="*/ 6 h 16"/>
                  <a:gd name="T6" fmla="*/ 24 w 29"/>
                  <a:gd name="T7" fmla="*/ 6 h 16"/>
                  <a:gd name="T8" fmla="*/ 23 w 29"/>
                  <a:gd name="T9" fmla="*/ 5 h 16"/>
                  <a:gd name="T10" fmla="*/ 22 w 29"/>
                  <a:gd name="T11" fmla="*/ 4 h 16"/>
                  <a:gd name="T12" fmla="*/ 21 w 29"/>
                  <a:gd name="T13" fmla="*/ 4 h 16"/>
                  <a:gd name="T14" fmla="*/ 20 w 29"/>
                  <a:gd name="T15" fmla="*/ 5 h 16"/>
                  <a:gd name="T16" fmla="*/ 17 w 29"/>
                  <a:gd name="T17" fmla="*/ 5 h 16"/>
                  <a:gd name="T18" fmla="*/ 16 w 29"/>
                  <a:gd name="T19" fmla="*/ 7 h 16"/>
                  <a:gd name="T20" fmla="*/ 13 w 29"/>
                  <a:gd name="T21" fmla="*/ 7 h 16"/>
                  <a:gd name="T22" fmla="*/ 11 w 29"/>
                  <a:gd name="T23" fmla="*/ 5 h 16"/>
                  <a:gd name="T24" fmla="*/ 10 w 29"/>
                  <a:gd name="T25" fmla="*/ 5 h 16"/>
                  <a:gd name="T26" fmla="*/ 9 w 29"/>
                  <a:gd name="T27" fmla="*/ 5 h 16"/>
                  <a:gd name="T28" fmla="*/ 8 w 29"/>
                  <a:gd name="T29" fmla="*/ 5 h 16"/>
                  <a:gd name="T30" fmla="*/ 7 w 29"/>
                  <a:gd name="T31" fmla="*/ 6 h 16"/>
                  <a:gd name="T32" fmla="*/ 8 w 29"/>
                  <a:gd name="T33" fmla="*/ 3 h 16"/>
                  <a:gd name="T34" fmla="*/ 10 w 29"/>
                  <a:gd name="T35" fmla="*/ 2 h 16"/>
                  <a:gd name="T36" fmla="*/ 10 w 29"/>
                  <a:gd name="T37" fmla="*/ 0 h 16"/>
                  <a:gd name="T38" fmla="*/ 8 w 29"/>
                  <a:gd name="T39" fmla="*/ 1 h 16"/>
                  <a:gd name="T40" fmla="*/ 7 w 29"/>
                  <a:gd name="T41" fmla="*/ 2 h 16"/>
                  <a:gd name="T42" fmla="*/ 5 w 29"/>
                  <a:gd name="T43" fmla="*/ 3 h 16"/>
                  <a:gd name="T44" fmla="*/ 5 w 29"/>
                  <a:gd name="T45" fmla="*/ 4 h 16"/>
                  <a:gd name="T46" fmla="*/ 4 w 29"/>
                  <a:gd name="T47" fmla="*/ 5 h 16"/>
                  <a:gd name="T48" fmla="*/ 3 w 29"/>
                  <a:gd name="T49" fmla="*/ 5 h 16"/>
                  <a:gd name="T50" fmla="*/ 1 w 29"/>
                  <a:gd name="T51" fmla="*/ 6 h 16"/>
                  <a:gd name="T52" fmla="*/ 0 w 29"/>
                  <a:gd name="T53" fmla="*/ 7 h 16"/>
                  <a:gd name="T54" fmla="*/ 1 w 29"/>
                  <a:gd name="T55" fmla="*/ 8 h 16"/>
                  <a:gd name="T56" fmla="*/ 2 w 29"/>
                  <a:gd name="T57" fmla="*/ 9 h 16"/>
                  <a:gd name="T58" fmla="*/ 4 w 29"/>
                  <a:gd name="T59" fmla="*/ 9 h 16"/>
                  <a:gd name="T60" fmla="*/ 5 w 29"/>
                  <a:gd name="T61" fmla="*/ 9 h 16"/>
                  <a:gd name="T62" fmla="*/ 6 w 29"/>
                  <a:gd name="T63" fmla="*/ 10 h 16"/>
                  <a:gd name="T64" fmla="*/ 11 w 29"/>
                  <a:gd name="T65" fmla="*/ 13 h 16"/>
                  <a:gd name="T66" fmla="*/ 11 w 29"/>
                  <a:gd name="T67" fmla="*/ 14 h 16"/>
                  <a:gd name="T68" fmla="*/ 12 w 29"/>
                  <a:gd name="T69" fmla="*/ 16 h 16"/>
                  <a:gd name="T70" fmla="*/ 12 w 29"/>
                  <a:gd name="T71" fmla="*/ 16 h 16"/>
                  <a:gd name="T72" fmla="*/ 12 w 29"/>
                  <a:gd name="T73" fmla="*/ 15 h 16"/>
                  <a:gd name="T74" fmla="*/ 13 w 29"/>
                  <a:gd name="T75" fmla="*/ 13 h 16"/>
                  <a:gd name="T76" fmla="*/ 16 w 29"/>
                  <a:gd name="T77" fmla="*/ 10 h 16"/>
                  <a:gd name="T78" fmla="*/ 16 w 29"/>
                  <a:gd name="T79" fmla="*/ 11 h 16"/>
                  <a:gd name="T80" fmla="*/ 16 w 29"/>
                  <a:gd name="T81" fmla="*/ 12 h 16"/>
                  <a:gd name="T82" fmla="*/ 17 w 29"/>
                  <a:gd name="T83" fmla="*/ 11 h 16"/>
                  <a:gd name="T84" fmla="*/ 21 w 29"/>
                  <a:gd name="T85" fmla="*/ 8 h 16"/>
                  <a:gd name="T86" fmla="*/ 24 w 29"/>
                  <a:gd name="T87" fmla="*/ 10 h 16"/>
                  <a:gd name="T88" fmla="*/ 24 w 29"/>
                  <a:gd name="T89" fmla="*/ 10 h 16"/>
                  <a:gd name="T90" fmla="*/ 24 w 29"/>
                  <a:gd name="T91" fmla="*/ 10 h 16"/>
                  <a:gd name="T92" fmla="*/ 25 w 29"/>
                  <a:gd name="T93" fmla="*/ 9 h 16"/>
                  <a:gd name="T94" fmla="*/ 25 w 29"/>
                  <a:gd name="T95" fmla="*/ 9 h 16"/>
                  <a:gd name="T96" fmla="*/ 26 w 29"/>
                  <a:gd name="T97" fmla="*/ 9 h 16"/>
                  <a:gd name="T98" fmla="*/ 27 w 29"/>
                  <a:gd name="T99" fmla="*/ 9 h 16"/>
                  <a:gd name="T100" fmla="*/ 29 w 29"/>
                  <a:gd name="T101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" h="16">
                    <a:moveTo>
                      <a:pt x="29" y="8"/>
                    </a:moveTo>
                    <a:cubicBezTo>
                      <a:pt x="29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7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6"/>
                    </a:cubicBezTo>
                    <a:cubicBezTo>
                      <a:pt x="26" y="6"/>
                      <a:pt x="25" y="6"/>
                      <a:pt x="25" y="6"/>
                    </a:cubicBezTo>
                    <a:cubicBezTo>
                      <a:pt x="25" y="6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3" y="6"/>
                    </a:cubicBezTo>
                    <a:cubicBezTo>
                      <a:pt x="23" y="6"/>
                      <a:pt x="22" y="6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6"/>
                      <a:pt x="16" y="6"/>
                      <a:pt x="16" y="7"/>
                    </a:cubicBezTo>
                    <a:cubicBezTo>
                      <a:pt x="16" y="7"/>
                      <a:pt x="16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7"/>
                      <a:pt x="14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7"/>
                      <a:pt x="12" y="7"/>
                      <a:pt x="12" y="6"/>
                    </a:cubicBezTo>
                    <a:cubicBezTo>
                      <a:pt x="12" y="6"/>
                      <a:pt x="11" y="6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8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4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0"/>
                    </a:cubicBezTo>
                    <a:cubicBezTo>
                      <a:pt x="10" y="0"/>
                      <a:pt x="9" y="0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8" y="11"/>
                      <a:pt x="9" y="11"/>
                    </a:cubicBezTo>
                    <a:cubicBezTo>
                      <a:pt x="9" y="11"/>
                      <a:pt x="10" y="11"/>
                      <a:pt x="10" y="12"/>
                    </a:cubicBezTo>
                    <a:cubicBezTo>
                      <a:pt x="10" y="12"/>
                      <a:pt x="10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5"/>
                    </a:cubicBezTo>
                    <a:cubicBezTo>
                      <a:pt x="11" y="15"/>
                      <a:pt x="11" y="15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5"/>
                    </a:cubicBezTo>
                    <a:cubicBezTo>
                      <a:pt x="12" y="15"/>
                      <a:pt x="13" y="14"/>
                      <a:pt x="13" y="14"/>
                    </a:cubicBezTo>
                    <a:cubicBezTo>
                      <a:pt x="13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4" y="12"/>
                      <a:pt x="14" y="11"/>
                      <a:pt x="15" y="11"/>
                    </a:cubicBezTo>
                    <a:cubicBezTo>
                      <a:pt x="15" y="11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3"/>
                      <a:pt x="16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7" y="12"/>
                    </a:cubicBezTo>
                    <a:cubicBezTo>
                      <a:pt x="17" y="12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7" y="10"/>
                      <a:pt x="18" y="10"/>
                      <a:pt x="19" y="9"/>
                    </a:cubicBezTo>
                    <a:cubicBezTo>
                      <a:pt x="20" y="9"/>
                      <a:pt x="20" y="9"/>
                      <a:pt x="21" y="8"/>
                    </a:cubicBezTo>
                    <a:cubicBezTo>
                      <a:pt x="21" y="8"/>
                      <a:pt x="21" y="8"/>
                      <a:pt x="22" y="8"/>
                    </a:cubicBezTo>
                    <a:cubicBezTo>
                      <a:pt x="22" y="8"/>
                      <a:pt x="22" y="8"/>
                      <a:pt x="23" y="9"/>
                    </a:cubicBezTo>
                    <a:cubicBezTo>
                      <a:pt x="24" y="9"/>
                      <a:pt x="24" y="9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5" y="10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8"/>
                      <a:pt x="26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8" y="9"/>
                      <a:pt x="28" y="9"/>
                    </a:cubicBezTo>
                    <a:cubicBezTo>
                      <a:pt x="28" y="9"/>
                      <a:pt x="29" y="9"/>
                      <a:pt x="29" y="9"/>
                    </a:cubicBezTo>
                    <a:cubicBezTo>
                      <a:pt x="29" y="8"/>
                      <a:pt x="29" y="8"/>
                      <a:pt x="29" y="8"/>
                    </a:cubicBezTo>
                    <a:close/>
                  </a:path>
                </a:pathLst>
              </a:custGeom>
              <a:grpFill/>
              <a:ln w="1428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F726792-1BA4-4EB9-8E5C-526DB6F5F7EE}"/>
                </a:ext>
              </a:extLst>
            </p:cNvPr>
            <p:cNvGrpSpPr/>
            <p:nvPr/>
          </p:nvGrpSpPr>
          <p:grpSpPr>
            <a:xfrm>
              <a:off x="8615703" y="1866900"/>
              <a:ext cx="2279420" cy="1924778"/>
              <a:chOff x="-8602663" y="1150938"/>
              <a:chExt cx="2459038" cy="2076450"/>
            </a:xfrm>
            <a:solidFill>
              <a:schemeClr val="accent2"/>
            </a:solidFill>
          </p:grpSpPr>
          <p:grpSp>
            <p:nvGrpSpPr>
              <p:cNvPr id="40" name="Group 767">
                <a:extLst>
                  <a:ext uri="{FF2B5EF4-FFF2-40B4-BE49-F238E27FC236}">
                    <a16:creationId xmlns:a16="http://schemas.microsoft.com/office/drawing/2014/main" id="{ACED723C-6BEB-4B18-9A1D-DEE085200F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602663" y="1150938"/>
                <a:ext cx="2459038" cy="1866900"/>
                <a:chOff x="-5419" y="725"/>
                <a:chExt cx="1549" cy="1176"/>
              </a:xfrm>
              <a:grpFill/>
            </p:grpSpPr>
            <p:sp>
              <p:nvSpPr>
                <p:cNvPr id="404" name="Rectangle 567">
                  <a:extLst>
                    <a:ext uri="{FF2B5EF4-FFF2-40B4-BE49-F238E27FC236}">
                      <a16:creationId xmlns:a16="http://schemas.microsoft.com/office/drawing/2014/main" id="{E3187B73-4EBC-46B1-8C36-AA9A433207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384" y="1869"/>
                  <a:ext cx="86" cy="3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3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Ottawa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5" name="Oval 568">
                  <a:extLst>
                    <a:ext uri="{FF2B5EF4-FFF2-40B4-BE49-F238E27FC236}">
                      <a16:creationId xmlns:a16="http://schemas.microsoft.com/office/drawing/2014/main" id="{E9B7B35C-EFC1-4D11-9F12-C550257AE9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314" y="1858"/>
                  <a:ext cx="19" cy="19"/>
                </a:xfrm>
                <a:prstGeom prst="ellipse">
                  <a:avLst/>
                </a:prstGeom>
                <a:grpFill/>
                <a:ln w="31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Oval 569">
                  <a:extLst>
                    <a:ext uri="{FF2B5EF4-FFF2-40B4-BE49-F238E27FC236}">
                      <a16:creationId xmlns:a16="http://schemas.microsoft.com/office/drawing/2014/main" id="{3528D979-D223-4E7D-8393-49F8E0ED96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313" y="1859"/>
                  <a:ext cx="17" cy="1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Freeform 570">
                  <a:extLst>
                    <a:ext uri="{FF2B5EF4-FFF2-40B4-BE49-F238E27FC236}">
                      <a16:creationId xmlns:a16="http://schemas.microsoft.com/office/drawing/2014/main" id="{87C8F160-272E-481B-8934-A2BEB6AE93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8" y="1189"/>
                  <a:ext cx="30" cy="31"/>
                </a:xfrm>
                <a:custGeom>
                  <a:avLst/>
                  <a:gdLst>
                    <a:gd name="T0" fmla="*/ 19 w 48"/>
                    <a:gd name="T1" fmla="*/ 10 h 50"/>
                    <a:gd name="T2" fmla="*/ 34 w 48"/>
                    <a:gd name="T3" fmla="*/ 12 h 50"/>
                    <a:gd name="T4" fmla="*/ 44 w 48"/>
                    <a:gd name="T5" fmla="*/ 10 h 50"/>
                    <a:gd name="T6" fmla="*/ 48 w 48"/>
                    <a:gd name="T7" fmla="*/ 17 h 50"/>
                    <a:gd name="T8" fmla="*/ 42 w 48"/>
                    <a:gd name="T9" fmla="*/ 25 h 50"/>
                    <a:gd name="T10" fmla="*/ 39 w 48"/>
                    <a:gd name="T11" fmla="*/ 30 h 50"/>
                    <a:gd name="T12" fmla="*/ 36 w 48"/>
                    <a:gd name="T13" fmla="*/ 33 h 50"/>
                    <a:gd name="T14" fmla="*/ 28 w 48"/>
                    <a:gd name="T15" fmla="*/ 31 h 50"/>
                    <a:gd name="T16" fmla="*/ 19 w 48"/>
                    <a:gd name="T17" fmla="*/ 50 h 50"/>
                    <a:gd name="T18" fmla="*/ 12 w 48"/>
                    <a:gd name="T19" fmla="*/ 28 h 50"/>
                    <a:gd name="T20" fmla="*/ 5 w 48"/>
                    <a:gd name="T21" fmla="*/ 20 h 50"/>
                    <a:gd name="T22" fmla="*/ 5 w 48"/>
                    <a:gd name="T23" fmla="*/ 11 h 50"/>
                    <a:gd name="T24" fmla="*/ 6 w 48"/>
                    <a:gd name="T25" fmla="*/ 0 h 50"/>
                    <a:gd name="T26" fmla="*/ 11 w 48"/>
                    <a:gd name="T27" fmla="*/ 3 h 50"/>
                    <a:gd name="T28" fmla="*/ 19 w 48"/>
                    <a:gd name="T29" fmla="*/ 1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8" h="50">
                      <a:moveTo>
                        <a:pt x="19" y="10"/>
                      </a:moveTo>
                      <a:cubicBezTo>
                        <a:pt x="24" y="7"/>
                        <a:pt x="29" y="7"/>
                        <a:pt x="34" y="12"/>
                      </a:cubicBezTo>
                      <a:cubicBezTo>
                        <a:pt x="37" y="9"/>
                        <a:pt x="41" y="9"/>
                        <a:pt x="44" y="10"/>
                      </a:cubicBezTo>
                      <a:cubicBezTo>
                        <a:pt x="47" y="12"/>
                        <a:pt x="48" y="15"/>
                        <a:pt x="48" y="17"/>
                      </a:cubicBezTo>
                      <a:cubicBezTo>
                        <a:pt x="48" y="20"/>
                        <a:pt x="45" y="23"/>
                        <a:pt x="42" y="25"/>
                      </a:cubicBezTo>
                      <a:cubicBezTo>
                        <a:pt x="42" y="27"/>
                        <a:pt x="41" y="29"/>
                        <a:pt x="39" y="30"/>
                      </a:cubicBezTo>
                      <a:cubicBezTo>
                        <a:pt x="39" y="31"/>
                        <a:pt x="37" y="33"/>
                        <a:pt x="36" y="33"/>
                      </a:cubicBezTo>
                      <a:cubicBezTo>
                        <a:pt x="33" y="36"/>
                        <a:pt x="31" y="36"/>
                        <a:pt x="28" y="31"/>
                      </a:cubicBezTo>
                      <a:cubicBezTo>
                        <a:pt x="25" y="37"/>
                        <a:pt x="21" y="45"/>
                        <a:pt x="19" y="50"/>
                      </a:cubicBezTo>
                      <a:cubicBezTo>
                        <a:pt x="16" y="45"/>
                        <a:pt x="16" y="35"/>
                        <a:pt x="12" y="28"/>
                      </a:cubicBezTo>
                      <a:cubicBezTo>
                        <a:pt x="11" y="24"/>
                        <a:pt x="9" y="22"/>
                        <a:pt x="5" y="20"/>
                      </a:cubicBezTo>
                      <a:cubicBezTo>
                        <a:pt x="8" y="17"/>
                        <a:pt x="7" y="14"/>
                        <a:pt x="5" y="11"/>
                      </a:cubicBezTo>
                      <a:cubicBezTo>
                        <a:pt x="3" y="6"/>
                        <a:pt x="0" y="2"/>
                        <a:pt x="6" y="0"/>
                      </a:cubicBezTo>
                      <a:cubicBezTo>
                        <a:pt x="8" y="1"/>
                        <a:pt x="10" y="1"/>
                        <a:pt x="11" y="3"/>
                      </a:cubicBezTo>
                      <a:cubicBezTo>
                        <a:pt x="14" y="6"/>
                        <a:pt x="16" y="7"/>
                        <a:pt x="19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Freeform 571">
                  <a:extLst>
                    <a:ext uri="{FF2B5EF4-FFF2-40B4-BE49-F238E27FC236}">
                      <a16:creationId xmlns:a16="http://schemas.microsoft.com/office/drawing/2014/main" id="{252228F3-D8BC-4475-8E68-91F656381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33" y="1241"/>
                  <a:ext cx="24" cy="21"/>
                </a:xfrm>
                <a:custGeom>
                  <a:avLst/>
                  <a:gdLst>
                    <a:gd name="T0" fmla="*/ 33 w 38"/>
                    <a:gd name="T1" fmla="*/ 19 h 34"/>
                    <a:gd name="T2" fmla="*/ 32 w 38"/>
                    <a:gd name="T3" fmla="*/ 27 h 34"/>
                    <a:gd name="T4" fmla="*/ 27 w 38"/>
                    <a:gd name="T5" fmla="*/ 26 h 34"/>
                    <a:gd name="T6" fmla="*/ 23 w 38"/>
                    <a:gd name="T7" fmla="*/ 19 h 34"/>
                    <a:gd name="T8" fmla="*/ 11 w 38"/>
                    <a:gd name="T9" fmla="*/ 31 h 34"/>
                    <a:gd name="T10" fmla="*/ 5 w 38"/>
                    <a:gd name="T11" fmla="*/ 28 h 34"/>
                    <a:gd name="T12" fmla="*/ 0 w 38"/>
                    <a:gd name="T13" fmla="*/ 0 h 34"/>
                    <a:gd name="T14" fmla="*/ 33 w 38"/>
                    <a:gd name="T15" fmla="*/ 1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34">
                      <a:moveTo>
                        <a:pt x="33" y="19"/>
                      </a:moveTo>
                      <a:cubicBezTo>
                        <a:pt x="31" y="22"/>
                        <a:pt x="38" y="26"/>
                        <a:pt x="32" y="27"/>
                      </a:cubicBezTo>
                      <a:cubicBezTo>
                        <a:pt x="30" y="26"/>
                        <a:pt x="29" y="24"/>
                        <a:pt x="27" y="26"/>
                      </a:cubicBezTo>
                      <a:cubicBezTo>
                        <a:pt x="24" y="24"/>
                        <a:pt x="28" y="18"/>
                        <a:pt x="23" y="19"/>
                      </a:cubicBezTo>
                      <a:cubicBezTo>
                        <a:pt x="22" y="24"/>
                        <a:pt x="18" y="34"/>
                        <a:pt x="11" y="31"/>
                      </a:cubicBezTo>
                      <a:cubicBezTo>
                        <a:pt x="10" y="33"/>
                        <a:pt x="5" y="31"/>
                        <a:pt x="5" y="28"/>
                      </a:cubicBezTo>
                      <a:cubicBezTo>
                        <a:pt x="10" y="19"/>
                        <a:pt x="4" y="9"/>
                        <a:pt x="0" y="0"/>
                      </a:cubicBezTo>
                      <a:cubicBezTo>
                        <a:pt x="13" y="0"/>
                        <a:pt x="27" y="7"/>
                        <a:pt x="33" y="1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Freeform 572">
                  <a:extLst>
                    <a:ext uri="{FF2B5EF4-FFF2-40B4-BE49-F238E27FC236}">
                      <a16:creationId xmlns:a16="http://schemas.microsoft.com/office/drawing/2014/main" id="{69EC5ACE-8AB5-4E6D-9781-B1C399A6E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3" y="1534"/>
                  <a:ext cx="7" cy="5"/>
                </a:xfrm>
                <a:custGeom>
                  <a:avLst/>
                  <a:gdLst>
                    <a:gd name="T0" fmla="*/ 12 w 12"/>
                    <a:gd name="T1" fmla="*/ 0 h 7"/>
                    <a:gd name="T2" fmla="*/ 3 w 12"/>
                    <a:gd name="T3" fmla="*/ 7 h 7"/>
                    <a:gd name="T4" fmla="*/ 0 w 12"/>
                    <a:gd name="T5" fmla="*/ 0 h 7"/>
                    <a:gd name="T6" fmla="*/ 12 w 12"/>
                    <a:gd name="T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7">
                      <a:moveTo>
                        <a:pt x="12" y="0"/>
                      </a:moveTo>
                      <a:cubicBezTo>
                        <a:pt x="12" y="3"/>
                        <a:pt x="6" y="5"/>
                        <a:pt x="3" y="7"/>
                      </a:cubicBezTo>
                      <a:cubicBezTo>
                        <a:pt x="3" y="6"/>
                        <a:pt x="1" y="3"/>
                        <a:pt x="0" y="0"/>
                      </a:cubicBez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Freeform 573">
                  <a:extLst>
                    <a:ext uri="{FF2B5EF4-FFF2-40B4-BE49-F238E27FC236}">
                      <a16:creationId xmlns:a16="http://schemas.microsoft.com/office/drawing/2014/main" id="{DFBB723D-B814-410E-B074-E30377E26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6" y="1534"/>
                  <a:ext cx="1347" cy="179"/>
                </a:xfrm>
                <a:custGeom>
                  <a:avLst/>
                  <a:gdLst>
                    <a:gd name="T0" fmla="*/ 99 w 2166"/>
                    <a:gd name="T1" fmla="*/ 283 h 288"/>
                    <a:gd name="T2" fmla="*/ 100 w 2166"/>
                    <a:gd name="T3" fmla="*/ 274 h 288"/>
                    <a:gd name="T4" fmla="*/ 95 w 2166"/>
                    <a:gd name="T5" fmla="*/ 267 h 288"/>
                    <a:gd name="T6" fmla="*/ 81 w 2166"/>
                    <a:gd name="T7" fmla="*/ 261 h 288"/>
                    <a:gd name="T8" fmla="*/ 68 w 2166"/>
                    <a:gd name="T9" fmla="*/ 230 h 288"/>
                    <a:gd name="T10" fmla="*/ 74 w 2166"/>
                    <a:gd name="T11" fmla="*/ 211 h 288"/>
                    <a:gd name="T12" fmla="*/ 71 w 2166"/>
                    <a:gd name="T13" fmla="*/ 204 h 288"/>
                    <a:gd name="T14" fmla="*/ 56 w 2166"/>
                    <a:gd name="T15" fmla="*/ 195 h 288"/>
                    <a:gd name="T16" fmla="*/ 25 w 2166"/>
                    <a:gd name="T17" fmla="*/ 177 h 288"/>
                    <a:gd name="T18" fmla="*/ 35 w 2166"/>
                    <a:gd name="T19" fmla="*/ 164 h 288"/>
                    <a:gd name="T20" fmla="*/ 17 w 2166"/>
                    <a:gd name="T21" fmla="*/ 154 h 288"/>
                    <a:gd name="T22" fmla="*/ 0 w 2166"/>
                    <a:gd name="T23" fmla="*/ 132 h 288"/>
                    <a:gd name="T24" fmla="*/ 21 w 2166"/>
                    <a:gd name="T25" fmla="*/ 112 h 288"/>
                    <a:gd name="T26" fmla="*/ 12 w 2166"/>
                    <a:gd name="T27" fmla="*/ 101 h 288"/>
                    <a:gd name="T28" fmla="*/ 45 w 2166"/>
                    <a:gd name="T29" fmla="*/ 78 h 288"/>
                    <a:gd name="T30" fmla="*/ 20 w 2166"/>
                    <a:gd name="T31" fmla="*/ 75 h 288"/>
                    <a:gd name="T32" fmla="*/ 28 w 2166"/>
                    <a:gd name="T33" fmla="*/ 43 h 288"/>
                    <a:gd name="T34" fmla="*/ 21 w 2166"/>
                    <a:gd name="T35" fmla="*/ 31 h 288"/>
                    <a:gd name="T36" fmla="*/ 26 w 2166"/>
                    <a:gd name="T37" fmla="*/ 8 h 288"/>
                    <a:gd name="T38" fmla="*/ 1082 w 2166"/>
                    <a:gd name="T39" fmla="*/ 0 h 288"/>
                    <a:gd name="T40" fmla="*/ 1095 w 2166"/>
                    <a:gd name="T41" fmla="*/ 37 h 288"/>
                    <a:gd name="T42" fmla="*/ 1135 w 2166"/>
                    <a:gd name="T43" fmla="*/ 23 h 288"/>
                    <a:gd name="T44" fmla="*/ 1217 w 2166"/>
                    <a:gd name="T45" fmla="*/ 56 h 288"/>
                    <a:gd name="T46" fmla="*/ 1300 w 2166"/>
                    <a:gd name="T47" fmla="*/ 101 h 288"/>
                    <a:gd name="T48" fmla="*/ 1362 w 2166"/>
                    <a:gd name="T49" fmla="*/ 93 h 288"/>
                    <a:gd name="T50" fmla="*/ 1385 w 2166"/>
                    <a:gd name="T51" fmla="*/ 101 h 288"/>
                    <a:gd name="T52" fmla="*/ 1409 w 2166"/>
                    <a:gd name="T53" fmla="*/ 202 h 288"/>
                    <a:gd name="T54" fmla="*/ 1435 w 2166"/>
                    <a:gd name="T55" fmla="*/ 232 h 288"/>
                    <a:gd name="T56" fmla="*/ 1478 w 2166"/>
                    <a:gd name="T57" fmla="*/ 269 h 288"/>
                    <a:gd name="T58" fmla="*/ 1508 w 2166"/>
                    <a:gd name="T59" fmla="*/ 261 h 288"/>
                    <a:gd name="T60" fmla="*/ 1526 w 2166"/>
                    <a:gd name="T61" fmla="*/ 266 h 288"/>
                    <a:gd name="T62" fmla="*/ 1526 w 2166"/>
                    <a:gd name="T63" fmla="*/ 220 h 288"/>
                    <a:gd name="T64" fmla="*/ 1513 w 2166"/>
                    <a:gd name="T65" fmla="*/ 195 h 288"/>
                    <a:gd name="T66" fmla="*/ 1502 w 2166"/>
                    <a:gd name="T67" fmla="*/ 176 h 288"/>
                    <a:gd name="T68" fmla="*/ 1494 w 2166"/>
                    <a:gd name="T69" fmla="*/ 149 h 288"/>
                    <a:gd name="T70" fmla="*/ 1484 w 2166"/>
                    <a:gd name="T71" fmla="*/ 127 h 288"/>
                    <a:gd name="T72" fmla="*/ 1469 w 2166"/>
                    <a:gd name="T73" fmla="*/ 105 h 288"/>
                    <a:gd name="T74" fmla="*/ 1525 w 2166"/>
                    <a:gd name="T75" fmla="*/ 19 h 288"/>
                    <a:gd name="T76" fmla="*/ 1539 w 2166"/>
                    <a:gd name="T77" fmla="*/ 6 h 288"/>
                    <a:gd name="T78" fmla="*/ 2166 w 2166"/>
                    <a:gd name="T79" fmla="*/ 0 h 288"/>
                    <a:gd name="T80" fmla="*/ 2133 w 2166"/>
                    <a:gd name="T81" fmla="*/ 38 h 288"/>
                    <a:gd name="T82" fmla="*/ 2121 w 2166"/>
                    <a:gd name="T83" fmla="*/ 76 h 288"/>
                    <a:gd name="T84" fmla="*/ 2099 w 2166"/>
                    <a:gd name="T85" fmla="*/ 116 h 288"/>
                    <a:gd name="T86" fmla="*/ 2068 w 2166"/>
                    <a:gd name="T87" fmla="*/ 141 h 288"/>
                    <a:gd name="T88" fmla="*/ 1995 w 2166"/>
                    <a:gd name="T89" fmla="*/ 170 h 288"/>
                    <a:gd name="T90" fmla="*/ 1920 w 2166"/>
                    <a:gd name="T91" fmla="*/ 210 h 288"/>
                    <a:gd name="T92" fmla="*/ 1899 w 2166"/>
                    <a:gd name="T93" fmla="*/ 265 h 288"/>
                    <a:gd name="T94" fmla="*/ 1884 w 2166"/>
                    <a:gd name="T95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166" h="288">
                      <a:moveTo>
                        <a:pt x="98" y="288"/>
                      </a:moveTo>
                      <a:cubicBezTo>
                        <a:pt x="99" y="286"/>
                        <a:pt x="99" y="285"/>
                        <a:pt x="99" y="283"/>
                      </a:cubicBezTo>
                      <a:cubicBezTo>
                        <a:pt x="107" y="284"/>
                        <a:pt x="108" y="283"/>
                        <a:pt x="101" y="279"/>
                      </a:cubicBezTo>
                      <a:cubicBezTo>
                        <a:pt x="99" y="278"/>
                        <a:pt x="100" y="275"/>
                        <a:pt x="100" y="274"/>
                      </a:cubicBezTo>
                      <a:cubicBezTo>
                        <a:pt x="100" y="271"/>
                        <a:pt x="102" y="271"/>
                        <a:pt x="102" y="268"/>
                      </a:cubicBezTo>
                      <a:cubicBezTo>
                        <a:pt x="100" y="267"/>
                        <a:pt x="95" y="268"/>
                        <a:pt x="95" y="267"/>
                      </a:cubicBezTo>
                      <a:cubicBezTo>
                        <a:pt x="93" y="269"/>
                        <a:pt x="93" y="270"/>
                        <a:pt x="93" y="271"/>
                      </a:cubicBezTo>
                      <a:cubicBezTo>
                        <a:pt x="91" y="271"/>
                        <a:pt x="83" y="266"/>
                        <a:pt x="81" y="261"/>
                      </a:cubicBezTo>
                      <a:cubicBezTo>
                        <a:pt x="80" y="251"/>
                        <a:pt x="80" y="246"/>
                        <a:pt x="76" y="243"/>
                      </a:cubicBezTo>
                      <a:cubicBezTo>
                        <a:pt x="72" y="240"/>
                        <a:pt x="66" y="236"/>
                        <a:pt x="68" y="230"/>
                      </a:cubicBezTo>
                      <a:cubicBezTo>
                        <a:pt x="68" y="226"/>
                        <a:pt x="67" y="224"/>
                        <a:pt x="68" y="219"/>
                      </a:cubicBezTo>
                      <a:cubicBezTo>
                        <a:pt x="73" y="219"/>
                        <a:pt x="73" y="214"/>
                        <a:pt x="74" y="211"/>
                      </a:cubicBezTo>
                      <a:cubicBezTo>
                        <a:pt x="74" y="209"/>
                        <a:pt x="75" y="207"/>
                        <a:pt x="76" y="205"/>
                      </a:cubicBezTo>
                      <a:cubicBezTo>
                        <a:pt x="74" y="204"/>
                        <a:pt x="73" y="204"/>
                        <a:pt x="71" y="204"/>
                      </a:cubicBezTo>
                      <a:cubicBezTo>
                        <a:pt x="69" y="204"/>
                        <a:pt x="68" y="204"/>
                        <a:pt x="66" y="202"/>
                      </a:cubicBezTo>
                      <a:cubicBezTo>
                        <a:pt x="66" y="197"/>
                        <a:pt x="62" y="193"/>
                        <a:pt x="56" y="195"/>
                      </a:cubicBezTo>
                      <a:cubicBezTo>
                        <a:pt x="53" y="190"/>
                        <a:pt x="48" y="188"/>
                        <a:pt x="43" y="186"/>
                      </a:cubicBezTo>
                      <a:cubicBezTo>
                        <a:pt x="38" y="184"/>
                        <a:pt x="29" y="180"/>
                        <a:pt x="25" y="177"/>
                      </a:cubicBezTo>
                      <a:cubicBezTo>
                        <a:pt x="39" y="176"/>
                        <a:pt x="41" y="173"/>
                        <a:pt x="41" y="170"/>
                      </a:cubicBezTo>
                      <a:cubicBezTo>
                        <a:pt x="41" y="167"/>
                        <a:pt x="38" y="165"/>
                        <a:pt x="35" y="164"/>
                      </a:cubicBezTo>
                      <a:cubicBezTo>
                        <a:pt x="32" y="162"/>
                        <a:pt x="29" y="161"/>
                        <a:pt x="30" y="158"/>
                      </a:cubicBezTo>
                      <a:cubicBezTo>
                        <a:pt x="23" y="161"/>
                        <a:pt x="20" y="157"/>
                        <a:pt x="17" y="154"/>
                      </a:cubicBezTo>
                      <a:cubicBezTo>
                        <a:pt x="11" y="153"/>
                        <a:pt x="8" y="150"/>
                        <a:pt x="7" y="144"/>
                      </a:cubicBezTo>
                      <a:cubicBezTo>
                        <a:pt x="5" y="139"/>
                        <a:pt x="4" y="133"/>
                        <a:pt x="0" y="132"/>
                      </a:cubicBezTo>
                      <a:cubicBezTo>
                        <a:pt x="4" y="127"/>
                        <a:pt x="1" y="122"/>
                        <a:pt x="8" y="118"/>
                      </a:cubicBezTo>
                      <a:cubicBezTo>
                        <a:pt x="15" y="127"/>
                        <a:pt x="17" y="112"/>
                        <a:pt x="21" y="112"/>
                      </a:cubicBezTo>
                      <a:cubicBezTo>
                        <a:pt x="20" y="107"/>
                        <a:pt x="16" y="110"/>
                        <a:pt x="12" y="110"/>
                      </a:cubicBezTo>
                      <a:cubicBezTo>
                        <a:pt x="7" y="108"/>
                        <a:pt x="8" y="103"/>
                        <a:pt x="12" y="101"/>
                      </a:cubicBezTo>
                      <a:cubicBezTo>
                        <a:pt x="13" y="82"/>
                        <a:pt x="31" y="90"/>
                        <a:pt x="42" y="82"/>
                      </a:cubicBezTo>
                      <a:cubicBezTo>
                        <a:pt x="40" y="96"/>
                        <a:pt x="52" y="87"/>
                        <a:pt x="45" y="78"/>
                      </a:cubicBezTo>
                      <a:cubicBezTo>
                        <a:pt x="45" y="78"/>
                        <a:pt x="59" y="60"/>
                        <a:pt x="42" y="73"/>
                      </a:cubicBezTo>
                      <a:cubicBezTo>
                        <a:pt x="36" y="73"/>
                        <a:pt x="27" y="84"/>
                        <a:pt x="20" y="75"/>
                      </a:cubicBezTo>
                      <a:cubicBezTo>
                        <a:pt x="24" y="68"/>
                        <a:pt x="15" y="70"/>
                        <a:pt x="13" y="65"/>
                      </a:cubicBezTo>
                      <a:cubicBezTo>
                        <a:pt x="21" y="59"/>
                        <a:pt x="25" y="50"/>
                        <a:pt x="28" y="43"/>
                      </a:cubicBezTo>
                      <a:cubicBezTo>
                        <a:pt x="27" y="41"/>
                        <a:pt x="25" y="40"/>
                        <a:pt x="24" y="41"/>
                      </a:cubicBezTo>
                      <a:cubicBezTo>
                        <a:pt x="16" y="40"/>
                        <a:pt x="26" y="35"/>
                        <a:pt x="21" y="3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21"/>
                        <a:pt x="17" y="9"/>
                        <a:pt x="26" y="8"/>
                      </a:cubicBezTo>
                      <a:cubicBezTo>
                        <a:pt x="25" y="6"/>
                        <a:pt x="27" y="3"/>
                        <a:pt x="29" y="0"/>
                      </a:cubicBezTo>
                      <a:cubicBezTo>
                        <a:pt x="1082" y="0"/>
                        <a:pt x="1082" y="0"/>
                        <a:pt x="1082" y="0"/>
                      </a:cubicBezTo>
                      <a:cubicBezTo>
                        <a:pt x="1086" y="11"/>
                        <a:pt x="1089" y="23"/>
                        <a:pt x="1086" y="33"/>
                      </a:cubicBezTo>
                      <a:cubicBezTo>
                        <a:pt x="1088" y="37"/>
                        <a:pt x="1092" y="33"/>
                        <a:pt x="1095" y="37"/>
                      </a:cubicBezTo>
                      <a:cubicBezTo>
                        <a:pt x="1101" y="39"/>
                        <a:pt x="1110" y="32"/>
                        <a:pt x="1116" y="26"/>
                      </a:cubicBezTo>
                      <a:cubicBezTo>
                        <a:pt x="1122" y="23"/>
                        <a:pt x="1129" y="23"/>
                        <a:pt x="1135" y="23"/>
                      </a:cubicBezTo>
                      <a:cubicBezTo>
                        <a:pt x="1152" y="33"/>
                        <a:pt x="1168" y="39"/>
                        <a:pt x="1185" y="39"/>
                      </a:cubicBezTo>
                      <a:cubicBezTo>
                        <a:pt x="1193" y="51"/>
                        <a:pt x="1207" y="52"/>
                        <a:pt x="1217" y="56"/>
                      </a:cubicBezTo>
                      <a:cubicBezTo>
                        <a:pt x="1221" y="61"/>
                        <a:pt x="1225" y="67"/>
                        <a:pt x="1227" y="73"/>
                      </a:cubicBezTo>
                      <a:cubicBezTo>
                        <a:pt x="1250" y="85"/>
                        <a:pt x="1279" y="80"/>
                        <a:pt x="1300" y="101"/>
                      </a:cubicBezTo>
                      <a:cubicBezTo>
                        <a:pt x="1312" y="100"/>
                        <a:pt x="1329" y="101"/>
                        <a:pt x="1341" y="100"/>
                      </a:cubicBezTo>
                      <a:cubicBezTo>
                        <a:pt x="1346" y="92"/>
                        <a:pt x="1355" y="98"/>
                        <a:pt x="1362" y="93"/>
                      </a:cubicBezTo>
                      <a:cubicBezTo>
                        <a:pt x="1368" y="99"/>
                        <a:pt x="1375" y="95"/>
                        <a:pt x="1381" y="96"/>
                      </a:cubicBezTo>
                      <a:cubicBezTo>
                        <a:pt x="1383" y="94"/>
                        <a:pt x="1389" y="98"/>
                        <a:pt x="1385" y="101"/>
                      </a:cubicBezTo>
                      <a:cubicBezTo>
                        <a:pt x="1398" y="111"/>
                        <a:pt x="1387" y="129"/>
                        <a:pt x="1393" y="142"/>
                      </a:cubicBezTo>
                      <a:cubicBezTo>
                        <a:pt x="1408" y="160"/>
                        <a:pt x="1406" y="181"/>
                        <a:pt x="1409" y="202"/>
                      </a:cubicBezTo>
                      <a:cubicBezTo>
                        <a:pt x="1416" y="213"/>
                        <a:pt x="1424" y="222"/>
                        <a:pt x="1435" y="229"/>
                      </a:cubicBezTo>
                      <a:cubicBezTo>
                        <a:pt x="1434" y="230"/>
                        <a:pt x="1436" y="231"/>
                        <a:pt x="1435" y="232"/>
                      </a:cubicBezTo>
                      <a:cubicBezTo>
                        <a:pt x="1431" y="236"/>
                        <a:pt x="1436" y="241"/>
                        <a:pt x="1439" y="239"/>
                      </a:cubicBezTo>
                      <a:cubicBezTo>
                        <a:pt x="1453" y="248"/>
                        <a:pt x="1470" y="253"/>
                        <a:pt x="1478" y="269"/>
                      </a:cubicBezTo>
                      <a:cubicBezTo>
                        <a:pt x="1476" y="282"/>
                        <a:pt x="1490" y="275"/>
                        <a:pt x="1496" y="280"/>
                      </a:cubicBezTo>
                      <a:cubicBezTo>
                        <a:pt x="1508" y="284"/>
                        <a:pt x="1504" y="268"/>
                        <a:pt x="1508" y="261"/>
                      </a:cubicBezTo>
                      <a:cubicBezTo>
                        <a:pt x="1512" y="251"/>
                        <a:pt x="1519" y="266"/>
                        <a:pt x="1523" y="267"/>
                      </a:cubicBezTo>
                      <a:cubicBezTo>
                        <a:pt x="1524" y="267"/>
                        <a:pt x="1525" y="267"/>
                        <a:pt x="1526" y="266"/>
                      </a:cubicBezTo>
                      <a:cubicBezTo>
                        <a:pt x="1526" y="256"/>
                        <a:pt x="1516" y="250"/>
                        <a:pt x="1522" y="241"/>
                      </a:cubicBezTo>
                      <a:cubicBezTo>
                        <a:pt x="1519" y="235"/>
                        <a:pt x="1524" y="226"/>
                        <a:pt x="1526" y="220"/>
                      </a:cubicBezTo>
                      <a:cubicBezTo>
                        <a:pt x="1526" y="212"/>
                        <a:pt x="1517" y="211"/>
                        <a:pt x="1514" y="206"/>
                      </a:cubicBezTo>
                      <a:cubicBezTo>
                        <a:pt x="1516" y="201"/>
                        <a:pt x="1509" y="200"/>
                        <a:pt x="1513" y="195"/>
                      </a:cubicBezTo>
                      <a:cubicBezTo>
                        <a:pt x="1513" y="192"/>
                        <a:pt x="1514" y="183"/>
                        <a:pt x="1508" y="186"/>
                      </a:cubicBezTo>
                      <a:cubicBezTo>
                        <a:pt x="1503" y="185"/>
                        <a:pt x="1508" y="177"/>
                        <a:pt x="1502" y="176"/>
                      </a:cubicBezTo>
                      <a:cubicBezTo>
                        <a:pt x="1505" y="171"/>
                        <a:pt x="1501" y="165"/>
                        <a:pt x="1496" y="161"/>
                      </a:cubicBezTo>
                      <a:cubicBezTo>
                        <a:pt x="1501" y="159"/>
                        <a:pt x="1499" y="152"/>
                        <a:pt x="1494" y="149"/>
                      </a:cubicBezTo>
                      <a:cubicBezTo>
                        <a:pt x="1497" y="142"/>
                        <a:pt x="1489" y="138"/>
                        <a:pt x="1491" y="131"/>
                      </a:cubicBezTo>
                      <a:cubicBezTo>
                        <a:pt x="1490" y="127"/>
                        <a:pt x="1488" y="126"/>
                        <a:pt x="1484" y="127"/>
                      </a:cubicBezTo>
                      <a:cubicBezTo>
                        <a:pt x="1477" y="127"/>
                        <a:pt x="1479" y="120"/>
                        <a:pt x="1477" y="116"/>
                      </a:cubicBezTo>
                      <a:cubicBezTo>
                        <a:pt x="1475" y="111"/>
                        <a:pt x="1465" y="112"/>
                        <a:pt x="1469" y="105"/>
                      </a:cubicBezTo>
                      <a:cubicBezTo>
                        <a:pt x="1485" y="91"/>
                        <a:pt x="1506" y="74"/>
                        <a:pt x="1514" y="53"/>
                      </a:cubicBezTo>
                      <a:cubicBezTo>
                        <a:pt x="1517" y="41"/>
                        <a:pt x="1521" y="32"/>
                        <a:pt x="1525" y="19"/>
                      </a:cubicBezTo>
                      <a:cubicBezTo>
                        <a:pt x="1526" y="10"/>
                        <a:pt x="1537" y="14"/>
                        <a:pt x="1540" y="8"/>
                      </a:cubicBezTo>
                      <a:cubicBezTo>
                        <a:pt x="1540" y="7"/>
                        <a:pt x="1540" y="6"/>
                        <a:pt x="1539" y="6"/>
                      </a:cubicBezTo>
                      <a:cubicBezTo>
                        <a:pt x="1535" y="5"/>
                        <a:pt x="1533" y="2"/>
                        <a:pt x="1531" y="0"/>
                      </a:cubicBezTo>
                      <a:cubicBezTo>
                        <a:pt x="2166" y="0"/>
                        <a:pt x="2166" y="0"/>
                        <a:pt x="2166" y="0"/>
                      </a:cubicBezTo>
                      <a:cubicBezTo>
                        <a:pt x="2165" y="4"/>
                        <a:pt x="2163" y="7"/>
                        <a:pt x="2163" y="11"/>
                      </a:cubicBezTo>
                      <a:cubicBezTo>
                        <a:pt x="2153" y="21"/>
                        <a:pt x="2139" y="27"/>
                        <a:pt x="2133" y="38"/>
                      </a:cubicBezTo>
                      <a:cubicBezTo>
                        <a:pt x="2119" y="40"/>
                        <a:pt x="2125" y="55"/>
                        <a:pt x="2119" y="62"/>
                      </a:cubicBezTo>
                      <a:cubicBezTo>
                        <a:pt x="2124" y="66"/>
                        <a:pt x="2122" y="72"/>
                        <a:pt x="2121" y="76"/>
                      </a:cubicBezTo>
                      <a:cubicBezTo>
                        <a:pt x="2116" y="80"/>
                        <a:pt x="2116" y="85"/>
                        <a:pt x="2117" y="90"/>
                      </a:cubicBezTo>
                      <a:cubicBezTo>
                        <a:pt x="2107" y="98"/>
                        <a:pt x="2112" y="115"/>
                        <a:pt x="2099" y="116"/>
                      </a:cubicBezTo>
                      <a:cubicBezTo>
                        <a:pt x="2095" y="120"/>
                        <a:pt x="2092" y="128"/>
                        <a:pt x="2084" y="127"/>
                      </a:cubicBezTo>
                      <a:cubicBezTo>
                        <a:pt x="2079" y="132"/>
                        <a:pt x="2073" y="137"/>
                        <a:pt x="2068" y="141"/>
                      </a:cubicBezTo>
                      <a:cubicBezTo>
                        <a:pt x="2047" y="136"/>
                        <a:pt x="2031" y="147"/>
                        <a:pt x="2016" y="160"/>
                      </a:cubicBezTo>
                      <a:cubicBezTo>
                        <a:pt x="2008" y="160"/>
                        <a:pt x="2002" y="167"/>
                        <a:pt x="1995" y="170"/>
                      </a:cubicBezTo>
                      <a:cubicBezTo>
                        <a:pt x="1974" y="179"/>
                        <a:pt x="1949" y="184"/>
                        <a:pt x="1930" y="197"/>
                      </a:cubicBezTo>
                      <a:cubicBezTo>
                        <a:pt x="1927" y="202"/>
                        <a:pt x="1920" y="203"/>
                        <a:pt x="1920" y="210"/>
                      </a:cubicBezTo>
                      <a:cubicBezTo>
                        <a:pt x="1911" y="221"/>
                        <a:pt x="1915" y="232"/>
                        <a:pt x="1914" y="246"/>
                      </a:cubicBezTo>
                      <a:cubicBezTo>
                        <a:pt x="1918" y="258"/>
                        <a:pt x="1904" y="257"/>
                        <a:pt x="1899" y="265"/>
                      </a:cubicBezTo>
                      <a:cubicBezTo>
                        <a:pt x="1891" y="271"/>
                        <a:pt x="1894" y="282"/>
                        <a:pt x="1884" y="286"/>
                      </a:cubicBezTo>
                      <a:cubicBezTo>
                        <a:pt x="1884" y="287"/>
                        <a:pt x="1884" y="287"/>
                        <a:pt x="1884" y="288"/>
                      </a:cubicBezTo>
                      <a:cubicBezTo>
                        <a:pt x="98" y="288"/>
                        <a:pt x="98" y="288"/>
                        <a:pt x="98" y="28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Freeform 574">
                  <a:extLst>
                    <a:ext uri="{FF2B5EF4-FFF2-40B4-BE49-F238E27FC236}">
                      <a16:creationId xmlns:a16="http://schemas.microsoft.com/office/drawing/2014/main" id="{741E2087-796A-4A52-BA22-43CE2AE17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6" y="1667"/>
                  <a:ext cx="71" cy="46"/>
                </a:xfrm>
                <a:custGeom>
                  <a:avLst/>
                  <a:gdLst>
                    <a:gd name="T0" fmla="*/ 0 w 114"/>
                    <a:gd name="T1" fmla="*/ 74 h 74"/>
                    <a:gd name="T2" fmla="*/ 18 w 114"/>
                    <a:gd name="T3" fmla="*/ 54 h 74"/>
                    <a:gd name="T4" fmla="*/ 107 w 114"/>
                    <a:gd name="T5" fmla="*/ 21 h 74"/>
                    <a:gd name="T6" fmla="*/ 108 w 114"/>
                    <a:gd name="T7" fmla="*/ 28 h 74"/>
                    <a:gd name="T8" fmla="*/ 114 w 114"/>
                    <a:gd name="T9" fmla="*/ 35 h 74"/>
                    <a:gd name="T10" fmla="*/ 114 w 114"/>
                    <a:gd name="T11" fmla="*/ 45 h 74"/>
                    <a:gd name="T12" fmla="*/ 103 w 114"/>
                    <a:gd name="T13" fmla="*/ 64 h 74"/>
                    <a:gd name="T14" fmla="*/ 97 w 114"/>
                    <a:gd name="T15" fmla="*/ 71 h 74"/>
                    <a:gd name="T16" fmla="*/ 94 w 114"/>
                    <a:gd name="T17" fmla="*/ 74 h 74"/>
                    <a:gd name="T18" fmla="*/ 0 w 114"/>
                    <a:gd name="T19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4" h="74">
                      <a:moveTo>
                        <a:pt x="0" y="74"/>
                      </a:moveTo>
                      <a:cubicBezTo>
                        <a:pt x="5" y="67"/>
                        <a:pt x="12" y="60"/>
                        <a:pt x="18" y="54"/>
                      </a:cubicBezTo>
                      <a:cubicBezTo>
                        <a:pt x="44" y="36"/>
                        <a:pt x="72" y="0"/>
                        <a:pt x="107" y="21"/>
                      </a:cubicBezTo>
                      <a:cubicBezTo>
                        <a:pt x="111" y="24"/>
                        <a:pt x="113" y="28"/>
                        <a:pt x="108" y="28"/>
                      </a:cubicBezTo>
                      <a:cubicBezTo>
                        <a:pt x="107" y="30"/>
                        <a:pt x="108" y="32"/>
                        <a:pt x="114" y="35"/>
                      </a:cubicBezTo>
                      <a:cubicBezTo>
                        <a:pt x="114" y="39"/>
                        <a:pt x="113" y="42"/>
                        <a:pt x="114" y="45"/>
                      </a:cubicBezTo>
                      <a:cubicBezTo>
                        <a:pt x="106" y="49"/>
                        <a:pt x="106" y="56"/>
                        <a:pt x="103" y="64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6" y="72"/>
                        <a:pt x="95" y="73"/>
                        <a:pt x="94" y="74"/>
                      </a:cubicBezTo>
                      <a:cubicBezTo>
                        <a:pt x="0" y="74"/>
                        <a:pt x="0" y="74"/>
                        <a:pt x="0" y="7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Freeform 575">
                  <a:extLst>
                    <a:ext uri="{FF2B5EF4-FFF2-40B4-BE49-F238E27FC236}">
                      <a16:creationId xmlns:a16="http://schemas.microsoft.com/office/drawing/2014/main" id="{2D3F699F-0A8A-402B-9E2E-1C7E8FBD8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1534"/>
                  <a:ext cx="3" cy="8"/>
                </a:xfrm>
                <a:custGeom>
                  <a:avLst/>
                  <a:gdLst>
                    <a:gd name="T0" fmla="*/ 4 w 5"/>
                    <a:gd name="T1" fmla="*/ 0 h 13"/>
                    <a:gd name="T2" fmla="*/ 5 w 5"/>
                    <a:gd name="T3" fmla="*/ 3 h 13"/>
                    <a:gd name="T4" fmla="*/ 0 w 5"/>
                    <a:gd name="T5" fmla="*/ 8 h 13"/>
                    <a:gd name="T6" fmla="*/ 1 w 5"/>
                    <a:gd name="T7" fmla="*/ 0 h 13"/>
                    <a:gd name="T8" fmla="*/ 4 w 5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3">
                      <a:moveTo>
                        <a:pt x="4" y="0"/>
                      </a:moveTo>
                      <a:cubicBezTo>
                        <a:pt x="4" y="1"/>
                        <a:pt x="4" y="2"/>
                        <a:pt x="5" y="3"/>
                      </a:cubicBezTo>
                      <a:cubicBezTo>
                        <a:pt x="5" y="4"/>
                        <a:pt x="4" y="13"/>
                        <a:pt x="0" y="8"/>
                      </a:cubicBezTo>
                      <a:cubicBezTo>
                        <a:pt x="1" y="5"/>
                        <a:pt x="1" y="2"/>
                        <a:pt x="1" y="0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Freeform 576">
                  <a:extLst>
                    <a:ext uri="{FF2B5EF4-FFF2-40B4-BE49-F238E27FC236}">
                      <a16:creationId xmlns:a16="http://schemas.microsoft.com/office/drawing/2014/main" id="{636F33DA-B2BE-4AD1-A8ED-A8B69CFD16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1082"/>
                  <a:ext cx="12" cy="5"/>
                </a:xfrm>
                <a:custGeom>
                  <a:avLst/>
                  <a:gdLst>
                    <a:gd name="T0" fmla="*/ 0 w 19"/>
                    <a:gd name="T1" fmla="*/ 6 h 7"/>
                    <a:gd name="T2" fmla="*/ 0 w 19"/>
                    <a:gd name="T3" fmla="*/ 5 h 7"/>
                    <a:gd name="T4" fmla="*/ 15 w 19"/>
                    <a:gd name="T5" fmla="*/ 0 h 7"/>
                    <a:gd name="T6" fmla="*/ 19 w 19"/>
                    <a:gd name="T7" fmla="*/ 6 h 7"/>
                    <a:gd name="T8" fmla="*/ 0 w 19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">
                      <a:moveTo>
                        <a:pt x="0" y="6"/>
                      </a:moveTo>
                      <a:cubicBezTo>
                        <a:pt x="0" y="6"/>
                        <a:pt x="0" y="5"/>
                        <a:pt x="0" y="5"/>
                      </a:cubicBezTo>
                      <a:cubicBezTo>
                        <a:pt x="8" y="2"/>
                        <a:pt x="13" y="7"/>
                        <a:pt x="15" y="0"/>
                      </a:cubicBezTo>
                      <a:cubicBezTo>
                        <a:pt x="18" y="1"/>
                        <a:pt x="19" y="4"/>
                        <a:pt x="19" y="6"/>
                      </a:cubicBezTo>
                      <a:cubicBezTo>
                        <a:pt x="0" y="6"/>
                        <a:pt x="0" y="6"/>
                        <a:pt x="0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577">
                  <a:extLst>
                    <a:ext uri="{FF2B5EF4-FFF2-40B4-BE49-F238E27FC236}">
                      <a16:creationId xmlns:a16="http://schemas.microsoft.com/office/drawing/2014/main" id="{2935A8DB-F683-42E2-8CE4-8EA6A80AA8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9" y="1173"/>
                  <a:ext cx="10" cy="2"/>
                </a:xfrm>
                <a:custGeom>
                  <a:avLst/>
                  <a:gdLst>
                    <a:gd name="T0" fmla="*/ 0 w 16"/>
                    <a:gd name="T1" fmla="*/ 4 h 4"/>
                    <a:gd name="T2" fmla="*/ 9 w 16"/>
                    <a:gd name="T3" fmla="*/ 1 h 4"/>
                    <a:gd name="T4" fmla="*/ 16 w 16"/>
                    <a:gd name="T5" fmla="*/ 4 h 4"/>
                    <a:gd name="T6" fmla="*/ 0 w 16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4">
                      <a:moveTo>
                        <a:pt x="0" y="4"/>
                      </a:moveTo>
                      <a:cubicBezTo>
                        <a:pt x="3" y="4"/>
                        <a:pt x="6" y="3"/>
                        <a:pt x="9" y="1"/>
                      </a:cubicBezTo>
                      <a:cubicBezTo>
                        <a:pt x="12" y="0"/>
                        <a:pt x="14" y="2"/>
                        <a:pt x="16" y="4"/>
                      </a:cubicBezTo>
                      <a:cubicBezTo>
                        <a:pt x="0" y="4"/>
                        <a:pt x="0" y="4"/>
                        <a:pt x="0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578">
                  <a:extLst>
                    <a:ext uri="{FF2B5EF4-FFF2-40B4-BE49-F238E27FC236}">
                      <a16:creationId xmlns:a16="http://schemas.microsoft.com/office/drawing/2014/main" id="{22DF0DA0-0531-452A-9DA5-B512BA810F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62" y="1089"/>
                  <a:ext cx="72" cy="86"/>
                </a:xfrm>
                <a:custGeom>
                  <a:avLst/>
                  <a:gdLst>
                    <a:gd name="T0" fmla="*/ 45 w 116"/>
                    <a:gd name="T1" fmla="*/ 139 h 139"/>
                    <a:gd name="T2" fmla="*/ 46 w 116"/>
                    <a:gd name="T3" fmla="*/ 138 h 139"/>
                    <a:gd name="T4" fmla="*/ 44 w 116"/>
                    <a:gd name="T5" fmla="*/ 127 h 139"/>
                    <a:gd name="T6" fmla="*/ 56 w 116"/>
                    <a:gd name="T7" fmla="*/ 122 h 139"/>
                    <a:gd name="T8" fmla="*/ 60 w 116"/>
                    <a:gd name="T9" fmla="*/ 115 h 139"/>
                    <a:gd name="T10" fmla="*/ 46 w 116"/>
                    <a:gd name="T11" fmla="*/ 119 h 139"/>
                    <a:gd name="T12" fmla="*/ 37 w 116"/>
                    <a:gd name="T13" fmla="*/ 111 h 139"/>
                    <a:gd name="T14" fmla="*/ 34 w 116"/>
                    <a:gd name="T15" fmla="*/ 105 h 139"/>
                    <a:gd name="T16" fmla="*/ 31 w 116"/>
                    <a:gd name="T17" fmla="*/ 111 h 139"/>
                    <a:gd name="T18" fmla="*/ 24 w 116"/>
                    <a:gd name="T19" fmla="*/ 113 h 139"/>
                    <a:gd name="T20" fmla="*/ 4 w 116"/>
                    <a:gd name="T21" fmla="*/ 94 h 139"/>
                    <a:gd name="T22" fmla="*/ 7 w 116"/>
                    <a:gd name="T23" fmla="*/ 71 h 139"/>
                    <a:gd name="T24" fmla="*/ 14 w 116"/>
                    <a:gd name="T25" fmla="*/ 68 h 139"/>
                    <a:gd name="T26" fmla="*/ 16 w 116"/>
                    <a:gd name="T27" fmla="*/ 58 h 139"/>
                    <a:gd name="T28" fmla="*/ 5 w 116"/>
                    <a:gd name="T29" fmla="*/ 53 h 139"/>
                    <a:gd name="T30" fmla="*/ 10 w 116"/>
                    <a:gd name="T31" fmla="*/ 28 h 139"/>
                    <a:gd name="T32" fmla="*/ 19 w 116"/>
                    <a:gd name="T33" fmla="*/ 29 h 139"/>
                    <a:gd name="T34" fmla="*/ 26 w 116"/>
                    <a:gd name="T35" fmla="*/ 9 h 139"/>
                    <a:gd name="T36" fmla="*/ 26 w 116"/>
                    <a:gd name="T37" fmla="*/ 1 h 139"/>
                    <a:gd name="T38" fmla="*/ 37 w 116"/>
                    <a:gd name="T39" fmla="*/ 10 h 139"/>
                    <a:gd name="T40" fmla="*/ 46 w 116"/>
                    <a:gd name="T41" fmla="*/ 12 h 139"/>
                    <a:gd name="T42" fmla="*/ 50 w 116"/>
                    <a:gd name="T43" fmla="*/ 10 h 139"/>
                    <a:gd name="T44" fmla="*/ 70 w 116"/>
                    <a:gd name="T45" fmla="*/ 50 h 139"/>
                    <a:gd name="T46" fmla="*/ 72 w 116"/>
                    <a:gd name="T47" fmla="*/ 69 h 139"/>
                    <a:gd name="T48" fmla="*/ 85 w 116"/>
                    <a:gd name="T49" fmla="*/ 80 h 139"/>
                    <a:gd name="T50" fmla="*/ 85 w 116"/>
                    <a:gd name="T51" fmla="*/ 88 h 139"/>
                    <a:gd name="T52" fmla="*/ 80 w 116"/>
                    <a:gd name="T53" fmla="*/ 90 h 139"/>
                    <a:gd name="T54" fmla="*/ 81 w 116"/>
                    <a:gd name="T55" fmla="*/ 101 h 139"/>
                    <a:gd name="T56" fmla="*/ 77 w 116"/>
                    <a:gd name="T57" fmla="*/ 111 h 139"/>
                    <a:gd name="T58" fmla="*/ 89 w 116"/>
                    <a:gd name="T59" fmla="*/ 119 h 139"/>
                    <a:gd name="T60" fmla="*/ 104 w 116"/>
                    <a:gd name="T61" fmla="*/ 113 h 139"/>
                    <a:gd name="T62" fmla="*/ 112 w 116"/>
                    <a:gd name="T63" fmla="*/ 123 h 139"/>
                    <a:gd name="T64" fmla="*/ 100 w 116"/>
                    <a:gd name="T65" fmla="*/ 128 h 139"/>
                    <a:gd name="T66" fmla="*/ 114 w 116"/>
                    <a:gd name="T67" fmla="*/ 139 h 139"/>
                    <a:gd name="T68" fmla="*/ 45 w 116"/>
                    <a:gd name="T69" fmla="*/ 139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6" h="139">
                      <a:moveTo>
                        <a:pt x="45" y="139"/>
                      </a:moveTo>
                      <a:cubicBezTo>
                        <a:pt x="45" y="139"/>
                        <a:pt x="46" y="138"/>
                        <a:pt x="46" y="138"/>
                      </a:cubicBezTo>
                      <a:cubicBezTo>
                        <a:pt x="44" y="135"/>
                        <a:pt x="39" y="131"/>
                        <a:pt x="44" y="127"/>
                      </a:cubicBezTo>
                      <a:cubicBezTo>
                        <a:pt x="47" y="124"/>
                        <a:pt x="54" y="115"/>
                        <a:pt x="56" y="122"/>
                      </a:cubicBezTo>
                      <a:cubicBezTo>
                        <a:pt x="60" y="121"/>
                        <a:pt x="60" y="117"/>
                        <a:pt x="60" y="115"/>
                      </a:cubicBezTo>
                      <a:cubicBezTo>
                        <a:pt x="56" y="110"/>
                        <a:pt x="51" y="118"/>
                        <a:pt x="46" y="119"/>
                      </a:cubicBezTo>
                      <a:cubicBezTo>
                        <a:pt x="41" y="117"/>
                        <a:pt x="43" y="113"/>
                        <a:pt x="37" y="111"/>
                      </a:cubicBezTo>
                      <a:cubicBezTo>
                        <a:pt x="38" y="109"/>
                        <a:pt x="37" y="105"/>
                        <a:pt x="34" y="105"/>
                      </a:cubicBezTo>
                      <a:cubicBezTo>
                        <a:pt x="31" y="106"/>
                        <a:pt x="30" y="109"/>
                        <a:pt x="31" y="111"/>
                      </a:cubicBezTo>
                      <a:cubicBezTo>
                        <a:pt x="31" y="115"/>
                        <a:pt x="26" y="115"/>
                        <a:pt x="24" y="113"/>
                      </a:cubicBezTo>
                      <a:cubicBezTo>
                        <a:pt x="22" y="101"/>
                        <a:pt x="6" y="107"/>
                        <a:pt x="4" y="94"/>
                      </a:cubicBezTo>
                      <a:cubicBezTo>
                        <a:pt x="4" y="85"/>
                        <a:pt x="0" y="79"/>
                        <a:pt x="7" y="71"/>
                      </a:cubicBezTo>
                      <a:cubicBezTo>
                        <a:pt x="7" y="69"/>
                        <a:pt x="11" y="63"/>
                        <a:pt x="14" y="68"/>
                      </a:cubicBezTo>
                      <a:cubicBezTo>
                        <a:pt x="17" y="66"/>
                        <a:pt x="15" y="62"/>
                        <a:pt x="16" y="58"/>
                      </a:cubicBezTo>
                      <a:cubicBezTo>
                        <a:pt x="13" y="58"/>
                        <a:pt x="7" y="58"/>
                        <a:pt x="5" y="53"/>
                      </a:cubicBezTo>
                      <a:cubicBezTo>
                        <a:pt x="9" y="44"/>
                        <a:pt x="6" y="36"/>
                        <a:pt x="10" y="28"/>
                      </a:cubicBezTo>
                      <a:cubicBezTo>
                        <a:pt x="13" y="28"/>
                        <a:pt x="18" y="36"/>
                        <a:pt x="19" y="29"/>
                      </a:cubicBezTo>
                      <a:cubicBezTo>
                        <a:pt x="12" y="21"/>
                        <a:pt x="24" y="15"/>
                        <a:pt x="26" y="9"/>
                      </a:cubicBezTo>
                      <a:cubicBezTo>
                        <a:pt x="26" y="6"/>
                        <a:pt x="22" y="3"/>
                        <a:pt x="26" y="1"/>
                      </a:cubicBezTo>
                      <a:cubicBezTo>
                        <a:pt x="32" y="0"/>
                        <a:pt x="42" y="3"/>
                        <a:pt x="37" y="10"/>
                      </a:cubicBezTo>
                      <a:cubicBezTo>
                        <a:pt x="40" y="16"/>
                        <a:pt x="43" y="6"/>
                        <a:pt x="46" y="12"/>
                      </a:cubicBezTo>
                      <a:cubicBezTo>
                        <a:pt x="47" y="11"/>
                        <a:pt x="49" y="11"/>
                        <a:pt x="50" y="10"/>
                      </a:cubicBezTo>
                      <a:cubicBezTo>
                        <a:pt x="63" y="22"/>
                        <a:pt x="70" y="34"/>
                        <a:pt x="70" y="50"/>
                      </a:cubicBezTo>
                      <a:cubicBezTo>
                        <a:pt x="66" y="56"/>
                        <a:pt x="74" y="62"/>
                        <a:pt x="72" y="69"/>
                      </a:cubicBezTo>
                      <a:cubicBezTo>
                        <a:pt x="85" y="64"/>
                        <a:pt x="73" y="83"/>
                        <a:pt x="85" y="80"/>
                      </a:cubicBezTo>
                      <a:cubicBezTo>
                        <a:pt x="86" y="82"/>
                        <a:pt x="88" y="86"/>
                        <a:pt x="85" y="88"/>
                      </a:cubicBezTo>
                      <a:cubicBezTo>
                        <a:pt x="83" y="87"/>
                        <a:pt x="79" y="88"/>
                        <a:pt x="80" y="90"/>
                      </a:cubicBezTo>
                      <a:cubicBezTo>
                        <a:pt x="86" y="91"/>
                        <a:pt x="85" y="98"/>
                        <a:pt x="81" y="101"/>
                      </a:cubicBezTo>
                      <a:cubicBezTo>
                        <a:pt x="79" y="103"/>
                        <a:pt x="70" y="108"/>
                        <a:pt x="77" y="111"/>
                      </a:cubicBezTo>
                      <a:cubicBezTo>
                        <a:pt x="85" y="108"/>
                        <a:pt x="82" y="120"/>
                        <a:pt x="89" y="119"/>
                      </a:cubicBezTo>
                      <a:cubicBezTo>
                        <a:pt x="92" y="103"/>
                        <a:pt x="97" y="124"/>
                        <a:pt x="104" y="113"/>
                      </a:cubicBezTo>
                      <a:cubicBezTo>
                        <a:pt x="107" y="116"/>
                        <a:pt x="116" y="118"/>
                        <a:pt x="112" y="123"/>
                      </a:cubicBezTo>
                      <a:cubicBezTo>
                        <a:pt x="111" y="132"/>
                        <a:pt x="102" y="122"/>
                        <a:pt x="100" y="128"/>
                      </a:cubicBezTo>
                      <a:cubicBezTo>
                        <a:pt x="104" y="131"/>
                        <a:pt x="110" y="135"/>
                        <a:pt x="114" y="139"/>
                      </a:cubicBezTo>
                      <a:cubicBezTo>
                        <a:pt x="45" y="139"/>
                        <a:pt x="45" y="139"/>
                        <a:pt x="45" y="1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Freeform 579">
                  <a:extLst>
                    <a:ext uri="{FF2B5EF4-FFF2-40B4-BE49-F238E27FC236}">
                      <a16:creationId xmlns:a16="http://schemas.microsoft.com/office/drawing/2014/main" id="{AE772917-49C4-45D3-ADDA-C5B532AE2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78" y="1164"/>
                  <a:ext cx="12" cy="11"/>
                </a:xfrm>
                <a:custGeom>
                  <a:avLst/>
                  <a:gdLst>
                    <a:gd name="T0" fmla="*/ 0 w 19"/>
                    <a:gd name="T1" fmla="*/ 19 h 19"/>
                    <a:gd name="T2" fmla="*/ 4 w 19"/>
                    <a:gd name="T3" fmla="*/ 4 h 19"/>
                    <a:gd name="T4" fmla="*/ 13 w 19"/>
                    <a:gd name="T5" fmla="*/ 9 h 19"/>
                    <a:gd name="T6" fmla="*/ 19 w 19"/>
                    <a:gd name="T7" fmla="*/ 19 h 19"/>
                    <a:gd name="T8" fmla="*/ 0 w 19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9">
                      <a:moveTo>
                        <a:pt x="0" y="19"/>
                      </a:moveTo>
                      <a:cubicBezTo>
                        <a:pt x="1" y="14"/>
                        <a:pt x="3" y="9"/>
                        <a:pt x="4" y="4"/>
                      </a:cubicBezTo>
                      <a:cubicBezTo>
                        <a:pt x="8" y="0"/>
                        <a:pt x="12" y="6"/>
                        <a:pt x="13" y="9"/>
                      </a:cubicBezTo>
                      <a:cubicBezTo>
                        <a:pt x="15" y="13"/>
                        <a:pt x="17" y="16"/>
                        <a:pt x="19" y="19"/>
                      </a:cubicBezTo>
                      <a:cubicBezTo>
                        <a:pt x="0" y="19"/>
                        <a:pt x="0" y="19"/>
                        <a:pt x="0" y="1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Freeform 580">
                  <a:extLst>
                    <a:ext uri="{FF2B5EF4-FFF2-40B4-BE49-F238E27FC236}">
                      <a16:creationId xmlns:a16="http://schemas.microsoft.com/office/drawing/2014/main" id="{885EAB49-54F4-4494-B807-B0CCAD276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37" y="1144"/>
                  <a:ext cx="53" cy="31"/>
                </a:xfrm>
                <a:custGeom>
                  <a:avLst/>
                  <a:gdLst>
                    <a:gd name="T0" fmla="*/ 11 w 86"/>
                    <a:gd name="T1" fmla="*/ 51 h 51"/>
                    <a:gd name="T2" fmla="*/ 18 w 86"/>
                    <a:gd name="T3" fmla="*/ 51 h 51"/>
                    <a:gd name="T4" fmla="*/ 13 w 86"/>
                    <a:gd name="T5" fmla="*/ 34 h 51"/>
                    <a:gd name="T6" fmla="*/ 4 w 86"/>
                    <a:gd name="T7" fmla="*/ 28 h 51"/>
                    <a:gd name="T8" fmla="*/ 6 w 86"/>
                    <a:gd name="T9" fmla="*/ 8 h 51"/>
                    <a:gd name="T10" fmla="*/ 4 w 86"/>
                    <a:gd name="T11" fmla="*/ 2 h 51"/>
                    <a:gd name="T12" fmla="*/ 36 w 86"/>
                    <a:gd name="T13" fmla="*/ 9 h 51"/>
                    <a:gd name="T14" fmla="*/ 58 w 86"/>
                    <a:gd name="T15" fmla="*/ 7 h 51"/>
                    <a:gd name="T16" fmla="*/ 64 w 86"/>
                    <a:gd name="T17" fmla="*/ 23 h 51"/>
                    <a:gd name="T18" fmla="*/ 84 w 86"/>
                    <a:gd name="T19" fmla="*/ 22 h 51"/>
                    <a:gd name="T20" fmla="*/ 78 w 86"/>
                    <a:gd name="T21" fmla="*/ 33 h 51"/>
                    <a:gd name="T22" fmla="*/ 73 w 86"/>
                    <a:gd name="T23" fmla="*/ 40 h 51"/>
                    <a:gd name="T24" fmla="*/ 86 w 86"/>
                    <a:gd name="T25" fmla="*/ 42 h 51"/>
                    <a:gd name="T26" fmla="*/ 84 w 86"/>
                    <a:gd name="T27" fmla="*/ 51 h 51"/>
                    <a:gd name="T28" fmla="*/ 11 w 86"/>
                    <a:gd name="T29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6" h="51">
                      <a:moveTo>
                        <a:pt x="11" y="51"/>
                      </a:moveTo>
                      <a:cubicBezTo>
                        <a:pt x="12" y="50"/>
                        <a:pt x="14" y="49"/>
                        <a:pt x="18" y="51"/>
                      </a:cubicBezTo>
                      <a:cubicBezTo>
                        <a:pt x="9" y="45"/>
                        <a:pt x="30" y="36"/>
                        <a:pt x="13" y="34"/>
                      </a:cubicBezTo>
                      <a:cubicBezTo>
                        <a:pt x="9" y="36"/>
                        <a:pt x="4" y="32"/>
                        <a:pt x="4" y="28"/>
                      </a:cubicBezTo>
                      <a:cubicBezTo>
                        <a:pt x="13" y="22"/>
                        <a:pt x="1" y="16"/>
                        <a:pt x="6" y="8"/>
                      </a:cubicBezTo>
                      <a:cubicBezTo>
                        <a:pt x="6" y="6"/>
                        <a:pt x="0" y="4"/>
                        <a:pt x="4" y="2"/>
                      </a:cubicBezTo>
                      <a:cubicBezTo>
                        <a:pt x="16" y="0"/>
                        <a:pt x="25" y="3"/>
                        <a:pt x="36" y="9"/>
                      </a:cubicBezTo>
                      <a:cubicBezTo>
                        <a:pt x="42" y="11"/>
                        <a:pt x="51" y="7"/>
                        <a:pt x="58" y="7"/>
                      </a:cubicBezTo>
                      <a:cubicBezTo>
                        <a:pt x="64" y="12"/>
                        <a:pt x="55" y="18"/>
                        <a:pt x="64" y="23"/>
                      </a:cubicBezTo>
                      <a:cubicBezTo>
                        <a:pt x="69" y="17"/>
                        <a:pt x="77" y="24"/>
                        <a:pt x="84" y="22"/>
                      </a:cubicBezTo>
                      <a:cubicBezTo>
                        <a:pt x="85" y="26"/>
                        <a:pt x="81" y="29"/>
                        <a:pt x="78" y="33"/>
                      </a:cubicBezTo>
                      <a:cubicBezTo>
                        <a:pt x="73" y="31"/>
                        <a:pt x="76" y="38"/>
                        <a:pt x="73" y="40"/>
                      </a:cubicBezTo>
                      <a:cubicBezTo>
                        <a:pt x="80" y="48"/>
                        <a:pt x="83" y="31"/>
                        <a:pt x="86" y="42"/>
                      </a:cubicBezTo>
                      <a:cubicBezTo>
                        <a:pt x="86" y="46"/>
                        <a:pt x="85" y="49"/>
                        <a:pt x="84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Freeform 581">
                  <a:extLst>
                    <a:ext uri="{FF2B5EF4-FFF2-40B4-BE49-F238E27FC236}">
                      <a16:creationId xmlns:a16="http://schemas.microsoft.com/office/drawing/2014/main" id="{E21791A6-AF3D-4E2A-994F-4B5484E32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77" y="1175"/>
                  <a:ext cx="11" cy="6"/>
                </a:xfrm>
                <a:custGeom>
                  <a:avLst/>
                  <a:gdLst>
                    <a:gd name="T0" fmla="*/ 17 w 17"/>
                    <a:gd name="T1" fmla="*/ 0 h 9"/>
                    <a:gd name="T2" fmla="*/ 17 w 17"/>
                    <a:gd name="T3" fmla="*/ 2 h 9"/>
                    <a:gd name="T4" fmla="*/ 2 w 17"/>
                    <a:gd name="T5" fmla="*/ 3 h 9"/>
                    <a:gd name="T6" fmla="*/ 0 w 17"/>
                    <a:gd name="T7" fmla="*/ 0 h 9"/>
                    <a:gd name="T8" fmla="*/ 17 w 1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9">
                      <a:moveTo>
                        <a:pt x="17" y="0"/>
                      </a:moveTo>
                      <a:cubicBezTo>
                        <a:pt x="17" y="1"/>
                        <a:pt x="17" y="1"/>
                        <a:pt x="17" y="2"/>
                      </a:cubicBezTo>
                      <a:cubicBezTo>
                        <a:pt x="14" y="9"/>
                        <a:pt x="6" y="5"/>
                        <a:pt x="2" y="3"/>
                      </a:cubicBezTo>
                      <a:cubicBezTo>
                        <a:pt x="1" y="2"/>
                        <a:pt x="0" y="1"/>
                        <a:pt x="0" y="0"/>
                      </a:cubicBezTo>
                      <a:cubicBezTo>
                        <a:pt x="17" y="0"/>
                        <a:pt x="17" y="0"/>
                        <a:pt x="1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Freeform 582">
                  <a:extLst>
                    <a:ext uri="{FF2B5EF4-FFF2-40B4-BE49-F238E27FC236}">
                      <a16:creationId xmlns:a16="http://schemas.microsoft.com/office/drawing/2014/main" id="{1E987F62-41FD-44ED-BE9E-20AC8829A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0" y="1335"/>
                  <a:ext cx="312" cy="100"/>
                </a:xfrm>
                <a:custGeom>
                  <a:avLst/>
                  <a:gdLst>
                    <a:gd name="T0" fmla="*/ 60 w 503"/>
                    <a:gd name="T1" fmla="*/ 138 h 160"/>
                    <a:gd name="T2" fmla="*/ 43 w 503"/>
                    <a:gd name="T3" fmla="*/ 140 h 160"/>
                    <a:gd name="T4" fmla="*/ 31 w 503"/>
                    <a:gd name="T5" fmla="*/ 109 h 160"/>
                    <a:gd name="T6" fmla="*/ 18 w 503"/>
                    <a:gd name="T7" fmla="*/ 66 h 160"/>
                    <a:gd name="T8" fmla="*/ 7 w 503"/>
                    <a:gd name="T9" fmla="*/ 26 h 160"/>
                    <a:gd name="T10" fmla="*/ 42 w 503"/>
                    <a:gd name="T11" fmla="*/ 18 h 160"/>
                    <a:gd name="T12" fmla="*/ 79 w 503"/>
                    <a:gd name="T13" fmla="*/ 18 h 160"/>
                    <a:gd name="T14" fmla="*/ 127 w 503"/>
                    <a:gd name="T15" fmla="*/ 10 h 160"/>
                    <a:gd name="T16" fmla="*/ 160 w 503"/>
                    <a:gd name="T17" fmla="*/ 28 h 160"/>
                    <a:gd name="T18" fmla="*/ 171 w 503"/>
                    <a:gd name="T19" fmla="*/ 47 h 160"/>
                    <a:gd name="T20" fmla="*/ 210 w 503"/>
                    <a:gd name="T21" fmla="*/ 47 h 160"/>
                    <a:gd name="T22" fmla="*/ 225 w 503"/>
                    <a:gd name="T23" fmla="*/ 56 h 160"/>
                    <a:gd name="T24" fmla="*/ 232 w 503"/>
                    <a:gd name="T25" fmla="*/ 78 h 160"/>
                    <a:gd name="T26" fmla="*/ 246 w 503"/>
                    <a:gd name="T27" fmla="*/ 121 h 160"/>
                    <a:gd name="T28" fmla="*/ 264 w 503"/>
                    <a:gd name="T29" fmla="*/ 128 h 160"/>
                    <a:gd name="T30" fmla="*/ 254 w 503"/>
                    <a:gd name="T31" fmla="*/ 141 h 160"/>
                    <a:gd name="T32" fmla="*/ 271 w 503"/>
                    <a:gd name="T33" fmla="*/ 140 h 160"/>
                    <a:gd name="T34" fmla="*/ 300 w 503"/>
                    <a:gd name="T35" fmla="*/ 155 h 160"/>
                    <a:gd name="T36" fmla="*/ 315 w 503"/>
                    <a:gd name="T37" fmla="*/ 156 h 160"/>
                    <a:gd name="T38" fmla="*/ 339 w 503"/>
                    <a:gd name="T39" fmla="*/ 131 h 160"/>
                    <a:gd name="T40" fmla="*/ 346 w 503"/>
                    <a:gd name="T41" fmla="*/ 102 h 160"/>
                    <a:gd name="T42" fmla="*/ 335 w 503"/>
                    <a:gd name="T43" fmla="*/ 61 h 160"/>
                    <a:gd name="T44" fmla="*/ 345 w 503"/>
                    <a:gd name="T45" fmla="*/ 27 h 160"/>
                    <a:gd name="T46" fmla="*/ 369 w 503"/>
                    <a:gd name="T47" fmla="*/ 45 h 160"/>
                    <a:gd name="T48" fmla="*/ 390 w 503"/>
                    <a:gd name="T49" fmla="*/ 63 h 160"/>
                    <a:gd name="T50" fmla="*/ 425 w 503"/>
                    <a:gd name="T51" fmla="*/ 80 h 160"/>
                    <a:gd name="T52" fmla="*/ 423 w 503"/>
                    <a:gd name="T53" fmla="*/ 102 h 160"/>
                    <a:gd name="T54" fmla="*/ 442 w 503"/>
                    <a:gd name="T55" fmla="*/ 100 h 160"/>
                    <a:gd name="T56" fmla="*/ 455 w 503"/>
                    <a:gd name="T57" fmla="*/ 110 h 160"/>
                    <a:gd name="T58" fmla="*/ 475 w 503"/>
                    <a:gd name="T59" fmla="*/ 116 h 160"/>
                    <a:gd name="T60" fmla="*/ 469 w 503"/>
                    <a:gd name="T61" fmla="*/ 129 h 160"/>
                    <a:gd name="T62" fmla="*/ 489 w 503"/>
                    <a:gd name="T63" fmla="*/ 137 h 160"/>
                    <a:gd name="T64" fmla="*/ 497 w 503"/>
                    <a:gd name="T65" fmla="*/ 155 h 160"/>
                    <a:gd name="T66" fmla="*/ 52 w 503"/>
                    <a:gd name="T67" fmla="*/ 16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03" h="160">
                      <a:moveTo>
                        <a:pt x="52" y="160"/>
                      </a:moveTo>
                      <a:cubicBezTo>
                        <a:pt x="55" y="152"/>
                        <a:pt x="54" y="145"/>
                        <a:pt x="60" y="138"/>
                      </a:cubicBezTo>
                      <a:cubicBezTo>
                        <a:pt x="62" y="134"/>
                        <a:pt x="56" y="136"/>
                        <a:pt x="55" y="138"/>
                      </a:cubicBezTo>
                      <a:cubicBezTo>
                        <a:pt x="51" y="140"/>
                        <a:pt x="46" y="145"/>
                        <a:pt x="43" y="140"/>
                      </a:cubicBezTo>
                      <a:cubicBezTo>
                        <a:pt x="52" y="130"/>
                        <a:pt x="26" y="126"/>
                        <a:pt x="38" y="116"/>
                      </a:cubicBezTo>
                      <a:cubicBezTo>
                        <a:pt x="35" y="114"/>
                        <a:pt x="33" y="113"/>
                        <a:pt x="31" y="109"/>
                      </a:cubicBezTo>
                      <a:cubicBezTo>
                        <a:pt x="10" y="117"/>
                        <a:pt x="30" y="88"/>
                        <a:pt x="22" y="81"/>
                      </a:cubicBezTo>
                      <a:cubicBezTo>
                        <a:pt x="20" y="76"/>
                        <a:pt x="25" y="69"/>
                        <a:pt x="18" y="66"/>
                      </a:cubicBezTo>
                      <a:cubicBezTo>
                        <a:pt x="6" y="61"/>
                        <a:pt x="4" y="49"/>
                        <a:pt x="0" y="38"/>
                      </a:cubicBezTo>
                      <a:cubicBezTo>
                        <a:pt x="0" y="31"/>
                        <a:pt x="9" y="32"/>
                        <a:pt x="7" y="26"/>
                      </a:cubicBezTo>
                      <a:cubicBezTo>
                        <a:pt x="10" y="22"/>
                        <a:pt x="14" y="18"/>
                        <a:pt x="19" y="14"/>
                      </a:cubicBezTo>
                      <a:cubicBezTo>
                        <a:pt x="26" y="15"/>
                        <a:pt x="34" y="12"/>
                        <a:pt x="42" y="18"/>
                      </a:cubicBezTo>
                      <a:cubicBezTo>
                        <a:pt x="49" y="13"/>
                        <a:pt x="55" y="20"/>
                        <a:pt x="63" y="20"/>
                      </a:cubicBezTo>
                      <a:cubicBezTo>
                        <a:pt x="70" y="17"/>
                        <a:pt x="73" y="11"/>
                        <a:pt x="79" y="18"/>
                      </a:cubicBezTo>
                      <a:cubicBezTo>
                        <a:pt x="88" y="13"/>
                        <a:pt x="94" y="6"/>
                        <a:pt x="102" y="0"/>
                      </a:cubicBezTo>
                      <a:cubicBezTo>
                        <a:pt x="111" y="5"/>
                        <a:pt x="117" y="9"/>
                        <a:pt x="127" y="10"/>
                      </a:cubicBezTo>
                      <a:cubicBezTo>
                        <a:pt x="132" y="21"/>
                        <a:pt x="147" y="18"/>
                        <a:pt x="153" y="26"/>
                      </a:cubicBezTo>
                      <a:cubicBezTo>
                        <a:pt x="154" y="22"/>
                        <a:pt x="160" y="26"/>
                        <a:pt x="160" y="28"/>
                      </a:cubicBezTo>
                      <a:cubicBezTo>
                        <a:pt x="157" y="34"/>
                        <a:pt x="172" y="37"/>
                        <a:pt x="165" y="42"/>
                      </a:cubicBezTo>
                      <a:cubicBezTo>
                        <a:pt x="167" y="44"/>
                        <a:pt x="168" y="47"/>
                        <a:pt x="171" y="47"/>
                      </a:cubicBezTo>
                      <a:cubicBezTo>
                        <a:pt x="178" y="46"/>
                        <a:pt x="178" y="46"/>
                        <a:pt x="178" y="46"/>
                      </a:cubicBezTo>
                      <a:cubicBezTo>
                        <a:pt x="192" y="57"/>
                        <a:pt x="199" y="29"/>
                        <a:pt x="210" y="47"/>
                      </a:cubicBezTo>
                      <a:cubicBezTo>
                        <a:pt x="213" y="44"/>
                        <a:pt x="216" y="35"/>
                        <a:pt x="221" y="39"/>
                      </a:cubicBezTo>
                      <a:cubicBezTo>
                        <a:pt x="227" y="41"/>
                        <a:pt x="227" y="50"/>
                        <a:pt x="225" y="56"/>
                      </a:cubicBezTo>
                      <a:cubicBezTo>
                        <a:pt x="227" y="60"/>
                        <a:pt x="227" y="64"/>
                        <a:pt x="224" y="67"/>
                      </a:cubicBezTo>
                      <a:cubicBezTo>
                        <a:pt x="225" y="71"/>
                        <a:pt x="231" y="73"/>
                        <a:pt x="232" y="78"/>
                      </a:cubicBezTo>
                      <a:cubicBezTo>
                        <a:pt x="231" y="83"/>
                        <a:pt x="241" y="87"/>
                        <a:pt x="235" y="92"/>
                      </a:cubicBezTo>
                      <a:cubicBezTo>
                        <a:pt x="250" y="96"/>
                        <a:pt x="244" y="110"/>
                        <a:pt x="246" y="121"/>
                      </a:cubicBezTo>
                      <a:cubicBezTo>
                        <a:pt x="251" y="125"/>
                        <a:pt x="255" y="121"/>
                        <a:pt x="259" y="123"/>
                      </a:cubicBezTo>
                      <a:cubicBezTo>
                        <a:pt x="260" y="126"/>
                        <a:pt x="261" y="129"/>
                        <a:pt x="264" y="128"/>
                      </a:cubicBezTo>
                      <a:cubicBezTo>
                        <a:pt x="266" y="130"/>
                        <a:pt x="267" y="133"/>
                        <a:pt x="265" y="135"/>
                      </a:cubicBezTo>
                      <a:cubicBezTo>
                        <a:pt x="253" y="129"/>
                        <a:pt x="268" y="152"/>
                        <a:pt x="254" y="141"/>
                      </a:cubicBezTo>
                      <a:cubicBezTo>
                        <a:pt x="253" y="144"/>
                        <a:pt x="251" y="149"/>
                        <a:pt x="252" y="153"/>
                      </a:cubicBezTo>
                      <a:cubicBezTo>
                        <a:pt x="263" y="157"/>
                        <a:pt x="263" y="145"/>
                        <a:pt x="271" y="140"/>
                      </a:cubicBezTo>
                      <a:cubicBezTo>
                        <a:pt x="277" y="141"/>
                        <a:pt x="280" y="133"/>
                        <a:pt x="288" y="134"/>
                      </a:cubicBezTo>
                      <a:cubicBezTo>
                        <a:pt x="299" y="137"/>
                        <a:pt x="296" y="150"/>
                        <a:pt x="300" y="155"/>
                      </a:cubicBezTo>
                      <a:cubicBezTo>
                        <a:pt x="305" y="153"/>
                        <a:pt x="300" y="146"/>
                        <a:pt x="307" y="144"/>
                      </a:cubicBezTo>
                      <a:cubicBezTo>
                        <a:pt x="315" y="144"/>
                        <a:pt x="311" y="152"/>
                        <a:pt x="315" y="156"/>
                      </a:cubicBezTo>
                      <a:cubicBezTo>
                        <a:pt x="327" y="159"/>
                        <a:pt x="319" y="143"/>
                        <a:pt x="329" y="137"/>
                      </a:cubicBezTo>
                      <a:cubicBezTo>
                        <a:pt x="332" y="134"/>
                        <a:pt x="343" y="139"/>
                        <a:pt x="339" y="131"/>
                      </a:cubicBezTo>
                      <a:cubicBezTo>
                        <a:pt x="345" y="126"/>
                        <a:pt x="335" y="119"/>
                        <a:pt x="345" y="118"/>
                      </a:cubicBezTo>
                      <a:cubicBezTo>
                        <a:pt x="354" y="112"/>
                        <a:pt x="341" y="108"/>
                        <a:pt x="346" y="102"/>
                      </a:cubicBezTo>
                      <a:cubicBezTo>
                        <a:pt x="356" y="100"/>
                        <a:pt x="349" y="95"/>
                        <a:pt x="346" y="90"/>
                      </a:cubicBezTo>
                      <a:cubicBezTo>
                        <a:pt x="349" y="78"/>
                        <a:pt x="338" y="71"/>
                        <a:pt x="335" y="61"/>
                      </a:cubicBezTo>
                      <a:cubicBezTo>
                        <a:pt x="341" y="56"/>
                        <a:pt x="340" y="51"/>
                        <a:pt x="338" y="45"/>
                      </a:cubicBezTo>
                      <a:cubicBezTo>
                        <a:pt x="344" y="39"/>
                        <a:pt x="337" y="31"/>
                        <a:pt x="345" y="27"/>
                      </a:cubicBezTo>
                      <a:cubicBezTo>
                        <a:pt x="349" y="25"/>
                        <a:pt x="351" y="32"/>
                        <a:pt x="353" y="35"/>
                      </a:cubicBezTo>
                      <a:cubicBezTo>
                        <a:pt x="361" y="31"/>
                        <a:pt x="365" y="41"/>
                        <a:pt x="369" y="45"/>
                      </a:cubicBezTo>
                      <a:cubicBezTo>
                        <a:pt x="376" y="45"/>
                        <a:pt x="381" y="51"/>
                        <a:pt x="387" y="56"/>
                      </a:cubicBezTo>
                      <a:cubicBezTo>
                        <a:pt x="384" y="59"/>
                        <a:pt x="387" y="63"/>
                        <a:pt x="390" y="63"/>
                      </a:cubicBezTo>
                      <a:cubicBezTo>
                        <a:pt x="406" y="57"/>
                        <a:pt x="403" y="74"/>
                        <a:pt x="415" y="78"/>
                      </a:cubicBezTo>
                      <a:cubicBezTo>
                        <a:pt x="418" y="71"/>
                        <a:pt x="423" y="78"/>
                        <a:pt x="425" y="80"/>
                      </a:cubicBezTo>
                      <a:cubicBezTo>
                        <a:pt x="428" y="83"/>
                        <a:pt x="424" y="88"/>
                        <a:pt x="423" y="92"/>
                      </a:cubicBezTo>
                      <a:cubicBezTo>
                        <a:pt x="416" y="92"/>
                        <a:pt x="417" y="100"/>
                        <a:pt x="423" y="102"/>
                      </a:cubicBezTo>
                      <a:cubicBezTo>
                        <a:pt x="428" y="96"/>
                        <a:pt x="433" y="93"/>
                        <a:pt x="439" y="90"/>
                      </a:cubicBezTo>
                      <a:cubicBezTo>
                        <a:pt x="442" y="92"/>
                        <a:pt x="441" y="98"/>
                        <a:pt x="442" y="100"/>
                      </a:cubicBezTo>
                      <a:cubicBezTo>
                        <a:pt x="446" y="104"/>
                        <a:pt x="451" y="98"/>
                        <a:pt x="453" y="104"/>
                      </a:cubicBezTo>
                      <a:cubicBezTo>
                        <a:pt x="451" y="106"/>
                        <a:pt x="452" y="109"/>
                        <a:pt x="455" y="110"/>
                      </a:cubicBezTo>
                      <a:cubicBezTo>
                        <a:pt x="458" y="108"/>
                        <a:pt x="462" y="104"/>
                        <a:pt x="467" y="107"/>
                      </a:cubicBezTo>
                      <a:cubicBezTo>
                        <a:pt x="467" y="112"/>
                        <a:pt x="477" y="111"/>
                        <a:pt x="475" y="116"/>
                      </a:cubicBezTo>
                      <a:cubicBezTo>
                        <a:pt x="470" y="118"/>
                        <a:pt x="469" y="125"/>
                        <a:pt x="464" y="125"/>
                      </a:cubicBezTo>
                      <a:cubicBezTo>
                        <a:pt x="462" y="129"/>
                        <a:pt x="467" y="129"/>
                        <a:pt x="469" y="129"/>
                      </a:cubicBezTo>
                      <a:cubicBezTo>
                        <a:pt x="473" y="127"/>
                        <a:pt x="481" y="126"/>
                        <a:pt x="483" y="132"/>
                      </a:cubicBezTo>
                      <a:cubicBezTo>
                        <a:pt x="481" y="136"/>
                        <a:pt x="488" y="137"/>
                        <a:pt x="489" y="137"/>
                      </a:cubicBezTo>
                      <a:cubicBezTo>
                        <a:pt x="494" y="140"/>
                        <a:pt x="500" y="133"/>
                        <a:pt x="503" y="141"/>
                      </a:cubicBezTo>
                      <a:cubicBezTo>
                        <a:pt x="496" y="145"/>
                        <a:pt x="502" y="150"/>
                        <a:pt x="497" y="155"/>
                      </a:cubicBezTo>
                      <a:cubicBezTo>
                        <a:pt x="499" y="156"/>
                        <a:pt x="502" y="158"/>
                        <a:pt x="502" y="160"/>
                      </a:cubicBezTo>
                      <a:cubicBezTo>
                        <a:pt x="52" y="160"/>
                        <a:pt x="52" y="160"/>
                        <a:pt x="52" y="16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Freeform 583">
                  <a:extLst>
                    <a:ext uri="{FF2B5EF4-FFF2-40B4-BE49-F238E27FC236}">
                      <a16:creationId xmlns:a16="http://schemas.microsoft.com/office/drawing/2014/main" id="{73B39DDD-92C4-43D3-87E7-BBCD17C218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72" y="1435"/>
                  <a:ext cx="460" cy="99"/>
                </a:xfrm>
                <a:custGeom>
                  <a:avLst/>
                  <a:gdLst>
                    <a:gd name="T0" fmla="*/ 472 w 740"/>
                    <a:gd name="T1" fmla="*/ 0 h 160"/>
                    <a:gd name="T2" fmla="*/ 470 w 740"/>
                    <a:gd name="T3" fmla="*/ 2 h 160"/>
                    <a:gd name="T4" fmla="*/ 468 w 740"/>
                    <a:gd name="T5" fmla="*/ 8 h 160"/>
                    <a:gd name="T6" fmla="*/ 476 w 740"/>
                    <a:gd name="T7" fmla="*/ 10 h 160"/>
                    <a:gd name="T8" fmla="*/ 476 w 740"/>
                    <a:gd name="T9" fmla="*/ 18 h 160"/>
                    <a:gd name="T10" fmla="*/ 482 w 740"/>
                    <a:gd name="T11" fmla="*/ 24 h 160"/>
                    <a:gd name="T12" fmla="*/ 496 w 740"/>
                    <a:gd name="T13" fmla="*/ 18 h 160"/>
                    <a:gd name="T14" fmla="*/ 500 w 740"/>
                    <a:gd name="T15" fmla="*/ 30 h 160"/>
                    <a:gd name="T16" fmla="*/ 517 w 740"/>
                    <a:gd name="T17" fmla="*/ 32 h 160"/>
                    <a:gd name="T18" fmla="*/ 523 w 740"/>
                    <a:gd name="T19" fmla="*/ 30 h 160"/>
                    <a:gd name="T20" fmla="*/ 532 w 740"/>
                    <a:gd name="T21" fmla="*/ 34 h 160"/>
                    <a:gd name="T22" fmla="*/ 541 w 740"/>
                    <a:gd name="T23" fmla="*/ 54 h 160"/>
                    <a:gd name="T24" fmla="*/ 551 w 740"/>
                    <a:gd name="T25" fmla="*/ 50 h 160"/>
                    <a:gd name="T26" fmla="*/ 556 w 740"/>
                    <a:gd name="T27" fmla="*/ 45 h 160"/>
                    <a:gd name="T28" fmla="*/ 561 w 740"/>
                    <a:gd name="T29" fmla="*/ 46 h 160"/>
                    <a:gd name="T30" fmla="*/ 569 w 740"/>
                    <a:gd name="T31" fmla="*/ 46 h 160"/>
                    <a:gd name="T32" fmla="*/ 575 w 740"/>
                    <a:gd name="T33" fmla="*/ 41 h 160"/>
                    <a:gd name="T34" fmla="*/ 598 w 740"/>
                    <a:gd name="T35" fmla="*/ 48 h 160"/>
                    <a:gd name="T36" fmla="*/ 604 w 740"/>
                    <a:gd name="T37" fmla="*/ 37 h 160"/>
                    <a:gd name="T38" fmla="*/ 610 w 740"/>
                    <a:gd name="T39" fmla="*/ 44 h 160"/>
                    <a:gd name="T40" fmla="*/ 625 w 740"/>
                    <a:gd name="T41" fmla="*/ 41 h 160"/>
                    <a:gd name="T42" fmla="*/ 632 w 740"/>
                    <a:gd name="T43" fmla="*/ 47 h 160"/>
                    <a:gd name="T44" fmla="*/ 619 w 740"/>
                    <a:gd name="T45" fmla="*/ 65 h 160"/>
                    <a:gd name="T46" fmla="*/ 617 w 740"/>
                    <a:gd name="T47" fmla="*/ 80 h 160"/>
                    <a:gd name="T48" fmla="*/ 611 w 740"/>
                    <a:gd name="T49" fmla="*/ 87 h 160"/>
                    <a:gd name="T50" fmla="*/ 586 w 740"/>
                    <a:gd name="T51" fmla="*/ 113 h 160"/>
                    <a:gd name="T52" fmla="*/ 593 w 740"/>
                    <a:gd name="T53" fmla="*/ 129 h 160"/>
                    <a:gd name="T54" fmla="*/ 610 w 740"/>
                    <a:gd name="T55" fmla="*/ 104 h 160"/>
                    <a:gd name="T56" fmla="*/ 613 w 740"/>
                    <a:gd name="T57" fmla="*/ 96 h 160"/>
                    <a:gd name="T58" fmla="*/ 620 w 740"/>
                    <a:gd name="T59" fmla="*/ 82 h 160"/>
                    <a:gd name="T60" fmla="*/ 629 w 740"/>
                    <a:gd name="T61" fmla="*/ 65 h 160"/>
                    <a:gd name="T62" fmla="*/ 641 w 740"/>
                    <a:gd name="T63" fmla="*/ 56 h 160"/>
                    <a:gd name="T64" fmla="*/ 659 w 740"/>
                    <a:gd name="T65" fmla="*/ 71 h 160"/>
                    <a:gd name="T66" fmla="*/ 662 w 740"/>
                    <a:gd name="T67" fmla="*/ 83 h 160"/>
                    <a:gd name="T68" fmla="*/ 665 w 740"/>
                    <a:gd name="T69" fmla="*/ 70 h 160"/>
                    <a:gd name="T70" fmla="*/ 685 w 740"/>
                    <a:gd name="T71" fmla="*/ 64 h 160"/>
                    <a:gd name="T72" fmla="*/ 709 w 740"/>
                    <a:gd name="T73" fmla="*/ 76 h 160"/>
                    <a:gd name="T74" fmla="*/ 709 w 740"/>
                    <a:gd name="T75" fmla="*/ 85 h 160"/>
                    <a:gd name="T76" fmla="*/ 716 w 740"/>
                    <a:gd name="T77" fmla="*/ 95 h 160"/>
                    <a:gd name="T78" fmla="*/ 714 w 740"/>
                    <a:gd name="T79" fmla="*/ 100 h 160"/>
                    <a:gd name="T80" fmla="*/ 724 w 740"/>
                    <a:gd name="T81" fmla="*/ 102 h 160"/>
                    <a:gd name="T82" fmla="*/ 725 w 740"/>
                    <a:gd name="T83" fmla="*/ 110 h 160"/>
                    <a:gd name="T84" fmla="*/ 732 w 740"/>
                    <a:gd name="T85" fmla="*/ 114 h 160"/>
                    <a:gd name="T86" fmla="*/ 738 w 740"/>
                    <a:gd name="T87" fmla="*/ 123 h 160"/>
                    <a:gd name="T88" fmla="*/ 731 w 740"/>
                    <a:gd name="T89" fmla="*/ 150 h 160"/>
                    <a:gd name="T90" fmla="*/ 728 w 740"/>
                    <a:gd name="T91" fmla="*/ 160 h 160"/>
                    <a:gd name="T92" fmla="*/ 93 w 740"/>
                    <a:gd name="T93" fmla="*/ 160 h 160"/>
                    <a:gd name="T94" fmla="*/ 88 w 740"/>
                    <a:gd name="T95" fmla="*/ 157 h 160"/>
                    <a:gd name="T96" fmla="*/ 87 w 740"/>
                    <a:gd name="T97" fmla="*/ 160 h 160"/>
                    <a:gd name="T98" fmla="*/ 84 w 740"/>
                    <a:gd name="T99" fmla="*/ 160 h 160"/>
                    <a:gd name="T100" fmla="*/ 79 w 740"/>
                    <a:gd name="T101" fmla="*/ 151 h 160"/>
                    <a:gd name="T102" fmla="*/ 55 w 740"/>
                    <a:gd name="T103" fmla="*/ 103 h 160"/>
                    <a:gd name="T104" fmla="*/ 37 w 740"/>
                    <a:gd name="T105" fmla="*/ 80 h 160"/>
                    <a:gd name="T106" fmla="*/ 13 w 740"/>
                    <a:gd name="T107" fmla="*/ 65 h 160"/>
                    <a:gd name="T108" fmla="*/ 3 w 740"/>
                    <a:gd name="T109" fmla="*/ 59 h 160"/>
                    <a:gd name="T110" fmla="*/ 6 w 740"/>
                    <a:gd name="T111" fmla="*/ 56 h 160"/>
                    <a:gd name="T112" fmla="*/ 4 w 740"/>
                    <a:gd name="T113" fmla="*/ 49 h 160"/>
                    <a:gd name="T114" fmla="*/ 19 w 740"/>
                    <a:gd name="T115" fmla="*/ 18 h 160"/>
                    <a:gd name="T116" fmla="*/ 14 w 740"/>
                    <a:gd name="T117" fmla="*/ 5 h 160"/>
                    <a:gd name="T118" fmla="*/ 22 w 740"/>
                    <a:gd name="T119" fmla="*/ 1 h 160"/>
                    <a:gd name="T120" fmla="*/ 22 w 740"/>
                    <a:gd name="T121" fmla="*/ 0 h 160"/>
                    <a:gd name="T122" fmla="*/ 472 w 740"/>
                    <a:gd name="T123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740" h="160">
                      <a:moveTo>
                        <a:pt x="472" y="0"/>
                      </a:moveTo>
                      <a:cubicBezTo>
                        <a:pt x="472" y="1"/>
                        <a:pt x="471" y="2"/>
                        <a:pt x="470" y="2"/>
                      </a:cubicBezTo>
                      <a:cubicBezTo>
                        <a:pt x="466" y="3"/>
                        <a:pt x="465" y="6"/>
                        <a:pt x="468" y="8"/>
                      </a:cubicBezTo>
                      <a:cubicBezTo>
                        <a:pt x="471" y="8"/>
                        <a:pt x="477" y="6"/>
                        <a:pt x="476" y="10"/>
                      </a:cubicBezTo>
                      <a:cubicBezTo>
                        <a:pt x="475" y="13"/>
                        <a:pt x="471" y="16"/>
                        <a:pt x="476" y="18"/>
                      </a:cubicBezTo>
                      <a:cubicBezTo>
                        <a:pt x="483" y="15"/>
                        <a:pt x="475" y="24"/>
                        <a:pt x="482" y="24"/>
                      </a:cubicBezTo>
                      <a:cubicBezTo>
                        <a:pt x="487" y="22"/>
                        <a:pt x="491" y="13"/>
                        <a:pt x="496" y="18"/>
                      </a:cubicBezTo>
                      <a:cubicBezTo>
                        <a:pt x="495" y="23"/>
                        <a:pt x="496" y="26"/>
                        <a:pt x="500" y="30"/>
                      </a:cubicBezTo>
                      <a:cubicBezTo>
                        <a:pt x="506" y="32"/>
                        <a:pt x="513" y="26"/>
                        <a:pt x="517" y="32"/>
                      </a:cubicBezTo>
                      <a:cubicBezTo>
                        <a:pt x="518" y="31"/>
                        <a:pt x="520" y="28"/>
                        <a:pt x="523" y="30"/>
                      </a:cubicBezTo>
                      <a:cubicBezTo>
                        <a:pt x="522" y="40"/>
                        <a:pt x="528" y="28"/>
                        <a:pt x="532" y="34"/>
                      </a:cubicBezTo>
                      <a:cubicBezTo>
                        <a:pt x="539" y="41"/>
                        <a:pt x="531" y="49"/>
                        <a:pt x="541" y="54"/>
                      </a:cubicBezTo>
                      <a:cubicBezTo>
                        <a:pt x="544" y="54"/>
                        <a:pt x="548" y="44"/>
                        <a:pt x="551" y="50"/>
                      </a:cubicBezTo>
                      <a:cubicBezTo>
                        <a:pt x="555" y="50"/>
                        <a:pt x="554" y="47"/>
                        <a:pt x="556" y="45"/>
                      </a:cubicBezTo>
                      <a:cubicBezTo>
                        <a:pt x="561" y="46"/>
                        <a:pt x="561" y="46"/>
                        <a:pt x="561" y="46"/>
                      </a:cubicBezTo>
                      <a:cubicBezTo>
                        <a:pt x="563" y="46"/>
                        <a:pt x="567" y="44"/>
                        <a:pt x="569" y="46"/>
                      </a:cubicBezTo>
                      <a:cubicBezTo>
                        <a:pt x="570" y="44"/>
                        <a:pt x="572" y="40"/>
                        <a:pt x="575" y="41"/>
                      </a:cubicBezTo>
                      <a:cubicBezTo>
                        <a:pt x="578" y="54"/>
                        <a:pt x="591" y="48"/>
                        <a:pt x="598" y="48"/>
                      </a:cubicBezTo>
                      <a:cubicBezTo>
                        <a:pt x="600" y="45"/>
                        <a:pt x="600" y="39"/>
                        <a:pt x="604" y="37"/>
                      </a:cubicBezTo>
                      <a:cubicBezTo>
                        <a:pt x="606" y="39"/>
                        <a:pt x="612" y="40"/>
                        <a:pt x="610" y="44"/>
                      </a:cubicBezTo>
                      <a:cubicBezTo>
                        <a:pt x="614" y="42"/>
                        <a:pt x="620" y="47"/>
                        <a:pt x="625" y="41"/>
                      </a:cubicBezTo>
                      <a:cubicBezTo>
                        <a:pt x="628" y="42"/>
                        <a:pt x="635" y="41"/>
                        <a:pt x="632" y="47"/>
                      </a:cubicBezTo>
                      <a:cubicBezTo>
                        <a:pt x="632" y="55"/>
                        <a:pt x="623" y="58"/>
                        <a:pt x="619" y="65"/>
                      </a:cubicBezTo>
                      <a:cubicBezTo>
                        <a:pt x="621" y="69"/>
                        <a:pt x="616" y="76"/>
                        <a:pt x="617" y="80"/>
                      </a:cubicBezTo>
                      <a:cubicBezTo>
                        <a:pt x="616" y="84"/>
                        <a:pt x="612" y="85"/>
                        <a:pt x="611" y="87"/>
                      </a:cubicBezTo>
                      <a:cubicBezTo>
                        <a:pt x="606" y="96"/>
                        <a:pt x="592" y="103"/>
                        <a:pt x="586" y="113"/>
                      </a:cubicBezTo>
                      <a:cubicBezTo>
                        <a:pt x="588" y="118"/>
                        <a:pt x="585" y="128"/>
                        <a:pt x="593" y="129"/>
                      </a:cubicBezTo>
                      <a:cubicBezTo>
                        <a:pt x="597" y="120"/>
                        <a:pt x="605" y="113"/>
                        <a:pt x="610" y="104"/>
                      </a:cubicBezTo>
                      <a:cubicBezTo>
                        <a:pt x="611" y="102"/>
                        <a:pt x="610" y="99"/>
                        <a:pt x="613" y="96"/>
                      </a:cubicBezTo>
                      <a:cubicBezTo>
                        <a:pt x="621" y="88"/>
                        <a:pt x="622" y="84"/>
                        <a:pt x="620" y="82"/>
                      </a:cubicBezTo>
                      <a:cubicBezTo>
                        <a:pt x="621" y="76"/>
                        <a:pt x="633" y="73"/>
                        <a:pt x="629" y="65"/>
                      </a:cubicBezTo>
                      <a:cubicBezTo>
                        <a:pt x="632" y="60"/>
                        <a:pt x="637" y="59"/>
                        <a:pt x="641" y="56"/>
                      </a:cubicBezTo>
                      <a:cubicBezTo>
                        <a:pt x="649" y="60"/>
                        <a:pt x="661" y="60"/>
                        <a:pt x="659" y="71"/>
                      </a:cubicBezTo>
                      <a:cubicBezTo>
                        <a:pt x="661" y="75"/>
                        <a:pt x="655" y="82"/>
                        <a:pt x="662" y="83"/>
                      </a:cubicBezTo>
                      <a:cubicBezTo>
                        <a:pt x="665" y="79"/>
                        <a:pt x="662" y="74"/>
                        <a:pt x="665" y="70"/>
                      </a:cubicBezTo>
                      <a:cubicBezTo>
                        <a:pt x="671" y="70"/>
                        <a:pt x="682" y="49"/>
                        <a:pt x="685" y="64"/>
                      </a:cubicBezTo>
                      <a:cubicBezTo>
                        <a:pt x="697" y="57"/>
                        <a:pt x="700" y="69"/>
                        <a:pt x="709" y="76"/>
                      </a:cubicBezTo>
                      <a:cubicBezTo>
                        <a:pt x="712" y="79"/>
                        <a:pt x="707" y="83"/>
                        <a:pt x="709" y="85"/>
                      </a:cubicBezTo>
                      <a:cubicBezTo>
                        <a:pt x="714" y="87"/>
                        <a:pt x="717" y="92"/>
                        <a:pt x="716" y="95"/>
                      </a:cubicBezTo>
                      <a:cubicBezTo>
                        <a:pt x="715" y="96"/>
                        <a:pt x="712" y="98"/>
                        <a:pt x="714" y="100"/>
                      </a:cubicBezTo>
                      <a:cubicBezTo>
                        <a:pt x="717" y="104"/>
                        <a:pt x="720" y="99"/>
                        <a:pt x="724" y="102"/>
                      </a:cubicBezTo>
                      <a:cubicBezTo>
                        <a:pt x="724" y="105"/>
                        <a:pt x="718" y="109"/>
                        <a:pt x="725" y="110"/>
                      </a:cubicBezTo>
                      <a:cubicBezTo>
                        <a:pt x="728" y="110"/>
                        <a:pt x="732" y="111"/>
                        <a:pt x="732" y="114"/>
                      </a:cubicBezTo>
                      <a:cubicBezTo>
                        <a:pt x="722" y="120"/>
                        <a:pt x="736" y="118"/>
                        <a:pt x="738" y="123"/>
                      </a:cubicBezTo>
                      <a:cubicBezTo>
                        <a:pt x="740" y="133"/>
                        <a:pt x="733" y="141"/>
                        <a:pt x="731" y="150"/>
                      </a:cubicBezTo>
                      <a:cubicBezTo>
                        <a:pt x="730" y="154"/>
                        <a:pt x="729" y="157"/>
                        <a:pt x="728" y="160"/>
                      </a:cubicBezTo>
                      <a:cubicBezTo>
                        <a:pt x="93" y="160"/>
                        <a:pt x="93" y="160"/>
                        <a:pt x="93" y="160"/>
                      </a:cubicBezTo>
                      <a:cubicBezTo>
                        <a:pt x="92" y="159"/>
                        <a:pt x="90" y="157"/>
                        <a:pt x="88" y="157"/>
                      </a:cubicBezTo>
                      <a:cubicBezTo>
                        <a:pt x="87" y="158"/>
                        <a:pt x="87" y="159"/>
                        <a:pt x="87" y="160"/>
                      </a:cubicBezTo>
                      <a:cubicBezTo>
                        <a:pt x="84" y="160"/>
                        <a:pt x="84" y="160"/>
                        <a:pt x="84" y="160"/>
                      </a:cubicBezTo>
                      <a:cubicBezTo>
                        <a:pt x="83" y="157"/>
                        <a:pt x="82" y="154"/>
                        <a:pt x="79" y="151"/>
                      </a:cubicBezTo>
                      <a:cubicBezTo>
                        <a:pt x="81" y="129"/>
                        <a:pt x="61" y="120"/>
                        <a:pt x="55" y="103"/>
                      </a:cubicBezTo>
                      <a:cubicBezTo>
                        <a:pt x="51" y="95"/>
                        <a:pt x="34" y="90"/>
                        <a:pt x="37" y="80"/>
                      </a:cubicBezTo>
                      <a:cubicBezTo>
                        <a:pt x="28" y="77"/>
                        <a:pt x="17" y="75"/>
                        <a:pt x="13" y="65"/>
                      </a:cubicBezTo>
                      <a:cubicBezTo>
                        <a:pt x="9" y="65"/>
                        <a:pt x="4" y="64"/>
                        <a:pt x="3" y="59"/>
                      </a:cubicBezTo>
                      <a:cubicBezTo>
                        <a:pt x="0" y="58"/>
                        <a:pt x="4" y="53"/>
                        <a:pt x="6" y="56"/>
                      </a:cubicBezTo>
                      <a:cubicBezTo>
                        <a:pt x="8" y="53"/>
                        <a:pt x="6" y="51"/>
                        <a:pt x="4" y="49"/>
                      </a:cubicBezTo>
                      <a:cubicBezTo>
                        <a:pt x="12" y="41"/>
                        <a:pt x="18" y="28"/>
                        <a:pt x="19" y="18"/>
                      </a:cubicBezTo>
                      <a:cubicBezTo>
                        <a:pt x="7" y="22"/>
                        <a:pt x="16" y="11"/>
                        <a:pt x="14" y="5"/>
                      </a:cubicBezTo>
                      <a:cubicBezTo>
                        <a:pt x="13" y="0"/>
                        <a:pt x="19" y="2"/>
                        <a:pt x="22" y="1"/>
                      </a:cubicBezTo>
                      <a:cubicBezTo>
                        <a:pt x="22" y="1"/>
                        <a:pt x="22" y="0"/>
                        <a:pt x="22" y="0"/>
                      </a:cubicBezTo>
                      <a:cubicBezTo>
                        <a:pt x="472" y="0"/>
                        <a:pt x="472" y="0"/>
                        <a:pt x="47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Freeform 584">
                  <a:extLst>
                    <a:ext uri="{FF2B5EF4-FFF2-40B4-BE49-F238E27FC236}">
                      <a16:creationId xmlns:a16="http://schemas.microsoft.com/office/drawing/2014/main" id="{4DA5916C-FB50-4342-8037-0A7153304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4" y="1545"/>
                  <a:ext cx="10" cy="24"/>
                </a:xfrm>
                <a:custGeom>
                  <a:avLst/>
                  <a:gdLst>
                    <a:gd name="T0" fmla="*/ 15 w 16"/>
                    <a:gd name="T1" fmla="*/ 25 h 39"/>
                    <a:gd name="T2" fmla="*/ 11 w 16"/>
                    <a:gd name="T3" fmla="*/ 39 h 39"/>
                    <a:gd name="T4" fmla="*/ 9 w 16"/>
                    <a:gd name="T5" fmla="*/ 28 h 39"/>
                    <a:gd name="T6" fmla="*/ 3 w 16"/>
                    <a:gd name="T7" fmla="*/ 27 h 39"/>
                    <a:gd name="T8" fmla="*/ 3 w 16"/>
                    <a:gd name="T9" fmla="*/ 10 h 39"/>
                    <a:gd name="T10" fmla="*/ 10 w 16"/>
                    <a:gd name="T11" fmla="*/ 0 h 39"/>
                    <a:gd name="T12" fmla="*/ 14 w 16"/>
                    <a:gd name="T13" fmla="*/ 5 h 39"/>
                    <a:gd name="T14" fmla="*/ 14 w 16"/>
                    <a:gd name="T15" fmla="*/ 10 h 39"/>
                    <a:gd name="T16" fmla="*/ 16 w 16"/>
                    <a:gd name="T17" fmla="*/ 20 h 39"/>
                    <a:gd name="T18" fmla="*/ 15 w 16"/>
                    <a:gd name="T19" fmla="*/ 25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39">
                      <a:moveTo>
                        <a:pt x="15" y="25"/>
                      </a:moveTo>
                      <a:cubicBezTo>
                        <a:pt x="14" y="30"/>
                        <a:pt x="14" y="34"/>
                        <a:pt x="11" y="39"/>
                      </a:cubicBezTo>
                      <a:cubicBezTo>
                        <a:pt x="6" y="37"/>
                        <a:pt x="7" y="34"/>
                        <a:pt x="9" y="28"/>
                      </a:cubicBezTo>
                      <a:cubicBezTo>
                        <a:pt x="6" y="27"/>
                        <a:pt x="5" y="31"/>
                        <a:pt x="3" y="27"/>
                      </a:cubicBezTo>
                      <a:cubicBezTo>
                        <a:pt x="3" y="22"/>
                        <a:pt x="0" y="14"/>
                        <a:pt x="3" y="10"/>
                      </a:cubicBezTo>
                      <a:cubicBezTo>
                        <a:pt x="6" y="9"/>
                        <a:pt x="8" y="5"/>
                        <a:pt x="10" y="0"/>
                      </a:cubicBezTo>
                      <a:cubicBezTo>
                        <a:pt x="12" y="1"/>
                        <a:pt x="12" y="4"/>
                        <a:pt x="14" y="5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5" y="14"/>
                        <a:pt x="15" y="17"/>
                        <a:pt x="16" y="20"/>
                      </a:cubicBezTo>
                      <a:cubicBezTo>
                        <a:pt x="15" y="21"/>
                        <a:pt x="14" y="24"/>
                        <a:pt x="15" y="2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Freeform 585">
                  <a:extLst>
                    <a:ext uri="{FF2B5EF4-FFF2-40B4-BE49-F238E27FC236}">
                      <a16:creationId xmlns:a16="http://schemas.microsoft.com/office/drawing/2014/main" id="{6F861A23-A158-416B-81F8-BFC1DBDAB9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06" y="840"/>
                  <a:ext cx="97" cy="118"/>
                </a:xfrm>
                <a:custGeom>
                  <a:avLst/>
                  <a:gdLst>
                    <a:gd name="T0" fmla="*/ 125 w 157"/>
                    <a:gd name="T1" fmla="*/ 10 h 190"/>
                    <a:gd name="T2" fmla="*/ 111 w 157"/>
                    <a:gd name="T3" fmla="*/ 13 h 190"/>
                    <a:gd name="T4" fmla="*/ 121 w 157"/>
                    <a:gd name="T5" fmla="*/ 28 h 190"/>
                    <a:gd name="T6" fmla="*/ 140 w 157"/>
                    <a:gd name="T7" fmla="*/ 34 h 190"/>
                    <a:gd name="T8" fmla="*/ 141 w 157"/>
                    <a:gd name="T9" fmla="*/ 50 h 190"/>
                    <a:gd name="T10" fmla="*/ 141 w 157"/>
                    <a:gd name="T11" fmla="*/ 82 h 190"/>
                    <a:gd name="T12" fmla="*/ 128 w 157"/>
                    <a:gd name="T13" fmla="*/ 93 h 190"/>
                    <a:gd name="T14" fmla="*/ 122 w 157"/>
                    <a:gd name="T15" fmla="*/ 112 h 190"/>
                    <a:gd name="T16" fmla="*/ 102 w 157"/>
                    <a:gd name="T17" fmla="*/ 119 h 190"/>
                    <a:gd name="T18" fmla="*/ 95 w 157"/>
                    <a:gd name="T19" fmla="*/ 119 h 190"/>
                    <a:gd name="T20" fmla="*/ 102 w 157"/>
                    <a:gd name="T21" fmla="*/ 121 h 190"/>
                    <a:gd name="T22" fmla="*/ 122 w 157"/>
                    <a:gd name="T23" fmla="*/ 121 h 190"/>
                    <a:gd name="T24" fmla="*/ 141 w 157"/>
                    <a:gd name="T25" fmla="*/ 132 h 190"/>
                    <a:gd name="T26" fmla="*/ 126 w 157"/>
                    <a:gd name="T27" fmla="*/ 167 h 190"/>
                    <a:gd name="T28" fmla="*/ 111 w 157"/>
                    <a:gd name="T29" fmla="*/ 167 h 190"/>
                    <a:gd name="T30" fmla="*/ 98 w 157"/>
                    <a:gd name="T31" fmla="*/ 158 h 190"/>
                    <a:gd name="T32" fmla="*/ 76 w 157"/>
                    <a:gd name="T33" fmla="*/ 168 h 190"/>
                    <a:gd name="T34" fmla="*/ 69 w 157"/>
                    <a:gd name="T35" fmla="*/ 178 h 190"/>
                    <a:gd name="T36" fmla="*/ 40 w 157"/>
                    <a:gd name="T37" fmla="*/ 180 h 190"/>
                    <a:gd name="T38" fmla="*/ 6 w 157"/>
                    <a:gd name="T39" fmla="*/ 174 h 190"/>
                    <a:gd name="T40" fmla="*/ 22 w 157"/>
                    <a:gd name="T41" fmla="*/ 130 h 190"/>
                    <a:gd name="T42" fmla="*/ 27 w 157"/>
                    <a:gd name="T43" fmla="*/ 101 h 190"/>
                    <a:gd name="T44" fmla="*/ 67 w 157"/>
                    <a:gd name="T45" fmla="*/ 125 h 190"/>
                    <a:gd name="T46" fmla="*/ 49 w 157"/>
                    <a:gd name="T47" fmla="*/ 106 h 190"/>
                    <a:gd name="T48" fmla="*/ 42 w 157"/>
                    <a:gd name="T49" fmla="*/ 88 h 190"/>
                    <a:gd name="T50" fmla="*/ 18 w 157"/>
                    <a:gd name="T51" fmla="*/ 93 h 190"/>
                    <a:gd name="T52" fmla="*/ 43 w 157"/>
                    <a:gd name="T53" fmla="*/ 56 h 190"/>
                    <a:gd name="T54" fmla="*/ 58 w 157"/>
                    <a:gd name="T55" fmla="*/ 53 h 190"/>
                    <a:gd name="T56" fmla="*/ 59 w 157"/>
                    <a:gd name="T57" fmla="*/ 47 h 190"/>
                    <a:gd name="T58" fmla="*/ 45 w 157"/>
                    <a:gd name="T59" fmla="*/ 42 h 190"/>
                    <a:gd name="T60" fmla="*/ 44 w 157"/>
                    <a:gd name="T61" fmla="*/ 36 h 190"/>
                    <a:gd name="T62" fmla="*/ 26 w 157"/>
                    <a:gd name="T63" fmla="*/ 0 h 190"/>
                    <a:gd name="T64" fmla="*/ 66 w 157"/>
                    <a:gd name="T65" fmla="*/ 10 h 190"/>
                    <a:gd name="T66" fmla="*/ 63 w 157"/>
                    <a:gd name="T67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57" h="190">
                      <a:moveTo>
                        <a:pt x="137" y="0"/>
                      </a:moveTo>
                      <a:cubicBezTo>
                        <a:pt x="133" y="3"/>
                        <a:pt x="127" y="3"/>
                        <a:pt x="125" y="10"/>
                      </a:cubicBezTo>
                      <a:cubicBezTo>
                        <a:pt x="121" y="10"/>
                        <a:pt x="116" y="6"/>
                        <a:pt x="113" y="12"/>
                      </a:cubicBezTo>
                      <a:cubicBezTo>
                        <a:pt x="112" y="12"/>
                        <a:pt x="112" y="13"/>
                        <a:pt x="111" y="13"/>
                      </a:cubicBezTo>
                      <a:cubicBezTo>
                        <a:pt x="119" y="13"/>
                        <a:pt x="126" y="18"/>
                        <a:pt x="132" y="16"/>
                      </a:cubicBezTo>
                      <a:cubicBezTo>
                        <a:pt x="135" y="26"/>
                        <a:pt x="123" y="20"/>
                        <a:pt x="121" y="28"/>
                      </a:cubicBezTo>
                      <a:cubicBezTo>
                        <a:pt x="123" y="32"/>
                        <a:pt x="127" y="26"/>
                        <a:pt x="128" y="29"/>
                      </a:cubicBezTo>
                      <a:cubicBezTo>
                        <a:pt x="129" y="35"/>
                        <a:pt x="135" y="36"/>
                        <a:pt x="140" y="34"/>
                      </a:cubicBezTo>
                      <a:cubicBezTo>
                        <a:pt x="144" y="37"/>
                        <a:pt x="151" y="42"/>
                        <a:pt x="144" y="47"/>
                      </a:cubicBezTo>
                      <a:cubicBezTo>
                        <a:pt x="143" y="48"/>
                        <a:pt x="142" y="49"/>
                        <a:pt x="141" y="50"/>
                      </a:cubicBezTo>
                      <a:cubicBezTo>
                        <a:pt x="157" y="52"/>
                        <a:pt x="146" y="68"/>
                        <a:pt x="147" y="74"/>
                      </a:cubicBezTo>
                      <a:cubicBezTo>
                        <a:pt x="144" y="74"/>
                        <a:pt x="142" y="78"/>
                        <a:pt x="141" y="82"/>
                      </a:cubicBezTo>
                      <a:cubicBezTo>
                        <a:pt x="135" y="82"/>
                        <a:pt x="129" y="73"/>
                        <a:pt x="123" y="79"/>
                      </a:cubicBezTo>
                      <a:cubicBezTo>
                        <a:pt x="120" y="85"/>
                        <a:pt x="134" y="87"/>
                        <a:pt x="128" y="93"/>
                      </a:cubicBezTo>
                      <a:cubicBezTo>
                        <a:pt x="132" y="95"/>
                        <a:pt x="135" y="95"/>
                        <a:pt x="135" y="100"/>
                      </a:cubicBezTo>
                      <a:cubicBezTo>
                        <a:pt x="128" y="105"/>
                        <a:pt x="130" y="115"/>
                        <a:pt x="122" y="112"/>
                      </a:cubicBezTo>
                      <a:cubicBezTo>
                        <a:pt x="118" y="113"/>
                        <a:pt x="116" y="118"/>
                        <a:pt x="113" y="121"/>
                      </a:cubicBezTo>
                      <a:cubicBezTo>
                        <a:pt x="109" y="120"/>
                        <a:pt x="106" y="119"/>
                        <a:pt x="102" y="119"/>
                      </a:cubicBezTo>
                      <a:cubicBezTo>
                        <a:pt x="96" y="115"/>
                        <a:pt x="90" y="108"/>
                        <a:pt x="87" y="105"/>
                      </a:cubicBezTo>
                      <a:cubicBezTo>
                        <a:pt x="84" y="110"/>
                        <a:pt x="91" y="115"/>
                        <a:pt x="95" y="119"/>
                      </a:cubicBezTo>
                      <a:cubicBezTo>
                        <a:pt x="91" y="120"/>
                        <a:pt x="93" y="123"/>
                        <a:pt x="95" y="124"/>
                      </a:cubicBezTo>
                      <a:cubicBezTo>
                        <a:pt x="97" y="123"/>
                        <a:pt x="100" y="122"/>
                        <a:pt x="102" y="121"/>
                      </a:cubicBezTo>
                      <a:cubicBezTo>
                        <a:pt x="106" y="120"/>
                        <a:pt x="111" y="129"/>
                        <a:pt x="114" y="123"/>
                      </a:cubicBezTo>
                      <a:cubicBezTo>
                        <a:pt x="118" y="124"/>
                        <a:pt x="119" y="121"/>
                        <a:pt x="122" y="121"/>
                      </a:cubicBezTo>
                      <a:cubicBezTo>
                        <a:pt x="128" y="123"/>
                        <a:pt x="124" y="132"/>
                        <a:pt x="132" y="133"/>
                      </a:cubicBezTo>
                      <a:cubicBezTo>
                        <a:pt x="135" y="130"/>
                        <a:pt x="139" y="129"/>
                        <a:pt x="141" y="132"/>
                      </a:cubicBezTo>
                      <a:cubicBezTo>
                        <a:pt x="153" y="139"/>
                        <a:pt x="138" y="147"/>
                        <a:pt x="140" y="156"/>
                      </a:cubicBezTo>
                      <a:cubicBezTo>
                        <a:pt x="131" y="154"/>
                        <a:pt x="134" y="163"/>
                        <a:pt x="126" y="167"/>
                      </a:cubicBezTo>
                      <a:cubicBezTo>
                        <a:pt x="120" y="168"/>
                        <a:pt x="117" y="181"/>
                        <a:pt x="112" y="173"/>
                      </a:cubicBezTo>
                      <a:cubicBezTo>
                        <a:pt x="113" y="169"/>
                        <a:pt x="111" y="169"/>
                        <a:pt x="111" y="167"/>
                      </a:cubicBezTo>
                      <a:cubicBezTo>
                        <a:pt x="112" y="163"/>
                        <a:pt x="105" y="165"/>
                        <a:pt x="103" y="164"/>
                      </a:cubicBezTo>
                      <a:cubicBezTo>
                        <a:pt x="103" y="163"/>
                        <a:pt x="99" y="162"/>
                        <a:pt x="98" y="158"/>
                      </a:cubicBezTo>
                      <a:cubicBezTo>
                        <a:pt x="92" y="156"/>
                        <a:pt x="96" y="162"/>
                        <a:pt x="94" y="165"/>
                      </a:cubicBezTo>
                      <a:cubicBezTo>
                        <a:pt x="88" y="181"/>
                        <a:pt x="82" y="152"/>
                        <a:pt x="76" y="168"/>
                      </a:cubicBezTo>
                      <a:cubicBezTo>
                        <a:pt x="70" y="160"/>
                        <a:pt x="70" y="170"/>
                        <a:pt x="63" y="172"/>
                      </a:cubicBezTo>
                      <a:cubicBezTo>
                        <a:pt x="65" y="175"/>
                        <a:pt x="68" y="174"/>
                        <a:pt x="69" y="178"/>
                      </a:cubicBezTo>
                      <a:cubicBezTo>
                        <a:pt x="66" y="182"/>
                        <a:pt x="57" y="178"/>
                        <a:pt x="53" y="181"/>
                      </a:cubicBezTo>
                      <a:cubicBezTo>
                        <a:pt x="48" y="178"/>
                        <a:pt x="45" y="178"/>
                        <a:pt x="40" y="180"/>
                      </a:cubicBezTo>
                      <a:cubicBezTo>
                        <a:pt x="36" y="172"/>
                        <a:pt x="33" y="183"/>
                        <a:pt x="27" y="180"/>
                      </a:cubicBezTo>
                      <a:cubicBezTo>
                        <a:pt x="19" y="168"/>
                        <a:pt x="13" y="190"/>
                        <a:pt x="6" y="174"/>
                      </a:cubicBezTo>
                      <a:cubicBezTo>
                        <a:pt x="13" y="163"/>
                        <a:pt x="0" y="149"/>
                        <a:pt x="18" y="139"/>
                      </a:cubicBezTo>
                      <a:cubicBezTo>
                        <a:pt x="29" y="141"/>
                        <a:pt x="19" y="133"/>
                        <a:pt x="22" y="130"/>
                      </a:cubicBezTo>
                      <a:cubicBezTo>
                        <a:pt x="15" y="125"/>
                        <a:pt x="22" y="116"/>
                        <a:pt x="12" y="110"/>
                      </a:cubicBezTo>
                      <a:cubicBezTo>
                        <a:pt x="11" y="102"/>
                        <a:pt x="22" y="101"/>
                        <a:pt x="27" y="101"/>
                      </a:cubicBezTo>
                      <a:cubicBezTo>
                        <a:pt x="39" y="106"/>
                        <a:pt x="45" y="120"/>
                        <a:pt x="49" y="129"/>
                      </a:cubicBezTo>
                      <a:cubicBezTo>
                        <a:pt x="56" y="127"/>
                        <a:pt x="62" y="134"/>
                        <a:pt x="67" y="125"/>
                      </a:cubicBezTo>
                      <a:cubicBezTo>
                        <a:pt x="66" y="118"/>
                        <a:pt x="60" y="120"/>
                        <a:pt x="56" y="118"/>
                      </a:cubicBezTo>
                      <a:cubicBezTo>
                        <a:pt x="60" y="110"/>
                        <a:pt x="47" y="115"/>
                        <a:pt x="49" y="106"/>
                      </a:cubicBezTo>
                      <a:cubicBezTo>
                        <a:pt x="60" y="97"/>
                        <a:pt x="39" y="97"/>
                        <a:pt x="48" y="88"/>
                      </a:cubicBezTo>
                      <a:cubicBezTo>
                        <a:pt x="47" y="84"/>
                        <a:pt x="44" y="83"/>
                        <a:pt x="42" y="88"/>
                      </a:cubicBezTo>
                      <a:cubicBezTo>
                        <a:pt x="40" y="93"/>
                        <a:pt x="33" y="88"/>
                        <a:pt x="33" y="86"/>
                      </a:cubicBezTo>
                      <a:cubicBezTo>
                        <a:pt x="27" y="87"/>
                        <a:pt x="23" y="98"/>
                        <a:pt x="18" y="93"/>
                      </a:cubicBezTo>
                      <a:cubicBezTo>
                        <a:pt x="11" y="83"/>
                        <a:pt x="17" y="77"/>
                        <a:pt x="20" y="68"/>
                      </a:cubicBezTo>
                      <a:cubicBezTo>
                        <a:pt x="26" y="62"/>
                        <a:pt x="33" y="52"/>
                        <a:pt x="43" y="56"/>
                      </a:cubicBezTo>
                      <a:cubicBezTo>
                        <a:pt x="48" y="62"/>
                        <a:pt x="54" y="56"/>
                        <a:pt x="60" y="61"/>
                      </a:cubicBezTo>
                      <a:cubicBezTo>
                        <a:pt x="72" y="66"/>
                        <a:pt x="62" y="55"/>
                        <a:pt x="58" y="53"/>
                      </a:cubicBezTo>
                      <a:cubicBezTo>
                        <a:pt x="61" y="49"/>
                        <a:pt x="67" y="52"/>
                        <a:pt x="67" y="46"/>
                      </a:cubicBezTo>
                      <a:cubicBezTo>
                        <a:pt x="64" y="44"/>
                        <a:pt x="62" y="44"/>
                        <a:pt x="59" y="47"/>
                      </a:cubicBezTo>
                      <a:cubicBezTo>
                        <a:pt x="55" y="47"/>
                        <a:pt x="44" y="50"/>
                        <a:pt x="43" y="46"/>
                      </a:cubicBezTo>
                      <a:cubicBezTo>
                        <a:pt x="43" y="42"/>
                        <a:pt x="43" y="42"/>
                        <a:pt x="45" y="42"/>
                      </a:cubicBezTo>
                      <a:cubicBezTo>
                        <a:pt x="44" y="43"/>
                        <a:pt x="45" y="41"/>
                        <a:pt x="45" y="42"/>
                      </a:cubicBezTo>
                      <a:cubicBezTo>
                        <a:pt x="55" y="40"/>
                        <a:pt x="45" y="40"/>
                        <a:pt x="44" y="36"/>
                      </a:cubicBezTo>
                      <a:cubicBezTo>
                        <a:pt x="42" y="27"/>
                        <a:pt x="35" y="14"/>
                        <a:pt x="27" y="5"/>
                      </a:cubicBezTo>
                      <a:cubicBezTo>
                        <a:pt x="27" y="4"/>
                        <a:pt x="27" y="2"/>
                        <a:pt x="26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8" y="4"/>
                        <a:pt x="62" y="8"/>
                        <a:pt x="66" y="10"/>
                      </a:cubicBezTo>
                      <a:cubicBezTo>
                        <a:pt x="67" y="9"/>
                        <a:pt x="68" y="12"/>
                        <a:pt x="69" y="10"/>
                      </a:cubicBezTo>
                      <a:cubicBezTo>
                        <a:pt x="68" y="7"/>
                        <a:pt x="65" y="4"/>
                        <a:pt x="63" y="0"/>
                      </a:cubicBezTo>
                      <a:cubicBezTo>
                        <a:pt x="137" y="0"/>
                        <a:pt x="137" y="0"/>
                        <a:pt x="13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Freeform 586">
                  <a:extLst>
                    <a:ext uri="{FF2B5EF4-FFF2-40B4-BE49-F238E27FC236}">
                      <a16:creationId xmlns:a16="http://schemas.microsoft.com/office/drawing/2014/main" id="{2BBBF04F-BE2A-4861-9698-E810B1DB68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8" y="828"/>
                  <a:ext cx="25" cy="12"/>
                </a:xfrm>
                <a:custGeom>
                  <a:avLst/>
                  <a:gdLst>
                    <a:gd name="T0" fmla="*/ 12 w 40"/>
                    <a:gd name="T1" fmla="*/ 18 h 18"/>
                    <a:gd name="T2" fmla="*/ 8 w 40"/>
                    <a:gd name="T3" fmla="*/ 2 h 18"/>
                    <a:gd name="T4" fmla="*/ 40 w 40"/>
                    <a:gd name="T5" fmla="*/ 18 h 18"/>
                    <a:gd name="T6" fmla="*/ 12 w 40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18">
                      <a:moveTo>
                        <a:pt x="12" y="18"/>
                      </a:moveTo>
                      <a:cubicBezTo>
                        <a:pt x="9" y="12"/>
                        <a:pt x="0" y="6"/>
                        <a:pt x="8" y="2"/>
                      </a:cubicBezTo>
                      <a:cubicBezTo>
                        <a:pt x="21" y="0"/>
                        <a:pt x="30" y="9"/>
                        <a:pt x="40" y="18"/>
                      </a:cubicBezTo>
                      <a:cubicBezTo>
                        <a:pt x="12" y="18"/>
                        <a:pt x="12" y="18"/>
                        <a:pt x="12" y="1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Freeform 587">
                  <a:extLst>
                    <a:ext uri="{FF2B5EF4-FFF2-40B4-BE49-F238E27FC236}">
                      <a16:creationId xmlns:a16="http://schemas.microsoft.com/office/drawing/2014/main" id="{13951282-C05A-4BE2-8F35-032A8A179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30" y="725"/>
                  <a:ext cx="131" cy="115"/>
                </a:xfrm>
                <a:custGeom>
                  <a:avLst/>
                  <a:gdLst>
                    <a:gd name="T0" fmla="*/ 101 w 210"/>
                    <a:gd name="T1" fmla="*/ 184 h 184"/>
                    <a:gd name="T2" fmla="*/ 85 w 210"/>
                    <a:gd name="T3" fmla="*/ 168 h 184"/>
                    <a:gd name="T4" fmla="*/ 92 w 210"/>
                    <a:gd name="T5" fmla="*/ 159 h 184"/>
                    <a:gd name="T6" fmla="*/ 106 w 210"/>
                    <a:gd name="T7" fmla="*/ 148 h 184"/>
                    <a:gd name="T8" fmla="*/ 114 w 210"/>
                    <a:gd name="T9" fmla="*/ 128 h 184"/>
                    <a:gd name="T10" fmla="*/ 104 w 210"/>
                    <a:gd name="T11" fmla="*/ 117 h 184"/>
                    <a:gd name="T12" fmla="*/ 103 w 210"/>
                    <a:gd name="T13" fmla="*/ 133 h 184"/>
                    <a:gd name="T14" fmla="*/ 83 w 210"/>
                    <a:gd name="T15" fmla="*/ 151 h 184"/>
                    <a:gd name="T16" fmla="*/ 74 w 210"/>
                    <a:gd name="T17" fmla="*/ 146 h 184"/>
                    <a:gd name="T18" fmla="*/ 63 w 210"/>
                    <a:gd name="T19" fmla="*/ 156 h 184"/>
                    <a:gd name="T20" fmla="*/ 51 w 210"/>
                    <a:gd name="T21" fmla="*/ 153 h 184"/>
                    <a:gd name="T22" fmla="*/ 54 w 210"/>
                    <a:gd name="T23" fmla="*/ 138 h 184"/>
                    <a:gd name="T24" fmla="*/ 38 w 210"/>
                    <a:gd name="T25" fmla="*/ 154 h 184"/>
                    <a:gd name="T26" fmla="*/ 31 w 210"/>
                    <a:gd name="T27" fmla="*/ 141 h 184"/>
                    <a:gd name="T28" fmla="*/ 50 w 210"/>
                    <a:gd name="T29" fmla="*/ 132 h 184"/>
                    <a:gd name="T30" fmla="*/ 48 w 210"/>
                    <a:gd name="T31" fmla="*/ 131 h 184"/>
                    <a:gd name="T32" fmla="*/ 22 w 210"/>
                    <a:gd name="T33" fmla="*/ 138 h 184"/>
                    <a:gd name="T34" fmla="*/ 18 w 210"/>
                    <a:gd name="T35" fmla="*/ 136 h 184"/>
                    <a:gd name="T36" fmla="*/ 24 w 210"/>
                    <a:gd name="T37" fmla="*/ 126 h 184"/>
                    <a:gd name="T38" fmla="*/ 22 w 210"/>
                    <a:gd name="T39" fmla="*/ 112 h 184"/>
                    <a:gd name="T40" fmla="*/ 12 w 210"/>
                    <a:gd name="T41" fmla="*/ 117 h 184"/>
                    <a:gd name="T42" fmla="*/ 11 w 210"/>
                    <a:gd name="T43" fmla="*/ 108 h 184"/>
                    <a:gd name="T44" fmla="*/ 0 w 210"/>
                    <a:gd name="T45" fmla="*/ 103 h 184"/>
                    <a:gd name="T46" fmla="*/ 12 w 210"/>
                    <a:gd name="T47" fmla="*/ 94 h 184"/>
                    <a:gd name="T48" fmla="*/ 19 w 210"/>
                    <a:gd name="T49" fmla="*/ 87 h 184"/>
                    <a:gd name="T50" fmla="*/ 36 w 210"/>
                    <a:gd name="T51" fmla="*/ 86 h 184"/>
                    <a:gd name="T52" fmla="*/ 48 w 210"/>
                    <a:gd name="T53" fmla="*/ 82 h 184"/>
                    <a:gd name="T54" fmla="*/ 38 w 210"/>
                    <a:gd name="T55" fmla="*/ 75 h 184"/>
                    <a:gd name="T56" fmla="*/ 39 w 210"/>
                    <a:gd name="T57" fmla="*/ 62 h 184"/>
                    <a:gd name="T58" fmla="*/ 51 w 210"/>
                    <a:gd name="T59" fmla="*/ 69 h 184"/>
                    <a:gd name="T60" fmla="*/ 65 w 210"/>
                    <a:gd name="T61" fmla="*/ 71 h 184"/>
                    <a:gd name="T62" fmla="*/ 72 w 210"/>
                    <a:gd name="T63" fmla="*/ 76 h 184"/>
                    <a:gd name="T64" fmla="*/ 59 w 210"/>
                    <a:gd name="T65" fmla="*/ 59 h 184"/>
                    <a:gd name="T66" fmla="*/ 58 w 210"/>
                    <a:gd name="T67" fmla="*/ 46 h 184"/>
                    <a:gd name="T68" fmla="*/ 75 w 210"/>
                    <a:gd name="T69" fmla="*/ 51 h 184"/>
                    <a:gd name="T70" fmla="*/ 70 w 210"/>
                    <a:gd name="T71" fmla="*/ 44 h 184"/>
                    <a:gd name="T72" fmla="*/ 87 w 210"/>
                    <a:gd name="T73" fmla="*/ 32 h 184"/>
                    <a:gd name="T74" fmla="*/ 91 w 210"/>
                    <a:gd name="T75" fmla="*/ 33 h 184"/>
                    <a:gd name="T76" fmla="*/ 94 w 210"/>
                    <a:gd name="T77" fmla="*/ 28 h 184"/>
                    <a:gd name="T78" fmla="*/ 110 w 210"/>
                    <a:gd name="T79" fmla="*/ 25 h 184"/>
                    <a:gd name="T80" fmla="*/ 119 w 210"/>
                    <a:gd name="T81" fmla="*/ 18 h 184"/>
                    <a:gd name="T82" fmla="*/ 128 w 210"/>
                    <a:gd name="T83" fmla="*/ 10 h 184"/>
                    <a:gd name="T84" fmla="*/ 149 w 210"/>
                    <a:gd name="T85" fmla="*/ 6 h 184"/>
                    <a:gd name="T86" fmla="*/ 151 w 210"/>
                    <a:gd name="T87" fmla="*/ 15 h 184"/>
                    <a:gd name="T88" fmla="*/ 163 w 210"/>
                    <a:gd name="T89" fmla="*/ 4 h 184"/>
                    <a:gd name="T90" fmla="*/ 178 w 210"/>
                    <a:gd name="T91" fmla="*/ 9 h 184"/>
                    <a:gd name="T92" fmla="*/ 193 w 210"/>
                    <a:gd name="T93" fmla="*/ 9 h 184"/>
                    <a:gd name="T94" fmla="*/ 206 w 210"/>
                    <a:gd name="T95" fmla="*/ 24 h 184"/>
                    <a:gd name="T96" fmla="*/ 205 w 210"/>
                    <a:gd name="T97" fmla="*/ 40 h 184"/>
                    <a:gd name="T98" fmla="*/ 191 w 210"/>
                    <a:gd name="T99" fmla="*/ 58 h 184"/>
                    <a:gd name="T100" fmla="*/ 182 w 210"/>
                    <a:gd name="T101" fmla="*/ 64 h 184"/>
                    <a:gd name="T102" fmla="*/ 190 w 210"/>
                    <a:gd name="T103" fmla="*/ 71 h 184"/>
                    <a:gd name="T104" fmla="*/ 191 w 210"/>
                    <a:gd name="T105" fmla="*/ 73 h 184"/>
                    <a:gd name="T106" fmla="*/ 199 w 210"/>
                    <a:gd name="T107" fmla="*/ 64 h 184"/>
                    <a:gd name="T108" fmla="*/ 198 w 210"/>
                    <a:gd name="T109" fmla="*/ 129 h 184"/>
                    <a:gd name="T110" fmla="*/ 192 w 210"/>
                    <a:gd name="T111" fmla="*/ 146 h 184"/>
                    <a:gd name="T112" fmla="*/ 194 w 210"/>
                    <a:gd name="T113" fmla="*/ 159 h 184"/>
                    <a:gd name="T114" fmla="*/ 178 w 210"/>
                    <a:gd name="T115" fmla="*/ 169 h 184"/>
                    <a:gd name="T116" fmla="*/ 169 w 210"/>
                    <a:gd name="T117" fmla="*/ 166 h 184"/>
                    <a:gd name="T118" fmla="*/ 179 w 210"/>
                    <a:gd name="T119" fmla="*/ 180 h 184"/>
                    <a:gd name="T120" fmla="*/ 175 w 210"/>
                    <a:gd name="T121" fmla="*/ 184 h 184"/>
                    <a:gd name="T122" fmla="*/ 101 w 210"/>
                    <a:gd name="T12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0" h="184">
                      <a:moveTo>
                        <a:pt x="101" y="184"/>
                      </a:moveTo>
                      <a:cubicBezTo>
                        <a:pt x="96" y="179"/>
                        <a:pt x="91" y="173"/>
                        <a:pt x="85" y="168"/>
                      </a:cubicBezTo>
                      <a:cubicBezTo>
                        <a:pt x="80" y="164"/>
                        <a:pt x="87" y="162"/>
                        <a:pt x="92" y="159"/>
                      </a:cubicBezTo>
                      <a:cubicBezTo>
                        <a:pt x="99" y="161"/>
                        <a:pt x="102" y="153"/>
                        <a:pt x="106" y="148"/>
                      </a:cubicBezTo>
                      <a:cubicBezTo>
                        <a:pt x="98" y="142"/>
                        <a:pt x="109" y="134"/>
                        <a:pt x="114" y="128"/>
                      </a:cubicBezTo>
                      <a:cubicBezTo>
                        <a:pt x="106" y="131"/>
                        <a:pt x="108" y="120"/>
                        <a:pt x="104" y="117"/>
                      </a:cubicBezTo>
                      <a:cubicBezTo>
                        <a:pt x="99" y="121"/>
                        <a:pt x="106" y="127"/>
                        <a:pt x="103" y="133"/>
                      </a:cubicBezTo>
                      <a:cubicBezTo>
                        <a:pt x="101" y="141"/>
                        <a:pt x="90" y="147"/>
                        <a:pt x="83" y="151"/>
                      </a:cubicBezTo>
                      <a:cubicBezTo>
                        <a:pt x="79" y="155"/>
                        <a:pt x="71" y="150"/>
                        <a:pt x="74" y="146"/>
                      </a:cubicBezTo>
                      <a:cubicBezTo>
                        <a:pt x="66" y="143"/>
                        <a:pt x="72" y="156"/>
                        <a:pt x="63" y="156"/>
                      </a:cubicBezTo>
                      <a:cubicBezTo>
                        <a:pt x="61" y="150"/>
                        <a:pt x="55" y="156"/>
                        <a:pt x="51" y="153"/>
                      </a:cubicBezTo>
                      <a:cubicBezTo>
                        <a:pt x="46" y="147"/>
                        <a:pt x="60" y="142"/>
                        <a:pt x="54" y="138"/>
                      </a:cubicBezTo>
                      <a:cubicBezTo>
                        <a:pt x="48" y="141"/>
                        <a:pt x="48" y="152"/>
                        <a:pt x="38" y="154"/>
                      </a:cubicBezTo>
                      <a:cubicBezTo>
                        <a:pt x="33" y="151"/>
                        <a:pt x="26" y="146"/>
                        <a:pt x="31" y="141"/>
                      </a:cubicBezTo>
                      <a:cubicBezTo>
                        <a:pt x="37" y="142"/>
                        <a:pt x="47" y="137"/>
                        <a:pt x="50" y="132"/>
                      </a:cubicBezTo>
                      <a:cubicBezTo>
                        <a:pt x="48" y="131"/>
                        <a:pt x="48" y="131"/>
                        <a:pt x="48" y="131"/>
                      </a:cubicBezTo>
                      <a:cubicBezTo>
                        <a:pt x="40" y="136"/>
                        <a:pt x="31" y="133"/>
                        <a:pt x="22" y="138"/>
                      </a:cubicBezTo>
                      <a:cubicBezTo>
                        <a:pt x="21" y="139"/>
                        <a:pt x="19" y="138"/>
                        <a:pt x="18" y="136"/>
                      </a:cubicBezTo>
                      <a:cubicBezTo>
                        <a:pt x="15" y="133"/>
                        <a:pt x="21" y="127"/>
                        <a:pt x="24" y="126"/>
                      </a:cubicBezTo>
                      <a:cubicBezTo>
                        <a:pt x="22" y="121"/>
                        <a:pt x="22" y="116"/>
                        <a:pt x="22" y="112"/>
                      </a:cubicBezTo>
                      <a:cubicBezTo>
                        <a:pt x="18" y="113"/>
                        <a:pt x="16" y="116"/>
                        <a:pt x="12" y="117"/>
                      </a:cubicBezTo>
                      <a:cubicBezTo>
                        <a:pt x="7" y="115"/>
                        <a:pt x="10" y="111"/>
                        <a:pt x="11" y="108"/>
                      </a:cubicBezTo>
                      <a:cubicBezTo>
                        <a:pt x="12" y="98"/>
                        <a:pt x="0" y="114"/>
                        <a:pt x="0" y="103"/>
                      </a:cubicBezTo>
                      <a:cubicBezTo>
                        <a:pt x="0" y="98"/>
                        <a:pt x="5" y="92"/>
                        <a:pt x="12" y="94"/>
                      </a:cubicBezTo>
                      <a:cubicBezTo>
                        <a:pt x="17" y="95"/>
                        <a:pt x="19" y="90"/>
                        <a:pt x="19" y="87"/>
                      </a:cubicBezTo>
                      <a:cubicBezTo>
                        <a:pt x="21" y="77"/>
                        <a:pt x="32" y="83"/>
                        <a:pt x="36" y="86"/>
                      </a:cubicBezTo>
                      <a:cubicBezTo>
                        <a:pt x="37" y="79"/>
                        <a:pt x="44" y="83"/>
                        <a:pt x="48" y="82"/>
                      </a:cubicBezTo>
                      <a:cubicBezTo>
                        <a:pt x="51" y="75"/>
                        <a:pt x="40" y="80"/>
                        <a:pt x="38" y="75"/>
                      </a:cubicBezTo>
                      <a:cubicBezTo>
                        <a:pt x="46" y="70"/>
                        <a:pt x="32" y="66"/>
                        <a:pt x="39" y="62"/>
                      </a:cubicBezTo>
                      <a:cubicBezTo>
                        <a:pt x="45" y="59"/>
                        <a:pt x="47" y="66"/>
                        <a:pt x="51" y="69"/>
                      </a:cubicBezTo>
                      <a:cubicBezTo>
                        <a:pt x="54" y="73"/>
                        <a:pt x="60" y="73"/>
                        <a:pt x="65" y="71"/>
                      </a:cubicBezTo>
                      <a:cubicBezTo>
                        <a:pt x="67" y="70"/>
                        <a:pt x="69" y="78"/>
                        <a:pt x="72" y="76"/>
                      </a:cubicBezTo>
                      <a:cubicBezTo>
                        <a:pt x="66" y="69"/>
                        <a:pt x="67" y="65"/>
                        <a:pt x="59" y="59"/>
                      </a:cubicBezTo>
                      <a:cubicBezTo>
                        <a:pt x="59" y="55"/>
                        <a:pt x="66" y="49"/>
                        <a:pt x="58" y="46"/>
                      </a:cubicBezTo>
                      <a:cubicBezTo>
                        <a:pt x="64" y="39"/>
                        <a:pt x="68" y="52"/>
                        <a:pt x="75" y="51"/>
                      </a:cubicBezTo>
                      <a:cubicBezTo>
                        <a:pt x="77" y="48"/>
                        <a:pt x="72" y="46"/>
                        <a:pt x="70" y="44"/>
                      </a:cubicBezTo>
                      <a:cubicBezTo>
                        <a:pt x="65" y="28"/>
                        <a:pt x="84" y="40"/>
                        <a:pt x="87" y="32"/>
                      </a:cubicBezTo>
                      <a:cubicBezTo>
                        <a:pt x="89" y="32"/>
                        <a:pt x="89" y="37"/>
                        <a:pt x="91" y="33"/>
                      </a:cubicBezTo>
                      <a:cubicBezTo>
                        <a:pt x="92" y="32"/>
                        <a:pt x="93" y="30"/>
                        <a:pt x="94" y="28"/>
                      </a:cubicBezTo>
                      <a:cubicBezTo>
                        <a:pt x="100" y="30"/>
                        <a:pt x="103" y="22"/>
                        <a:pt x="110" y="25"/>
                      </a:cubicBezTo>
                      <a:cubicBezTo>
                        <a:pt x="118" y="29"/>
                        <a:pt x="112" y="20"/>
                        <a:pt x="119" y="18"/>
                      </a:cubicBezTo>
                      <a:cubicBezTo>
                        <a:pt x="129" y="19"/>
                        <a:pt x="120" y="10"/>
                        <a:pt x="128" y="10"/>
                      </a:cubicBezTo>
                      <a:cubicBezTo>
                        <a:pt x="133" y="4"/>
                        <a:pt x="142" y="7"/>
                        <a:pt x="149" y="6"/>
                      </a:cubicBezTo>
                      <a:cubicBezTo>
                        <a:pt x="148" y="9"/>
                        <a:pt x="146" y="14"/>
                        <a:pt x="151" y="15"/>
                      </a:cubicBezTo>
                      <a:cubicBezTo>
                        <a:pt x="157" y="13"/>
                        <a:pt x="158" y="7"/>
                        <a:pt x="163" y="4"/>
                      </a:cubicBezTo>
                      <a:cubicBezTo>
                        <a:pt x="171" y="0"/>
                        <a:pt x="171" y="14"/>
                        <a:pt x="178" y="9"/>
                      </a:cubicBezTo>
                      <a:cubicBezTo>
                        <a:pt x="183" y="14"/>
                        <a:pt x="189" y="13"/>
                        <a:pt x="193" y="9"/>
                      </a:cubicBezTo>
                      <a:cubicBezTo>
                        <a:pt x="200" y="10"/>
                        <a:pt x="204" y="18"/>
                        <a:pt x="206" y="24"/>
                      </a:cubicBezTo>
                      <a:cubicBezTo>
                        <a:pt x="203" y="30"/>
                        <a:pt x="209" y="33"/>
                        <a:pt x="205" y="40"/>
                      </a:cubicBezTo>
                      <a:cubicBezTo>
                        <a:pt x="200" y="44"/>
                        <a:pt x="190" y="52"/>
                        <a:pt x="191" y="58"/>
                      </a:cubicBezTo>
                      <a:cubicBezTo>
                        <a:pt x="188" y="63"/>
                        <a:pt x="185" y="59"/>
                        <a:pt x="182" y="64"/>
                      </a:cubicBezTo>
                      <a:cubicBezTo>
                        <a:pt x="183" y="74"/>
                        <a:pt x="191" y="61"/>
                        <a:pt x="190" y="71"/>
                      </a:cubicBezTo>
                      <a:cubicBezTo>
                        <a:pt x="190" y="72"/>
                        <a:pt x="191" y="72"/>
                        <a:pt x="191" y="73"/>
                      </a:cubicBezTo>
                      <a:cubicBezTo>
                        <a:pt x="196" y="69"/>
                        <a:pt x="195" y="67"/>
                        <a:pt x="199" y="64"/>
                      </a:cubicBezTo>
                      <a:cubicBezTo>
                        <a:pt x="210" y="86"/>
                        <a:pt x="197" y="107"/>
                        <a:pt x="198" y="129"/>
                      </a:cubicBezTo>
                      <a:cubicBezTo>
                        <a:pt x="198" y="136"/>
                        <a:pt x="183" y="138"/>
                        <a:pt x="192" y="146"/>
                      </a:cubicBezTo>
                      <a:cubicBezTo>
                        <a:pt x="186" y="150"/>
                        <a:pt x="193" y="155"/>
                        <a:pt x="194" y="159"/>
                      </a:cubicBezTo>
                      <a:cubicBezTo>
                        <a:pt x="190" y="164"/>
                        <a:pt x="185" y="171"/>
                        <a:pt x="178" y="169"/>
                      </a:cubicBezTo>
                      <a:cubicBezTo>
                        <a:pt x="176" y="165"/>
                        <a:pt x="172" y="166"/>
                        <a:pt x="169" y="166"/>
                      </a:cubicBezTo>
                      <a:cubicBezTo>
                        <a:pt x="166" y="173"/>
                        <a:pt x="181" y="172"/>
                        <a:pt x="179" y="180"/>
                      </a:cubicBezTo>
                      <a:cubicBezTo>
                        <a:pt x="178" y="182"/>
                        <a:pt x="177" y="184"/>
                        <a:pt x="175" y="184"/>
                      </a:cubicBezTo>
                      <a:cubicBezTo>
                        <a:pt x="101" y="184"/>
                        <a:pt x="101" y="184"/>
                        <a:pt x="101" y="18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Freeform 588">
                  <a:extLst>
                    <a:ext uri="{FF2B5EF4-FFF2-40B4-BE49-F238E27FC236}">
                      <a16:creationId xmlns:a16="http://schemas.microsoft.com/office/drawing/2014/main" id="{A369D43C-F30D-47A4-8F98-3DF178A7F1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09" y="939"/>
                  <a:ext cx="6" cy="9"/>
                </a:xfrm>
                <a:custGeom>
                  <a:avLst/>
                  <a:gdLst>
                    <a:gd name="T0" fmla="*/ 8 w 10"/>
                    <a:gd name="T1" fmla="*/ 13 h 14"/>
                    <a:gd name="T2" fmla="*/ 2 w 10"/>
                    <a:gd name="T3" fmla="*/ 7 h 14"/>
                    <a:gd name="T4" fmla="*/ 5 w 10"/>
                    <a:gd name="T5" fmla="*/ 0 h 14"/>
                    <a:gd name="T6" fmla="*/ 10 w 10"/>
                    <a:gd name="T7" fmla="*/ 11 h 14"/>
                    <a:gd name="T8" fmla="*/ 8 w 10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4">
                      <a:moveTo>
                        <a:pt x="8" y="13"/>
                      </a:moveTo>
                      <a:cubicBezTo>
                        <a:pt x="5" y="14"/>
                        <a:pt x="1" y="10"/>
                        <a:pt x="2" y="7"/>
                      </a:cubicBezTo>
                      <a:cubicBezTo>
                        <a:pt x="2" y="6"/>
                        <a:pt x="0" y="1"/>
                        <a:pt x="5" y="0"/>
                      </a:cubicBezTo>
                      <a:cubicBezTo>
                        <a:pt x="9" y="3"/>
                        <a:pt x="8" y="7"/>
                        <a:pt x="10" y="11"/>
                      </a:cubicBezTo>
                      <a:cubicBezTo>
                        <a:pt x="9" y="12"/>
                        <a:pt x="9" y="13"/>
                        <a:pt x="8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Freeform 589">
                  <a:extLst>
                    <a:ext uri="{FF2B5EF4-FFF2-40B4-BE49-F238E27FC236}">
                      <a16:creationId xmlns:a16="http://schemas.microsoft.com/office/drawing/2014/main" id="{86F1407B-894E-4F97-B0E0-984D0ABED8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9" y="795"/>
                  <a:ext cx="66" cy="109"/>
                </a:xfrm>
                <a:custGeom>
                  <a:avLst/>
                  <a:gdLst>
                    <a:gd name="T0" fmla="*/ 12 w 106"/>
                    <a:gd name="T1" fmla="*/ 17 h 175"/>
                    <a:gd name="T2" fmla="*/ 22 w 106"/>
                    <a:gd name="T3" fmla="*/ 11 h 175"/>
                    <a:gd name="T4" fmla="*/ 42 w 106"/>
                    <a:gd name="T5" fmla="*/ 38 h 175"/>
                    <a:gd name="T6" fmla="*/ 48 w 106"/>
                    <a:gd name="T7" fmla="*/ 49 h 175"/>
                    <a:gd name="T8" fmla="*/ 61 w 106"/>
                    <a:gd name="T9" fmla="*/ 62 h 175"/>
                    <a:gd name="T10" fmla="*/ 78 w 106"/>
                    <a:gd name="T11" fmla="*/ 78 h 175"/>
                    <a:gd name="T12" fmla="*/ 91 w 106"/>
                    <a:gd name="T13" fmla="*/ 81 h 175"/>
                    <a:gd name="T14" fmla="*/ 103 w 106"/>
                    <a:gd name="T15" fmla="*/ 96 h 175"/>
                    <a:gd name="T16" fmla="*/ 99 w 106"/>
                    <a:gd name="T17" fmla="*/ 110 h 175"/>
                    <a:gd name="T18" fmla="*/ 88 w 106"/>
                    <a:gd name="T19" fmla="*/ 129 h 175"/>
                    <a:gd name="T20" fmla="*/ 78 w 106"/>
                    <a:gd name="T21" fmla="*/ 136 h 175"/>
                    <a:gd name="T22" fmla="*/ 78 w 106"/>
                    <a:gd name="T23" fmla="*/ 155 h 175"/>
                    <a:gd name="T24" fmla="*/ 69 w 106"/>
                    <a:gd name="T25" fmla="*/ 155 h 175"/>
                    <a:gd name="T26" fmla="*/ 60 w 106"/>
                    <a:gd name="T27" fmla="*/ 162 h 175"/>
                    <a:gd name="T28" fmla="*/ 60 w 106"/>
                    <a:gd name="T29" fmla="*/ 166 h 175"/>
                    <a:gd name="T30" fmla="*/ 42 w 106"/>
                    <a:gd name="T31" fmla="*/ 166 h 175"/>
                    <a:gd name="T32" fmla="*/ 39 w 106"/>
                    <a:gd name="T33" fmla="*/ 152 h 175"/>
                    <a:gd name="T34" fmla="*/ 33 w 106"/>
                    <a:gd name="T35" fmla="*/ 148 h 175"/>
                    <a:gd name="T36" fmla="*/ 28 w 106"/>
                    <a:gd name="T37" fmla="*/ 135 h 175"/>
                    <a:gd name="T38" fmla="*/ 29 w 106"/>
                    <a:gd name="T39" fmla="*/ 118 h 175"/>
                    <a:gd name="T40" fmla="*/ 39 w 106"/>
                    <a:gd name="T41" fmla="*/ 116 h 175"/>
                    <a:gd name="T42" fmla="*/ 34 w 106"/>
                    <a:gd name="T43" fmla="*/ 103 h 175"/>
                    <a:gd name="T44" fmla="*/ 24 w 106"/>
                    <a:gd name="T45" fmla="*/ 107 h 175"/>
                    <a:gd name="T46" fmla="*/ 15 w 106"/>
                    <a:gd name="T47" fmla="*/ 106 h 175"/>
                    <a:gd name="T48" fmla="*/ 16 w 106"/>
                    <a:gd name="T49" fmla="*/ 97 h 175"/>
                    <a:gd name="T50" fmla="*/ 12 w 106"/>
                    <a:gd name="T51" fmla="*/ 91 h 175"/>
                    <a:gd name="T52" fmla="*/ 1 w 106"/>
                    <a:gd name="T53" fmla="*/ 66 h 175"/>
                    <a:gd name="T54" fmla="*/ 12 w 106"/>
                    <a:gd name="T55" fmla="*/ 67 h 175"/>
                    <a:gd name="T56" fmla="*/ 0 w 106"/>
                    <a:gd name="T57" fmla="*/ 54 h 175"/>
                    <a:gd name="T58" fmla="*/ 12 w 106"/>
                    <a:gd name="T59" fmla="*/ 40 h 175"/>
                    <a:gd name="T60" fmla="*/ 7 w 106"/>
                    <a:gd name="T61" fmla="*/ 34 h 175"/>
                    <a:gd name="T62" fmla="*/ 20 w 106"/>
                    <a:gd name="T63" fmla="*/ 20 h 175"/>
                    <a:gd name="T64" fmla="*/ 12 w 106"/>
                    <a:gd name="T65" fmla="*/ 1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6" h="175">
                      <a:moveTo>
                        <a:pt x="12" y="17"/>
                      </a:moveTo>
                      <a:cubicBezTo>
                        <a:pt x="7" y="16"/>
                        <a:pt x="8" y="0"/>
                        <a:pt x="22" y="11"/>
                      </a:cubicBezTo>
                      <a:cubicBezTo>
                        <a:pt x="32" y="19"/>
                        <a:pt x="33" y="31"/>
                        <a:pt x="42" y="38"/>
                      </a:cubicBezTo>
                      <a:cubicBezTo>
                        <a:pt x="40" y="44"/>
                        <a:pt x="45" y="46"/>
                        <a:pt x="48" y="49"/>
                      </a:cubicBezTo>
                      <a:cubicBezTo>
                        <a:pt x="57" y="47"/>
                        <a:pt x="59" y="57"/>
                        <a:pt x="61" y="62"/>
                      </a:cubicBezTo>
                      <a:cubicBezTo>
                        <a:pt x="69" y="65"/>
                        <a:pt x="80" y="68"/>
                        <a:pt x="78" y="78"/>
                      </a:cubicBezTo>
                      <a:cubicBezTo>
                        <a:pt x="86" y="76"/>
                        <a:pt x="85" y="87"/>
                        <a:pt x="91" y="81"/>
                      </a:cubicBezTo>
                      <a:cubicBezTo>
                        <a:pt x="99" y="85"/>
                        <a:pt x="98" y="91"/>
                        <a:pt x="103" y="96"/>
                      </a:cubicBezTo>
                      <a:cubicBezTo>
                        <a:pt x="106" y="101"/>
                        <a:pt x="104" y="108"/>
                        <a:pt x="99" y="110"/>
                      </a:cubicBezTo>
                      <a:cubicBezTo>
                        <a:pt x="103" y="122"/>
                        <a:pt x="83" y="115"/>
                        <a:pt x="88" y="129"/>
                      </a:cubicBezTo>
                      <a:cubicBezTo>
                        <a:pt x="85" y="131"/>
                        <a:pt x="82" y="137"/>
                        <a:pt x="78" y="136"/>
                      </a:cubicBezTo>
                      <a:cubicBezTo>
                        <a:pt x="79" y="142"/>
                        <a:pt x="76" y="149"/>
                        <a:pt x="78" y="155"/>
                      </a:cubicBezTo>
                      <a:cubicBezTo>
                        <a:pt x="79" y="166"/>
                        <a:pt x="71" y="158"/>
                        <a:pt x="69" y="155"/>
                      </a:cubicBezTo>
                      <a:cubicBezTo>
                        <a:pt x="61" y="153"/>
                        <a:pt x="70" y="166"/>
                        <a:pt x="60" y="162"/>
                      </a:cubicBezTo>
                      <a:cubicBezTo>
                        <a:pt x="57" y="162"/>
                        <a:pt x="58" y="164"/>
                        <a:pt x="60" y="166"/>
                      </a:cubicBezTo>
                      <a:cubicBezTo>
                        <a:pt x="58" y="175"/>
                        <a:pt x="48" y="163"/>
                        <a:pt x="42" y="166"/>
                      </a:cubicBezTo>
                      <a:cubicBezTo>
                        <a:pt x="40" y="161"/>
                        <a:pt x="32" y="157"/>
                        <a:pt x="39" y="152"/>
                      </a:cubicBezTo>
                      <a:cubicBezTo>
                        <a:pt x="38" y="149"/>
                        <a:pt x="35" y="147"/>
                        <a:pt x="33" y="148"/>
                      </a:cubicBezTo>
                      <a:cubicBezTo>
                        <a:pt x="27" y="145"/>
                        <a:pt x="27" y="140"/>
                        <a:pt x="28" y="135"/>
                      </a:cubicBezTo>
                      <a:cubicBezTo>
                        <a:pt x="19" y="130"/>
                        <a:pt x="27" y="124"/>
                        <a:pt x="29" y="118"/>
                      </a:cubicBezTo>
                      <a:cubicBezTo>
                        <a:pt x="33" y="115"/>
                        <a:pt x="36" y="122"/>
                        <a:pt x="39" y="116"/>
                      </a:cubicBezTo>
                      <a:cubicBezTo>
                        <a:pt x="30" y="113"/>
                        <a:pt x="40" y="107"/>
                        <a:pt x="34" y="103"/>
                      </a:cubicBezTo>
                      <a:cubicBezTo>
                        <a:pt x="30" y="100"/>
                        <a:pt x="28" y="106"/>
                        <a:pt x="24" y="107"/>
                      </a:cubicBezTo>
                      <a:cubicBezTo>
                        <a:pt x="22" y="103"/>
                        <a:pt x="18" y="107"/>
                        <a:pt x="15" y="106"/>
                      </a:cubicBezTo>
                      <a:cubicBezTo>
                        <a:pt x="16" y="103"/>
                        <a:pt x="11" y="99"/>
                        <a:pt x="16" y="97"/>
                      </a:cubicBezTo>
                      <a:cubicBezTo>
                        <a:pt x="17" y="94"/>
                        <a:pt x="14" y="92"/>
                        <a:pt x="12" y="91"/>
                      </a:cubicBezTo>
                      <a:cubicBezTo>
                        <a:pt x="6" y="83"/>
                        <a:pt x="5" y="72"/>
                        <a:pt x="1" y="66"/>
                      </a:cubicBezTo>
                      <a:cubicBezTo>
                        <a:pt x="5" y="65"/>
                        <a:pt x="9" y="72"/>
                        <a:pt x="12" y="67"/>
                      </a:cubicBezTo>
                      <a:cubicBezTo>
                        <a:pt x="8" y="61"/>
                        <a:pt x="1" y="60"/>
                        <a:pt x="0" y="54"/>
                      </a:cubicBezTo>
                      <a:cubicBezTo>
                        <a:pt x="9" y="53"/>
                        <a:pt x="2" y="42"/>
                        <a:pt x="12" y="40"/>
                      </a:cubicBezTo>
                      <a:cubicBezTo>
                        <a:pt x="11" y="38"/>
                        <a:pt x="7" y="37"/>
                        <a:pt x="7" y="34"/>
                      </a:cubicBezTo>
                      <a:cubicBezTo>
                        <a:pt x="5" y="21"/>
                        <a:pt x="18" y="31"/>
                        <a:pt x="20" y="20"/>
                      </a:cubicBezTo>
                      <a:cubicBezTo>
                        <a:pt x="20" y="15"/>
                        <a:pt x="15" y="17"/>
                        <a:pt x="12" y="1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Freeform 590">
                  <a:extLst>
                    <a:ext uri="{FF2B5EF4-FFF2-40B4-BE49-F238E27FC236}">
                      <a16:creationId xmlns:a16="http://schemas.microsoft.com/office/drawing/2014/main" id="{174C5991-7DE2-4E56-8E07-27566522E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08" y="827"/>
                  <a:ext cx="4" cy="8"/>
                </a:xfrm>
                <a:custGeom>
                  <a:avLst/>
                  <a:gdLst>
                    <a:gd name="T0" fmla="*/ 6 w 6"/>
                    <a:gd name="T1" fmla="*/ 6 h 13"/>
                    <a:gd name="T2" fmla="*/ 1 w 6"/>
                    <a:gd name="T3" fmla="*/ 8 h 13"/>
                    <a:gd name="T4" fmla="*/ 2 w 6"/>
                    <a:gd name="T5" fmla="*/ 1 h 13"/>
                    <a:gd name="T6" fmla="*/ 6 w 6"/>
                    <a:gd name="T7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3">
                      <a:moveTo>
                        <a:pt x="6" y="6"/>
                      </a:moveTo>
                      <a:cubicBezTo>
                        <a:pt x="6" y="8"/>
                        <a:pt x="2" y="13"/>
                        <a:pt x="1" y="8"/>
                      </a:cubicBezTo>
                      <a:cubicBezTo>
                        <a:pt x="0" y="5"/>
                        <a:pt x="1" y="3"/>
                        <a:pt x="2" y="1"/>
                      </a:cubicBezTo>
                      <a:cubicBezTo>
                        <a:pt x="5" y="0"/>
                        <a:pt x="6" y="4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Freeform 591">
                  <a:extLst>
                    <a:ext uri="{FF2B5EF4-FFF2-40B4-BE49-F238E27FC236}">
                      <a16:creationId xmlns:a16="http://schemas.microsoft.com/office/drawing/2014/main" id="{173ABFF7-C615-46FA-A873-2697989EBF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73" y="836"/>
                  <a:ext cx="13" cy="14"/>
                </a:xfrm>
                <a:custGeom>
                  <a:avLst/>
                  <a:gdLst>
                    <a:gd name="T0" fmla="*/ 15 w 20"/>
                    <a:gd name="T1" fmla="*/ 7 h 23"/>
                    <a:gd name="T2" fmla="*/ 15 w 20"/>
                    <a:gd name="T3" fmla="*/ 23 h 23"/>
                    <a:gd name="T4" fmla="*/ 6 w 20"/>
                    <a:gd name="T5" fmla="*/ 2 h 23"/>
                    <a:gd name="T6" fmla="*/ 15 w 20"/>
                    <a:gd name="T7" fmla="*/ 7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15" y="7"/>
                      </a:moveTo>
                      <a:cubicBezTo>
                        <a:pt x="14" y="14"/>
                        <a:pt x="20" y="18"/>
                        <a:pt x="15" y="23"/>
                      </a:cubicBezTo>
                      <a:cubicBezTo>
                        <a:pt x="14" y="13"/>
                        <a:pt x="0" y="14"/>
                        <a:pt x="6" y="2"/>
                      </a:cubicBezTo>
                      <a:cubicBezTo>
                        <a:pt x="9" y="5"/>
                        <a:pt x="15" y="0"/>
                        <a:pt x="15" y="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592">
                  <a:extLst>
                    <a:ext uri="{FF2B5EF4-FFF2-40B4-BE49-F238E27FC236}">
                      <a16:creationId xmlns:a16="http://schemas.microsoft.com/office/drawing/2014/main" id="{21ACB272-46CF-48DC-9006-B4C16EF584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3" y="858"/>
                  <a:ext cx="46" cy="53"/>
                </a:xfrm>
                <a:custGeom>
                  <a:avLst/>
                  <a:gdLst>
                    <a:gd name="T0" fmla="*/ 2 w 74"/>
                    <a:gd name="T1" fmla="*/ 4 h 86"/>
                    <a:gd name="T2" fmla="*/ 13 w 74"/>
                    <a:gd name="T3" fmla="*/ 1 h 86"/>
                    <a:gd name="T4" fmla="*/ 20 w 74"/>
                    <a:gd name="T5" fmla="*/ 5 h 86"/>
                    <a:gd name="T6" fmla="*/ 36 w 74"/>
                    <a:gd name="T7" fmla="*/ 17 h 86"/>
                    <a:gd name="T8" fmla="*/ 58 w 74"/>
                    <a:gd name="T9" fmla="*/ 32 h 86"/>
                    <a:gd name="T10" fmla="*/ 61 w 74"/>
                    <a:gd name="T11" fmla="*/ 52 h 86"/>
                    <a:gd name="T12" fmla="*/ 68 w 74"/>
                    <a:gd name="T13" fmla="*/ 71 h 86"/>
                    <a:gd name="T14" fmla="*/ 56 w 74"/>
                    <a:gd name="T15" fmla="*/ 86 h 86"/>
                    <a:gd name="T16" fmla="*/ 52 w 74"/>
                    <a:gd name="T17" fmla="*/ 75 h 86"/>
                    <a:gd name="T18" fmla="*/ 32 w 74"/>
                    <a:gd name="T19" fmla="*/ 63 h 86"/>
                    <a:gd name="T20" fmla="*/ 16 w 74"/>
                    <a:gd name="T21" fmla="*/ 58 h 86"/>
                    <a:gd name="T22" fmla="*/ 0 w 74"/>
                    <a:gd name="T23" fmla="*/ 51 h 86"/>
                    <a:gd name="T24" fmla="*/ 1 w 74"/>
                    <a:gd name="T25" fmla="*/ 45 h 86"/>
                    <a:gd name="T26" fmla="*/ 13 w 74"/>
                    <a:gd name="T27" fmla="*/ 45 h 86"/>
                    <a:gd name="T28" fmla="*/ 16 w 74"/>
                    <a:gd name="T29" fmla="*/ 31 h 86"/>
                    <a:gd name="T30" fmla="*/ 8 w 74"/>
                    <a:gd name="T31" fmla="*/ 18 h 86"/>
                    <a:gd name="T32" fmla="*/ 0 w 74"/>
                    <a:gd name="T33" fmla="*/ 14 h 86"/>
                    <a:gd name="T34" fmla="*/ 2 w 74"/>
                    <a:gd name="T35" fmla="*/ 4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86">
                      <a:moveTo>
                        <a:pt x="2" y="4"/>
                      </a:moveTo>
                      <a:cubicBezTo>
                        <a:pt x="6" y="5"/>
                        <a:pt x="9" y="0"/>
                        <a:pt x="13" y="1"/>
                      </a:cubicBezTo>
                      <a:cubicBezTo>
                        <a:pt x="12" y="1"/>
                        <a:pt x="22" y="3"/>
                        <a:pt x="20" y="5"/>
                      </a:cubicBezTo>
                      <a:cubicBezTo>
                        <a:pt x="27" y="8"/>
                        <a:pt x="26" y="24"/>
                        <a:pt x="36" y="17"/>
                      </a:cubicBezTo>
                      <a:cubicBezTo>
                        <a:pt x="42" y="23"/>
                        <a:pt x="51" y="30"/>
                        <a:pt x="58" y="32"/>
                      </a:cubicBezTo>
                      <a:cubicBezTo>
                        <a:pt x="50" y="39"/>
                        <a:pt x="74" y="44"/>
                        <a:pt x="61" y="52"/>
                      </a:cubicBezTo>
                      <a:cubicBezTo>
                        <a:pt x="65" y="58"/>
                        <a:pt x="70" y="66"/>
                        <a:pt x="68" y="71"/>
                      </a:cubicBezTo>
                      <a:cubicBezTo>
                        <a:pt x="65" y="75"/>
                        <a:pt x="64" y="85"/>
                        <a:pt x="56" y="86"/>
                      </a:cubicBezTo>
                      <a:cubicBezTo>
                        <a:pt x="51" y="85"/>
                        <a:pt x="50" y="78"/>
                        <a:pt x="52" y="75"/>
                      </a:cubicBezTo>
                      <a:cubicBezTo>
                        <a:pt x="50" y="67"/>
                        <a:pt x="37" y="62"/>
                        <a:pt x="32" y="63"/>
                      </a:cubicBezTo>
                      <a:cubicBezTo>
                        <a:pt x="25" y="62"/>
                        <a:pt x="23" y="49"/>
                        <a:pt x="16" y="58"/>
                      </a:cubicBezTo>
                      <a:cubicBezTo>
                        <a:pt x="10" y="61"/>
                        <a:pt x="4" y="58"/>
                        <a:pt x="0" y="51"/>
                      </a:cubicBezTo>
                      <a:cubicBezTo>
                        <a:pt x="0" y="49"/>
                        <a:pt x="1" y="47"/>
                        <a:pt x="1" y="45"/>
                      </a:cubicBezTo>
                      <a:cubicBezTo>
                        <a:pt x="6" y="41"/>
                        <a:pt x="9" y="46"/>
                        <a:pt x="13" y="45"/>
                      </a:cubicBezTo>
                      <a:cubicBezTo>
                        <a:pt x="14" y="40"/>
                        <a:pt x="19" y="36"/>
                        <a:pt x="16" y="31"/>
                      </a:cubicBezTo>
                      <a:cubicBezTo>
                        <a:pt x="22" y="22"/>
                        <a:pt x="4" y="26"/>
                        <a:pt x="8" y="18"/>
                      </a:cubicBezTo>
                      <a:cubicBezTo>
                        <a:pt x="8" y="10"/>
                        <a:pt x="3" y="20"/>
                        <a:pt x="0" y="14"/>
                      </a:cubicBezTo>
                      <a:cubicBezTo>
                        <a:pt x="1" y="11"/>
                        <a:pt x="2" y="8"/>
                        <a:pt x="2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Freeform 593">
                  <a:extLst>
                    <a:ext uri="{FF2B5EF4-FFF2-40B4-BE49-F238E27FC236}">
                      <a16:creationId xmlns:a16="http://schemas.microsoft.com/office/drawing/2014/main" id="{34904E55-B17C-446B-85C5-ACF2456A74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65" y="873"/>
                  <a:ext cx="28" cy="19"/>
                </a:xfrm>
                <a:custGeom>
                  <a:avLst/>
                  <a:gdLst>
                    <a:gd name="T0" fmla="*/ 42 w 45"/>
                    <a:gd name="T1" fmla="*/ 17 h 32"/>
                    <a:gd name="T2" fmla="*/ 39 w 45"/>
                    <a:gd name="T3" fmla="*/ 31 h 32"/>
                    <a:gd name="T4" fmla="*/ 19 w 45"/>
                    <a:gd name="T5" fmla="*/ 21 h 32"/>
                    <a:gd name="T6" fmla="*/ 11 w 45"/>
                    <a:gd name="T7" fmla="*/ 14 h 32"/>
                    <a:gd name="T8" fmla="*/ 0 w 45"/>
                    <a:gd name="T9" fmla="*/ 11 h 32"/>
                    <a:gd name="T10" fmla="*/ 28 w 45"/>
                    <a:gd name="T11" fmla="*/ 0 h 32"/>
                    <a:gd name="T12" fmla="*/ 42 w 45"/>
                    <a:gd name="T13" fmla="*/ 1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32">
                      <a:moveTo>
                        <a:pt x="42" y="17"/>
                      </a:moveTo>
                      <a:cubicBezTo>
                        <a:pt x="40" y="21"/>
                        <a:pt x="45" y="30"/>
                        <a:pt x="39" y="31"/>
                      </a:cubicBezTo>
                      <a:cubicBezTo>
                        <a:pt x="30" y="32"/>
                        <a:pt x="29" y="15"/>
                        <a:pt x="19" y="21"/>
                      </a:cubicBezTo>
                      <a:cubicBezTo>
                        <a:pt x="16" y="18"/>
                        <a:pt x="14" y="15"/>
                        <a:pt x="11" y="14"/>
                      </a:cubicBezTo>
                      <a:cubicBezTo>
                        <a:pt x="6" y="13"/>
                        <a:pt x="3" y="17"/>
                        <a:pt x="0" y="11"/>
                      </a:cubicBezTo>
                      <a:cubicBezTo>
                        <a:pt x="6" y="2"/>
                        <a:pt x="20" y="5"/>
                        <a:pt x="28" y="0"/>
                      </a:cubicBezTo>
                      <a:cubicBezTo>
                        <a:pt x="38" y="0"/>
                        <a:pt x="39" y="11"/>
                        <a:pt x="42" y="1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Freeform 594">
                  <a:extLst>
                    <a:ext uri="{FF2B5EF4-FFF2-40B4-BE49-F238E27FC236}">
                      <a16:creationId xmlns:a16="http://schemas.microsoft.com/office/drawing/2014/main" id="{2A0E0B35-D83D-4502-9DFF-B31A5BCE7D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68" y="876"/>
                  <a:ext cx="30" cy="32"/>
                </a:xfrm>
                <a:custGeom>
                  <a:avLst/>
                  <a:gdLst>
                    <a:gd name="T0" fmla="*/ 32 w 48"/>
                    <a:gd name="T1" fmla="*/ 17 h 52"/>
                    <a:gd name="T2" fmla="*/ 48 w 48"/>
                    <a:gd name="T3" fmla="*/ 39 h 52"/>
                    <a:gd name="T4" fmla="*/ 24 w 48"/>
                    <a:gd name="T5" fmla="*/ 49 h 52"/>
                    <a:gd name="T6" fmla="*/ 17 w 48"/>
                    <a:gd name="T7" fmla="*/ 39 h 52"/>
                    <a:gd name="T8" fmla="*/ 24 w 48"/>
                    <a:gd name="T9" fmla="*/ 36 h 52"/>
                    <a:gd name="T10" fmla="*/ 15 w 48"/>
                    <a:gd name="T11" fmla="*/ 0 h 52"/>
                    <a:gd name="T12" fmla="*/ 32 w 48"/>
                    <a:gd name="T13" fmla="*/ 1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52">
                      <a:moveTo>
                        <a:pt x="32" y="17"/>
                      </a:moveTo>
                      <a:cubicBezTo>
                        <a:pt x="40" y="21"/>
                        <a:pt x="46" y="31"/>
                        <a:pt x="48" y="39"/>
                      </a:cubicBezTo>
                      <a:cubicBezTo>
                        <a:pt x="42" y="52"/>
                        <a:pt x="31" y="38"/>
                        <a:pt x="24" y="49"/>
                      </a:cubicBezTo>
                      <a:cubicBezTo>
                        <a:pt x="15" y="49"/>
                        <a:pt x="21" y="42"/>
                        <a:pt x="17" y="39"/>
                      </a:cubicBezTo>
                      <a:cubicBezTo>
                        <a:pt x="18" y="35"/>
                        <a:pt x="22" y="38"/>
                        <a:pt x="24" y="36"/>
                      </a:cubicBezTo>
                      <a:cubicBezTo>
                        <a:pt x="20" y="23"/>
                        <a:pt x="0" y="11"/>
                        <a:pt x="15" y="0"/>
                      </a:cubicBezTo>
                      <a:cubicBezTo>
                        <a:pt x="22" y="4"/>
                        <a:pt x="32" y="9"/>
                        <a:pt x="32" y="1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Freeform 595">
                  <a:extLst>
                    <a:ext uri="{FF2B5EF4-FFF2-40B4-BE49-F238E27FC236}">
                      <a16:creationId xmlns:a16="http://schemas.microsoft.com/office/drawing/2014/main" id="{A95FB3B6-7804-461E-A0FE-BEE7C2B33C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2" y="882"/>
                  <a:ext cx="7" cy="14"/>
                </a:xfrm>
                <a:custGeom>
                  <a:avLst/>
                  <a:gdLst>
                    <a:gd name="T0" fmla="*/ 11 w 12"/>
                    <a:gd name="T1" fmla="*/ 15 h 23"/>
                    <a:gd name="T2" fmla="*/ 7 w 12"/>
                    <a:gd name="T3" fmla="*/ 23 h 23"/>
                    <a:gd name="T4" fmla="*/ 0 w 12"/>
                    <a:gd name="T5" fmla="*/ 6 h 23"/>
                    <a:gd name="T6" fmla="*/ 11 w 12"/>
                    <a:gd name="T7" fmla="*/ 6 h 23"/>
                    <a:gd name="T8" fmla="*/ 11 w 12"/>
                    <a:gd name="T9" fmla="*/ 15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3">
                      <a:moveTo>
                        <a:pt x="11" y="15"/>
                      </a:moveTo>
                      <a:cubicBezTo>
                        <a:pt x="12" y="17"/>
                        <a:pt x="11" y="22"/>
                        <a:pt x="7" y="23"/>
                      </a:cubicBezTo>
                      <a:cubicBezTo>
                        <a:pt x="0" y="20"/>
                        <a:pt x="1" y="11"/>
                        <a:pt x="0" y="6"/>
                      </a:cubicBezTo>
                      <a:cubicBezTo>
                        <a:pt x="2" y="7"/>
                        <a:pt x="9" y="0"/>
                        <a:pt x="11" y="6"/>
                      </a:cubicBezTo>
                      <a:cubicBezTo>
                        <a:pt x="7" y="9"/>
                        <a:pt x="12" y="12"/>
                        <a:pt x="11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Freeform 596">
                  <a:extLst>
                    <a:ext uri="{FF2B5EF4-FFF2-40B4-BE49-F238E27FC236}">
                      <a16:creationId xmlns:a16="http://schemas.microsoft.com/office/drawing/2014/main" id="{704FB712-DBFB-4AFB-B86E-EBBFD335EA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889"/>
                  <a:ext cx="30" cy="28"/>
                </a:xfrm>
                <a:custGeom>
                  <a:avLst/>
                  <a:gdLst>
                    <a:gd name="T0" fmla="*/ 48 w 49"/>
                    <a:gd name="T1" fmla="*/ 12 h 45"/>
                    <a:gd name="T2" fmla="*/ 44 w 49"/>
                    <a:gd name="T3" fmla="*/ 18 h 45"/>
                    <a:gd name="T4" fmla="*/ 34 w 49"/>
                    <a:gd name="T5" fmla="*/ 22 h 45"/>
                    <a:gd name="T6" fmla="*/ 37 w 49"/>
                    <a:gd name="T7" fmla="*/ 39 h 45"/>
                    <a:gd name="T8" fmla="*/ 16 w 49"/>
                    <a:gd name="T9" fmla="*/ 37 h 45"/>
                    <a:gd name="T10" fmla="*/ 1 w 49"/>
                    <a:gd name="T11" fmla="*/ 27 h 45"/>
                    <a:gd name="T12" fmla="*/ 10 w 49"/>
                    <a:gd name="T13" fmla="*/ 7 h 45"/>
                    <a:gd name="T14" fmla="*/ 31 w 49"/>
                    <a:gd name="T15" fmla="*/ 4 h 45"/>
                    <a:gd name="T16" fmla="*/ 48 w 49"/>
                    <a:gd name="T17" fmla="*/ 1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9" h="45">
                      <a:moveTo>
                        <a:pt x="48" y="12"/>
                      </a:moveTo>
                      <a:cubicBezTo>
                        <a:pt x="49" y="15"/>
                        <a:pt x="48" y="19"/>
                        <a:pt x="44" y="18"/>
                      </a:cubicBezTo>
                      <a:cubicBezTo>
                        <a:pt x="40" y="18"/>
                        <a:pt x="35" y="16"/>
                        <a:pt x="34" y="22"/>
                      </a:cubicBezTo>
                      <a:cubicBezTo>
                        <a:pt x="40" y="28"/>
                        <a:pt x="37" y="32"/>
                        <a:pt x="37" y="39"/>
                      </a:cubicBezTo>
                      <a:cubicBezTo>
                        <a:pt x="32" y="45"/>
                        <a:pt x="22" y="41"/>
                        <a:pt x="16" y="37"/>
                      </a:cubicBezTo>
                      <a:cubicBezTo>
                        <a:pt x="14" y="29"/>
                        <a:pt x="0" y="38"/>
                        <a:pt x="1" y="27"/>
                      </a:cubicBezTo>
                      <a:cubicBezTo>
                        <a:pt x="3" y="21"/>
                        <a:pt x="9" y="15"/>
                        <a:pt x="10" y="7"/>
                      </a:cubicBezTo>
                      <a:cubicBezTo>
                        <a:pt x="17" y="8"/>
                        <a:pt x="24" y="0"/>
                        <a:pt x="31" y="4"/>
                      </a:cubicBezTo>
                      <a:cubicBezTo>
                        <a:pt x="35" y="8"/>
                        <a:pt x="44" y="7"/>
                        <a:pt x="48" y="1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Freeform 597">
                  <a:extLst>
                    <a:ext uri="{FF2B5EF4-FFF2-40B4-BE49-F238E27FC236}">
                      <a16:creationId xmlns:a16="http://schemas.microsoft.com/office/drawing/2014/main" id="{AED3ECB5-F8F4-4F36-BF78-C49C59A008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63" y="894"/>
                  <a:ext cx="70" cy="49"/>
                </a:xfrm>
                <a:custGeom>
                  <a:avLst/>
                  <a:gdLst>
                    <a:gd name="T0" fmla="*/ 106 w 113"/>
                    <a:gd name="T1" fmla="*/ 14 h 79"/>
                    <a:gd name="T2" fmla="*/ 78 w 113"/>
                    <a:gd name="T3" fmla="*/ 1 h 79"/>
                    <a:gd name="T4" fmla="*/ 48 w 113"/>
                    <a:gd name="T5" fmla="*/ 23 h 79"/>
                    <a:gd name="T6" fmla="*/ 39 w 113"/>
                    <a:gd name="T7" fmla="*/ 25 h 79"/>
                    <a:gd name="T8" fmla="*/ 22 w 113"/>
                    <a:gd name="T9" fmla="*/ 39 h 79"/>
                    <a:gd name="T10" fmla="*/ 13 w 113"/>
                    <a:gd name="T11" fmla="*/ 50 h 79"/>
                    <a:gd name="T12" fmla="*/ 22 w 113"/>
                    <a:gd name="T13" fmla="*/ 64 h 79"/>
                    <a:gd name="T14" fmla="*/ 31 w 113"/>
                    <a:gd name="T15" fmla="*/ 61 h 79"/>
                    <a:gd name="T16" fmla="*/ 32 w 113"/>
                    <a:gd name="T17" fmla="*/ 69 h 79"/>
                    <a:gd name="T18" fmla="*/ 48 w 113"/>
                    <a:gd name="T19" fmla="*/ 66 h 79"/>
                    <a:gd name="T20" fmla="*/ 52 w 113"/>
                    <a:gd name="T21" fmla="*/ 51 h 79"/>
                    <a:gd name="T22" fmla="*/ 56 w 113"/>
                    <a:gd name="T23" fmla="*/ 61 h 79"/>
                    <a:gd name="T24" fmla="*/ 68 w 113"/>
                    <a:gd name="T25" fmla="*/ 50 h 79"/>
                    <a:gd name="T26" fmla="*/ 73 w 113"/>
                    <a:gd name="T27" fmla="*/ 39 h 79"/>
                    <a:gd name="T28" fmla="*/ 85 w 113"/>
                    <a:gd name="T29" fmla="*/ 33 h 79"/>
                    <a:gd name="T30" fmla="*/ 87 w 113"/>
                    <a:gd name="T31" fmla="*/ 51 h 79"/>
                    <a:gd name="T32" fmla="*/ 91 w 113"/>
                    <a:gd name="T33" fmla="*/ 46 h 79"/>
                    <a:gd name="T34" fmla="*/ 101 w 113"/>
                    <a:gd name="T35" fmla="*/ 45 h 79"/>
                    <a:gd name="T36" fmla="*/ 103 w 113"/>
                    <a:gd name="T37" fmla="*/ 36 h 79"/>
                    <a:gd name="T38" fmla="*/ 109 w 113"/>
                    <a:gd name="T39" fmla="*/ 31 h 79"/>
                    <a:gd name="T40" fmla="*/ 113 w 113"/>
                    <a:gd name="T41" fmla="*/ 16 h 79"/>
                    <a:gd name="T42" fmla="*/ 107 w 113"/>
                    <a:gd name="T43" fmla="*/ 7 h 79"/>
                    <a:gd name="T44" fmla="*/ 106 w 113"/>
                    <a:gd name="T45" fmla="*/ 1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13" h="79">
                      <a:moveTo>
                        <a:pt x="106" y="14"/>
                      </a:moveTo>
                      <a:cubicBezTo>
                        <a:pt x="96" y="12"/>
                        <a:pt x="88" y="0"/>
                        <a:pt x="78" y="1"/>
                      </a:cubicBezTo>
                      <a:cubicBezTo>
                        <a:pt x="68" y="11"/>
                        <a:pt x="58" y="16"/>
                        <a:pt x="48" y="23"/>
                      </a:cubicBezTo>
                      <a:cubicBezTo>
                        <a:pt x="39" y="25"/>
                        <a:pt x="39" y="25"/>
                        <a:pt x="39" y="25"/>
                      </a:cubicBezTo>
                      <a:cubicBezTo>
                        <a:pt x="31" y="27"/>
                        <a:pt x="29" y="37"/>
                        <a:pt x="22" y="39"/>
                      </a:cubicBezTo>
                      <a:cubicBezTo>
                        <a:pt x="18" y="40"/>
                        <a:pt x="9" y="45"/>
                        <a:pt x="13" y="50"/>
                      </a:cubicBezTo>
                      <a:cubicBezTo>
                        <a:pt x="0" y="62"/>
                        <a:pt x="24" y="52"/>
                        <a:pt x="22" y="64"/>
                      </a:cubicBezTo>
                      <a:cubicBezTo>
                        <a:pt x="25" y="68"/>
                        <a:pt x="29" y="64"/>
                        <a:pt x="31" y="61"/>
                      </a:cubicBezTo>
                      <a:cubicBezTo>
                        <a:pt x="34" y="64"/>
                        <a:pt x="32" y="66"/>
                        <a:pt x="32" y="69"/>
                      </a:cubicBezTo>
                      <a:cubicBezTo>
                        <a:pt x="36" y="79"/>
                        <a:pt x="41" y="64"/>
                        <a:pt x="48" y="66"/>
                      </a:cubicBezTo>
                      <a:cubicBezTo>
                        <a:pt x="49" y="61"/>
                        <a:pt x="49" y="55"/>
                        <a:pt x="52" y="51"/>
                      </a:cubicBezTo>
                      <a:cubicBezTo>
                        <a:pt x="64" y="47"/>
                        <a:pt x="50" y="58"/>
                        <a:pt x="56" y="61"/>
                      </a:cubicBezTo>
                      <a:cubicBezTo>
                        <a:pt x="61" y="60"/>
                        <a:pt x="66" y="54"/>
                        <a:pt x="68" y="50"/>
                      </a:cubicBezTo>
                      <a:cubicBezTo>
                        <a:pt x="71" y="46"/>
                        <a:pt x="70" y="41"/>
                        <a:pt x="73" y="39"/>
                      </a:cubicBezTo>
                      <a:cubicBezTo>
                        <a:pt x="84" y="45"/>
                        <a:pt x="75" y="31"/>
                        <a:pt x="85" y="33"/>
                      </a:cubicBezTo>
                      <a:cubicBezTo>
                        <a:pt x="90" y="40"/>
                        <a:pt x="76" y="45"/>
                        <a:pt x="87" y="51"/>
                      </a:cubicBezTo>
                      <a:cubicBezTo>
                        <a:pt x="90" y="51"/>
                        <a:pt x="93" y="49"/>
                        <a:pt x="91" y="46"/>
                      </a:cubicBezTo>
                      <a:cubicBezTo>
                        <a:pt x="94" y="42"/>
                        <a:pt x="98" y="45"/>
                        <a:pt x="101" y="45"/>
                      </a:cubicBezTo>
                      <a:cubicBezTo>
                        <a:pt x="104" y="41"/>
                        <a:pt x="102" y="38"/>
                        <a:pt x="103" y="36"/>
                      </a:cubicBezTo>
                      <a:cubicBezTo>
                        <a:pt x="105" y="34"/>
                        <a:pt x="110" y="36"/>
                        <a:pt x="109" y="31"/>
                      </a:cubicBezTo>
                      <a:cubicBezTo>
                        <a:pt x="98" y="26"/>
                        <a:pt x="113" y="21"/>
                        <a:pt x="113" y="16"/>
                      </a:cubicBezTo>
                      <a:cubicBezTo>
                        <a:pt x="113" y="13"/>
                        <a:pt x="112" y="6"/>
                        <a:pt x="107" y="7"/>
                      </a:cubicBezTo>
                      <a:cubicBezTo>
                        <a:pt x="103" y="9"/>
                        <a:pt x="111" y="12"/>
                        <a:pt x="106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Freeform 598">
                  <a:extLst>
                    <a:ext uri="{FF2B5EF4-FFF2-40B4-BE49-F238E27FC236}">
                      <a16:creationId xmlns:a16="http://schemas.microsoft.com/office/drawing/2014/main" id="{1791A116-4AFA-430E-AB64-1EC2B1BB98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8" y="904"/>
                  <a:ext cx="9" cy="20"/>
                </a:xfrm>
                <a:custGeom>
                  <a:avLst/>
                  <a:gdLst>
                    <a:gd name="T0" fmla="*/ 12 w 14"/>
                    <a:gd name="T1" fmla="*/ 30 h 33"/>
                    <a:gd name="T2" fmla="*/ 3 w 14"/>
                    <a:gd name="T3" fmla="*/ 22 h 33"/>
                    <a:gd name="T4" fmla="*/ 5 w 14"/>
                    <a:gd name="T5" fmla="*/ 0 h 33"/>
                    <a:gd name="T6" fmla="*/ 12 w 14"/>
                    <a:gd name="T7" fmla="*/ 3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33">
                      <a:moveTo>
                        <a:pt x="12" y="30"/>
                      </a:moveTo>
                      <a:cubicBezTo>
                        <a:pt x="6" y="33"/>
                        <a:pt x="3" y="24"/>
                        <a:pt x="3" y="22"/>
                      </a:cubicBezTo>
                      <a:cubicBezTo>
                        <a:pt x="6" y="15"/>
                        <a:pt x="0" y="6"/>
                        <a:pt x="5" y="0"/>
                      </a:cubicBezTo>
                      <a:cubicBezTo>
                        <a:pt x="14" y="10"/>
                        <a:pt x="5" y="19"/>
                        <a:pt x="12" y="3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6" name="Freeform 599">
                  <a:extLst>
                    <a:ext uri="{FF2B5EF4-FFF2-40B4-BE49-F238E27FC236}">
                      <a16:creationId xmlns:a16="http://schemas.microsoft.com/office/drawing/2014/main" id="{693EE1E9-10E1-4A79-A795-E8FFC206D0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5" y="909"/>
                  <a:ext cx="10" cy="5"/>
                </a:xfrm>
                <a:custGeom>
                  <a:avLst/>
                  <a:gdLst>
                    <a:gd name="T0" fmla="*/ 14 w 17"/>
                    <a:gd name="T1" fmla="*/ 2 h 9"/>
                    <a:gd name="T2" fmla="*/ 9 w 17"/>
                    <a:gd name="T3" fmla="*/ 8 h 9"/>
                    <a:gd name="T4" fmla="*/ 0 w 17"/>
                    <a:gd name="T5" fmla="*/ 4 h 9"/>
                    <a:gd name="T6" fmla="*/ 8 w 17"/>
                    <a:gd name="T7" fmla="*/ 0 h 9"/>
                    <a:gd name="T8" fmla="*/ 14 w 17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9">
                      <a:moveTo>
                        <a:pt x="14" y="2"/>
                      </a:moveTo>
                      <a:cubicBezTo>
                        <a:pt x="17" y="5"/>
                        <a:pt x="11" y="7"/>
                        <a:pt x="9" y="8"/>
                      </a:cubicBezTo>
                      <a:cubicBezTo>
                        <a:pt x="6" y="9"/>
                        <a:pt x="1" y="8"/>
                        <a:pt x="0" y="4"/>
                      </a:cubicBezTo>
                      <a:cubicBezTo>
                        <a:pt x="2" y="1"/>
                        <a:pt x="4" y="2"/>
                        <a:pt x="8" y="0"/>
                      </a:cubicBezTo>
                      <a:cubicBezTo>
                        <a:pt x="9" y="0"/>
                        <a:pt x="11" y="1"/>
                        <a:pt x="14" y="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7" name="Freeform 600">
                  <a:extLst>
                    <a:ext uri="{FF2B5EF4-FFF2-40B4-BE49-F238E27FC236}">
                      <a16:creationId xmlns:a16="http://schemas.microsoft.com/office/drawing/2014/main" id="{BFF4F3A1-1F26-4CCE-AE34-A4989DC540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0" y="907"/>
                  <a:ext cx="19" cy="17"/>
                </a:xfrm>
                <a:custGeom>
                  <a:avLst/>
                  <a:gdLst>
                    <a:gd name="T0" fmla="*/ 25 w 32"/>
                    <a:gd name="T1" fmla="*/ 5 h 27"/>
                    <a:gd name="T2" fmla="*/ 32 w 32"/>
                    <a:gd name="T3" fmla="*/ 7 h 27"/>
                    <a:gd name="T4" fmla="*/ 27 w 32"/>
                    <a:gd name="T5" fmla="*/ 20 h 27"/>
                    <a:gd name="T6" fmla="*/ 0 w 32"/>
                    <a:gd name="T7" fmla="*/ 10 h 27"/>
                    <a:gd name="T8" fmla="*/ 4 w 32"/>
                    <a:gd name="T9" fmla="*/ 1 h 27"/>
                    <a:gd name="T10" fmla="*/ 25 w 32"/>
                    <a:gd name="T11" fmla="*/ 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27">
                      <a:moveTo>
                        <a:pt x="25" y="5"/>
                      </a:moveTo>
                      <a:cubicBezTo>
                        <a:pt x="27" y="2"/>
                        <a:pt x="31" y="5"/>
                        <a:pt x="32" y="7"/>
                      </a:cubicBezTo>
                      <a:cubicBezTo>
                        <a:pt x="30" y="12"/>
                        <a:pt x="29" y="14"/>
                        <a:pt x="27" y="20"/>
                      </a:cubicBezTo>
                      <a:cubicBezTo>
                        <a:pt x="18" y="11"/>
                        <a:pt x="3" y="27"/>
                        <a:pt x="0" y="10"/>
                      </a:cubicBezTo>
                      <a:cubicBezTo>
                        <a:pt x="0" y="6"/>
                        <a:pt x="3" y="4"/>
                        <a:pt x="4" y="1"/>
                      </a:cubicBezTo>
                      <a:cubicBezTo>
                        <a:pt x="10" y="9"/>
                        <a:pt x="20" y="0"/>
                        <a:pt x="25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8" name="Freeform 601">
                  <a:extLst>
                    <a:ext uri="{FF2B5EF4-FFF2-40B4-BE49-F238E27FC236}">
                      <a16:creationId xmlns:a16="http://schemas.microsoft.com/office/drawing/2014/main" id="{6006DE94-7B46-4F2D-B053-7B6A6FF6A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13" y="915"/>
                  <a:ext cx="9" cy="9"/>
                </a:xfrm>
                <a:custGeom>
                  <a:avLst/>
                  <a:gdLst>
                    <a:gd name="T0" fmla="*/ 14 w 14"/>
                    <a:gd name="T1" fmla="*/ 8 h 15"/>
                    <a:gd name="T2" fmla="*/ 7 w 14"/>
                    <a:gd name="T3" fmla="*/ 15 h 15"/>
                    <a:gd name="T4" fmla="*/ 3 w 14"/>
                    <a:gd name="T5" fmla="*/ 0 h 15"/>
                    <a:gd name="T6" fmla="*/ 14 w 14"/>
                    <a:gd name="T7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5">
                      <a:moveTo>
                        <a:pt x="14" y="8"/>
                      </a:moveTo>
                      <a:cubicBezTo>
                        <a:pt x="12" y="10"/>
                        <a:pt x="11" y="15"/>
                        <a:pt x="7" y="15"/>
                      </a:cubicBezTo>
                      <a:cubicBezTo>
                        <a:pt x="0" y="13"/>
                        <a:pt x="1" y="4"/>
                        <a:pt x="3" y="0"/>
                      </a:cubicBezTo>
                      <a:cubicBezTo>
                        <a:pt x="9" y="0"/>
                        <a:pt x="11" y="4"/>
                        <a:pt x="14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9" name="Freeform 602">
                  <a:extLst>
                    <a:ext uri="{FF2B5EF4-FFF2-40B4-BE49-F238E27FC236}">
                      <a16:creationId xmlns:a16="http://schemas.microsoft.com/office/drawing/2014/main" id="{B33E8ADB-E85F-4C98-9E00-92F3588A0E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90" y="919"/>
                  <a:ext cx="8" cy="6"/>
                </a:xfrm>
                <a:custGeom>
                  <a:avLst/>
                  <a:gdLst>
                    <a:gd name="T0" fmla="*/ 13 w 13"/>
                    <a:gd name="T1" fmla="*/ 6 h 11"/>
                    <a:gd name="T2" fmla="*/ 3 w 13"/>
                    <a:gd name="T3" fmla="*/ 4 h 11"/>
                    <a:gd name="T4" fmla="*/ 3 w 13"/>
                    <a:gd name="T5" fmla="*/ 0 h 11"/>
                    <a:gd name="T6" fmla="*/ 13 w 13"/>
                    <a:gd name="T7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11">
                      <a:moveTo>
                        <a:pt x="13" y="6"/>
                      </a:moveTo>
                      <a:cubicBezTo>
                        <a:pt x="11" y="11"/>
                        <a:pt x="5" y="5"/>
                        <a:pt x="3" y="4"/>
                      </a:cubicBezTo>
                      <a:cubicBezTo>
                        <a:pt x="0" y="3"/>
                        <a:pt x="2" y="1"/>
                        <a:pt x="3" y="0"/>
                      </a:cubicBezTo>
                      <a:cubicBezTo>
                        <a:pt x="7" y="1"/>
                        <a:pt x="11" y="3"/>
                        <a:pt x="13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0" name="Freeform 603">
                  <a:extLst>
                    <a:ext uri="{FF2B5EF4-FFF2-40B4-BE49-F238E27FC236}">
                      <a16:creationId xmlns:a16="http://schemas.microsoft.com/office/drawing/2014/main" id="{909676D2-6677-48D2-B73E-87E5F11C0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24" y="927"/>
                  <a:ext cx="97" cy="72"/>
                </a:xfrm>
                <a:custGeom>
                  <a:avLst/>
                  <a:gdLst>
                    <a:gd name="T0" fmla="*/ 59 w 156"/>
                    <a:gd name="T1" fmla="*/ 11 h 115"/>
                    <a:gd name="T2" fmla="*/ 42 w 156"/>
                    <a:gd name="T3" fmla="*/ 4 h 115"/>
                    <a:gd name="T4" fmla="*/ 37 w 156"/>
                    <a:gd name="T5" fmla="*/ 13 h 115"/>
                    <a:gd name="T6" fmla="*/ 12 w 156"/>
                    <a:gd name="T7" fmla="*/ 37 h 115"/>
                    <a:gd name="T8" fmla="*/ 19 w 156"/>
                    <a:gd name="T9" fmla="*/ 41 h 115"/>
                    <a:gd name="T10" fmla="*/ 2 w 156"/>
                    <a:gd name="T11" fmla="*/ 42 h 115"/>
                    <a:gd name="T12" fmla="*/ 6 w 156"/>
                    <a:gd name="T13" fmla="*/ 62 h 115"/>
                    <a:gd name="T14" fmla="*/ 12 w 156"/>
                    <a:gd name="T15" fmla="*/ 66 h 115"/>
                    <a:gd name="T16" fmla="*/ 18 w 156"/>
                    <a:gd name="T17" fmla="*/ 69 h 115"/>
                    <a:gd name="T18" fmla="*/ 24 w 156"/>
                    <a:gd name="T19" fmla="*/ 74 h 115"/>
                    <a:gd name="T20" fmla="*/ 46 w 156"/>
                    <a:gd name="T21" fmla="*/ 57 h 115"/>
                    <a:gd name="T22" fmla="*/ 45 w 156"/>
                    <a:gd name="T23" fmla="*/ 74 h 115"/>
                    <a:gd name="T24" fmla="*/ 58 w 156"/>
                    <a:gd name="T25" fmla="*/ 73 h 115"/>
                    <a:gd name="T26" fmla="*/ 74 w 156"/>
                    <a:gd name="T27" fmla="*/ 77 h 115"/>
                    <a:gd name="T28" fmla="*/ 76 w 156"/>
                    <a:gd name="T29" fmla="*/ 79 h 115"/>
                    <a:gd name="T30" fmla="*/ 55 w 156"/>
                    <a:gd name="T31" fmla="*/ 82 h 115"/>
                    <a:gd name="T32" fmla="*/ 33 w 156"/>
                    <a:gd name="T33" fmla="*/ 89 h 115"/>
                    <a:gd name="T34" fmla="*/ 48 w 156"/>
                    <a:gd name="T35" fmla="*/ 105 h 115"/>
                    <a:gd name="T36" fmla="*/ 80 w 156"/>
                    <a:gd name="T37" fmla="*/ 98 h 115"/>
                    <a:gd name="T38" fmla="*/ 103 w 156"/>
                    <a:gd name="T39" fmla="*/ 89 h 115"/>
                    <a:gd name="T40" fmla="*/ 105 w 156"/>
                    <a:gd name="T41" fmla="*/ 97 h 115"/>
                    <a:gd name="T42" fmla="*/ 114 w 156"/>
                    <a:gd name="T43" fmla="*/ 101 h 115"/>
                    <a:gd name="T44" fmla="*/ 131 w 156"/>
                    <a:gd name="T45" fmla="*/ 98 h 115"/>
                    <a:gd name="T46" fmla="*/ 139 w 156"/>
                    <a:gd name="T47" fmla="*/ 95 h 115"/>
                    <a:gd name="T48" fmla="*/ 153 w 156"/>
                    <a:gd name="T49" fmla="*/ 58 h 115"/>
                    <a:gd name="T50" fmla="*/ 143 w 156"/>
                    <a:gd name="T51" fmla="*/ 45 h 115"/>
                    <a:gd name="T52" fmla="*/ 143 w 156"/>
                    <a:gd name="T53" fmla="*/ 57 h 115"/>
                    <a:gd name="T54" fmla="*/ 138 w 156"/>
                    <a:gd name="T55" fmla="*/ 59 h 115"/>
                    <a:gd name="T56" fmla="*/ 129 w 156"/>
                    <a:gd name="T57" fmla="*/ 52 h 115"/>
                    <a:gd name="T58" fmla="*/ 132 w 156"/>
                    <a:gd name="T59" fmla="*/ 42 h 115"/>
                    <a:gd name="T60" fmla="*/ 124 w 156"/>
                    <a:gd name="T61" fmla="*/ 35 h 115"/>
                    <a:gd name="T62" fmla="*/ 123 w 156"/>
                    <a:gd name="T63" fmla="*/ 20 h 115"/>
                    <a:gd name="T64" fmla="*/ 122 w 156"/>
                    <a:gd name="T65" fmla="*/ 7 h 115"/>
                    <a:gd name="T66" fmla="*/ 108 w 156"/>
                    <a:gd name="T67" fmla="*/ 15 h 115"/>
                    <a:gd name="T68" fmla="*/ 105 w 156"/>
                    <a:gd name="T69" fmla="*/ 41 h 115"/>
                    <a:gd name="T70" fmla="*/ 103 w 156"/>
                    <a:gd name="T71" fmla="*/ 64 h 115"/>
                    <a:gd name="T72" fmla="*/ 79 w 156"/>
                    <a:gd name="T73" fmla="*/ 57 h 115"/>
                    <a:gd name="T74" fmla="*/ 81 w 156"/>
                    <a:gd name="T75" fmla="*/ 46 h 115"/>
                    <a:gd name="T76" fmla="*/ 76 w 156"/>
                    <a:gd name="T77" fmla="*/ 35 h 115"/>
                    <a:gd name="T78" fmla="*/ 71 w 156"/>
                    <a:gd name="T79" fmla="*/ 20 h 115"/>
                    <a:gd name="T80" fmla="*/ 60 w 156"/>
                    <a:gd name="T81" fmla="*/ 16 h 115"/>
                    <a:gd name="T82" fmla="*/ 59 w 156"/>
                    <a:gd name="T83" fmla="*/ 11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" h="115">
                      <a:moveTo>
                        <a:pt x="59" y="11"/>
                      </a:moveTo>
                      <a:cubicBezTo>
                        <a:pt x="56" y="2"/>
                        <a:pt x="51" y="4"/>
                        <a:pt x="42" y="4"/>
                      </a:cubicBezTo>
                      <a:cubicBezTo>
                        <a:pt x="37" y="4"/>
                        <a:pt x="35" y="9"/>
                        <a:pt x="37" y="13"/>
                      </a:cubicBezTo>
                      <a:cubicBezTo>
                        <a:pt x="24" y="11"/>
                        <a:pt x="19" y="30"/>
                        <a:pt x="12" y="37"/>
                      </a:cubicBezTo>
                      <a:cubicBezTo>
                        <a:pt x="15" y="38"/>
                        <a:pt x="18" y="39"/>
                        <a:pt x="19" y="41"/>
                      </a:cubicBezTo>
                      <a:cubicBezTo>
                        <a:pt x="16" y="48"/>
                        <a:pt x="7" y="36"/>
                        <a:pt x="2" y="42"/>
                      </a:cubicBezTo>
                      <a:cubicBezTo>
                        <a:pt x="1" y="49"/>
                        <a:pt x="0" y="58"/>
                        <a:pt x="6" y="62"/>
                      </a:cubicBezTo>
                      <a:cubicBezTo>
                        <a:pt x="11" y="60"/>
                        <a:pt x="11" y="63"/>
                        <a:pt x="12" y="66"/>
                      </a:cubicBezTo>
                      <a:cubicBezTo>
                        <a:pt x="13" y="68"/>
                        <a:pt x="14" y="70"/>
                        <a:pt x="18" y="69"/>
                      </a:cubicBezTo>
                      <a:cubicBezTo>
                        <a:pt x="20" y="71"/>
                        <a:pt x="23" y="73"/>
                        <a:pt x="24" y="74"/>
                      </a:cubicBezTo>
                      <a:cubicBezTo>
                        <a:pt x="39" y="78"/>
                        <a:pt x="38" y="65"/>
                        <a:pt x="46" y="57"/>
                      </a:cubicBezTo>
                      <a:cubicBezTo>
                        <a:pt x="59" y="63"/>
                        <a:pt x="43" y="67"/>
                        <a:pt x="45" y="74"/>
                      </a:cubicBezTo>
                      <a:cubicBezTo>
                        <a:pt x="49" y="77"/>
                        <a:pt x="55" y="78"/>
                        <a:pt x="58" y="73"/>
                      </a:cubicBezTo>
                      <a:cubicBezTo>
                        <a:pt x="61" y="80"/>
                        <a:pt x="70" y="77"/>
                        <a:pt x="74" y="77"/>
                      </a:cubicBezTo>
                      <a:cubicBezTo>
                        <a:pt x="75" y="77"/>
                        <a:pt x="75" y="78"/>
                        <a:pt x="76" y="79"/>
                      </a:cubicBezTo>
                      <a:cubicBezTo>
                        <a:pt x="73" y="91"/>
                        <a:pt x="63" y="81"/>
                        <a:pt x="55" y="82"/>
                      </a:cubicBezTo>
                      <a:cubicBezTo>
                        <a:pt x="48" y="90"/>
                        <a:pt x="40" y="83"/>
                        <a:pt x="33" y="89"/>
                      </a:cubicBezTo>
                      <a:cubicBezTo>
                        <a:pt x="34" y="98"/>
                        <a:pt x="39" y="103"/>
                        <a:pt x="48" y="105"/>
                      </a:cubicBezTo>
                      <a:cubicBezTo>
                        <a:pt x="61" y="105"/>
                        <a:pt x="73" y="108"/>
                        <a:pt x="80" y="98"/>
                      </a:cubicBezTo>
                      <a:cubicBezTo>
                        <a:pt x="88" y="103"/>
                        <a:pt x="95" y="90"/>
                        <a:pt x="103" y="89"/>
                      </a:cubicBezTo>
                      <a:cubicBezTo>
                        <a:pt x="107" y="91"/>
                        <a:pt x="106" y="94"/>
                        <a:pt x="105" y="97"/>
                      </a:cubicBezTo>
                      <a:cubicBezTo>
                        <a:pt x="105" y="101"/>
                        <a:pt x="111" y="102"/>
                        <a:pt x="114" y="101"/>
                      </a:cubicBezTo>
                      <a:cubicBezTo>
                        <a:pt x="117" y="82"/>
                        <a:pt x="124" y="115"/>
                        <a:pt x="131" y="98"/>
                      </a:cubicBezTo>
                      <a:cubicBezTo>
                        <a:pt x="134" y="100"/>
                        <a:pt x="137" y="98"/>
                        <a:pt x="139" y="95"/>
                      </a:cubicBezTo>
                      <a:cubicBezTo>
                        <a:pt x="142" y="84"/>
                        <a:pt x="149" y="72"/>
                        <a:pt x="153" y="58"/>
                      </a:cubicBezTo>
                      <a:cubicBezTo>
                        <a:pt x="156" y="52"/>
                        <a:pt x="149" y="45"/>
                        <a:pt x="143" y="45"/>
                      </a:cubicBezTo>
                      <a:cubicBezTo>
                        <a:pt x="138" y="49"/>
                        <a:pt x="142" y="53"/>
                        <a:pt x="143" y="57"/>
                      </a:cubicBezTo>
                      <a:cubicBezTo>
                        <a:pt x="143" y="60"/>
                        <a:pt x="139" y="61"/>
                        <a:pt x="138" y="59"/>
                      </a:cubicBezTo>
                      <a:cubicBezTo>
                        <a:pt x="140" y="54"/>
                        <a:pt x="134" y="50"/>
                        <a:pt x="129" y="52"/>
                      </a:cubicBezTo>
                      <a:cubicBezTo>
                        <a:pt x="129" y="47"/>
                        <a:pt x="133" y="46"/>
                        <a:pt x="132" y="42"/>
                      </a:cubicBezTo>
                      <a:cubicBezTo>
                        <a:pt x="129" y="40"/>
                        <a:pt x="124" y="40"/>
                        <a:pt x="124" y="35"/>
                      </a:cubicBezTo>
                      <a:cubicBezTo>
                        <a:pt x="128" y="31"/>
                        <a:pt x="125" y="25"/>
                        <a:pt x="123" y="20"/>
                      </a:cubicBezTo>
                      <a:cubicBezTo>
                        <a:pt x="121" y="15"/>
                        <a:pt x="128" y="11"/>
                        <a:pt x="122" y="7"/>
                      </a:cubicBezTo>
                      <a:cubicBezTo>
                        <a:pt x="116" y="0"/>
                        <a:pt x="112" y="12"/>
                        <a:pt x="108" y="15"/>
                      </a:cubicBezTo>
                      <a:cubicBezTo>
                        <a:pt x="91" y="19"/>
                        <a:pt x="110" y="33"/>
                        <a:pt x="105" y="41"/>
                      </a:cubicBezTo>
                      <a:cubicBezTo>
                        <a:pt x="96" y="47"/>
                        <a:pt x="99" y="55"/>
                        <a:pt x="103" y="64"/>
                      </a:cubicBezTo>
                      <a:cubicBezTo>
                        <a:pt x="94" y="68"/>
                        <a:pt x="88" y="56"/>
                        <a:pt x="79" y="57"/>
                      </a:cubicBezTo>
                      <a:cubicBezTo>
                        <a:pt x="79" y="53"/>
                        <a:pt x="82" y="50"/>
                        <a:pt x="81" y="46"/>
                      </a:cubicBezTo>
                      <a:cubicBezTo>
                        <a:pt x="78" y="44"/>
                        <a:pt x="70" y="41"/>
                        <a:pt x="76" y="35"/>
                      </a:cubicBezTo>
                      <a:cubicBezTo>
                        <a:pt x="70" y="30"/>
                        <a:pt x="78" y="24"/>
                        <a:pt x="71" y="20"/>
                      </a:cubicBezTo>
                      <a:cubicBezTo>
                        <a:pt x="67" y="20"/>
                        <a:pt x="65" y="12"/>
                        <a:pt x="60" y="16"/>
                      </a:cubicBezTo>
                      <a:cubicBezTo>
                        <a:pt x="59" y="14"/>
                        <a:pt x="56" y="12"/>
                        <a:pt x="59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1" name="Freeform 604">
                  <a:extLst>
                    <a:ext uri="{FF2B5EF4-FFF2-40B4-BE49-F238E27FC236}">
                      <a16:creationId xmlns:a16="http://schemas.microsoft.com/office/drawing/2014/main" id="{5B5F8F41-9585-452A-A7B4-148BAA81B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8" y="932"/>
                  <a:ext cx="144" cy="76"/>
                </a:xfrm>
                <a:custGeom>
                  <a:avLst/>
                  <a:gdLst>
                    <a:gd name="T0" fmla="*/ 41 w 232"/>
                    <a:gd name="T1" fmla="*/ 10 h 122"/>
                    <a:gd name="T2" fmla="*/ 14 w 232"/>
                    <a:gd name="T3" fmla="*/ 0 h 122"/>
                    <a:gd name="T4" fmla="*/ 8 w 232"/>
                    <a:gd name="T5" fmla="*/ 5 h 122"/>
                    <a:gd name="T6" fmla="*/ 5 w 232"/>
                    <a:gd name="T7" fmla="*/ 11 h 122"/>
                    <a:gd name="T8" fmla="*/ 8 w 232"/>
                    <a:gd name="T9" fmla="*/ 21 h 122"/>
                    <a:gd name="T10" fmla="*/ 12 w 232"/>
                    <a:gd name="T11" fmla="*/ 28 h 122"/>
                    <a:gd name="T12" fmla="*/ 26 w 232"/>
                    <a:gd name="T13" fmla="*/ 42 h 122"/>
                    <a:gd name="T14" fmla="*/ 33 w 232"/>
                    <a:gd name="T15" fmla="*/ 40 h 122"/>
                    <a:gd name="T16" fmla="*/ 44 w 232"/>
                    <a:gd name="T17" fmla="*/ 37 h 122"/>
                    <a:gd name="T18" fmla="*/ 48 w 232"/>
                    <a:gd name="T19" fmla="*/ 35 h 122"/>
                    <a:gd name="T20" fmla="*/ 55 w 232"/>
                    <a:gd name="T21" fmla="*/ 46 h 122"/>
                    <a:gd name="T22" fmla="*/ 62 w 232"/>
                    <a:gd name="T23" fmla="*/ 91 h 122"/>
                    <a:gd name="T24" fmla="*/ 62 w 232"/>
                    <a:gd name="T25" fmla="*/ 106 h 122"/>
                    <a:gd name="T26" fmla="*/ 78 w 232"/>
                    <a:gd name="T27" fmla="*/ 120 h 122"/>
                    <a:gd name="T28" fmla="*/ 83 w 232"/>
                    <a:gd name="T29" fmla="*/ 115 h 122"/>
                    <a:gd name="T30" fmla="*/ 95 w 232"/>
                    <a:gd name="T31" fmla="*/ 122 h 122"/>
                    <a:gd name="T32" fmla="*/ 101 w 232"/>
                    <a:gd name="T33" fmla="*/ 119 h 122"/>
                    <a:gd name="T34" fmla="*/ 101 w 232"/>
                    <a:gd name="T35" fmla="*/ 113 h 122"/>
                    <a:gd name="T36" fmla="*/ 108 w 232"/>
                    <a:gd name="T37" fmla="*/ 110 h 122"/>
                    <a:gd name="T38" fmla="*/ 122 w 232"/>
                    <a:gd name="T39" fmla="*/ 118 h 122"/>
                    <a:gd name="T40" fmla="*/ 142 w 232"/>
                    <a:gd name="T41" fmla="*/ 113 h 122"/>
                    <a:gd name="T42" fmla="*/ 152 w 232"/>
                    <a:gd name="T43" fmla="*/ 115 h 122"/>
                    <a:gd name="T44" fmla="*/ 172 w 232"/>
                    <a:gd name="T45" fmla="*/ 112 h 122"/>
                    <a:gd name="T46" fmla="*/ 178 w 232"/>
                    <a:gd name="T47" fmla="*/ 102 h 122"/>
                    <a:gd name="T48" fmla="*/ 194 w 232"/>
                    <a:gd name="T49" fmla="*/ 106 h 122"/>
                    <a:gd name="T50" fmla="*/ 218 w 232"/>
                    <a:gd name="T51" fmla="*/ 102 h 122"/>
                    <a:gd name="T52" fmla="*/ 222 w 232"/>
                    <a:gd name="T53" fmla="*/ 85 h 122"/>
                    <a:gd name="T54" fmla="*/ 224 w 232"/>
                    <a:gd name="T55" fmla="*/ 58 h 122"/>
                    <a:gd name="T56" fmla="*/ 210 w 232"/>
                    <a:gd name="T57" fmla="*/ 49 h 122"/>
                    <a:gd name="T58" fmla="*/ 207 w 232"/>
                    <a:gd name="T59" fmla="*/ 49 h 122"/>
                    <a:gd name="T60" fmla="*/ 197 w 232"/>
                    <a:gd name="T61" fmla="*/ 49 h 122"/>
                    <a:gd name="T62" fmla="*/ 172 w 232"/>
                    <a:gd name="T63" fmla="*/ 51 h 122"/>
                    <a:gd name="T64" fmla="*/ 167 w 232"/>
                    <a:gd name="T65" fmla="*/ 48 h 122"/>
                    <a:gd name="T66" fmla="*/ 157 w 232"/>
                    <a:gd name="T67" fmla="*/ 60 h 122"/>
                    <a:gd name="T68" fmla="*/ 146 w 232"/>
                    <a:gd name="T69" fmla="*/ 68 h 122"/>
                    <a:gd name="T70" fmla="*/ 137 w 232"/>
                    <a:gd name="T71" fmla="*/ 73 h 122"/>
                    <a:gd name="T72" fmla="*/ 132 w 232"/>
                    <a:gd name="T73" fmla="*/ 65 h 122"/>
                    <a:gd name="T74" fmla="*/ 119 w 232"/>
                    <a:gd name="T75" fmla="*/ 67 h 122"/>
                    <a:gd name="T76" fmla="*/ 110 w 232"/>
                    <a:gd name="T77" fmla="*/ 61 h 122"/>
                    <a:gd name="T78" fmla="*/ 104 w 232"/>
                    <a:gd name="T79" fmla="*/ 77 h 122"/>
                    <a:gd name="T80" fmla="*/ 95 w 232"/>
                    <a:gd name="T81" fmla="*/ 66 h 122"/>
                    <a:gd name="T82" fmla="*/ 93 w 232"/>
                    <a:gd name="T83" fmla="*/ 55 h 122"/>
                    <a:gd name="T84" fmla="*/ 78 w 232"/>
                    <a:gd name="T85" fmla="*/ 60 h 122"/>
                    <a:gd name="T86" fmla="*/ 78 w 232"/>
                    <a:gd name="T87" fmla="*/ 51 h 122"/>
                    <a:gd name="T88" fmla="*/ 75 w 232"/>
                    <a:gd name="T89" fmla="*/ 46 h 122"/>
                    <a:gd name="T90" fmla="*/ 91 w 232"/>
                    <a:gd name="T91" fmla="*/ 43 h 122"/>
                    <a:gd name="T92" fmla="*/ 74 w 232"/>
                    <a:gd name="T93" fmla="*/ 34 h 122"/>
                    <a:gd name="T94" fmla="*/ 78 w 232"/>
                    <a:gd name="T95" fmla="*/ 33 h 122"/>
                    <a:gd name="T96" fmla="*/ 75 w 232"/>
                    <a:gd name="T97" fmla="*/ 24 h 122"/>
                    <a:gd name="T98" fmla="*/ 51 w 232"/>
                    <a:gd name="T99" fmla="*/ 22 h 122"/>
                    <a:gd name="T100" fmla="*/ 41 w 232"/>
                    <a:gd name="T101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32" h="122">
                      <a:moveTo>
                        <a:pt x="41" y="10"/>
                      </a:moveTo>
                      <a:cubicBezTo>
                        <a:pt x="35" y="0"/>
                        <a:pt x="24" y="1"/>
                        <a:pt x="14" y="0"/>
                      </a:cubicBezTo>
                      <a:cubicBezTo>
                        <a:pt x="8" y="0"/>
                        <a:pt x="15" y="10"/>
                        <a:pt x="8" y="5"/>
                      </a:cubicBezTo>
                      <a:cubicBezTo>
                        <a:pt x="4" y="4"/>
                        <a:pt x="4" y="9"/>
                        <a:pt x="5" y="11"/>
                      </a:cubicBezTo>
                      <a:cubicBezTo>
                        <a:pt x="12" y="15"/>
                        <a:pt x="0" y="18"/>
                        <a:pt x="8" y="21"/>
                      </a:cubicBezTo>
                      <a:cubicBezTo>
                        <a:pt x="15" y="19"/>
                        <a:pt x="16" y="26"/>
                        <a:pt x="12" y="28"/>
                      </a:cubicBezTo>
                      <a:cubicBezTo>
                        <a:pt x="16" y="36"/>
                        <a:pt x="31" y="30"/>
                        <a:pt x="26" y="42"/>
                      </a:cubicBezTo>
                      <a:cubicBezTo>
                        <a:pt x="28" y="44"/>
                        <a:pt x="31" y="40"/>
                        <a:pt x="33" y="40"/>
                      </a:cubicBezTo>
                      <a:cubicBezTo>
                        <a:pt x="37" y="43"/>
                        <a:pt x="45" y="45"/>
                        <a:pt x="44" y="37"/>
                      </a:cubicBezTo>
                      <a:cubicBezTo>
                        <a:pt x="43" y="35"/>
                        <a:pt x="46" y="35"/>
                        <a:pt x="48" y="35"/>
                      </a:cubicBezTo>
                      <a:cubicBezTo>
                        <a:pt x="48" y="41"/>
                        <a:pt x="55" y="41"/>
                        <a:pt x="55" y="46"/>
                      </a:cubicBezTo>
                      <a:cubicBezTo>
                        <a:pt x="59" y="62"/>
                        <a:pt x="59" y="75"/>
                        <a:pt x="62" y="91"/>
                      </a:cubicBezTo>
                      <a:cubicBezTo>
                        <a:pt x="70" y="95"/>
                        <a:pt x="58" y="100"/>
                        <a:pt x="62" y="106"/>
                      </a:cubicBezTo>
                      <a:cubicBezTo>
                        <a:pt x="69" y="111"/>
                        <a:pt x="69" y="122"/>
                        <a:pt x="78" y="120"/>
                      </a:cubicBezTo>
                      <a:cubicBezTo>
                        <a:pt x="80" y="119"/>
                        <a:pt x="78" y="113"/>
                        <a:pt x="83" y="115"/>
                      </a:cubicBezTo>
                      <a:cubicBezTo>
                        <a:pt x="83" y="122"/>
                        <a:pt x="90" y="121"/>
                        <a:pt x="95" y="122"/>
                      </a:cubicBezTo>
                      <a:cubicBezTo>
                        <a:pt x="98" y="122"/>
                        <a:pt x="100" y="121"/>
                        <a:pt x="101" y="119"/>
                      </a:cubicBezTo>
                      <a:cubicBezTo>
                        <a:pt x="99" y="115"/>
                        <a:pt x="97" y="116"/>
                        <a:pt x="101" y="113"/>
                      </a:cubicBezTo>
                      <a:cubicBezTo>
                        <a:pt x="100" y="115"/>
                        <a:pt x="106" y="112"/>
                        <a:pt x="108" y="110"/>
                      </a:cubicBezTo>
                      <a:cubicBezTo>
                        <a:pt x="110" y="115"/>
                        <a:pt x="115" y="119"/>
                        <a:pt x="122" y="118"/>
                      </a:cubicBezTo>
                      <a:cubicBezTo>
                        <a:pt x="128" y="111"/>
                        <a:pt x="135" y="120"/>
                        <a:pt x="142" y="113"/>
                      </a:cubicBezTo>
                      <a:cubicBezTo>
                        <a:pt x="144" y="114"/>
                        <a:pt x="148" y="116"/>
                        <a:pt x="152" y="115"/>
                      </a:cubicBezTo>
                      <a:cubicBezTo>
                        <a:pt x="157" y="105"/>
                        <a:pt x="164" y="115"/>
                        <a:pt x="172" y="112"/>
                      </a:cubicBezTo>
                      <a:cubicBezTo>
                        <a:pt x="177" y="115"/>
                        <a:pt x="180" y="107"/>
                        <a:pt x="178" y="102"/>
                      </a:cubicBezTo>
                      <a:cubicBezTo>
                        <a:pt x="183" y="100"/>
                        <a:pt x="188" y="113"/>
                        <a:pt x="194" y="106"/>
                      </a:cubicBezTo>
                      <a:cubicBezTo>
                        <a:pt x="203" y="114"/>
                        <a:pt x="209" y="100"/>
                        <a:pt x="218" y="102"/>
                      </a:cubicBezTo>
                      <a:cubicBezTo>
                        <a:pt x="232" y="104"/>
                        <a:pt x="224" y="91"/>
                        <a:pt x="222" y="85"/>
                      </a:cubicBezTo>
                      <a:cubicBezTo>
                        <a:pt x="218" y="75"/>
                        <a:pt x="228" y="69"/>
                        <a:pt x="224" y="58"/>
                      </a:cubicBezTo>
                      <a:cubicBezTo>
                        <a:pt x="222" y="48"/>
                        <a:pt x="213" y="61"/>
                        <a:pt x="210" y="49"/>
                      </a:cubicBezTo>
                      <a:cubicBezTo>
                        <a:pt x="211" y="50"/>
                        <a:pt x="210" y="50"/>
                        <a:pt x="207" y="49"/>
                      </a:cubicBezTo>
                      <a:cubicBezTo>
                        <a:pt x="205" y="51"/>
                        <a:pt x="200" y="56"/>
                        <a:pt x="197" y="49"/>
                      </a:cubicBezTo>
                      <a:cubicBezTo>
                        <a:pt x="188" y="48"/>
                        <a:pt x="183" y="46"/>
                        <a:pt x="172" y="51"/>
                      </a:cubicBezTo>
                      <a:cubicBezTo>
                        <a:pt x="170" y="51"/>
                        <a:pt x="168" y="50"/>
                        <a:pt x="167" y="48"/>
                      </a:cubicBezTo>
                      <a:cubicBezTo>
                        <a:pt x="162" y="51"/>
                        <a:pt x="158" y="55"/>
                        <a:pt x="157" y="60"/>
                      </a:cubicBezTo>
                      <a:cubicBezTo>
                        <a:pt x="153" y="62"/>
                        <a:pt x="143" y="62"/>
                        <a:pt x="146" y="68"/>
                      </a:cubicBezTo>
                      <a:cubicBezTo>
                        <a:pt x="146" y="72"/>
                        <a:pt x="140" y="72"/>
                        <a:pt x="137" y="73"/>
                      </a:cubicBezTo>
                      <a:cubicBezTo>
                        <a:pt x="135" y="71"/>
                        <a:pt x="135" y="67"/>
                        <a:pt x="132" y="65"/>
                      </a:cubicBezTo>
                      <a:cubicBezTo>
                        <a:pt x="128" y="60"/>
                        <a:pt x="124" y="65"/>
                        <a:pt x="119" y="67"/>
                      </a:cubicBezTo>
                      <a:cubicBezTo>
                        <a:pt x="113" y="72"/>
                        <a:pt x="116" y="61"/>
                        <a:pt x="110" y="61"/>
                      </a:cubicBezTo>
                      <a:cubicBezTo>
                        <a:pt x="102" y="64"/>
                        <a:pt x="109" y="72"/>
                        <a:pt x="104" y="77"/>
                      </a:cubicBezTo>
                      <a:cubicBezTo>
                        <a:pt x="97" y="76"/>
                        <a:pt x="100" y="69"/>
                        <a:pt x="95" y="66"/>
                      </a:cubicBezTo>
                      <a:cubicBezTo>
                        <a:pt x="97" y="61"/>
                        <a:pt x="97" y="58"/>
                        <a:pt x="93" y="55"/>
                      </a:cubicBezTo>
                      <a:cubicBezTo>
                        <a:pt x="89" y="59"/>
                        <a:pt x="83" y="56"/>
                        <a:pt x="78" y="60"/>
                      </a:cubicBezTo>
                      <a:cubicBezTo>
                        <a:pt x="69" y="52"/>
                        <a:pt x="87" y="59"/>
                        <a:pt x="78" y="51"/>
                      </a:cubicBezTo>
                      <a:cubicBezTo>
                        <a:pt x="77" y="50"/>
                        <a:pt x="73" y="49"/>
                        <a:pt x="75" y="46"/>
                      </a:cubicBezTo>
                      <a:cubicBezTo>
                        <a:pt x="80" y="45"/>
                        <a:pt x="89" y="51"/>
                        <a:pt x="91" y="43"/>
                      </a:cubicBezTo>
                      <a:cubicBezTo>
                        <a:pt x="91" y="33"/>
                        <a:pt x="78" y="41"/>
                        <a:pt x="74" y="34"/>
                      </a:cubicBezTo>
                      <a:cubicBezTo>
                        <a:pt x="75" y="33"/>
                        <a:pt x="77" y="34"/>
                        <a:pt x="78" y="33"/>
                      </a:cubicBezTo>
                      <a:cubicBezTo>
                        <a:pt x="82" y="29"/>
                        <a:pt x="75" y="28"/>
                        <a:pt x="75" y="24"/>
                      </a:cubicBezTo>
                      <a:cubicBezTo>
                        <a:pt x="67" y="13"/>
                        <a:pt x="60" y="31"/>
                        <a:pt x="51" y="22"/>
                      </a:cubicBezTo>
                      <a:cubicBezTo>
                        <a:pt x="36" y="33"/>
                        <a:pt x="52" y="12"/>
                        <a:pt x="41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2" name="Freeform 605">
                  <a:extLst>
                    <a:ext uri="{FF2B5EF4-FFF2-40B4-BE49-F238E27FC236}">
                      <a16:creationId xmlns:a16="http://schemas.microsoft.com/office/drawing/2014/main" id="{C537204C-26C4-4B18-A7EF-CD0D6950FD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32" y="935"/>
                  <a:ext cx="15" cy="13"/>
                </a:xfrm>
                <a:custGeom>
                  <a:avLst/>
                  <a:gdLst>
                    <a:gd name="T0" fmla="*/ 16 w 25"/>
                    <a:gd name="T1" fmla="*/ 15 h 21"/>
                    <a:gd name="T2" fmla="*/ 2 w 25"/>
                    <a:gd name="T3" fmla="*/ 21 h 21"/>
                    <a:gd name="T4" fmla="*/ 20 w 25"/>
                    <a:gd name="T5" fmla="*/ 0 h 21"/>
                    <a:gd name="T6" fmla="*/ 16 w 25"/>
                    <a:gd name="T7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21">
                      <a:moveTo>
                        <a:pt x="16" y="15"/>
                      </a:moveTo>
                      <a:cubicBezTo>
                        <a:pt x="12" y="19"/>
                        <a:pt x="7" y="21"/>
                        <a:pt x="2" y="21"/>
                      </a:cubicBezTo>
                      <a:cubicBezTo>
                        <a:pt x="0" y="6"/>
                        <a:pt x="17" y="12"/>
                        <a:pt x="20" y="0"/>
                      </a:cubicBezTo>
                      <a:cubicBezTo>
                        <a:pt x="25" y="3"/>
                        <a:pt x="19" y="11"/>
                        <a:pt x="16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3" name="Freeform 606">
                  <a:extLst>
                    <a:ext uri="{FF2B5EF4-FFF2-40B4-BE49-F238E27FC236}">
                      <a16:creationId xmlns:a16="http://schemas.microsoft.com/office/drawing/2014/main" id="{5ED74AF7-BF76-4AA0-B247-FEC5597DCA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5" y="952"/>
                  <a:ext cx="12" cy="7"/>
                </a:xfrm>
                <a:custGeom>
                  <a:avLst/>
                  <a:gdLst>
                    <a:gd name="T0" fmla="*/ 6 w 18"/>
                    <a:gd name="T1" fmla="*/ 0 h 11"/>
                    <a:gd name="T2" fmla="*/ 13 w 18"/>
                    <a:gd name="T3" fmla="*/ 0 h 11"/>
                    <a:gd name="T4" fmla="*/ 16 w 18"/>
                    <a:gd name="T5" fmla="*/ 6 h 11"/>
                    <a:gd name="T6" fmla="*/ 0 w 18"/>
                    <a:gd name="T7" fmla="*/ 3 h 11"/>
                    <a:gd name="T8" fmla="*/ 6 w 18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1">
                      <a:moveTo>
                        <a:pt x="6" y="0"/>
                      </a:moveTo>
                      <a:cubicBezTo>
                        <a:pt x="10" y="2"/>
                        <a:pt x="11" y="0"/>
                        <a:pt x="13" y="0"/>
                      </a:cubicBezTo>
                      <a:cubicBezTo>
                        <a:pt x="15" y="2"/>
                        <a:pt x="18" y="4"/>
                        <a:pt x="16" y="6"/>
                      </a:cubicBezTo>
                      <a:cubicBezTo>
                        <a:pt x="10" y="7"/>
                        <a:pt x="2" y="11"/>
                        <a:pt x="0" y="3"/>
                      </a:cubicBezTo>
                      <a:cubicBezTo>
                        <a:pt x="1" y="1"/>
                        <a:pt x="4" y="1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4" name="Freeform 607">
                  <a:extLst>
                    <a:ext uri="{FF2B5EF4-FFF2-40B4-BE49-F238E27FC236}">
                      <a16:creationId xmlns:a16="http://schemas.microsoft.com/office/drawing/2014/main" id="{027D4CA2-24BC-4992-906E-981DA08EC0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5" y="940"/>
                  <a:ext cx="9" cy="10"/>
                </a:xfrm>
                <a:custGeom>
                  <a:avLst/>
                  <a:gdLst>
                    <a:gd name="T0" fmla="*/ 13 w 15"/>
                    <a:gd name="T1" fmla="*/ 15 h 16"/>
                    <a:gd name="T2" fmla="*/ 6 w 15"/>
                    <a:gd name="T3" fmla="*/ 0 h 16"/>
                    <a:gd name="T4" fmla="*/ 3 w 15"/>
                    <a:gd name="T5" fmla="*/ 14 h 16"/>
                    <a:gd name="T6" fmla="*/ 4 w 15"/>
                    <a:gd name="T7" fmla="*/ 16 h 16"/>
                    <a:gd name="T8" fmla="*/ 13 w 15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6">
                      <a:moveTo>
                        <a:pt x="13" y="15"/>
                      </a:moveTo>
                      <a:cubicBezTo>
                        <a:pt x="15" y="9"/>
                        <a:pt x="10" y="2"/>
                        <a:pt x="6" y="0"/>
                      </a:cubicBezTo>
                      <a:cubicBezTo>
                        <a:pt x="0" y="3"/>
                        <a:pt x="5" y="9"/>
                        <a:pt x="3" y="14"/>
                      </a:cubicBezTo>
                      <a:cubicBezTo>
                        <a:pt x="2" y="15"/>
                        <a:pt x="4" y="15"/>
                        <a:pt x="4" y="16"/>
                      </a:cubicBezTo>
                      <a:cubicBezTo>
                        <a:pt x="7" y="14"/>
                        <a:pt x="11" y="16"/>
                        <a:pt x="13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5" name="Freeform 608">
                  <a:extLst>
                    <a:ext uri="{FF2B5EF4-FFF2-40B4-BE49-F238E27FC236}">
                      <a16:creationId xmlns:a16="http://schemas.microsoft.com/office/drawing/2014/main" id="{09F6C360-A8C9-4FAF-BDF2-FFC8324722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1" y="940"/>
                  <a:ext cx="44" cy="58"/>
                </a:xfrm>
                <a:custGeom>
                  <a:avLst/>
                  <a:gdLst>
                    <a:gd name="T0" fmla="*/ 48 w 70"/>
                    <a:gd name="T1" fmla="*/ 9 h 93"/>
                    <a:gd name="T2" fmla="*/ 28 w 70"/>
                    <a:gd name="T3" fmla="*/ 0 h 93"/>
                    <a:gd name="T4" fmla="*/ 29 w 70"/>
                    <a:gd name="T5" fmla="*/ 8 h 93"/>
                    <a:gd name="T6" fmla="*/ 37 w 70"/>
                    <a:gd name="T7" fmla="*/ 26 h 93"/>
                    <a:gd name="T8" fmla="*/ 32 w 70"/>
                    <a:gd name="T9" fmla="*/ 38 h 93"/>
                    <a:gd name="T10" fmla="*/ 15 w 70"/>
                    <a:gd name="T11" fmla="*/ 17 h 93"/>
                    <a:gd name="T12" fmla="*/ 5 w 70"/>
                    <a:gd name="T13" fmla="*/ 24 h 93"/>
                    <a:gd name="T14" fmla="*/ 8 w 70"/>
                    <a:gd name="T15" fmla="*/ 33 h 93"/>
                    <a:gd name="T16" fmla="*/ 13 w 70"/>
                    <a:gd name="T17" fmla="*/ 39 h 93"/>
                    <a:gd name="T18" fmla="*/ 3 w 70"/>
                    <a:gd name="T19" fmla="*/ 42 h 93"/>
                    <a:gd name="T20" fmla="*/ 0 w 70"/>
                    <a:gd name="T21" fmla="*/ 49 h 93"/>
                    <a:gd name="T22" fmla="*/ 2 w 70"/>
                    <a:gd name="T23" fmla="*/ 51 h 93"/>
                    <a:gd name="T24" fmla="*/ 24 w 70"/>
                    <a:gd name="T25" fmla="*/ 52 h 93"/>
                    <a:gd name="T26" fmla="*/ 20 w 70"/>
                    <a:gd name="T27" fmla="*/ 66 h 93"/>
                    <a:gd name="T28" fmla="*/ 15 w 70"/>
                    <a:gd name="T29" fmla="*/ 74 h 93"/>
                    <a:gd name="T30" fmla="*/ 27 w 70"/>
                    <a:gd name="T31" fmla="*/ 84 h 93"/>
                    <a:gd name="T32" fmla="*/ 38 w 70"/>
                    <a:gd name="T33" fmla="*/ 87 h 93"/>
                    <a:gd name="T34" fmla="*/ 53 w 70"/>
                    <a:gd name="T35" fmla="*/ 86 h 93"/>
                    <a:gd name="T36" fmla="*/ 54 w 70"/>
                    <a:gd name="T37" fmla="*/ 80 h 93"/>
                    <a:gd name="T38" fmla="*/ 62 w 70"/>
                    <a:gd name="T39" fmla="*/ 77 h 93"/>
                    <a:gd name="T40" fmla="*/ 57 w 70"/>
                    <a:gd name="T41" fmla="*/ 60 h 93"/>
                    <a:gd name="T42" fmla="*/ 66 w 70"/>
                    <a:gd name="T43" fmla="*/ 57 h 93"/>
                    <a:gd name="T44" fmla="*/ 65 w 70"/>
                    <a:gd name="T45" fmla="*/ 40 h 93"/>
                    <a:gd name="T46" fmla="*/ 56 w 70"/>
                    <a:gd name="T47" fmla="*/ 2 h 93"/>
                    <a:gd name="T48" fmla="*/ 48 w 70"/>
                    <a:gd name="T49" fmla="*/ 9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0" h="93">
                      <a:moveTo>
                        <a:pt x="48" y="9"/>
                      </a:moveTo>
                      <a:cubicBezTo>
                        <a:pt x="45" y="2"/>
                        <a:pt x="34" y="4"/>
                        <a:pt x="28" y="0"/>
                      </a:cubicBezTo>
                      <a:cubicBezTo>
                        <a:pt x="23" y="3"/>
                        <a:pt x="26" y="7"/>
                        <a:pt x="29" y="8"/>
                      </a:cubicBezTo>
                      <a:cubicBezTo>
                        <a:pt x="22" y="14"/>
                        <a:pt x="33" y="22"/>
                        <a:pt x="37" y="26"/>
                      </a:cubicBezTo>
                      <a:cubicBezTo>
                        <a:pt x="29" y="28"/>
                        <a:pt x="38" y="38"/>
                        <a:pt x="32" y="38"/>
                      </a:cubicBezTo>
                      <a:cubicBezTo>
                        <a:pt x="27" y="31"/>
                        <a:pt x="15" y="25"/>
                        <a:pt x="15" y="17"/>
                      </a:cubicBezTo>
                      <a:cubicBezTo>
                        <a:pt x="9" y="13"/>
                        <a:pt x="9" y="22"/>
                        <a:pt x="5" y="24"/>
                      </a:cubicBezTo>
                      <a:cubicBezTo>
                        <a:pt x="6" y="27"/>
                        <a:pt x="7" y="30"/>
                        <a:pt x="8" y="33"/>
                      </a:cubicBezTo>
                      <a:cubicBezTo>
                        <a:pt x="7" y="37"/>
                        <a:pt x="16" y="33"/>
                        <a:pt x="13" y="39"/>
                      </a:cubicBezTo>
                      <a:cubicBezTo>
                        <a:pt x="10" y="40"/>
                        <a:pt x="4" y="41"/>
                        <a:pt x="3" y="42"/>
                      </a:cubicBezTo>
                      <a:cubicBezTo>
                        <a:pt x="1" y="45"/>
                        <a:pt x="0" y="47"/>
                        <a:pt x="0" y="49"/>
                      </a:cubicBezTo>
                      <a:cubicBezTo>
                        <a:pt x="1" y="50"/>
                        <a:pt x="1" y="51"/>
                        <a:pt x="2" y="51"/>
                      </a:cubicBezTo>
                      <a:cubicBezTo>
                        <a:pt x="9" y="48"/>
                        <a:pt x="19" y="53"/>
                        <a:pt x="24" y="52"/>
                      </a:cubicBezTo>
                      <a:cubicBezTo>
                        <a:pt x="33" y="57"/>
                        <a:pt x="19" y="62"/>
                        <a:pt x="20" y="66"/>
                      </a:cubicBezTo>
                      <a:cubicBezTo>
                        <a:pt x="14" y="67"/>
                        <a:pt x="15" y="70"/>
                        <a:pt x="15" y="74"/>
                      </a:cubicBezTo>
                      <a:cubicBezTo>
                        <a:pt x="16" y="81"/>
                        <a:pt x="29" y="87"/>
                        <a:pt x="27" y="84"/>
                      </a:cubicBezTo>
                      <a:cubicBezTo>
                        <a:pt x="31" y="88"/>
                        <a:pt x="34" y="80"/>
                        <a:pt x="38" y="87"/>
                      </a:cubicBezTo>
                      <a:cubicBezTo>
                        <a:pt x="44" y="79"/>
                        <a:pt x="47" y="93"/>
                        <a:pt x="53" y="86"/>
                      </a:cubicBezTo>
                      <a:cubicBezTo>
                        <a:pt x="54" y="84"/>
                        <a:pt x="54" y="82"/>
                        <a:pt x="54" y="80"/>
                      </a:cubicBezTo>
                      <a:cubicBezTo>
                        <a:pt x="58" y="80"/>
                        <a:pt x="62" y="83"/>
                        <a:pt x="62" y="77"/>
                      </a:cubicBezTo>
                      <a:cubicBezTo>
                        <a:pt x="53" y="71"/>
                        <a:pt x="61" y="67"/>
                        <a:pt x="57" y="60"/>
                      </a:cubicBezTo>
                      <a:cubicBezTo>
                        <a:pt x="56" y="49"/>
                        <a:pt x="64" y="64"/>
                        <a:pt x="66" y="57"/>
                      </a:cubicBezTo>
                      <a:cubicBezTo>
                        <a:pt x="62" y="51"/>
                        <a:pt x="66" y="46"/>
                        <a:pt x="65" y="40"/>
                      </a:cubicBezTo>
                      <a:cubicBezTo>
                        <a:pt x="62" y="26"/>
                        <a:pt x="70" y="12"/>
                        <a:pt x="56" y="2"/>
                      </a:cubicBezTo>
                      <a:cubicBezTo>
                        <a:pt x="49" y="0"/>
                        <a:pt x="53" y="11"/>
                        <a:pt x="48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6" name="Freeform 609">
                  <a:extLst>
                    <a:ext uri="{FF2B5EF4-FFF2-40B4-BE49-F238E27FC236}">
                      <a16:creationId xmlns:a16="http://schemas.microsoft.com/office/drawing/2014/main" id="{88DF616D-4011-4B67-80F2-CC3E58A034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8" y="959"/>
                  <a:ext cx="10" cy="8"/>
                </a:xfrm>
                <a:custGeom>
                  <a:avLst/>
                  <a:gdLst>
                    <a:gd name="T0" fmla="*/ 12 w 16"/>
                    <a:gd name="T1" fmla="*/ 10 h 13"/>
                    <a:gd name="T2" fmla="*/ 3 w 16"/>
                    <a:gd name="T3" fmla="*/ 13 h 13"/>
                    <a:gd name="T4" fmla="*/ 1 w 16"/>
                    <a:gd name="T5" fmla="*/ 6 h 13"/>
                    <a:gd name="T6" fmla="*/ 8 w 16"/>
                    <a:gd name="T7" fmla="*/ 0 h 13"/>
                    <a:gd name="T8" fmla="*/ 12 w 16"/>
                    <a:gd name="T9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3">
                      <a:moveTo>
                        <a:pt x="12" y="10"/>
                      </a:moveTo>
                      <a:cubicBezTo>
                        <a:pt x="10" y="11"/>
                        <a:pt x="7" y="12"/>
                        <a:pt x="3" y="13"/>
                      </a:cubicBezTo>
                      <a:cubicBezTo>
                        <a:pt x="0" y="12"/>
                        <a:pt x="0" y="9"/>
                        <a:pt x="1" y="6"/>
                      </a:cubicBezTo>
                      <a:cubicBezTo>
                        <a:pt x="5" y="4"/>
                        <a:pt x="3" y="0"/>
                        <a:pt x="8" y="0"/>
                      </a:cubicBezTo>
                      <a:cubicBezTo>
                        <a:pt x="6" y="5"/>
                        <a:pt x="16" y="6"/>
                        <a:pt x="12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7" name="Freeform 610">
                  <a:extLst>
                    <a:ext uri="{FF2B5EF4-FFF2-40B4-BE49-F238E27FC236}">
                      <a16:creationId xmlns:a16="http://schemas.microsoft.com/office/drawing/2014/main" id="{6353877C-F535-465D-86A9-3CAEE530FE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1" y="950"/>
                  <a:ext cx="3" cy="5"/>
                </a:xfrm>
                <a:custGeom>
                  <a:avLst/>
                  <a:gdLst>
                    <a:gd name="T0" fmla="*/ 6 w 6"/>
                    <a:gd name="T1" fmla="*/ 8 h 8"/>
                    <a:gd name="T2" fmla="*/ 2 w 6"/>
                    <a:gd name="T3" fmla="*/ 7 h 8"/>
                    <a:gd name="T4" fmla="*/ 3 w 6"/>
                    <a:gd name="T5" fmla="*/ 0 h 8"/>
                    <a:gd name="T6" fmla="*/ 6 w 6"/>
                    <a:gd name="T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8">
                      <a:moveTo>
                        <a:pt x="6" y="8"/>
                      </a:moveTo>
                      <a:cubicBezTo>
                        <a:pt x="4" y="8"/>
                        <a:pt x="3" y="7"/>
                        <a:pt x="2" y="7"/>
                      </a:cubicBezTo>
                      <a:cubicBezTo>
                        <a:pt x="0" y="5"/>
                        <a:pt x="1" y="2"/>
                        <a:pt x="3" y="0"/>
                      </a:cubicBezTo>
                      <a:cubicBezTo>
                        <a:pt x="6" y="1"/>
                        <a:pt x="5" y="4"/>
                        <a:pt x="6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8" name="Freeform 611">
                  <a:extLst>
                    <a:ext uri="{FF2B5EF4-FFF2-40B4-BE49-F238E27FC236}">
                      <a16:creationId xmlns:a16="http://schemas.microsoft.com/office/drawing/2014/main" id="{11016858-C724-44E8-8E74-659F302BA5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4" y="942"/>
                  <a:ext cx="7" cy="13"/>
                </a:xfrm>
                <a:custGeom>
                  <a:avLst/>
                  <a:gdLst>
                    <a:gd name="T0" fmla="*/ 8 w 11"/>
                    <a:gd name="T1" fmla="*/ 14 h 20"/>
                    <a:gd name="T2" fmla="*/ 0 w 11"/>
                    <a:gd name="T3" fmla="*/ 14 h 20"/>
                    <a:gd name="T4" fmla="*/ 6 w 11"/>
                    <a:gd name="T5" fmla="*/ 0 h 20"/>
                    <a:gd name="T6" fmla="*/ 8 w 11"/>
                    <a:gd name="T7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0">
                      <a:moveTo>
                        <a:pt x="8" y="14"/>
                      </a:moveTo>
                      <a:cubicBezTo>
                        <a:pt x="4" y="14"/>
                        <a:pt x="1" y="20"/>
                        <a:pt x="0" y="14"/>
                      </a:cubicBezTo>
                      <a:cubicBezTo>
                        <a:pt x="3" y="10"/>
                        <a:pt x="5" y="4"/>
                        <a:pt x="6" y="0"/>
                      </a:cubicBezTo>
                      <a:cubicBezTo>
                        <a:pt x="11" y="2"/>
                        <a:pt x="5" y="10"/>
                        <a:pt x="8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9" name="Freeform 612">
                  <a:extLst>
                    <a:ext uri="{FF2B5EF4-FFF2-40B4-BE49-F238E27FC236}">
                      <a16:creationId xmlns:a16="http://schemas.microsoft.com/office/drawing/2014/main" id="{EC2F0036-2344-47A7-AFC2-20F397138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0" y="963"/>
                  <a:ext cx="5" cy="7"/>
                </a:xfrm>
                <a:custGeom>
                  <a:avLst/>
                  <a:gdLst>
                    <a:gd name="T0" fmla="*/ 4 w 9"/>
                    <a:gd name="T1" fmla="*/ 10 h 10"/>
                    <a:gd name="T2" fmla="*/ 4 w 9"/>
                    <a:gd name="T3" fmla="*/ 0 h 10"/>
                    <a:gd name="T4" fmla="*/ 4 w 9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" h="10">
                      <a:moveTo>
                        <a:pt x="4" y="10"/>
                      </a:moveTo>
                      <a:cubicBezTo>
                        <a:pt x="0" y="8"/>
                        <a:pt x="1" y="1"/>
                        <a:pt x="4" y="0"/>
                      </a:cubicBezTo>
                      <a:cubicBezTo>
                        <a:pt x="6" y="4"/>
                        <a:pt x="9" y="8"/>
                        <a:pt x="4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" name="Freeform 613">
                  <a:extLst>
                    <a:ext uri="{FF2B5EF4-FFF2-40B4-BE49-F238E27FC236}">
                      <a16:creationId xmlns:a16="http://schemas.microsoft.com/office/drawing/2014/main" id="{2F443522-F1A9-43BA-A9B9-921A999224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34" y="966"/>
                  <a:ext cx="111" cy="101"/>
                </a:xfrm>
                <a:custGeom>
                  <a:avLst/>
                  <a:gdLst>
                    <a:gd name="T0" fmla="*/ 90 w 178"/>
                    <a:gd name="T1" fmla="*/ 9 h 162"/>
                    <a:gd name="T2" fmla="*/ 112 w 178"/>
                    <a:gd name="T3" fmla="*/ 12 h 162"/>
                    <a:gd name="T4" fmla="*/ 123 w 178"/>
                    <a:gd name="T5" fmla="*/ 30 h 162"/>
                    <a:gd name="T6" fmla="*/ 134 w 178"/>
                    <a:gd name="T7" fmla="*/ 27 h 162"/>
                    <a:gd name="T8" fmla="*/ 135 w 178"/>
                    <a:gd name="T9" fmla="*/ 40 h 162"/>
                    <a:gd name="T10" fmla="*/ 133 w 178"/>
                    <a:gd name="T11" fmla="*/ 47 h 162"/>
                    <a:gd name="T12" fmla="*/ 145 w 178"/>
                    <a:gd name="T13" fmla="*/ 32 h 162"/>
                    <a:gd name="T14" fmla="*/ 171 w 178"/>
                    <a:gd name="T15" fmla="*/ 65 h 162"/>
                    <a:gd name="T16" fmla="*/ 167 w 178"/>
                    <a:gd name="T17" fmla="*/ 85 h 162"/>
                    <a:gd name="T18" fmla="*/ 137 w 178"/>
                    <a:gd name="T19" fmla="*/ 89 h 162"/>
                    <a:gd name="T20" fmla="*/ 105 w 178"/>
                    <a:gd name="T21" fmla="*/ 106 h 162"/>
                    <a:gd name="T22" fmla="*/ 82 w 178"/>
                    <a:gd name="T23" fmla="*/ 129 h 162"/>
                    <a:gd name="T24" fmla="*/ 65 w 178"/>
                    <a:gd name="T25" fmla="*/ 138 h 162"/>
                    <a:gd name="T26" fmla="*/ 55 w 178"/>
                    <a:gd name="T27" fmla="*/ 152 h 162"/>
                    <a:gd name="T28" fmla="*/ 42 w 178"/>
                    <a:gd name="T29" fmla="*/ 148 h 162"/>
                    <a:gd name="T30" fmla="*/ 11 w 178"/>
                    <a:gd name="T31" fmla="*/ 150 h 162"/>
                    <a:gd name="T32" fmla="*/ 0 w 178"/>
                    <a:gd name="T33" fmla="*/ 103 h 162"/>
                    <a:gd name="T34" fmla="*/ 5 w 178"/>
                    <a:gd name="T35" fmla="*/ 92 h 162"/>
                    <a:gd name="T36" fmla="*/ 20 w 178"/>
                    <a:gd name="T37" fmla="*/ 81 h 162"/>
                    <a:gd name="T38" fmla="*/ 29 w 178"/>
                    <a:gd name="T39" fmla="*/ 74 h 162"/>
                    <a:gd name="T40" fmla="*/ 32 w 178"/>
                    <a:gd name="T41" fmla="*/ 61 h 162"/>
                    <a:gd name="T42" fmla="*/ 40 w 178"/>
                    <a:gd name="T43" fmla="*/ 59 h 162"/>
                    <a:gd name="T44" fmla="*/ 56 w 178"/>
                    <a:gd name="T45" fmla="*/ 26 h 162"/>
                    <a:gd name="T46" fmla="*/ 66 w 178"/>
                    <a:gd name="T47" fmla="*/ 0 h 162"/>
                    <a:gd name="T48" fmla="*/ 90 w 178"/>
                    <a:gd name="T49" fmla="*/ 9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8" h="162">
                      <a:moveTo>
                        <a:pt x="90" y="9"/>
                      </a:moveTo>
                      <a:cubicBezTo>
                        <a:pt x="99" y="5"/>
                        <a:pt x="105" y="4"/>
                        <a:pt x="112" y="12"/>
                      </a:cubicBezTo>
                      <a:cubicBezTo>
                        <a:pt x="114" y="20"/>
                        <a:pt x="127" y="22"/>
                        <a:pt x="123" y="30"/>
                      </a:cubicBezTo>
                      <a:cubicBezTo>
                        <a:pt x="127" y="36"/>
                        <a:pt x="130" y="26"/>
                        <a:pt x="134" y="27"/>
                      </a:cubicBezTo>
                      <a:cubicBezTo>
                        <a:pt x="140" y="30"/>
                        <a:pt x="137" y="36"/>
                        <a:pt x="135" y="40"/>
                      </a:cubicBezTo>
                      <a:cubicBezTo>
                        <a:pt x="132" y="42"/>
                        <a:pt x="132" y="44"/>
                        <a:pt x="133" y="47"/>
                      </a:cubicBezTo>
                      <a:cubicBezTo>
                        <a:pt x="140" y="47"/>
                        <a:pt x="142" y="38"/>
                        <a:pt x="145" y="32"/>
                      </a:cubicBezTo>
                      <a:cubicBezTo>
                        <a:pt x="163" y="34"/>
                        <a:pt x="164" y="55"/>
                        <a:pt x="171" y="65"/>
                      </a:cubicBezTo>
                      <a:cubicBezTo>
                        <a:pt x="172" y="72"/>
                        <a:pt x="178" y="80"/>
                        <a:pt x="167" y="85"/>
                      </a:cubicBezTo>
                      <a:cubicBezTo>
                        <a:pt x="157" y="87"/>
                        <a:pt x="148" y="87"/>
                        <a:pt x="137" y="89"/>
                      </a:cubicBezTo>
                      <a:cubicBezTo>
                        <a:pt x="126" y="96"/>
                        <a:pt x="116" y="102"/>
                        <a:pt x="105" y="106"/>
                      </a:cubicBezTo>
                      <a:cubicBezTo>
                        <a:pt x="98" y="115"/>
                        <a:pt x="93" y="124"/>
                        <a:pt x="82" y="129"/>
                      </a:cubicBezTo>
                      <a:cubicBezTo>
                        <a:pt x="75" y="122"/>
                        <a:pt x="69" y="133"/>
                        <a:pt x="65" y="138"/>
                      </a:cubicBezTo>
                      <a:cubicBezTo>
                        <a:pt x="65" y="143"/>
                        <a:pt x="58" y="149"/>
                        <a:pt x="55" y="152"/>
                      </a:cubicBezTo>
                      <a:cubicBezTo>
                        <a:pt x="42" y="148"/>
                        <a:pt x="42" y="148"/>
                        <a:pt x="42" y="148"/>
                      </a:cubicBezTo>
                      <a:cubicBezTo>
                        <a:pt x="33" y="140"/>
                        <a:pt x="21" y="162"/>
                        <a:pt x="11" y="150"/>
                      </a:cubicBezTo>
                      <a:cubicBezTo>
                        <a:pt x="10" y="133"/>
                        <a:pt x="11" y="114"/>
                        <a:pt x="0" y="103"/>
                      </a:cubicBezTo>
                      <a:cubicBezTo>
                        <a:pt x="5" y="103"/>
                        <a:pt x="6" y="96"/>
                        <a:pt x="5" y="92"/>
                      </a:cubicBezTo>
                      <a:cubicBezTo>
                        <a:pt x="11" y="93"/>
                        <a:pt x="16" y="86"/>
                        <a:pt x="20" y="81"/>
                      </a:cubicBezTo>
                      <a:cubicBezTo>
                        <a:pt x="22" y="77"/>
                        <a:pt x="29" y="79"/>
                        <a:pt x="29" y="74"/>
                      </a:cubicBezTo>
                      <a:cubicBezTo>
                        <a:pt x="26" y="69"/>
                        <a:pt x="38" y="66"/>
                        <a:pt x="32" y="61"/>
                      </a:cubicBezTo>
                      <a:cubicBezTo>
                        <a:pt x="35" y="57"/>
                        <a:pt x="37" y="63"/>
                        <a:pt x="40" y="59"/>
                      </a:cubicBezTo>
                      <a:cubicBezTo>
                        <a:pt x="37" y="45"/>
                        <a:pt x="62" y="39"/>
                        <a:pt x="56" y="26"/>
                      </a:cubicBezTo>
                      <a:cubicBezTo>
                        <a:pt x="64" y="19"/>
                        <a:pt x="56" y="7"/>
                        <a:pt x="66" y="0"/>
                      </a:cubicBezTo>
                      <a:cubicBezTo>
                        <a:pt x="74" y="3"/>
                        <a:pt x="84" y="9"/>
                        <a:pt x="90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1" name="Freeform 614">
                  <a:extLst>
                    <a:ext uri="{FF2B5EF4-FFF2-40B4-BE49-F238E27FC236}">
                      <a16:creationId xmlns:a16="http://schemas.microsoft.com/office/drawing/2014/main" id="{F4B940F8-D4CA-402D-BFCE-4FB696ADA5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9" y="972"/>
                  <a:ext cx="10" cy="13"/>
                </a:xfrm>
                <a:custGeom>
                  <a:avLst/>
                  <a:gdLst>
                    <a:gd name="T0" fmla="*/ 12 w 17"/>
                    <a:gd name="T1" fmla="*/ 3 h 21"/>
                    <a:gd name="T2" fmla="*/ 14 w 17"/>
                    <a:gd name="T3" fmla="*/ 8 h 21"/>
                    <a:gd name="T4" fmla="*/ 2 w 17"/>
                    <a:gd name="T5" fmla="*/ 13 h 21"/>
                    <a:gd name="T6" fmla="*/ 6 w 17"/>
                    <a:gd name="T7" fmla="*/ 0 h 21"/>
                    <a:gd name="T8" fmla="*/ 12 w 17"/>
                    <a:gd name="T9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1">
                      <a:moveTo>
                        <a:pt x="12" y="3"/>
                      </a:moveTo>
                      <a:cubicBezTo>
                        <a:pt x="14" y="4"/>
                        <a:pt x="17" y="7"/>
                        <a:pt x="14" y="8"/>
                      </a:cubicBezTo>
                      <a:cubicBezTo>
                        <a:pt x="6" y="5"/>
                        <a:pt x="9" y="21"/>
                        <a:pt x="2" y="13"/>
                      </a:cubicBezTo>
                      <a:cubicBezTo>
                        <a:pt x="8" y="9"/>
                        <a:pt x="0" y="4"/>
                        <a:pt x="6" y="0"/>
                      </a:cubicBezTo>
                      <a:cubicBezTo>
                        <a:pt x="6" y="1"/>
                        <a:pt x="10" y="8"/>
                        <a:pt x="12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2" name="Freeform 615">
                  <a:extLst>
                    <a:ext uri="{FF2B5EF4-FFF2-40B4-BE49-F238E27FC236}">
                      <a16:creationId xmlns:a16="http://schemas.microsoft.com/office/drawing/2014/main" id="{DAE838AE-15BA-452B-B15C-4B762FAA9E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6" y="975"/>
                  <a:ext cx="29" cy="31"/>
                </a:xfrm>
                <a:custGeom>
                  <a:avLst/>
                  <a:gdLst>
                    <a:gd name="T0" fmla="*/ 41 w 46"/>
                    <a:gd name="T1" fmla="*/ 24 h 51"/>
                    <a:gd name="T2" fmla="*/ 46 w 46"/>
                    <a:gd name="T3" fmla="*/ 37 h 51"/>
                    <a:gd name="T4" fmla="*/ 33 w 46"/>
                    <a:gd name="T5" fmla="*/ 50 h 51"/>
                    <a:gd name="T6" fmla="*/ 19 w 46"/>
                    <a:gd name="T7" fmla="*/ 46 h 51"/>
                    <a:gd name="T8" fmla="*/ 5 w 46"/>
                    <a:gd name="T9" fmla="*/ 36 h 51"/>
                    <a:gd name="T10" fmla="*/ 3 w 46"/>
                    <a:gd name="T11" fmla="*/ 27 h 51"/>
                    <a:gd name="T12" fmla="*/ 10 w 46"/>
                    <a:gd name="T13" fmla="*/ 9 h 51"/>
                    <a:gd name="T14" fmla="*/ 21 w 46"/>
                    <a:gd name="T15" fmla="*/ 0 h 51"/>
                    <a:gd name="T16" fmla="*/ 41 w 46"/>
                    <a:gd name="T17" fmla="*/ 2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51">
                      <a:moveTo>
                        <a:pt x="41" y="24"/>
                      </a:moveTo>
                      <a:cubicBezTo>
                        <a:pt x="36" y="31"/>
                        <a:pt x="46" y="31"/>
                        <a:pt x="46" y="37"/>
                      </a:cubicBezTo>
                      <a:cubicBezTo>
                        <a:pt x="45" y="44"/>
                        <a:pt x="40" y="49"/>
                        <a:pt x="33" y="50"/>
                      </a:cubicBezTo>
                      <a:cubicBezTo>
                        <a:pt x="28" y="51"/>
                        <a:pt x="24" y="40"/>
                        <a:pt x="19" y="46"/>
                      </a:cubicBezTo>
                      <a:cubicBezTo>
                        <a:pt x="15" y="45"/>
                        <a:pt x="11" y="30"/>
                        <a:pt x="5" y="36"/>
                      </a:cubicBezTo>
                      <a:cubicBezTo>
                        <a:pt x="0" y="35"/>
                        <a:pt x="3" y="30"/>
                        <a:pt x="3" y="27"/>
                      </a:cubicBezTo>
                      <a:cubicBezTo>
                        <a:pt x="8" y="21"/>
                        <a:pt x="10" y="16"/>
                        <a:pt x="10" y="9"/>
                      </a:cubicBezTo>
                      <a:cubicBezTo>
                        <a:pt x="18" y="12"/>
                        <a:pt x="15" y="2"/>
                        <a:pt x="21" y="0"/>
                      </a:cubicBezTo>
                      <a:cubicBezTo>
                        <a:pt x="32" y="3"/>
                        <a:pt x="37" y="16"/>
                        <a:pt x="41" y="2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3" name="Freeform 616">
                  <a:extLst>
                    <a:ext uri="{FF2B5EF4-FFF2-40B4-BE49-F238E27FC236}">
                      <a16:creationId xmlns:a16="http://schemas.microsoft.com/office/drawing/2014/main" id="{3043A77F-7D70-4A9A-8D2D-2F788D012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24" y="975"/>
                  <a:ext cx="10" cy="15"/>
                </a:xfrm>
                <a:custGeom>
                  <a:avLst/>
                  <a:gdLst>
                    <a:gd name="T0" fmla="*/ 14 w 17"/>
                    <a:gd name="T1" fmla="*/ 19 h 24"/>
                    <a:gd name="T2" fmla="*/ 4 w 17"/>
                    <a:gd name="T3" fmla="*/ 21 h 24"/>
                    <a:gd name="T4" fmla="*/ 7 w 17"/>
                    <a:gd name="T5" fmla="*/ 5 h 24"/>
                    <a:gd name="T6" fmla="*/ 17 w 17"/>
                    <a:gd name="T7" fmla="*/ 13 h 24"/>
                    <a:gd name="T8" fmla="*/ 14 w 17"/>
                    <a:gd name="T9" fmla="*/ 19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4">
                      <a:moveTo>
                        <a:pt x="14" y="19"/>
                      </a:moveTo>
                      <a:cubicBezTo>
                        <a:pt x="11" y="21"/>
                        <a:pt x="8" y="24"/>
                        <a:pt x="4" y="21"/>
                      </a:cubicBezTo>
                      <a:cubicBezTo>
                        <a:pt x="0" y="15"/>
                        <a:pt x="8" y="11"/>
                        <a:pt x="7" y="5"/>
                      </a:cubicBezTo>
                      <a:cubicBezTo>
                        <a:pt x="13" y="0"/>
                        <a:pt x="13" y="11"/>
                        <a:pt x="17" y="13"/>
                      </a:cubicBezTo>
                      <a:cubicBezTo>
                        <a:pt x="17" y="15"/>
                        <a:pt x="14" y="18"/>
                        <a:pt x="14" y="1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4" name="Freeform 617">
                  <a:extLst>
                    <a:ext uri="{FF2B5EF4-FFF2-40B4-BE49-F238E27FC236}">
                      <a16:creationId xmlns:a16="http://schemas.microsoft.com/office/drawing/2014/main" id="{0E8D865E-3004-4CBF-AFAE-9639043886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0" y="976"/>
                  <a:ext cx="6" cy="10"/>
                </a:xfrm>
                <a:custGeom>
                  <a:avLst/>
                  <a:gdLst>
                    <a:gd name="T0" fmla="*/ 8 w 10"/>
                    <a:gd name="T1" fmla="*/ 13 h 16"/>
                    <a:gd name="T2" fmla="*/ 7 w 10"/>
                    <a:gd name="T3" fmla="*/ 5 h 16"/>
                    <a:gd name="T4" fmla="*/ 8 w 10"/>
                    <a:gd name="T5" fmla="*/ 13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6">
                      <a:moveTo>
                        <a:pt x="8" y="13"/>
                      </a:moveTo>
                      <a:cubicBezTo>
                        <a:pt x="10" y="10"/>
                        <a:pt x="9" y="8"/>
                        <a:pt x="7" y="5"/>
                      </a:cubicBezTo>
                      <a:cubicBezTo>
                        <a:pt x="0" y="0"/>
                        <a:pt x="3" y="16"/>
                        <a:pt x="8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5" name="Freeform 618">
                  <a:extLst>
                    <a:ext uri="{FF2B5EF4-FFF2-40B4-BE49-F238E27FC236}">
                      <a16:creationId xmlns:a16="http://schemas.microsoft.com/office/drawing/2014/main" id="{A92EA9EE-220B-4253-A7C7-A1C891FE37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8" y="1008"/>
                  <a:ext cx="6" cy="3"/>
                </a:xfrm>
                <a:custGeom>
                  <a:avLst/>
                  <a:gdLst>
                    <a:gd name="T0" fmla="*/ 5 w 10"/>
                    <a:gd name="T1" fmla="*/ 6 h 6"/>
                    <a:gd name="T2" fmla="*/ 4 w 10"/>
                    <a:gd name="T3" fmla="*/ 0 h 6"/>
                    <a:gd name="T4" fmla="*/ 5 w 10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6">
                      <a:moveTo>
                        <a:pt x="5" y="6"/>
                      </a:moveTo>
                      <a:cubicBezTo>
                        <a:pt x="3" y="4"/>
                        <a:pt x="0" y="1"/>
                        <a:pt x="4" y="0"/>
                      </a:cubicBezTo>
                      <a:cubicBezTo>
                        <a:pt x="6" y="1"/>
                        <a:pt x="10" y="4"/>
                        <a:pt x="5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6" name="Freeform 619">
                  <a:extLst>
                    <a:ext uri="{FF2B5EF4-FFF2-40B4-BE49-F238E27FC236}">
                      <a16:creationId xmlns:a16="http://schemas.microsoft.com/office/drawing/2014/main" id="{6E695412-44FF-46CD-A445-FB5C8833EC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13" y="1011"/>
                  <a:ext cx="51" cy="35"/>
                </a:xfrm>
                <a:custGeom>
                  <a:avLst/>
                  <a:gdLst>
                    <a:gd name="T0" fmla="*/ 65 w 82"/>
                    <a:gd name="T1" fmla="*/ 20 h 56"/>
                    <a:gd name="T2" fmla="*/ 33 w 82"/>
                    <a:gd name="T3" fmla="*/ 1 h 56"/>
                    <a:gd name="T4" fmla="*/ 8 w 82"/>
                    <a:gd name="T5" fmla="*/ 9 h 56"/>
                    <a:gd name="T6" fmla="*/ 9 w 82"/>
                    <a:gd name="T7" fmla="*/ 28 h 56"/>
                    <a:gd name="T8" fmla="*/ 19 w 82"/>
                    <a:gd name="T9" fmla="*/ 46 h 56"/>
                    <a:gd name="T10" fmla="*/ 29 w 82"/>
                    <a:gd name="T11" fmla="*/ 56 h 56"/>
                    <a:gd name="T12" fmla="*/ 63 w 82"/>
                    <a:gd name="T13" fmla="*/ 42 h 56"/>
                    <a:gd name="T14" fmla="*/ 80 w 82"/>
                    <a:gd name="T15" fmla="*/ 38 h 56"/>
                    <a:gd name="T16" fmla="*/ 65 w 82"/>
                    <a:gd name="T17" fmla="*/ 2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56">
                      <a:moveTo>
                        <a:pt x="65" y="20"/>
                      </a:moveTo>
                      <a:cubicBezTo>
                        <a:pt x="58" y="9"/>
                        <a:pt x="47" y="0"/>
                        <a:pt x="33" y="1"/>
                      </a:cubicBezTo>
                      <a:cubicBezTo>
                        <a:pt x="24" y="4"/>
                        <a:pt x="18" y="12"/>
                        <a:pt x="8" y="9"/>
                      </a:cubicBezTo>
                      <a:cubicBezTo>
                        <a:pt x="0" y="15"/>
                        <a:pt x="9" y="20"/>
                        <a:pt x="9" y="28"/>
                      </a:cubicBezTo>
                      <a:cubicBezTo>
                        <a:pt x="2" y="36"/>
                        <a:pt x="18" y="37"/>
                        <a:pt x="19" y="46"/>
                      </a:cubicBezTo>
                      <a:cubicBezTo>
                        <a:pt x="20" y="50"/>
                        <a:pt x="25" y="54"/>
                        <a:pt x="29" y="56"/>
                      </a:cubicBezTo>
                      <a:cubicBezTo>
                        <a:pt x="39" y="51"/>
                        <a:pt x="53" y="45"/>
                        <a:pt x="63" y="42"/>
                      </a:cubicBezTo>
                      <a:cubicBezTo>
                        <a:pt x="64" y="40"/>
                        <a:pt x="82" y="43"/>
                        <a:pt x="80" y="38"/>
                      </a:cubicBezTo>
                      <a:cubicBezTo>
                        <a:pt x="77" y="34"/>
                        <a:pt x="71" y="24"/>
                        <a:pt x="65" y="2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7" name="Freeform 620">
                  <a:extLst>
                    <a:ext uri="{FF2B5EF4-FFF2-40B4-BE49-F238E27FC236}">
                      <a16:creationId xmlns:a16="http://schemas.microsoft.com/office/drawing/2014/main" id="{999A01F5-5277-4B0D-A1B7-892CC868FD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9" y="1019"/>
                  <a:ext cx="51" cy="71"/>
                </a:xfrm>
                <a:custGeom>
                  <a:avLst/>
                  <a:gdLst>
                    <a:gd name="T0" fmla="*/ 37 w 82"/>
                    <a:gd name="T1" fmla="*/ 6 h 114"/>
                    <a:gd name="T2" fmla="*/ 54 w 82"/>
                    <a:gd name="T3" fmla="*/ 13 h 114"/>
                    <a:gd name="T4" fmla="*/ 79 w 82"/>
                    <a:gd name="T5" fmla="*/ 16 h 114"/>
                    <a:gd name="T6" fmla="*/ 82 w 82"/>
                    <a:gd name="T7" fmla="*/ 19 h 114"/>
                    <a:gd name="T8" fmla="*/ 78 w 82"/>
                    <a:gd name="T9" fmla="*/ 37 h 114"/>
                    <a:gd name="T10" fmla="*/ 66 w 82"/>
                    <a:gd name="T11" fmla="*/ 63 h 114"/>
                    <a:gd name="T12" fmla="*/ 45 w 82"/>
                    <a:gd name="T13" fmla="*/ 73 h 114"/>
                    <a:gd name="T14" fmla="*/ 30 w 82"/>
                    <a:gd name="T15" fmla="*/ 72 h 114"/>
                    <a:gd name="T16" fmla="*/ 36 w 82"/>
                    <a:gd name="T17" fmla="*/ 79 h 114"/>
                    <a:gd name="T18" fmla="*/ 36 w 82"/>
                    <a:gd name="T19" fmla="*/ 91 h 114"/>
                    <a:gd name="T20" fmla="*/ 15 w 82"/>
                    <a:gd name="T21" fmla="*/ 109 h 114"/>
                    <a:gd name="T22" fmla="*/ 14 w 82"/>
                    <a:gd name="T23" fmla="*/ 101 h 114"/>
                    <a:gd name="T24" fmla="*/ 12 w 82"/>
                    <a:gd name="T25" fmla="*/ 91 h 114"/>
                    <a:gd name="T26" fmla="*/ 5 w 82"/>
                    <a:gd name="T27" fmla="*/ 56 h 114"/>
                    <a:gd name="T28" fmla="*/ 3 w 82"/>
                    <a:gd name="T29" fmla="*/ 24 h 114"/>
                    <a:gd name="T30" fmla="*/ 10 w 82"/>
                    <a:gd name="T31" fmla="*/ 26 h 114"/>
                    <a:gd name="T32" fmla="*/ 10 w 82"/>
                    <a:gd name="T33" fmla="*/ 15 h 114"/>
                    <a:gd name="T34" fmla="*/ 22 w 82"/>
                    <a:gd name="T35" fmla="*/ 5 h 114"/>
                    <a:gd name="T36" fmla="*/ 30 w 82"/>
                    <a:gd name="T37" fmla="*/ 2 h 114"/>
                    <a:gd name="T38" fmla="*/ 37 w 82"/>
                    <a:gd name="T39" fmla="*/ 6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2" h="114">
                      <a:moveTo>
                        <a:pt x="37" y="6"/>
                      </a:moveTo>
                      <a:cubicBezTo>
                        <a:pt x="49" y="0"/>
                        <a:pt x="43" y="23"/>
                        <a:pt x="54" y="13"/>
                      </a:cubicBezTo>
                      <a:cubicBezTo>
                        <a:pt x="63" y="3"/>
                        <a:pt x="70" y="15"/>
                        <a:pt x="79" y="16"/>
                      </a:cubicBezTo>
                      <a:cubicBezTo>
                        <a:pt x="80" y="17"/>
                        <a:pt x="81" y="18"/>
                        <a:pt x="82" y="19"/>
                      </a:cubicBezTo>
                      <a:cubicBezTo>
                        <a:pt x="78" y="25"/>
                        <a:pt x="81" y="31"/>
                        <a:pt x="78" y="37"/>
                      </a:cubicBezTo>
                      <a:cubicBezTo>
                        <a:pt x="70" y="44"/>
                        <a:pt x="66" y="54"/>
                        <a:pt x="66" y="63"/>
                      </a:cubicBezTo>
                      <a:cubicBezTo>
                        <a:pt x="60" y="66"/>
                        <a:pt x="55" y="84"/>
                        <a:pt x="45" y="73"/>
                      </a:cubicBezTo>
                      <a:cubicBezTo>
                        <a:pt x="40" y="72"/>
                        <a:pt x="34" y="64"/>
                        <a:pt x="30" y="72"/>
                      </a:cubicBezTo>
                      <a:cubicBezTo>
                        <a:pt x="28" y="77"/>
                        <a:pt x="34" y="75"/>
                        <a:pt x="36" y="79"/>
                      </a:cubicBezTo>
                      <a:cubicBezTo>
                        <a:pt x="37" y="83"/>
                        <a:pt x="37" y="88"/>
                        <a:pt x="36" y="91"/>
                      </a:cubicBezTo>
                      <a:cubicBezTo>
                        <a:pt x="28" y="96"/>
                        <a:pt x="30" y="114"/>
                        <a:pt x="15" y="109"/>
                      </a:cubicBezTo>
                      <a:cubicBezTo>
                        <a:pt x="10" y="108"/>
                        <a:pt x="14" y="103"/>
                        <a:pt x="14" y="101"/>
                      </a:cubicBezTo>
                      <a:cubicBezTo>
                        <a:pt x="12" y="98"/>
                        <a:pt x="9" y="94"/>
                        <a:pt x="12" y="91"/>
                      </a:cubicBezTo>
                      <a:cubicBezTo>
                        <a:pt x="7" y="80"/>
                        <a:pt x="5" y="67"/>
                        <a:pt x="5" y="56"/>
                      </a:cubicBezTo>
                      <a:cubicBezTo>
                        <a:pt x="4" y="45"/>
                        <a:pt x="0" y="33"/>
                        <a:pt x="3" y="24"/>
                      </a:cubicBezTo>
                      <a:cubicBezTo>
                        <a:pt x="5" y="21"/>
                        <a:pt x="8" y="25"/>
                        <a:pt x="10" y="26"/>
                      </a:cubicBezTo>
                      <a:cubicBezTo>
                        <a:pt x="15" y="23"/>
                        <a:pt x="10" y="19"/>
                        <a:pt x="10" y="15"/>
                      </a:cubicBezTo>
                      <a:cubicBezTo>
                        <a:pt x="12" y="10"/>
                        <a:pt x="18" y="7"/>
                        <a:pt x="22" y="5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3" y="0"/>
                        <a:pt x="35" y="4"/>
                        <a:pt x="37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8" name="Freeform 621">
                  <a:extLst>
                    <a:ext uri="{FF2B5EF4-FFF2-40B4-BE49-F238E27FC236}">
                      <a16:creationId xmlns:a16="http://schemas.microsoft.com/office/drawing/2014/main" id="{8DAC40FB-09FE-4A6E-8F1A-8A512D2A3B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77" y="1024"/>
                  <a:ext cx="12" cy="6"/>
                </a:xfrm>
                <a:custGeom>
                  <a:avLst/>
                  <a:gdLst>
                    <a:gd name="T0" fmla="*/ 18 w 18"/>
                    <a:gd name="T1" fmla="*/ 5 h 10"/>
                    <a:gd name="T2" fmla="*/ 4 w 18"/>
                    <a:gd name="T3" fmla="*/ 8 h 10"/>
                    <a:gd name="T4" fmla="*/ 8 w 18"/>
                    <a:gd name="T5" fmla="*/ 0 h 10"/>
                    <a:gd name="T6" fmla="*/ 18 w 18"/>
                    <a:gd name="T7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10">
                      <a:moveTo>
                        <a:pt x="18" y="5"/>
                      </a:moveTo>
                      <a:cubicBezTo>
                        <a:pt x="15" y="10"/>
                        <a:pt x="9" y="7"/>
                        <a:pt x="4" y="8"/>
                      </a:cubicBezTo>
                      <a:cubicBezTo>
                        <a:pt x="0" y="4"/>
                        <a:pt x="5" y="1"/>
                        <a:pt x="8" y="0"/>
                      </a:cubicBezTo>
                      <a:cubicBezTo>
                        <a:pt x="11" y="2"/>
                        <a:pt x="16" y="0"/>
                        <a:pt x="18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9" name="Freeform 622">
                  <a:extLst>
                    <a:ext uri="{FF2B5EF4-FFF2-40B4-BE49-F238E27FC236}">
                      <a16:creationId xmlns:a16="http://schemas.microsoft.com/office/drawing/2014/main" id="{69B1C4D7-19C1-4F0C-B574-1698880C5A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51" y="1024"/>
                  <a:ext cx="23" cy="28"/>
                </a:xfrm>
                <a:custGeom>
                  <a:avLst/>
                  <a:gdLst>
                    <a:gd name="T0" fmla="*/ 38 w 38"/>
                    <a:gd name="T1" fmla="*/ 25 h 46"/>
                    <a:gd name="T2" fmla="*/ 30 w 38"/>
                    <a:gd name="T3" fmla="*/ 46 h 46"/>
                    <a:gd name="T4" fmla="*/ 10 w 38"/>
                    <a:gd name="T5" fmla="*/ 20 h 46"/>
                    <a:gd name="T6" fmla="*/ 0 w 38"/>
                    <a:gd name="T7" fmla="*/ 11 h 46"/>
                    <a:gd name="T8" fmla="*/ 23 w 38"/>
                    <a:gd name="T9" fmla="*/ 2 h 46"/>
                    <a:gd name="T10" fmla="*/ 38 w 38"/>
                    <a:gd name="T11" fmla="*/ 25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" h="46">
                      <a:moveTo>
                        <a:pt x="38" y="25"/>
                      </a:moveTo>
                      <a:cubicBezTo>
                        <a:pt x="34" y="31"/>
                        <a:pt x="34" y="40"/>
                        <a:pt x="30" y="46"/>
                      </a:cubicBezTo>
                      <a:cubicBezTo>
                        <a:pt x="28" y="37"/>
                        <a:pt x="7" y="34"/>
                        <a:pt x="10" y="20"/>
                      </a:cubicBezTo>
                      <a:cubicBezTo>
                        <a:pt x="8" y="17"/>
                        <a:pt x="0" y="17"/>
                        <a:pt x="0" y="11"/>
                      </a:cubicBezTo>
                      <a:cubicBezTo>
                        <a:pt x="7" y="5"/>
                        <a:pt x="14" y="1"/>
                        <a:pt x="23" y="2"/>
                      </a:cubicBezTo>
                      <a:cubicBezTo>
                        <a:pt x="37" y="0"/>
                        <a:pt x="33" y="17"/>
                        <a:pt x="38" y="2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0" name="Freeform 623">
                  <a:extLst>
                    <a:ext uri="{FF2B5EF4-FFF2-40B4-BE49-F238E27FC236}">
                      <a16:creationId xmlns:a16="http://schemas.microsoft.com/office/drawing/2014/main" id="{A976D81D-0E0A-43F5-8726-92010A6C3E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08" y="1025"/>
                  <a:ext cx="4" cy="4"/>
                </a:xfrm>
                <a:custGeom>
                  <a:avLst/>
                  <a:gdLst>
                    <a:gd name="T0" fmla="*/ 7 w 7"/>
                    <a:gd name="T1" fmla="*/ 3 h 6"/>
                    <a:gd name="T2" fmla="*/ 0 w 7"/>
                    <a:gd name="T3" fmla="*/ 5 h 6"/>
                    <a:gd name="T4" fmla="*/ 1 w 7"/>
                    <a:gd name="T5" fmla="*/ 0 h 6"/>
                    <a:gd name="T6" fmla="*/ 7 w 7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6">
                      <a:moveTo>
                        <a:pt x="7" y="3"/>
                      </a:moveTo>
                      <a:cubicBezTo>
                        <a:pt x="5" y="6"/>
                        <a:pt x="3" y="6"/>
                        <a:pt x="0" y="5"/>
                      </a:cubicBezTo>
                      <a:cubicBezTo>
                        <a:pt x="1" y="3"/>
                        <a:pt x="0" y="1"/>
                        <a:pt x="1" y="0"/>
                      </a:cubicBezTo>
                      <a:cubicBezTo>
                        <a:pt x="3" y="1"/>
                        <a:pt x="7" y="1"/>
                        <a:pt x="7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" name="Freeform 624">
                  <a:extLst>
                    <a:ext uri="{FF2B5EF4-FFF2-40B4-BE49-F238E27FC236}">
                      <a16:creationId xmlns:a16="http://schemas.microsoft.com/office/drawing/2014/main" id="{42965128-E95F-4AE3-A458-C240A1D932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3" y="1027"/>
                  <a:ext cx="64" cy="84"/>
                </a:xfrm>
                <a:custGeom>
                  <a:avLst/>
                  <a:gdLst>
                    <a:gd name="T0" fmla="*/ 56 w 103"/>
                    <a:gd name="T1" fmla="*/ 11 h 135"/>
                    <a:gd name="T2" fmla="*/ 77 w 103"/>
                    <a:gd name="T3" fmla="*/ 6 h 135"/>
                    <a:gd name="T4" fmla="*/ 86 w 103"/>
                    <a:gd name="T5" fmla="*/ 15 h 135"/>
                    <a:gd name="T6" fmla="*/ 84 w 103"/>
                    <a:gd name="T7" fmla="*/ 33 h 135"/>
                    <a:gd name="T8" fmla="*/ 68 w 103"/>
                    <a:gd name="T9" fmla="*/ 52 h 135"/>
                    <a:gd name="T10" fmla="*/ 75 w 103"/>
                    <a:gd name="T11" fmla="*/ 55 h 135"/>
                    <a:gd name="T12" fmla="*/ 85 w 103"/>
                    <a:gd name="T13" fmla="*/ 50 h 135"/>
                    <a:gd name="T14" fmla="*/ 88 w 103"/>
                    <a:gd name="T15" fmla="*/ 68 h 135"/>
                    <a:gd name="T16" fmla="*/ 99 w 103"/>
                    <a:gd name="T17" fmla="*/ 69 h 135"/>
                    <a:gd name="T18" fmla="*/ 94 w 103"/>
                    <a:gd name="T19" fmla="*/ 85 h 135"/>
                    <a:gd name="T20" fmla="*/ 95 w 103"/>
                    <a:gd name="T21" fmla="*/ 95 h 135"/>
                    <a:gd name="T22" fmla="*/ 95 w 103"/>
                    <a:gd name="T23" fmla="*/ 101 h 135"/>
                    <a:gd name="T24" fmla="*/ 91 w 103"/>
                    <a:gd name="T25" fmla="*/ 107 h 135"/>
                    <a:gd name="T26" fmla="*/ 66 w 103"/>
                    <a:gd name="T27" fmla="*/ 113 h 135"/>
                    <a:gd name="T28" fmla="*/ 69 w 103"/>
                    <a:gd name="T29" fmla="*/ 125 h 135"/>
                    <a:gd name="T30" fmla="*/ 61 w 103"/>
                    <a:gd name="T31" fmla="*/ 135 h 135"/>
                    <a:gd name="T32" fmla="*/ 50 w 103"/>
                    <a:gd name="T33" fmla="*/ 121 h 135"/>
                    <a:gd name="T34" fmla="*/ 29 w 103"/>
                    <a:gd name="T35" fmla="*/ 98 h 135"/>
                    <a:gd name="T36" fmla="*/ 20 w 103"/>
                    <a:gd name="T37" fmla="*/ 86 h 135"/>
                    <a:gd name="T38" fmla="*/ 8 w 103"/>
                    <a:gd name="T39" fmla="*/ 82 h 135"/>
                    <a:gd name="T40" fmla="*/ 6 w 103"/>
                    <a:gd name="T41" fmla="*/ 47 h 135"/>
                    <a:gd name="T42" fmla="*/ 15 w 103"/>
                    <a:gd name="T43" fmla="*/ 50 h 135"/>
                    <a:gd name="T44" fmla="*/ 21 w 103"/>
                    <a:gd name="T45" fmla="*/ 62 h 135"/>
                    <a:gd name="T46" fmla="*/ 32 w 103"/>
                    <a:gd name="T47" fmla="*/ 58 h 135"/>
                    <a:gd name="T48" fmla="*/ 33 w 103"/>
                    <a:gd name="T49" fmla="*/ 51 h 135"/>
                    <a:gd name="T50" fmla="*/ 38 w 103"/>
                    <a:gd name="T51" fmla="*/ 53 h 135"/>
                    <a:gd name="T52" fmla="*/ 37 w 103"/>
                    <a:gd name="T53" fmla="*/ 36 h 135"/>
                    <a:gd name="T54" fmla="*/ 27 w 103"/>
                    <a:gd name="T55" fmla="*/ 22 h 135"/>
                    <a:gd name="T56" fmla="*/ 31 w 103"/>
                    <a:gd name="T57" fmla="*/ 23 h 135"/>
                    <a:gd name="T58" fmla="*/ 29 w 103"/>
                    <a:gd name="T59" fmla="*/ 17 h 135"/>
                    <a:gd name="T60" fmla="*/ 35 w 103"/>
                    <a:gd name="T61" fmla="*/ 12 h 135"/>
                    <a:gd name="T62" fmla="*/ 38 w 103"/>
                    <a:gd name="T63" fmla="*/ 16 h 135"/>
                    <a:gd name="T64" fmla="*/ 39 w 103"/>
                    <a:gd name="T65" fmla="*/ 8 h 135"/>
                    <a:gd name="T66" fmla="*/ 42 w 103"/>
                    <a:gd name="T67" fmla="*/ 7 h 135"/>
                    <a:gd name="T68" fmla="*/ 44 w 103"/>
                    <a:gd name="T69" fmla="*/ 0 h 135"/>
                    <a:gd name="T70" fmla="*/ 56 w 103"/>
                    <a:gd name="T71" fmla="*/ 11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3" h="135">
                      <a:moveTo>
                        <a:pt x="56" y="11"/>
                      </a:moveTo>
                      <a:cubicBezTo>
                        <a:pt x="63" y="11"/>
                        <a:pt x="70" y="7"/>
                        <a:pt x="77" y="6"/>
                      </a:cubicBezTo>
                      <a:cubicBezTo>
                        <a:pt x="81" y="7"/>
                        <a:pt x="88" y="10"/>
                        <a:pt x="86" y="15"/>
                      </a:cubicBezTo>
                      <a:cubicBezTo>
                        <a:pt x="87" y="22"/>
                        <a:pt x="77" y="27"/>
                        <a:pt x="84" y="33"/>
                      </a:cubicBezTo>
                      <a:cubicBezTo>
                        <a:pt x="77" y="36"/>
                        <a:pt x="72" y="45"/>
                        <a:pt x="68" y="52"/>
                      </a:cubicBezTo>
                      <a:cubicBezTo>
                        <a:pt x="68" y="57"/>
                        <a:pt x="72" y="55"/>
                        <a:pt x="75" y="55"/>
                      </a:cubicBezTo>
                      <a:cubicBezTo>
                        <a:pt x="78" y="51"/>
                        <a:pt x="82" y="49"/>
                        <a:pt x="85" y="50"/>
                      </a:cubicBezTo>
                      <a:cubicBezTo>
                        <a:pt x="90" y="55"/>
                        <a:pt x="91" y="62"/>
                        <a:pt x="88" y="68"/>
                      </a:cubicBezTo>
                      <a:cubicBezTo>
                        <a:pt x="91" y="71"/>
                        <a:pt x="96" y="61"/>
                        <a:pt x="99" y="69"/>
                      </a:cubicBezTo>
                      <a:cubicBezTo>
                        <a:pt x="96" y="73"/>
                        <a:pt x="103" y="84"/>
                        <a:pt x="94" y="85"/>
                      </a:cubicBezTo>
                      <a:cubicBezTo>
                        <a:pt x="96" y="87"/>
                        <a:pt x="99" y="92"/>
                        <a:pt x="95" y="95"/>
                      </a:cubicBezTo>
                      <a:cubicBezTo>
                        <a:pt x="92" y="95"/>
                        <a:pt x="92" y="100"/>
                        <a:pt x="95" y="101"/>
                      </a:cubicBezTo>
                      <a:cubicBezTo>
                        <a:pt x="98" y="103"/>
                        <a:pt x="94" y="106"/>
                        <a:pt x="91" y="107"/>
                      </a:cubicBezTo>
                      <a:cubicBezTo>
                        <a:pt x="84" y="114"/>
                        <a:pt x="75" y="113"/>
                        <a:pt x="66" y="113"/>
                      </a:cubicBezTo>
                      <a:cubicBezTo>
                        <a:pt x="67" y="118"/>
                        <a:pt x="68" y="121"/>
                        <a:pt x="69" y="125"/>
                      </a:cubicBezTo>
                      <a:cubicBezTo>
                        <a:pt x="65" y="128"/>
                        <a:pt x="64" y="132"/>
                        <a:pt x="61" y="135"/>
                      </a:cubicBezTo>
                      <a:cubicBezTo>
                        <a:pt x="57" y="127"/>
                        <a:pt x="45" y="133"/>
                        <a:pt x="50" y="121"/>
                      </a:cubicBezTo>
                      <a:cubicBezTo>
                        <a:pt x="48" y="108"/>
                        <a:pt x="37" y="106"/>
                        <a:pt x="29" y="98"/>
                      </a:cubicBezTo>
                      <a:cubicBezTo>
                        <a:pt x="29" y="92"/>
                        <a:pt x="24" y="89"/>
                        <a:pt x="20" y="86"/>
                      </a:cubicBezTo>
                      <a:cubicBezTo>
                        <a:pt x="16" y="92"/>
                        <a:pt x="13" y="83"/>
                        <a:pt x="8" y="82"/>
                      </a:cubicBezTo>
                      <a:cubicBezTo>
                        <a:pt x="0" y="70"/>
                        <a:pt x="2" y="60"/>
                        <a:pt x="6" y="47"/>
                      </a:cubicBezTo>
                      <a:cubicBezTo>
                        <a:pt x="9" y="44"/>
                        <a:pt x="16" y="45"/>
                        <a:pt x="15" y="50"/>
                      </a:cubicBezTo>
                      <a:cubicBezTo>
                        <a:pt x="15" y="53"/>
                        <a:pt x="16" y="60"/>
                        <a:pt x="21" y="62"/>
                      </a:cubicBezTo>
                      <a:cubicBezTo>
                        <a:pt x="24" y="54"/>
                        <a:pt x="32" y="67"/>
                        <a:pt x="32" y="58"/>
                      </a:cubicBezTo>
                      <a:cubicBezTo>
                        <a:pt x="32" y="56"/>
                        <a:pt x="29" y="51"/>
                        <a:pt x="33" y="51"/>
                      </a:cubicBezTo>
                      <a:cubicBezTo>
                        <a:pt x="35" y="53"/>
                        <a:pt x="37" y="58"/>
                        <a:pt x="38" y="53"/>
                      </a:cubicBezTo>
                      <a:cubicBezTo>
                        <a:pt x="43" y="44"/>
                        <a:pt x="24" y="42"/>
                        <a:pt x="37" y="36"/>
                      </a:cubicBezTo>
                      <a:cubicBezTo>
                        <a:pt x="33" y="32"/>
                        <a:pt x="24" y="29"/>
                        <a:pt x="27" y="22"/>
                      </a:cubicBezTo>
                      <a:cubicBezTo>
                        <a:pt x="29" y="21"/>
                        <a:pt x="29" y="24"/>
                        <a:pt x="31" y="23"/>
                      </a:cubicBezTo>
                      <a:cubicBezTo>
                        <a:pt x="32" y="20"/>
                        <a:pt x="31" y="18"/>
                        <a:pt x="29" y="17"/>
                      </a:cubicBezTo>
                      <a:cubicBezTo>
                        <a:pt x="29" y="14"/>
                        <a:pt x="32" y="13"/>
                        <a:pt x="35" y="12"/>
                      </a:cubicBezTo>
                      <a:cubicBezTo>
                        <a:pt x="36" y="13"/>
                        <a:pt x="36" y="16"/>
                        <a:pt x="38" y="16"/>
                      </a:cubicBezTo>
                      <a:cubicBezTo>
                        <a:pt x="40" y="12"/>
                        <a:pt x="39" y="10"/>
                        <a:pt x="39" y="8"/>
                      </a:cubicBezTo>
                      <a:cubicBezTo>
                        <a:pt x="41" y="7"/>
                        <a:pt x="42" y="7"/>
                        <a:pt x="42" y="7"/>
                      </a:cubicBezTo>
                      <a:cubicBezTo>
                        <a:pt x="43" y="5"/>
                        <a:pt x="44" y="2"/>
                        <a:pt x="44" y="0"/>
                      </a:cubicBezTo>
                      <a:cubicBezTo>
                        <a:pt x="49" y="0"/>
                        <a:pt x="55" y="6"/>
                        <a:pt x="56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2" name="Freeform 625">
                  <a:extLst>
                    <a:ext uri="{FF2B5EF4-FFF2-40B4-BE49-F238E27FC236}">
                      <a16:creationId xmlns:a16="http://schemas.microsoft.com/office/drawing/2014/main" id="{24979407-6B0B-4AB2-93AB-73367DCA69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6" y="1025"/>
                  <a:ext cx="183" cy="156"/>
                </a:xfrm>
                <a:custGeom>
                  <a:avLst/>
                  <a:gdLst>
                    <a:gd name="T0" fmla="*/ 51 w 294"/>
                    <a:gd name="T1" fmla="*/ 234 h 251"/>
                    <a:gd name="T2" fmla="*/ 36 w 294"/>
                    <a:gd name="T3" fmla="*/ 195 h 251"/>
                    <a:gd name="T4" fmla="*/ 14 w 294"/>
                    <a:gd name="T5" fmla="*/ 143 h 251"/>
                    <a:gd name="T6" fmla="*/ 84 w 294"/>
                    <a:gd name="T7" fmla="*/ 153 h 251"/>
                    <a:gd name="T8" fmla="*/ 94 w 294"/>
                    <a:gd name="T9" fmla="*/ 139 h 251"/>
                    <a:gd name="T10" fmla="*/ 69 w 294"/>
                    <a:gd name="T11" fmla="*/ 127 h 251"/>
                    <a:gd name="T12" fmla="*/ 30 w 294"/>
                    <a:gd name="T13" fmla="*/ 117 h 251"/>
                    <a:gd name="T14" fmla="*/ 8 w 294"/>
                    <a:gd name="T15" fmla="*/ 110 h 251"/>
                    <a:gd name="T16" fmla="*/ 19 w 294"/>
                    <a:gd name="T17" fmla="*/ 89 h 251"/>
                    <a:gd name="T18" fmla="*/ 48 w 294"/>
                    <a:gd name="T19" fmla="*/ 84 h 251"/>
                    <a:gd name="T20" fmla="*/ 28 w 294"/>
                    <a:gd name="T21" fmla="*/ 71 h 251"/>
                    <a:gd name="T22" fmla="*/ 25 w 294"/>
                    <a:gd name="T23" fmla="*/ 62 h 251"/>
                    <a:gd name="T24" fmla="*/ 13 w 294"/>
                    <a:gd name="T25" fmla="*/ 52 h 251"/>
                    <a:gd name="T26" fmla="*/ 31 w 294"/>
                    <a:gd name="T27" fmla="*/ 25 h 251"/>
                    <a:gd name="T28" fmla="*/ 102 w 294"/>
                    <a:gd name="T29" fmla="*/ 0 h 251"/>
                    <a:gd name="T30" fmla="*/ 96 w 294"/>
                    <a:gd name="T31" fmla="*/ 30 h 251"/>
                    <a:gd name="T32" fmla="*/ 108 w 294"/>
                    <a:gd name="T33" fmla="*/ 37 h 251"/>
                    <a:gd name="T34" fmla="*/ 129 w 294"/>
                    <a:gd name="T35" fmla="*/ 24 h 251"/>
                    <a:gd name="T36" fmla="*/ 130 w 294"/>
                    <a:gd name="T37" fmla="*/ 54 h 251"/>
                    <a:gd name="T38" fmla="*/ 139 w 294"/>
                    <a:gd name="T39" fmla="*/ 52 h 251"/>
                    <a:gd name="T40" fmla="*/ 153 w 294"/>
                    <a:gd name="T41" fmla="*/ 54 h 251"/>
                    <a:gd name="T42" fmla="*/ 159 w 294"/>
                    <a:gd name="T43" fmla="*/ 30 h 251"/>
                    <a:gd name="T44" fmla="*/ 177 w 294"/>
                    <a:gd name="T45" fmla="*/ 47 h 251"/>
                    <a:gd name="T46" fmla="*/ 183 w 294"/>
                    <a:gd name="T47" fmla="*/ 99 h 251"/>
                    <a:gd name="T48" fmla="*/ 195 w 294"/>
                    <a:gd name="T49" fmla="*/ 67 h 251"/>
                    <a:gd name="T50" fmla="*/ 201 w 294"/>
                    <a:gd name="T51" fmla="*/ 20 h 251"/>
                    <a:gd name="T52" fmla="*/ 230 w 294"/>
                    <a:gd name="T53" fmla="*/ 36 h 251"/>
                    <a:gd name="T54" fmla="*/ 240 w 294"/>
                    <a:gd name="T55" fmla="*/ 86 h 251"/>
                    <a:gd name="T56" fmla="*/ 240 w 294"/>
                    <a:gd name="T57" fmla="*/ 117 h 251"/>
                    <a:gd name="T58" fmla="*/ 248 w 294"/>
                    <a:gd name="T59" fmla="*/ 149 h 251"/>
                    <a:gd name="T60" fmla="*/ 274 w 294"/>
                    <a:gd name="T61" fmla="*/ 167 h 251"/>
                    <a:gd name="T62" fmla="*/ 285 w 294"/>
                    <a:gd name="T63" fmla="*/ 189 h 251"/>
                    <a:gd name="T64" fmla="*/ 285 w 294"/>
                    <a:gd name="T65" fmla="*/ 209 h 251"/>
                    <a:gd name="T66" fmla="*/ 261 w 294"/>
                    <a:gd name="T67" fmla="*/ 205 h 251"/>
                    <a:gd name="T68" fmla="*/ 252 w 294"/>
                    <a:gd name="T69" fmla="*/ 210 h 251"/>
                    <a:gd name="T70" fmla="*/ 269 w 294"/>
                    <a:gd name="T71" fmla="*/ 219 h 251"/>
                    <a:gd name="T72" fmla="*/ 242 w 294"/>
                    <a:gd name="T73" fmla="*/ 248 h 251"/>
                    <a:gd name="T74" fmla="*/ 214 w 294"/>
                    <a:gd name="T75" fmla="*/ 242 h 251"/>
                    <a:gd name="T76" fmla="*/ 189 w 294"/>
                    <a:gd name="T77" fmla="*/ 225 h 251"/>
                    <a:gd name="T78" fmla="*/ 149 w 294"/>
                    <a:gd name="T79" fmla="*/ 234 h 251"/>
                    <a:gd name="T80" fmla="*/ 113 w 294"/>
                    <a:gd name="T81" fmla="*/ 245 h 251"/>
                    <a:gd name="T82" fmla="*/ 88 w 294"/>
                    <a:gd name="T83" fmla="*/ 245 h 251"/>
                    <a:gd name="T84" fmla="*/ 57 w 294"/>
                    <a:gd name="T85" fmla="*/ 238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94" h="251">
                      <a:moveTo>
                        <a:pt x="57" y="238"/>
                      </a:moveTo>
                      <a:cubicBezTo>
                        <a:pt x="55" y="237"/>
                        <a:pt x="53" y="236"/>
                        <a:pt x="51" y="234"/>
                      </a:cubicBezTo>
                      <a:cubicBezTo>
                        <a:pt x="56" y="226"/>
                        <a:pt x="51" y="212"/>
                        <a:pt x="60" y="204"/>
                      </a:cubicBezTo>
                      <a:cubicBezTo>
                        <a:pt x="54" y="196"/>
                        <a:pt x="45" y="193"/>
                        <a:pt x="36" y="195"/>
                      </a:cubicBezTo>
                      <a:cubicBezTo>
                        <a:pt x="27" y="190"/>
                        <a:pt x="18" y="186"/>
                        <a:pt x="10" y="179"/>
                      </a:cubicBezTo>
                      <a:cubicBezTo>
                        <a:pt x="10" y="165"/>
                        <a:pt x="0" y="151"/>
                        <a:pt x="14" y="143"/>
                      </a:cubicBezTo>
                      <a:cubicBezTo>
                        <a:pt x="32" y="142"/>
                        <a:pt x="49" y="137"/>
                        <a:pt x="63" y="147"/>
                      </a:cubicBezTo>
                      <a:cubicBezTo>
                        <a:pt x="70" y="144"/>
                        <a:pt x="79" y="145"/>
                        <a:pt x="84" y="153"/>
                      </a:cubicBezTo>
                      <a:cubicBezTo>
                        <a:pt x="91" y="162"/>
                        <a:pt x="94" y="148"/>
                        <a:pt x="101" y="154"/>
                      </a:cubicBezTo>
                      <a:cubicBezTo>
                        <a:pt x="117" y="147"/>
                        <a:pt x="92" y="148"/>
                        <a:pt x="94" y="139"/>
                      </a:cubicBezTo>
                      <a:cubicBezTo>
                        <a:pt x="87" y="138"/>
                        <a:pt x="85" y="124"/>
                        <a:pt x="78" y="132"/>
                      </a:cubicBezTo>
                      <a:cubicBezTo>
                        <a:pt x="75" y="131"/>
                        <a:pt x="73" y="129"/>
                        <a:pt x="69" y="127"/>
                      </a:cubicBezTo>
                      <a:cubicBezTo>
                        <a:pt x="63" y="125"/>
                        <a:pt x="58" y="129"/>
                        <a:pt x="51" y="123"/>
                      </a:cubicBezTo>
                      <a:cubicBezTo>
                        <a:pt x="44" y="117"/>
                        <a:pt x="35" y="127"/>
                        <a:pt x="30" y="117"/>
                      </a:cubicBezTo>
                      <a:cubicBezTo>
                        <a:pt x="27" y="117"/>
                        <a:pt x="26" y="115"/>
                        <a:pt x="24" y="119"/>
                      </a:cubicBezTo>
                      <a:cubicBezTo>
                        <a:pt x="18" y="117"/>
                        <a:pt x="13" y="114"/>
                        <a:pt x="8" y="110"/>
                      </a:cubicBezTo>
                      <a:cubicBezTo>
                        <a:pt x="13" y="105"/>
                        <a:pt x="8" y="101"/>
                        <a:pt x="7" y="95"/>
                      </a:cubicBezTo>
                      <a:cubicBezTo>
                        <a:pt x="7" y="90"/>
                        <a:pt x="14" y="88"/>
                        <a:pt x="19" y="89"/>
                      </a:cubicBezTo>
                      <a:cubicBezTo>
                        <a:pt x="27" y="91"/>
                        <a:pt x="38" y="81"/>
                        <a:pt x="45" y="90"/>
                      </a:cubicBezTo>
                      <a:cubicBezTo>
                        <a:pt x="52" y="94"/>
                        <a:pt x="48" y="86"/>
                        <a:pt x="48" y="84"/>
                      </a:cubicBezTo>
                      <a:cubicBezTo>
                        <a:pt x="49" y="80"/>
                        <a:pt x="53" y="86"/>
                        <a:pt x="53" y="81"/>
                      </a:cubicBezTo>
                      <a:cubicBezTo>
                        <a:pt x="47" y="73"/>
                        <a:pt x="32" y="82"/>
                        <a:pt x="28" y="71"/>
                      </a:cubicBezTo>
                      <a:cubicBezTo>
                        <a:pt x="26" y="68"/>
                        <a:pt x="22" y="71"/>
                        <a:pt x="19" y="71"/>
                      </a:cubicBezTo>
                      <a:cubicBezTo>
                        <a:pt x="11" y="68"/>
                        <a:pt x="22" y="66"/>
                        <a:pt x="25" y="62"/>
                      </a:cubicBezTo>
                      <a:cubicBezTo>
                        <a:pt x="25" y="59"/>
                        <a:pt x="18" y="58"/>
                        <a:pt x="19" y="54"/>
                      </a:cubicBezTo>
                      <a:cubicBezTo>
                        <a:pt x="17" y="51"/>
                        <a:pt x="13" y="56"/>
                        <a:pt x="13" y="52"/>
                      </a:cubicBezTo>
                      <a:cubicBezTo>
                        <a:pt x="18" y="47"/>
                        <a:pt x="21" y="36"/>
                        <a:pt x="30" y="35"/>
                      </a:cubicBezTo>
                      <a:cubicBezTo>
                        <a:pt x="33" y="31"/>
                        <a:pt x="28" y="29"/>
                        <a:pt x="31" y="25"/>
                      </a:cubicBezTo>
                      <a:cubicBezTo>
                        <a:pt x="41" y="18"/>
                        <a:pt x="49" y="13"/>
                        <a:pt x="61" y="7"/>
                      </a:cubicBezTo>
                      <a:cubicBezTo>
                        <a:pt x="74" y="1"/>
                        <a:pt x="89" y="7"/>
                        <a:pt x="102" y="0"/>
                      </a:cubicBezTo>
                      <a:cubicBezTo>
                        <a:pt x="112" y="1"/>
                        <a:pt x="110" y="8"/>
                        <a:pt x="112" y="15"/>
                      </a:cubicBezTo>
                      <a:cubicBezTo>
                        <a:pt x="102" y="19"/>
                        <a:pt x="108" y="29"/>
                        <a:pt x="96" y="30"/>
                      </a:cubicBezTo>
                      <a:cubicBezTo>
                        <a:pt x="95" y="31"/>
                        <a:pt x="93" y="33"/>
                        <a:pt x="96" y="34"/>
                      </a:cubicBezTo>
                      <a:cubicBezTo>
                        <a:pt x="100" y="35"/>
                        <a:pt x="107" y="29"/>
                        <a:pt x="108" y="37"/>
                      </a:cubicBezTo>
                      <a:cubicBezTo>
                        <a:pt x="113" y="37"/>
                        <a:pt x="113" y="31"/>
                        <a:pt x="113" y="27"/>
                      </a:cubicBezTo>
                      <a:cubicBezTo>
                        <a:pt x="117" y="25"/>
                        <a:pt x="124" y="16"/>
                        <a:pt x="129" y="24"/>
                      </a:cubicBezTo>
                      <a:cubicBezTo>
                        <a:pt x="132" y="28"/>
                        <a:pt x="135" y="32"/>
                        <a:pt x="138" y="35"/>
                      </a:cubicBezTo>
                      <a:cubicBezTo>
                        <a:pt x="136" y="42"/>
                        <a:pt x="123" y="48"/>
                        <a:pt x="130" y="54"/>
                      </a:cubicBezTo>
                      <a:cubicBezTo>
                        <a:pt x="133" y="55"/>
                        <a:pt x="134" y="54"/>
                        <a:pt x="135" y="53"/>
                      </a:cubicBezTo>
                      <a:cubicBezTo>
                        <a:pt x="137" y="51"/>
                        <a:pt x="137" y="49"/>
                        <a:pt x="139" y="52"/>
                      </a:cubicBezTo>
                      <a:cubicBezTo>
                        <a:pt x="143" y="59"/>
                        <a:pt x="145" y="50"/>
                        <a:pt x="147" y="47"/>
                      </a:cubicBezTo>
                      <a:cubicBezTo>
                        <a:pt x="149" y="48"/>
                        <a:pt x="152" y="52"/>
                        <a:pt x="153" y="54"/>
                      </a:cubicBezTo>
                      <a:cubicBezTo>
                        <a:pt x="160" y="56"/>
                        <a:pt x="154" y="49"/>
                        <a:pt x="157" y="47"/>
                      </a:cubicBezTo>
                      <a:cubicBezTo>
                        <a:pt x="169" y="47"/>
                        <a:pt x="156" y="38"/>
                        <a:pt x="159" y="30"/>
                      </a:cubicBezTo>
                      <a:cubicBezTo>
                        <a:pt x="165" y="25"/>
                        <a:pt x="168" y="35"/>
                        <a:pt x="173" y="36"/>
                      </a:cubicBezTo>
                      <a:cubicBezTo>
                        <a:pt x="170" y="43"/>
                        <a:pt x="184" y="39"/>
                        <a:pt x="177" y="47"/>
                      </a:cubicBezTo>
                      <a:cubicBezTo>
                        <a:pt x="189" y="53"/>
                        <a:pt x="174" y="66"/>
                        <a:pt x="180" y="75"/>
                      </a:cubicBezTo>
                      <a:cubicBezTo>
                        <a:pt x="185" y="83"/>
                        <a:pt x="176" y="94"/>
                        <a:pt x="183" y="99"/>
                      </a:cubicBezTo>
                      <a:cubicBezTo>
                        <a:pt x="187" y="98"/>
                        <a:pt x="197" y="93"/>
                        <a:pt x="192" y="89"/>
                      </a:cubicBezTo>
                      <a:cubicBezTo>
                        <a:pt x="192" y="83"/>
                        <a:pt x="186" y="72"/>
                        <a:pt x="195" y="67"/>
                      </a:cubicBezTo>
                      <a:cubicBezTo>
                        <a:pt x="192" y="57"/>
                        <a:pt x="192" y="42"/>
                        <a:pt x="192" y="31"/>
                      </a:cubicBezTo>
                      <a:cubicBezTo>
                        <a:pt x="200" y="31"/>
                        <a:pt x="196" y="22"/>
                        <a:pt x="201" y="20"/>
                      </a:cubicBezTo>
                      <a:cubicBezTo>
                        <a:pt x="208" y="16"/>
                        <a:pt x="208" y="32"/>
                        <a:pt x="214" y="26"/>
                      </a:cubicBezTo>
                      <a:cubicBezTo>
                        <a:pt x="222" y="28"/>
                        <a:pt x="222" y="39"/>
                        <a:pt x="230" y="36"/>
                      </a:cubicBezTo>
                      <a:cubicBezTo>
                        <a:pt x="239" y="41"/>
                        <a:pt x="230" y="51"/>
                        <a:pt x="242" y="52"/>
                      </a:cubicBezTo>
                      <a:cubicBezTo>
                        <a:pt x="238" y="63"/>
                        <a:pt x="249" y="75"/>
                        <a:pt x="240" y="86"/>
                      </a:cubicBezTo>
                      <a:cubicBezTo>
                        <a:pt x="242" y="94"/>
                        <a:pt x="240" y="101"/>
                        <a:pt x="245" y="108"/>
                      </a:cubicBezTo>
                      <a:cubicBezTo>
                        <a:pt x="247" y="114"/>
                        <a:pt x="239" y="113"/>
                        <a:pt x="240" y="117"/>
                      </a:cubicBezTo>
                      <a:cubicBezTo>
                        <a:pt x="242" y="120"/>
                        <a:pt x="241" y="128"/>
                        <a:pt x="237" y="129"/>
                      </a:cubicBezTo>
                      <a:cubicBezTo>
                        <a:pt x="241" y="135"/>
                        <a:pt x="238" y="144"/>
                        <a:pt x="248" y="149"/>
                      </a:cubicBezTo>
                      <a:cubicBezTo>
                        <a:pt x="248" y="153"/>
                        <a:pt x="248" y="157"/>
                        <a:pt x="252" y="159"/>
                      </a:cubicBezTo>
                      <a:cubicBezTo>
                        <a:pt x="260" y="147"/>
                        <a:pt x="264" y="167"/>
                        <a:pt x="274" y="167"/>
                      </a:cubicBezTo>
                      <a:cubicBezTo>
                        <a:pt x="272" y="178"/>
                        <a:pt x="290" y="171"/>
                        <a:pt x="284" y="183"/>
                      </a:cubicBezTo>
                      <a:cubicBezTo>
                        <a:pt x="283" y="185"/>
                        <a:pt x="282" y="188"/>
                        <a:pt x="285" y="189"/>
                      </a:cubicBezTo>
                      <a:cubicBezTo>
                        <a:pt x="287" y="189"/>
                        <a:pt x="294" y="188"/>
                        <a:pt x="292" y="194"/>
                      </a:cubicBezTo>
                      <a:cubicBezTo>
                        <a:pt x="292" y="198"/>
                        <a:pt x="291" y="206"/>
                        <a:pt x="285" y="209"/>
                      </a:cubicBezTo>
                      <a:cubicBezTo>
                        <a:pt x="280" y="190"/>
                        <a:pt x="278" y="216"/>
                        <a:pt x="272" y="205"/>
                      </a:cubicBezTo>
                      <a:cubicBezTo>
                        <a:pt x="269" y="206"/>
                        <a:pt x="261" y="195"/>
                        <a:pt x="261" y="205"/>
                      </a:cubicBezTo>
                      <a:cubicBezTo>
                        <a:pt x="264" y="207"/>
                        <a:pt x="260" y="212"/>
                        <a:pt x="258" y="210"/>
                      </a:cubicBezTo>
                      <a:cubicBezTo>
                        <a:pt x="256" y="209"/>
                        <a:pt x="254" y="207"/>
                        <a:pt x="252" y="210"/>
                      </a:cubicBezTo>
                      <a:cubicBezTo>
                        <a:pt x="259" y="214"/>
                        <a:pt x="245" y="218"/>
                        <a:pt x="253" y="221"/>
                      </a:cubicBezTo>
                      <a:cubicBezTo>
                        <a:pt x="258" y="217"/>
                        <a:pt x="264" y="218"/>
                        <a:pt x="269" y="219"/>
                      </a:cubicBezTo>
                      <a:cubicBezTo>
                        <a:pt x="277" y="226"/>
                        <a:pt x="257" y="230"/>
                        <a:pt x="269" y="236"/>
                      </a:cubicBezTo>
                      <a:cubicBezTo>
                        <a:pt x="262" y="242"/>
                        <a:pt x="253" y="251"/>
                        <a:pt x="242" y="248"/>
                      </a:cubicBezTo>
                      <a:cubicBezTo>
                        <a:pt x="242" y="251"/>
                        <a:pt x="239" y="248"/>
                        <a:pt x="237" y="251"/>
                      </a:cubicBezTo>
                      <a:cubicBezTo>
                        <a:pt x="229" y="251"/>
                        <a:pt x="223" y="239"/>
                        <a:pt x="214" y="242"/>
                      </a:cubicBezTo>
                      <a:cubicBezTo>
                        <a:pt x="205" y="242"/>
                        <a:pt x="212" y="225"/>
                        <a:pt x="202" y="232"/>
                      </a:cubicBezTo>
                      <a:cubicBezTo>
                        <a:pt x="199" y="224"/>
                        <a:pt x="193" y="230"/>
                        <a:pt x="189" y="225"/>
                      </a:cubicBezTo>
                      <a:cubicBezTo>
                        <a:pt x="190" y="220"/>
                        <a:pt x="195" y="214"/>
                        <a:pt x="188" y="211"/>
                      </a:cubicBezTo>
                      <a:cubicBezTo>
                        <a:pt x="178" y="226"/>
                        <a:pt x="163" y="228"/>
                        <a:pt x="149" y="234"/>
                      </a:cubicBezTo>
                      <a:cubicBezTo>
                        <a:pt x="146" y="244"/>
                        <a:pt x="129" y="237"/>
                        <a:pt x="123" y="244"/>
                      </a:cubicBezTo>
                      <a:cubicBezTo>
                        <a:pt x="119" y="243"/>
                        <a:pt x="116" y="244"/>
                        <a:pt x="113" y="245"/>
                      </a:cubicBezTo>
                      <a:cubicBezTo>
                        <a:pt x="108" y="245"/>
                        <a:pt x="106" y="243"/>
                        <a:pt x="100" y="242"/>
                      </a:cubicBezTo>
                      <a:cubicBezTo>
                        <a:pt x="94" y="240"/>
                        <a:pt x="90" y="240"/>
                        <a:pt x="88" y="245"/>
                      </a:cubicBezTo>
                      <a:cubicBezTo>
                        <a:pt x="83" y="239"/>
                        <a:pt x="74" y="241"/>
                        <a:pt x="65" y="239"/>
                      </a:cubicBezTo>
                      <a:cubicBezTo>
                        <a:pt x="57" y="238"/>
                        <a:pt x="57" y="238"/>
                        <a:pt x="57" y="23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3" name="Freeform 626">
                  <a:extLst>
                    <a:ext uri="{FF2B5EF4-FFF2-40B4-BE49-F238E27FC236}">
                      <a16:creationId xmlns:a16="http://schemas.microsoft.com/office/drawing/2014/main" id="{C53DD9A5-E414-4AD2-B2F3-34B57E77A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0" y="1124"/>
                  <a:ext cx="5" cy="7"/>
                </a:xfrm>
                <a:custGeom>
                  <a:avLst/>
                  <a:gdLst>
                    <a:gd name="T0" fmla="*/ 5 w 8"/>
                    <a:gd name="T1" fmla="*/ 9 h 12"/>
                    <a:gd name="T2" fmla="*/ 0 w 8"/>
                    <a:gd name="T3" fmla="*/ 4 h 12"/>
                    <a:gd name="T4" fmla="*/ 2 w 8"/>
                    <a:gd name="T5" fmla="*/ 0 h 12"/>
                    <a:gd name="T6" fmla="*/ 5 w 8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2">
                      <a:moveTo>
                        <a:pt x="5" y="9"/>
                      </a:moveTo>
                      <a:cubicBezTo>
                        <a:pt x="1" y="12"/>
                        <a:pt x="1" y="5"/>
                        <a:pt x="0" y="4"/>
                      </a:cubicBezTo>
                      <a:cubicBezTo>
                        <a:pt x="1" y="3"/>
                        <a:pt x="1" y="2"/>
                        <a:pt x="2" y="0"/>
                      </a:cubicBezTo>
                      <a:cubicBezTo>
                        <a:pt x="6" y="1"/>
                        <a:pt x="8" y="5"/>
                        <a:pt x="5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4" name="Freeform 627">
                  <a:extLst>
                    <a:ext uri="{FF2B5EF4-FFF2-40B4-BE49-F238E27FC236}">
                      <a16:creationId xmlns:a16="http://schemas.microsoft.com/office/drawing/2014/main" id="{0697E681-C8EC-4907-AAC7-FC9B3BAE33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56" y="1133"/>
                  <a:ext cx="6" cy="6"/>
                </a:xfrm>
                <a:custGeom>
                  <a:avLst/>
                  <a:gdLst>
                    <a:gd name="T0" fmla="*/ 8 w 10"/>
                    <a:gd name="T1" fmla="*/ 5 h 9"/>
                    <a:gd name="T2" fmla="*/ 0 w 10"/>
                    <a:gd name="T3" fmla="*/ 8 h 9"/>
                    <a:gd name="T4" fmla="*/ 3 w 10"/>
                    <a:gd name="T5" fmla="*/ 2 h 9"/>
                    <a:gd name="T6" fmla="*/ 7 w 10"/>
                    <a:gd name="T7" fmla="*/ 0 h 9"/>
                    <a:gd name="T8" fmla="*/ 8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8" y="5"/>
                      </a:moveTo>
                      <a:cubicBezTo>
                        <a:pt x="6" y="8"/>
                        <a:pt x="2" y="9"/>
                        <a:pt x="0" y="8"/>
                      </a:cubicBezTo>
                      <a:cubicBezTo>
                        <a:pt x="0" y="6"/>
                        <a:pt x="1" y="4"/>
                        <a:pt x="3" y="2"/>
                      </a:cubicBezTo>
                      <a:cubicBezTo>
                        <a:pt x="4" y="1"/>
                        <a:pt x="5" y="1"/>
                        <a:pt x="7" y="0"/>
                      </a:cubicBezTo>
                      <a:cubicBezTo>
                        <a:pt x="10" y="1"/>
                        <a:pt x="9" y="3"/>
                        <a:pt x="8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5" name="Freeform 628">
                  <a:extLst>
                    <a:ext uri="{FF2B5EF4-FFF2-40B4-BE49-F238E27FC236}">
                      <a16:creationId xmlns:a16="http://schemas.microsoft.com/office/drawing/2014/main" id="{60C6052C-3EB7-4D03-B004-FBCB3D60D0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78" y="1136"/>
                  <a:ext cx="15" cy="10"/>
                </a:xfrm>
                <a:custGeom>
                  <a:avLst/>
                  <a:gdLst>
                    <a:gd name="T0" fmla="*/ 15 w 24"/>
                    <a:gd name="T1" fmla="*/ 14 h 15"/>
                    <a:gd name="T2" fmla="*/ 0 w 24"/>
                    <a:gd name="T3" fmla="*/ 10 h 15"/>
                    <a:gd name="T4" fmla="*/ 10 w 24"/>
                    <a:gd name="T5" fmla="*/ 5 h 15"/>
                    <a:gd name="T6" fmla="*/ 16 w 24"/>
                    <a:gd name="T7" fmla="*/ 1 h 15"/>
                    <a:gd name="T8" fmla="*/ 15 w 24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15">
                      <a:moveTo>
                        <a:pt x="15" y="14"/>
                      </a:moveTo>
                      <a:cubicBezTo>
                        <a:pt x="9" y="15"/>
                        <a:pt x="5" y="15"/>
                        <a:pt x="0" y="10"/>
                      </a:cubicBezTo>
                      <a:cubicBezTo>
                        <a:pt x="8" y="10"/>
                        <a:pt x="2" y="0"/>
                        <a:pt x="10" y="5"/>
                      </a:cubicBezTo>
                      <a:cubicBezTo>
                        <a:pt x="12" y="6"/>
                        <a:pt x="14" y="2"/>
                        <a:pt x="16" y="1"/>
                      </a:cubicBezTo>
                      <a:cubicBezTo>
                        <a:pt x="24" y="3"/>
                        <a:pt x="14" y="11"/>
                        <a:pt x="15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6" name="Freeform 629">
                  <a:extLst>
                    <a:ext uri="{FF2B5EF4-FFF2-40B4-BE49-F238E27FC236}">
                      <a16:creationId xmlns:a16="http://schemas.microsoft.com/office/drawing/2014/main" id="{0F7BE7A3-69AA-49CE-A4FB-54A5F3D05F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1135"/>
                  <a:ext cx="7" cy="11"/>
                </a:xfrm>
                <a:custGeom>
                  <a:avLst/>
                  <a:gdLst>
                    <a:gd name="T0" fmla="*/ 11 w 12"/>
                    <a:gd name="T1" fmla="*/ 17 h 17"/>
                    <a:gd name="T2" fmla="*/ 4 w 12"/>
                    <a:gd name="T3" fmla="*/ 16 h 17"/>
                    <a:gd name="T4" fmla="*/ 0 w 12"/>
                    <a:gd name="T5" fmla="*/ 5 h 17"/>
                    <a:gd name="T6" fmla="*/ 11 w 12"/>
                    <a:gd name="T7" fmla="*/ 3 h 17"/>
                    <a:gd name="T8" fmla="*/ 11 w 12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7">
                      <a:moveTo>
                        <a:pt x="11" y="17"/>
                      </a:moveTo>
                      <a:cubicBezTo>
                        <a:pt x="8" y="17"/>
                        <a:pt x="7" y="14"/>
                        <a:pt x="4" y="16"/>
                      </a:cubicBezTo>
                      <a:cubicBezTo>
                        <a:pt x="1" y="13"/>
                        <a:pt x="0" y="10"/>
                        <a:pt x="0" y="5"/>
                      </a:cubicBezTo>
                      <a:cubicBezTo>
                        <a:pt x="4" y="7"/>
                        <a:pt x="6" y="0"/>
                        <a:pt x="11" y="3"/>
                      </a:cubicBezTo>
                      <a:cubicBezTo>
                        <a:pt x="8" y="8"/>
                        <a:pt x="12" y="13"/>
                        <a:pt x="11" y="1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7" name="Freeform 630">
                  <a:extLst>
                    <a:ext uri="{FF2B5EF4-FFF2-40B4-BE49-F238E27FC236}">
                      <a16:creationId xmlns:a16="http://schemas.microsoft.com/office/drawing/2014/main" id="{FC6694CD-0A2C-4D35-AEF7-4F7E7176CC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58" y="1139"/>
                  <a:ext cx="11" cy="8"/>
                </a:xfrm>
                <a:custGeom>
                  <a:avLst/>
                  <a:gdLst>
                    <a:gd name="T0" fmla="*/ 19 w 19"/>
                    <a:gd name="T1" fmla="*/ 6 h 12"/>
                    <a:gd name="T2" fmla="*/ 3 w 19"/>
                    <a:gd name="T3" fmla="*/ 7 h 12"/>
                    <a:gd name="T4" fmla="*/ 4 w 19"/>
                    <a:gd name="T5" fmla="*/ 2 h 12"/>
                    <a:gd name="T6" fmla="*/ 19 w 19"/>
                    <a:gd name="T7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12">
                      <a:moveTo>
                        <a:pt x="19" y="6"/>
                      </a:moveTo>
                      <a:cubicBezTo>
                        <a:pt x="14" y="11"/>
                        <a:pt x="8" y="12"/>
                        <a:pt x="3" y="7"/>
                      </a:cubicBezTo>
                      <a:cubicBezTo>
                        <a:pt x="3" y="6"/>
                        <a:pt x="0" y="3"/>
                        <a:pt x="4" y="2"/>
                      </a:cubicBezTo>
                      <a:cubicBezTo>
                        <a:pt x="10" y="6"/>
                        <a:pt x="16" y="0"/>
                        <a:pt x="19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8" name="Freeform 631">
                  <a:extLst>
                    <a:ext uri="{FF2B5EF4-FFF2-40B4-BE49-F238E27FC236}">
                      <a16:creationId xmlns:a16="http://schemas.microsoft.com/office/drawing/2014/main" id="{8043802C-3E1E-497E-8293-2A8B05403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59" y="1141"/>
                  <a:ext cx="15" cy="22"/>
                </a:xfrm>
                <a:custGeom>
                  <a:avLst/>
                  <a:gdLst>
                    <a:gd name="T0" fmla="*/ 13 w 24"/>
                    <a:gd name="T1" fmla="*/ 24 h 35"/>
                    <a:gd name="T2" fmla="*/ 0 w 24"/>
                    <a:gd name="T3" fmla="*/ 28 h 35"/>
                    <a:gd name="T4" fmla="*/ 9 w 24"/>
                    <a:gd name="T5" fmla="*/ 0 h 35"/>
                    <a:gd name="T6" fmla="*/ 13 w 24"/>
                    <a:gd name="T7" fmla="*/ 2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35">
                      <a:moveTo>
                        <a:pt x="13" y="24"/>
                      </a:moveTo>
                      <a:cubicBezTo>
                        <a:pt x="9" y="26"/>
                        <a:pt x="4" y="35"/>
                        <a:pt x="0" y="28"/>
                      </a:cubicBezTo>
                      <a:cubicBezTo>
                        <a:pt x="3" y="19"/>
                        <a:pt x="8" y="7"/>
                        <a:pt x="9" y="0"/>
                      </a:cubicBezTo>
                      <a:cubicBezTo>
                        <a:pt x="24" y="4"/>
                        <a:pt x="8" y="16"/>
                        <a:pt x="13" y="2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9" name="Freeform 632">
                  <a:extLst>
                    <a:ext uri="{FF2B5EF4-FFF2-40B4-BE49-F238E27FC236}">
                      <a16:creationId xmlns:a16="http://schemas.microsoft.com/office/drawing/2014/main" id="{715FA9DC-7D23-4716-AF78-CC1011466D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0" y="1152"/>
                  <a:ext cx="45" cy="43"/>
                </a:xfrm>
                <a:custGeom>
                  <a:avLst/>
                  <a:gdLst>
                    <a:gd name="T0" fmla="*/ 34 w 73"/>
                    <a:gd name="T1" fmla="*/ 11 h 69"/>
                    <a:gd name="T2" fmla="*/ 42 w 73"/>
                    <a:gd name="T3" fmla="*/ 9 h 69"/>
                    <a:gd name="T4" fmla="*/ 57 w 73"/>
                    <a:gd name="T5" fmla="*/ 37 h 69"/>
                    <a:gd name="T6" fmla="*/ 62 w 73"/>
                    <a:gd name="T7" fmla="*/ 38 h 69"/>
                    <a:gd name="T8" fmla="*/ 73 w 73"/>
                    <a:gd name="T9" fmla="*/ 50 h 69"/>
                    <a:gd name="T10" fmla="*/ 70 w 73"/>
                    <a:gd name="T11" fmla="*/ 59 h 69"/>
                    <a:gd name="T12" fmla="*/ 61 w 73"/>
                    <a:gd name="T13" fmla="*/ 61 h 69"/>
                    <a:gd name="T14" fmla="*/ 54 w 73"/>
                    <a:gd name="T15" fmla="*/ 67 h 69"/>
                    <a:gd name="T16" fmla="*/ 40 w 73"/>
                    <a:gd name="T17" fmla="*/ 64 h 69"/>
                    <a:gd name="T18" fmla="*/ 21 w 73"/>
                    <a:gd name="T19" fmla="*/ 52 h 69"/>
                    <a:gd name="T20" fmla="*/ 4 w 73"/>
                    <a:gd name="T21" fmla="*/ 47 h 69"/>
                    <a:gd name="T22" fmla="*/ 0 w 73"/>
                    <a:gd name="T23" fmla="*/ 35 h 69"/>
                    <a:gd name="T24" fmla="*/ 7 w 73"/>
                    <a:gd name="T25" fmla="*/ 30 h 69"/>
                    <a:gd name="T26" fmla="*/ 17 w 73"/>
                    <a:gd name="T27" fmla="*/ 30 h 69"/>
                    <a:gd name="T28" fmla="*/ 16 w 73"/>
                    <a:gd name="T29" fmla="*/ 16 h 69"/>
                    <a:gd name="T30" fmla="*/ 24 w 73"/>
                    <a:gd name="T31" fmla="*/ 19 h 69"/>
                    <a:gd name="T32" fmla="*/ 25 w 73"/>
                    <a:gd name="T33" fmla="*/ 0 h 69"/>
                    <a:gd name="T34" fmla="*/ 34 w 73"/>
                    <a:gd name="T35" fmla="*/ 11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3" h="69">
                      <a:moveTo>
                        <a:pt x="34" y="11"/>
                      </a:moveTo>
                      <a:cubicBezTo>
                        <a:pt x="36" y="15"/>
                        <a:pt x="39" y="8"/>
                        <a:pt x="42" y="9"/>
                      </a:cubicBezTo>
                      <a:cubicBezTo>
                        <a:pt x="40" y="24"/>
                        <a:pt x="66" y="24"/>
                        <a:pt x="57" y="37"/>
                      </a:cubicBezTo>
                      <a:cubicBezTo>
                        <a:pt x="56" y="39"/>
                        <a:pt x="60" y="39"/>
                        <a:pt x="62" y="38"/>
                      </a:cubicBezTo>
                      <a:cubicBezTo>
                        <a:pt x="65" y="43"/>
                        <a:pt x="64" y="55"/>
                        <a:pt x="73" y="50"/>
                      </a:cubicBezTo>
                      <a:cubicBezTo>
                        <a:pt x="72" y="53"/>
                        <a:pt x="73" y="56"/>
                        <a:pt x="70" y="59"/>
                      </a:cubicBezTo>
                      <a:cubicBezTo>
                        <a:pt x="68" y="54"/>
                        <a:pt x="62" y="57"/>
                        <a:pt x="61" y="61"/>
                      </a:cubicBezTo>
                      <a:cubicBezTo>
                        <a:pt x="62" y="63"/>
                        <a:pt x="57" y="69"/>
                        <a:pt x="54" y="67"/>
                      </a:cubicBezTo>
                      <a:cubicBezTo>
                        <a:pt x="48" y="69"/>
                        <a:pt x="45" y="57"/>
                        <a:pt x="40" y="64"/>
                      </a:cubicBezTo>
                      <a:cubicBezTo>
                        <a:pt x="34" y="58"/>
                        <a:pt x="24" y="59"/>
                        <a:pt x="21" y="52"/>
                      </a:cubicBezTo>
                      <a:cubicBezTo>
                        <a:pt x="15" y="55"/>
                        <a:pt x="11" y="46"/>
                        <a:pt x="4" y="47"/>
                      </a:cubicBezTo>
                      <a:cubicBezTo>
                        <a:pt x="2" y="43"/>
                        <a:pt x="1" y="40"/>
                        <a:pt x="0" y="35"/>
                      </a:cubicBezTo>
                      <a:cubicBezTo>
                        <a:pt x="6" y="39"/>
                        <a:pt x="3" y="31"/>
                        <a:pt x="7" y="30"/>
                      </a:cubicBezTo>
                      <a:cubicBezTo>
                        <a:pt x="11" y="28"/>
                        <a:pt x="13" y="33"/>
                        <a:pt x="17" y="30"/>
                      </a:cubicBezTo>
                      <a:cubicBezTo>
                        <a:pt x="19" y="25"/>
                        <a:pt x="8" y="20"/>
                        <a:pt x="16" y="16"/>
                      </a:cubicBezTo>
                      <a:cubicBezTo>
                        <a:pt x="19" y="16"/>
                        <a:pt x="21" y="23"/>
                        <a:pt x="24" y="19"/>
                      </a:cubicBezTo>
                      <a:cubicBezTo>
                        <a:pt x="24" y="14"/>
                        <a:pt x="17" y="4"/>
                        <a:pt x="25" y="0"/>
                      </a:cubicBezTo>
                      <a:cubicBezTo>
                        <a:pt x="28" y="1"/>
                        <a:pt x="39" y="4"/>
                        <a:pt x="34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0" name="Freeform 633">
                  <a:extLst>
                    <a:ext uri="{FF2B5EF4-FFF2-40B4-BE49-F238E27FC236}">
                      <a16:creationId xmlns:a16="http://schemas.microsoft.com/office/drawing/2014/main" id="{7E2498B6-F4C8-4489-A22B-F22DE07197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12" y="1154"/>
                  <a:ext cx="10" cy="10"/>
                </a:xfrm>
                <a:custGeom>
                  <a:avLst/>
                  <a:gdLst>
                    <a:gd name="T0" fmla="*/ 14 w 16"/>
                    <a:gd name="T1" fmla="*/ 11 h 16"/>
                    <a:gd name="T2" fmla="*/ 13 w 16"/>
                    <a:gd name="T3" fmla="*/ 15 h 16"/>
                    <a:gd name="T4" fmla="*/ 2 w 16"/>
                    <a:gd name="T5" fmla="*/ 0 h 16"/>
                    <a:gd name="T6" fmla="*/ 14 w 16"/>
                    <a:gd name="T7" fmla="*/ 1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16">
                      <a:moveTo>
                        <a:pt x="14" y="11"/>
                      </a:moveTo>
                      <a:cubicBezTo>
                        <a:pt x="16" y="12"/>
                        <a:pt x="16" y="16"/>
                        <a:pt x="13" y="15"/>
                      </a:cubicBezTo>
                      <a:cubicBezTo>
                        <a:pt x="9" y="11"/>
                        <a:pt x="0" y="7"/>
                        <a:pt x="2" y="0"/>
                      </a:cubicBezTo>
                      <a:cubicBezTo>
                        <a:pt x="8" y="1"/>
                        <a:pt x="8" y="9"/>
                        <a:pt x="14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1" name="Freeform 634">
                  <a:extLst>
                    <a:ext uri="{FF2B5EF4-FFF2-40B4-BE49-F238E27FC236}">
                      <a16:creationId xmlns:a16="http://schemas.microsoft.com/office/drawing/2014/main" id="{CE1D80D2-9C38-4DEC-BB9B-069652D7B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2" y="1159"/>
                  <a:ext cx="5" cy="8"/>
                </a:xfrm>
                <a:custGeom>
                  <a:avLst/>
                  <a:gdLst>
                    <a:gd name="T0" fmla="*/ 6 w 8"/>
                    <a:gd name="T1" fmla="*/ 9 h 14"/>
                    <a:gd name="T2" fmla="*/ 1 w 8"/>
                    <a:gd name="T3" fmla="*/ 3 h 14"/>
                    <a:gd name="T4" fmla="*/ 3 w 8"/>
                    <a:gd name="T5" fmla="*/ 0 h 14"/>
                    <a:gd name="T6" fmla="*/ 6 w 8"/>
                    <a:gd name="T7" fmla="*/ 9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4">
                      <a:moveTo>
                        <a:pt x="6" y="9"/>
                      </a:moveTo>
                      <a:cubicBezTo>
                        <a:pt x="0" y="14"/>
                        <a:pt x="3" y="5"/>
                        <a:pt x="1" y="3"/>
                      </a:cubicBezTo>
                      <a:cubicBezTo>
                        <a:pt x="2" y="2"/>
                        <a:pt x="2" y="1"/>
                        <a:pt x="3" y="0"/>
                      </a:cubicBezTo>
                      <a:cubicBezTo>
                        <a:pt x="8" y="1"/>
                        <a:pt x="8" y="6"/>
                        <a:pt x="6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2" name="Freeform 635">
                  <a:extLst>
                    <a:ext uri="{FF2B5EF4-FFF2-40B4-BE49-F238E27FC236}">
                      <a16:creationId xmlns:a16="http://schemas.microsoft.com/office/drawing/2014/main" id="{B339BE3D-88C2-4174-A657-1EFA82F2EA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60" y="1160"/>
                  <a:ext cx="7" cy="7"/>
                </a:xfrm>
                <a:custGeom>
                  <a:avLst/>
                  <a:gdLst>
                    <a:gd name="T0" fmla="*/ 11 w 11"/>
                    <a:gd name="T1" fmla="*/ 8 h 12"/>
                    <a:gd name="T2" fmla="*/ 6 w 11"/>
                    <a:gd name="T3" fmla="*/ 8 h 12"/>
                    <a:gd name="T4" fmla="*/ 3 w 11"/>
                    <a:gd name="T5" fmla="*/ 0 h 12"/>
                    <a:gd name="T6" fmla="*/ 11 w 11"/>
                    <a:gd name="T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2">
                      <a:moveTo>
                        <a:pt x="11" y="8"/>
                      </a:moveTo>
                      <a:cubicBezTo>
                        <a:pt x="10" y="12"/>
                        <a:pt x="8" y="9"/>
                        <a:pt x="6" y="8"/>
                      </a:cubicBezTo>
                      <a:cubicBezTo>
                        <a:pt x="5" y="5"/>
                        <a:pt x="0" y="2"/>
                        <a:pt x="3" y="0"/>
                      </a:cubicBezTo>
                      <a:cubicBezTo>
                        <a:pt x="9" y="1"/>
                        <a:pt x="9" y="4"/>
                        <a:pt x="11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3" name="Freeform 636">
                  <a:extLst>
                    <a:ext uri="{FF2B5EF4-FFF2-40B4-BE49-F238E27FC236}">
                      <a16:creationId xmlns:a16="http://schemas.microsoft.com/office/drawing/2014/main" id="{21C12C17-81CA-4B45-B05D-B42C8D9DE1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9" y="1167"/>
                  <a:ext cx="16" cy="12"/>
                </a:xfrm>
                <a:custGeom>
                  <a:avLst/>
                  <a:gdLst>
                    <a:gd name="T0" fmla="*/ 22 w 26"/>
                    <a:gd name="T1" fmla="*/ 4 h 18"/>
                    <a:gd name="T2" fmla="*/ 24 w 26"/>
                    <a:gd name="T3" fmla="*/ 13 h 18"/>
                    <a:gd name="T4" fmla="*/ 4 w 26"/>
                    <a:gd name="T5" fmla="*/ 11 h 18"/>
                    <a:gd name="T6" fmla="*/ 8 w 26"/>
                    <a:gd name="T7" fmla="*/ 0 h 18"/>
                    <a:gd name="T8" fmla="*/ 22 w 26"/>
                    <a:gd name="T9" fmla="*/ 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8">
                      <a:moveTo>
                        <a:pt x="22" y="4"/>
                      </a:moveTo>
                      <a:cubicBezTo>
                        <a:pt x="26" y="6"/>
                        <a:pt x="25" y="10"/>
                        <a:pt x="24" y="13"/>
                      </a:cubicBezTo>
                      <a:cubicBezTo>
                        <a:pt x="18" y="18"/>
                        <a:pt x="10" y="14"/>
                        <a:pt x="4" y="11"/>
                      </a:cubicBezTo>
                      <a:cubicBezTo>
                        <a:pt x="0" y="7"/>
                        <a:pt x="4" y="3"/>
                        <a:pt x="8" y="0"/>
                      </a:cubicBezTo>
                      <a:cubicBezTo>
                        <a:pt x="10" y="4"/>
                        <a:pt x="17" y="6"/>
                        <a:pt x="22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4" name="Freeform 637">
                  <a:extLst>
                    <a:ext uri="{FF2B5EF4-FFF2-40B4-BE49-F238E27FC236}">
                      <a16:creationId xmlns:a16="http://schemas.microsoft.com/office/drawing/2014/main" id="{582F2FB5-B22F-4B2C-AEE4-AC410E59BC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26" y="1166"/>
                  <a:ext cx="25" cy="45"/>
                </a:xfrm>
                <a:custGeom>
                  <a:avLst/>
                  <a:gdLst>
                    <a:gd name="T0" fmla="*/ 32 w 40"/>
                    <a:gd name="T1" fmla="*/ 7 h 72"/>
                    <a:gd name="T2" fmla="*/ 40 w 40"/>
                    <a:gd name="T3" fmla="*/ 42 h 72"/>
                    <a:gd name="T4" fmla="*/ 31 w 40"/>
                    <a:gd name="T5" fmla="*/ 57 h 72"/>
                    <a:gd name="T6" fmla="*/ 12 w 40"/>
                    <a:gd name="T7" fmla="*/ 64 h 72"/>
                    <a:gd name="T8" fmla="*/ 10 w 40"/>
                    <a:gd name="T9" fmla="*/ 14 h 72"/>
                    <a:gd name="T10" fmla="*/ 32 w 40"/>
                    <a:gd name="T11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2">
                      <a:moveTo>
                        <a:pt x="32" y="7"/>
                      </a:moveTo>
                      <a:cubicBezTo>
                        <a:pt x="39" y="17"/>
                        <a:pt x="38" y="30"/>
                        <a:pt x="40" y="42"/>
                      </a:cubicBezTo>
                      <a:cubicBezTo>
                        <a:pt x="40" y="48"/>
                        <a:pt x="37" y="53"/>
                        <a:pt x="31" y="57"/>
                      </a:cubicBezTo>
                      <a:cubicBezTo>
                        <a:pt x="25" y="56"/>
                        <a:pt x="20" y="72"/>
                        <a:pt x="12" y="64"/>
                      </a:cubicBezTo>
                      <a:cubicBezTo>
                        <a:pt x="4" y="51"/>
                        <a:pt x="0" y="29"/>
                        <a:pt x="10" y="14"/>
                      </a:cubicBezTo>
                      <a:cubicBezTo>
                        <a:pt x="18" y="11"/>
                        <a:pt x="21" y="0"/>
                        <a:pt x="32" y="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5" name="Freeform 638">
                  <a:extLst>
                    <a:ext uri="{FF2B5EF4-FFF2-40B4-BE49-F238E27FC236}">
                      <a16:creationId xmlns:a16="http://schemas.microsoft.com/office/drawing/2014/main" id="{D78B8C30-7CC0-4F45-A830-DB947C6E54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9" y="1175"/>
                  <a:ext cx="4" cy="4"/>
                </a:xfrm>
                <a:custGeom>
                  <a:avLst/>
                  <a:gdLst>
                    <a:gd name="T0" fmla="*/ 4 w 6"/>
                    <a:gd name="T1" fmla="*/ 6 h 6"/>
                    <a:gd name="T2" fmla="*/ 4 w 6"/>
                    <a:gd name="T3" fmla="*/ 6 h 6"/>
                    <a:gd name="T4" fmla="*/ 2 w 6"/>
                    <a:gd name="T5" fmla="*/ 1 h 6"/>
                    <a:gd name="T6" fmla="*/ 4 w 6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6">
                      <a:moveTo>
                        <a:pt x="4" y="6"/>
                      </a:moveTo>
                      <a:cubicBezTo>
                        <a:pt x="5" y="5"/>
                        <a:pt x="4" y="6"/>
                        <a:pt x="4" y="6"/>
                      </a:cubicBezTo>
                      <a:cubicBezTo>
                        <a:pt x="1" y="5"/>
                        <a:pt x="0" y="3"/>
                        <a:pt x="2" y="1"/>
                      </a:cubicBezTo>
                      <a:cubicBezTo>
                        <a:pt x="3" y="0"/>
                        <a:pt x="6" y="1"/>
                        <a:pt x="4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6" name="Freeform 639">
                  <a:extLst>
                    <a:ext uri="{FF2B5EF4-FFF2-40B4-BE49-F238E27FC236}">
                      <a16:creationId xmlns:a16="http://schemas.microsoft.com/office/drawing/2014/main" id="{A0DB03D5-C55E-4603-A2A4-205C4D6299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53" y="1175"/>
                  <a:ext cx="5" cy="7"/>
                </a:xfrm>
                <a:custGeom>
                  <a:avLst/>
                  <a:gdLst>
                    <a:gd name="T0" fmla="*/ 8 w 8"/>
                    <a:gd name="T1" fmla="*/ 8 h 11"/>
                    <a:gd name="T2" fmla="*/ 3 w 8"/>
                    <a:gd name="T3" fmla="*/ 11 h 11"/>
                    <a:gd name="T4" fmla="*/ 2 w 8"/>
                    <a:gd name="T5" fmla="*/ 1 h 11"/>
                    <a:gd name="T6" fmla="*/ 8 w 8"/>
                    <a:gd name="T7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1">
                      <a:moveTo>
                        <a:pt x="8" y="8"/>
                      </a:moveTo>
                      <a:cubicBezTo>
                        <a:pt x="8" y="11"/>
                        <a:pt x="5" y="11"/>
                        <a:pt x="3" y="11"/>
                      </a:cubicBezTo>
                      <a:cubicBezTo>
                        <a:pt x="0" y="8"/>
                        <a:pt x="0" y="4"/>
                        <a:pt x="2" y="1"/>
                      </a:cubicBezTo>
                      <a:cubicBezTo>
                        <a:pt x="7" y="0"/>
                        <a:pt x="8" y="6"/>
                        <a:pt x="8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7" name="Freeform 640">
                  <a:extLst>
                    <a:ext uri="{FF2B5EF4-FFF2-40B4-BE49-F238E27FC236}">
                      <a16:creationId xmlns:a16="http://schemas.microsoft.com/office/drawing/2014/main" id="{1122E3C3-92A3-41AA-B04B-40CCDCEB8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6" y="1177"/>
                  <a:ext cx="8" cy="12"/>
                </a:xfrm>
                <a:custGeom>
                  <a:avLst/>
                  <a:gdLst>
                    <a:gd name="T0" fmla="*/ 8 w 13"/>
                    <a:gd name="T1" fmla="*/ 12 h 19"/>
                    <a:gd name="T2" fmla="*/ 0 w 13"/>
                    <a:gd name="T3" fmla="*/ 10 h 19"/>
                    <a:gd name="T4" fmla="*/ 7 w 13"/>
                    <a:gd name="T5" fmla="*/ 0 h 19"/>
                    <a:gd name="T6" fmla="*/ 8 w 13"/>
                    <a:gd name="T7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19">
                      <a:moveTo>
                        <a:pt x="8" y="12"/>
                      </a:moveTo>
                      <a:cubicBezTo>
                        <a:pt x="5" y="19"/>
                        <a:pt x="3" y="11"/>
                        <a:pt x="0" y="10"/>
                      </a:cubicBezTo>
                      <a:cubicBezTo>
                        <a:pt x="2" y="7"/>
                        <a:pt x="4" y="3"/>
                        <a:pt x="7" y="0"/>
                      </a:cubicBezTo>
                      <a:cubicBezTo>
                        <a:pt x="13" y="2"/>
                        <a:pt x="9" y="9"/>
                        <a:pt x="8" y="1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8" name="Freeform 641">
                  <a:extLst>
                    <a:ext uri="{FF2B5EF4-FFF2-40B4-BE49-F238E27FC236}">
                      <a16:creationId xmlns:a16="http://schemas.microsoft.com/office/drawing/2014/main" id="{6D8453FF-2421-446D-9839-E5E76F801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24" y="1184"/>
                  <a:ext cx="5" cy="5"/>
                </a:xfrm>
                <a:custGeom>
                  <a:avLst/>
                  <a:gdLst>
                    <a:gd name="T0" fmla="*/ 5 w 9"/>
                    <a:gd name="T1" fmla="*/ 7 h 8"/>
                    <a:gd name="T2" fmla="*/ 1 w 9"/>
                    <a:gd name="T3" fmla="*/ 3 h 8"/>
                    <a:gd name="T4" fmla="*/ 5 w 9"/>
                    <a:gd name="T5" fmla="*/ 0 h 8"/>
                    <a:gd name="T6" fmla="*/ 5 w 9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8">
                      <a:moveTo>
                        <a:pt x="5" y="7"/>
                      </a:moveTo>
                      <a:cubicBezTo>
                        <a:pt x="3" y="8"/>
                        <a:pt x="0" y="5"/>
                        <a:pt x="1" y="3"/>
                      </a:cubicBezTo>
                      <a:cubicBezTo>
                        <a:pt x="1" y="0"/>
                        <a:pt x="4" y="2"/>
                        <a:pt x="5" y="0"/>
                      </a:cubicBezTo>
                      <a:cubicBezTo>
                        <a:pt x="9" y="1"/>
                        <a:pt x="8" y="5"/>
                        <a:pt x="5" y="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9" name="Freeform 642">
                  <a:extLst>
                    <a:ext uri="{FF2B5EF4-FFF2-40B4-BE49-F238E27FC236}">
                      <a16:creationId xmlns:a16="http://schemas.microsoft.com/office/drawing/2014/main" id="{D6CC8538-C4F6-4262-B99D-AFFB100A8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52" y="1184"/>
                  <a:ext cx="5" cy="7"/>
                </a:xfrm>
                <a:custGeom>
                  <a:avLst/>
                  <a:gdLst>
                    <a:gd name="T0" fmla="*/ 6 w 8"/>
                    <a:gd name="T1" fmla="*/ 10 h 11"/>
                    <a:gd name="T2" fmla="*/ 0 w 8"/>
                    <a:gd name="T3" fmla="*/ 4 h 11"/>
                    <a:gd name="T4" fmla="*/ 3 w 8"/>
                    <a:gd name="T5" fmla="*/ 0 h 11"/>
                    <a:gd name="T6" fmla="*/ 6 w 8"/>
                    <a:gd name="T7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1">
                      <a:moveTo>
                        <a:pt x="6" y="10"/>
                      </a:moveTo>
                      <a:cubicBezTo>
                        <a:pt x="3" y="11"/>
                        <a:pt x="0" y="7"/>
                        <a:pt x="0" y="4"/>
                      </a:cubicBezTo>
                      <a:cubicBezTo>
                        <a:pt x="0" y="2"/>
                        <a:pt x="2" y="1"/>
                        <a:pt x="3" y="0"/>
                      </a:cubicBezTo>
                      <a:cubicBezTo>
                        <a:pt x="8" y="2"/>
                        <a:pt x="7" y="7"/>
                        <a:pt x="6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0" name="Freeform 643">
                  <a:extLst>
                    <a:ext uri="{FF2B5EF4-FFF2-40B4-BE49-F238E27FC236}">
                      <a16:creationId xmlns:a16="http://schemas.microsoft.com/office/drawing/2014/main" id="{F4910E91-744F-4911-8286-3C25695F26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40" y="1185"/>
                  <a:ext cx="5" cy="4"/>
                </a:xfrm>
                <a:custGeom>
                  <a:avLst/>
                  <a:gdLst>
                    <a:gd name="T0" fmla="*/ 7 w 8"/>
                    <a:gd name="T1" fmla="*/ 4 h 7"/>
                    <a:gd name="T2" fmla="*/ 1 w 8"/>
                    <a:gd name="T3" fmla="*/ 4 h 7"/>
                    <a:gd name="T4" fmla="*/ 5 w 8"/>
                    <a:gd name="T5" fmla="*/ 0 h 7"/>
                    <a:gd name="T6" fmla="*/ 7 w 8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7">
                      <a:moveTo>
                        <a:pt x="7" y="4"/>
                      </a:moveTo>
                      <a:cubicBezTo>
                        <a:pt x="5" y="7"/>
                        <a:pt x="0" y="7"/>
                        <a:pt x="1" y="4"/>
                      </a:cubicBezTo>
                      <a:cubicBezTo>
                        <a:pt x="1" y="2"/>
                        <a:pt x="3" y="2"/>
                        <a:pt x="5" y="0"/>
                      </a:cubicBezTo>
                      <a:cubicBezTo>
                        <a:pt x="6" y="1"/>
                        <a:pt x="8" y="3"/>
                        <a:pt x="7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" name="Freeform 644">
                  <a:extLst>
                    <a:ext uri="{FF2B5EF4-FFF2-40B4-BE49-F238E27FC236}">
                      <a16:creationId xmlns:a16="http://schemas.microsoft.com/office/drawing/2014/main" id="{F58E28D6-CEEB-4A1F-B142-1F77471898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43" y="1195"/>
                  <a:ext cx="7" cy="17"/>
                </a:xfrm>
                <a:custGeom>
                  <a:avLst/>
                  <a:gdLst>
                    <a:gd name="T0" fmla="*/ 8 w 11"/>
                    <a:gd name="T1" fmla="*/ 13 h 27"/>
                    <a:gd name="T2" fmla="*/ 6 w 11"/>
                    <a:gd name="T3" fmla="*/ 27 h 27"/>
                    <a:gd name="T4" fmla="*/ 0 w 11"/>
                    <a:gd name="T5" fmla="*/ 7 h 27"/>
                    <a:gd name="T6" fmla="*/ 3 w 11"/>
                    <a:gd name="T7" fmla="*/ 0 h 27"/>
                    <a:gd name="T8" fmla="*/ 8 w 11"/>
                    <a:gd name="T9" fmla="*/ 1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7">
                      <a:moveTo>
                        <a:pt x="8" y="13"/>
                      </a:moveTo>
                      <a:cubicBezTo>
                        <a:pt x="10" y="17"/>
                        <a:pt x="8" y="23"/>
                        <a:pt x="6" y="27"/>
                      </a:cubicBezTo>
                      <a:cubicBezTo>
                        <a:pt x="0" y="22"/>
                        <a:pt x="6" y="11"/>
                        <a:pt x="0" y="7"/>
                      </a:cubicBezTo>
                      <a:cubicBezTo>
                        <a:pt x="1" y="3"/>
                        <a:pt x="1" y="2"/>
                        <a:pt x="3" y="0"/>
                      </a:cubicBezTo>
                      <a:cubicBezTo>
                        <a:pt x="11" y="0"/>
                        <a:pt x="8" y="10"/>
                        <a:pt x="8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" name="Freeform 645">
                  <a:extLst>
                    <a:ext uri="{FF2B5EF4-FFF2-40B4-BE49-F238E27FC236}">
                      <a16:creationId xmlns:a16="http://schemas.microsoft.com/office/drawing/2014/main" id="{980281F0-7C95-4BCD-B9CA-7035C02EA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08" y="1200"/>
                  <a:ext cx="12" cy="5"/>
                </a:xfrm>
                <a:custGeom>
                  <a:avLst/>
                  <a:gdLst>
                    <a:gd name="T0" fmla="*/ 6 w 19"/>
                    <a:gd name="T1" fmla="*/ 0 h 7"/>
                    <a:gd name="T2" fmla="*/ 6 w 19"/>
                    <a:gd name="T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" h="7">
                      <a:moveTo>
                        <a:pt x="6" y="0"/>
                      </a:moveTo>
                      <a:cubicBezTo>
                        <a:pt x="19" y="4"/>
                        <a:pt x="0" y="7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3" name="Freeform 646">
                  <a:extLst>
                    <a:ext uri="{FF2B5EF4-FFF2-40B4-BE49-F238E27FC236}">
                      <a16:creationId xmlns:a16="http://schemas.microsoft.com/office/drawing/2014/main" id="{62DEDC1F-B424-47D2-B68D-F0D1D87B44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99" y="1261"/>
                  <a:ext cx="17" cy="13"/>
                </a:xfrm>
                <a:custGeom>
                  <a:avLst/>
                  <a:gdLst>
                    <a:gd name="T0" fmla="*/ 27 w 27"/>
                    <a:gd name="T1" fmla="*/ 14 h 21"/>
                    <a:gd name="T2" fmla="*/ 15 w 27"/>
                    <a:gd name="T3" fmla="*/ 18 h 21"/>
                    <a:gd name="T4" fmla="*/ 0 w 27"/>
                    <a:gd name="T5" fmla="*/ 0 h 21"/>
                    <a:gd name="T6" fmla="*/ 27 w 27"/>
                    <a:gd name="T7" fmla="*/ 1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21">
                      <a:moveTo>
                        <a:pt x="27" y="14"/>
                      </a:moveTo>
                      <a:cubicBezTo>
                        <a:pt x="26" y="18"/>
                        <a:pt x="19" y="21"/>
                        <a:pt x="15" y="18"/>
                      </a:cubicBezTo>
                      <a:cubicBezTo>
                        <a:pt x="4" y="17"/>
                        <a:pt x="6" y="6"/>
                        <a:pt x="0" y="0"/>
                      </a:cubicBezTo>
                      <a:cubicBezTo>
                        <a:pt x="9" y="4"/>
                        <a:pt x="17" y="12"/>
                        <a:pt x="27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4" name="Freeform 647">
                  <a:extLst>
                    <a:ext uri="{FF2B5EF4-FFF2-40B4-BE49-F238E27FC236}">
                      <a16:creationId xmlns:a16="http://schemas.microsoft.com/office/drawing/2014/main" id="{A70258C9-B2FB-4470-81CA-70B835F2DC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5" y="1267"/>
                  <a:ext cx="93" cy="87"/>
                </a:xfrm>
                <a:custGeom>
                  <a:avLst/>
                  <a:gdLst>
                    <a:gd name="T0" fmla="*/ 29 w 151"/>
                    <a:gd name="T1" fmla="*/ 12 h 140"/>
                    <a:gd name="T2" fmla="*/ 40 w 151"/>
                    <a:gd name="T3" fmla="*/ 30 h 140"/>
                    <a:gd name="T4" fmla="*/ 42 w 151"/>
                    <a:gd name="T5" fmla="*/ 23 h 140"/>
                    <a:gd name="T6" fmla="*/ 55 w 151"/>
                    <a:gd name="T7" fmla="*/ 31 h 140"/>
                    <a:gd name="T8" fmla="*/ 71 w 151"/>
                    <a:gd name="T9" fmla="*/ 32 h 140"/>
                    <a:gd name="T10" fmla="*/ 92 w 151"/>
                    <a:gd name="T11" fmla="*/ 48 h 140"/>
                    <a:gd name="T12" fmla="*/ 107 w 151"/>
                    <a:gd name="T13" fmla="*/ 53 h 140"/>
                    <a:gd name="T14" fmla="*/ 120 w 151"/>
                    <a:gd name="T15" fmla="*/ 68 h 140"/>
                    <a:gd name="T16" fmla="*/ 124 w 151"/>
                    <a:gd name="T17" fmla="*/ 78 h 140"/>
                    <a:gd name="T18" fmla="*/ 136 w 151"/>
                    <a:gd name="T19" fmla="*/ 79 h 140"/>
                    <a:gd name="T20" fmla="*/ 139 w 151"/>
                    <a:gd name="T21" fmla="*/ 72 h 140"/>
                    <a:gd name="T22" fmla="*/ 151 w 151"/>
                    <a:gd name="T23" fmla="*/ 85 h 140"/>
                    <a:gd name="T24" fmla="*/ 142 w 151"/>
                    <a:gd name="T25" fmla="*/ 104 h 140"/>
                    <a:gd name="T26" fmla="*/ 119 w 151"/>
                    <a:gd name="T27" fmla="*/ 99 h 140"/>
                    <a:gd name="T28" fmla="*/ 109 w 151"/>
                    <a:gd name="T29" fmla="*/ 89 h 140"/>
                    <a:gd name="T30" fmla="*/ 92 w 151"/>
                    <a:gd name="T31" fmla="*/ 90 h 140"/>
                    <a:gd name="T32" fmla="*/ 81 w 151"/>
                    <a:gd name="T33" fmla="*/ 84 h 140"/>
                    <a:gd name="T34" fmla="*/ 65 w 151"/>
                    <a:gd name="T35" fmla="*/ 110 h 140"/>
                    <a:gd name="T36" fmla="*/ 48 w 151"/>
                    <a:gd name="T37" fmla="*/ 135 h 140"/>
                    <a:gd name="T38" fmla="*/ 38 w 151"/>
                    <a:gd name="T39" fmla="*/ 136 h 140"/>
                    <a:gd name="T40" fmla="*/ 26 w 151"/>
                    <a:gd name="T41" fmla="*/ 114 h 140"/>
                    <a:gd name="T42" fmla="*/ 11 w 151"/>
                    <a:gd name="T43" fmla="*/ 118 h 140"/>
                    <a:gd name="T44" fmla="*/ 20 w 151"/>
                    <a:gd name="T45" fmla="*/ 98 h 140"/>
                    <a:gd name="T46" fmla="*/ 13 w 151"/>
                    <a:gd name="T47" fmla="*/ 5 h 140"/>
                    <a:gd name="T48" fmla="*/ 17 w 151"/>
                    <a:gd name="T49" fmla="*/ 0 h 140"/>
                    <a:gd name="T50" fmla="*/ 29 w 151"/>
                    <a:gd name="T51" fmla="*/ 12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1" h="140">
                      <a:moveTo>
                        <a:pt x="29" y="12"/>
                      </a:moveTo>
                      <a:cubicBezTo>
                        <a:pt x="18" y="19"/>
                        <a:pt x="36" y="24"/>
                        <a:pt x="40" y="30"/>
                      </a:cubicBezTo>
                      <a:cubicBezTo>
                        <a:pt x="42" y="29"/>
                        <a:pt x="42" y="26"/>
                        <a:pt x="42" y="23"/>
                      </a:cubicBezTo>
                      <a:cubicBezTo>
                        <a:pt x="47" y="25"/>
                        <a:pt x="53" y="24"/>
                        <a:pt x="55" y="31"/>
                      </a:cubicBezTo>
                      <a:cubicBezTo>
                        <a:pt x="60" y="33"/>
                        <a:pt x="65" y="31"/>
                        <a:pt x="71" y="32"/>
                      </a:cubicBezTo>
                      <a:cubicBezTo>
                        <a:pt x="75" y="41"/>
                        <a:pt x="86" y="40"/>
                        <a:pt x="92" y="48"/>
                      </a:cubicBezTo>
                      <a:cubicBezTo>
                        <a:pt x="98" y="43"/>
                        <a:pt x="103" y="51"/>
                        <a:pt x="107" y="53"/>
                      </a:cubicBezTo>
                      <a:cubicBezTo>
                        <a:pt x="114" y="57"/>
                        <a:pt x="116" y="62"/>
                        <a:pt x="120" y="68"/>
                      </a:cubicBezTo>
                      <a:cubicBezTo>
                        <a:pt x="120" y="72"/>
                        <a:pt x="117" y="79"/>
                        <a:pt x="124" y="78"/>
                      </a:cubicBezTo>
                      <a:cubicBezTo>
                        <a:pt x="129" y="73"/>
                        <a:pt x="132" y="81"/>
                        <a:pt x="136" y="79"/>
                      </a:cubicBezTo>
                      <a:cubicBezTo>
                        <a:pt x="136" y="76"/>
                        <a:pt x="133" y="72"/>
                        <a:pt x="139" y="72"/>
                      </a:cubicBezTo>
                      <a:cubicBezTo>
                        <a:pt x="141" y="77"/>
                        <a:pt x="149" y="81"/>
                        <a:pt x="151" y="85"/>
                      </a:cubicBezTo>
                      <a:cubicBezTo>
                        <a:pt x="143" y="91"/>
                        <a:pt x="151" y="99"/>
                        <a:pt x="142" y="104"/>
                      </a:cubicBezTo>
                      <a:cubicBezTo>
                        <a:pt x="134" y="102"/>
                        <a:pt x="126" y="90"/>
                        <a:pt x="119" y="99"/>
                      </a:cubicBezTo>
                      <a:cubicBezTo>
                        <a:pt x="111" y="100"/>
                        <a:pt x="117" y="89"/>
                        <a:pt x="109" y="89"/>
                      </a:cubicBezTo>
                      <a:cubicBezTo>
                        <a:pt x="103" y="88"/>
                        <a:pt x="98" y="94"/>
                        <a:pt x="92" y="90"/>
                      </a:cubicBezTo>
                      <a:cubicBezTo>
                        <a:pt x="90" y="85"/>
                        <a:pt x="88" y="77"/>
                        <a:pt x="81" y="84"/>
                      </a:cubicBezTo>
                      <a:cubicBezTo>
                        <a:pt x="73" y="91"/>
                        <a:pt x="78" y="105"/>
                        <a:pt x="65" y="110"/>
                      </a:cubicBezTo>
                      <a:cubicBezTo>
                        <a:pt x="67" y="119"/>
                        <a:pt x="50" y="126"/>
                        <a:pt x="48" y="135"/>
                      </a:cubicBezTo>
                      <a:cubicBezTo>
                        <a:pt x="47" y="138"/>
                        <a:pt x="41" y="140"/>
                        <a:pt x="38" y="136"/>
                      </a:cubicBezTo>
                      <a:cubicBezTo>
                        <a:pt x="28" y="130"/>
                        <a:pt x="37" y="112"/>
                        <a:pt x="26" y="114"/>
                      </a:cubicBezTo>
                      <a:cubicBezTo>
                        <a:pt x="21" y="118"/>
                        <a:pt x="17" y="119"/>
                        <a:pt x="11" y="118"/>
                      </a:cubicBezTo>
                      <a:cubicBezTo>
                        <a:pt x="0" y="111"/>
                        <a:pt x="20" y="105"/>
                        <a:pt x="20" y="98"/>
                      </a:cubicBezTo>
                      <a:cubicBezTo>
                        <a:pt x="9" y="69"/>
                        <a:pt x="11" y="36"/>
                        <a:pt x="13" y="5"/>
                      </a:cubicBezTo>
                      <a:cubicBezTo>
                        <a:pt x="14" y="3"/>
                        <a:pt x="15" y="1"/>
                        <a:pt x="17" y="0"/>
                      </a:cubicBezTo>
                      <a:cubicBezTo>
                        <a:pt x="21" y="6"/>
                        <a:pt x="27" y="4"/>
                        <a:pt x="29" y="1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5" name="Freeform 648">
                  <a:extLst>
                    <a:ext uri="{FF2B5EF4-FFF2-40B4-BE49-F238E27FC236}">
                      <a16:creationId xmlns:a16="http://schemas.microsoft.com/office/drawing/2014/main" id="{6C0F9F92-2260-4220-819B-6F7940E36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4" y="1023"/>
                  <a:ext cx="53" cy="72"/>
                </a:xfrm>
                <a:custGeom>
                  <a:avLst/>
                  <a:gdLst>
                    <a:gd name="T0" fmla="*/ 8 w 86"/>
                    <a:gd name="T1" fmla="*/ 115 h 115"/>
                    <a:gd name="T2" fmla="*/ 3 w 86"/>
                    <a:gd name="T3" fmla="*/ 102 h 115"/>
                    <a:gd name="T4" fmla="*/ 6 w 86"/>
                    <a:gd name="T5" fmla="*/ 74 h 115"/>
                    <a:gd name="T6" fmla="*/ 14 w 86"/>
                    <a:gd name="T7" fmla="*/ 30 h 115"/>
                    <a:gd name="T8" fmla="*/ 17 w 86"/>
                    <a:gd name="T9" fmla="*/ 30 h 115"/>
                    <a:gd name="T10" fmla="*/ 33 w 86"/>
                    <a:gd name="T11" fmla="*/ 6 h 115"/>
                    <a:gd name="T12" fmla="*/ 68 w 86"/>
                    <a:gd name="T13" fmla="*/ 0 h 115"/>
                    <a:gd name="T14" fmla="*/ 74 w 86"/>
                    <a:gd name="T15" fmla="*/ 6 h 115"/>
                    <a:gd name="T16" fmla="*/ 57 w 86"/>
                    <a:gd name="T17" fmla="*/ 35 h 115"/>
                    <a:gd name="T18" fmla="*/ 64 w 86"/>
                    <a:gd name="T19" fmla="*/ 71 h 115"/>
                    <a:gd name="T20" fmla="*/ 64 w 86"/>
                    <a:gd name="T21" fmla="*/ 88 h 115"/>
                    <a:gd name="T22" fmla="*/ 86 w 86"/>
                    <a:gd name="T23" fmla="*/ 115 h 115"/>
                    <a:gd name="T24" fmla="*/ 8 w 86"/>
                    <a:gd name="T25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6" h="115">
                      <a:moveTo>
                        <a:pt x="8" y="115"/>
                      </a:moveTo>
                      <a:cubicBezTo>
                        <a:pt x="6" y="111"/>
                        <a:pt x="0" y="108"/>
                        <a:pt x="3" y="102"/>
                      </a:cubicBezTo>
                      <a:cubicBezTo>
                        <a:pt x="16" y="94"/>
                        <a:pt x="5" y="84"/>
                        <a:pt x="6" y="74"/>
                      </a:cubicBezTo>
                      <a:cubicBezTo>
                        <a:pt x="11" y="59"/>
                        <a:pt x="13" y="45"/>
                        <a:pt x="14" y="30"/>
                      </a:cubicBezTo>
                      <a:cubicBezTo>
                        <a:pt x="14" y="29"/>
                        <a:pt x="16" y="31"/>
                        <a:pt x="17" y="30"/>
                      </a:cubicBezTo>
                      <a:cubicBezTo>
                        <a:pt x="20" y="22"/>
                        <a:pt x="26" y="14"/>
                        <a:pt x="33" y="6"/>
                      </a:cubicBezTo>
                      <a:cubicBezTo>
                        <a:pt x="45" y="4"/>
                        <a:pt x="54" y="3"/>
                        <a:pt x="68" y="0"/>
                      </a:cubicBezTo>
                      <a:cubicBezTo>
                        <a:pt x="69" y="1"/>
                        <a:pt x="75" y="2"/>
                        <a:pt x="74" y="6"/>
                      </a:cubicBezTo>
                      <a:cubicBezTo>
                        <a:pt x="67" y="16"/>
                        <a:pt x="61" y="24"/>
                        <a:pt x="57" y="35"/>
                      </a:cubicBezTo>
                      <a:cubicBezTo>
                        <a:pt x="51" y="46"/>
                        <a:pt x="56" y="62"/>
                        <a:pt x="64" y="71"/>
                      </a:cubicBezTo>
                      <a:cubicBezTo>
                        <a:pt x="63" y="76"/>
                        <a:pt x="63" y="83"/>
                        <a:pt x="64" y="88"/>
                      </a:cubicBezTo>
                      <a:cubicBezTo>
                        <a:pt x="69" y="97"/>
                        <a:pt x="77" y="107"/>
                        <a:pt x="86" y="115"/>
                      </a:cubicBezTo>
                      <a:cubicBezTo>
                        <a:pt x="8" y="115"/>
                        <a:pt x="8" y="115"/>
                        <a:pt x="8" y="1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6" name="Freeform 649">
                  <a:extLst>
                    <a:ext uri="{FF2B5EF4-FFF2-40B4-BE49-F238E27FC236}">
                      <a16:creationId xmlns:a16="http://schemas.microsoft.com/office/drawing/2014/main" id="{61C3F8F1-5D6F-4468-9DF7-9C60F5AD2A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53" y="1020"/>
                  <a:ext cx="218" cy="75"/>
                </a:xfrm>
                <a:custGeom>
                  <a:avLst/>
                  <a:gdLst>
                    <a:gd name="T0" fmla="*/ 35 w 350"/>
                    <a:gd name="T1" fmla="*/ 120 h 121"/>
                    <a:gd name="T2" fmla="*/ 34 w 350"/>
                    <a:gd name="T3" fmla="*/ 116 h 121"/>
                    <a:gd name="T4" fmla="*/ 11 w 350"/>
                    <a:gd name="T5" fmla="*/ 98 h 121"/>
                    <a:gd name="T6" fmla="*/ 11 w 350"/>
                    <a:gd name="T7" fmla="*/ 85 h 121"/>
                    <a:gd name="T8" fmla="*/ 27 w 350"/>
                    <a:gd name="T9" fmla="*/ 88 h 121"/>
                    <a:gd name="T10" fmla="*/ 28 w 350"/>
                    <a:gd name="T11" fmla="*/ 88 h 121"/>
                    <a:gd name="T12" fmla="*/ 22 w 350"/>
                    <a:gd name="T13" fmla="*/ 67 h 121"/>
                    <a:gd name="T14" fmla="*/ 21 w 350"/>
                    <a:gd name="T15" fmla="*/ 68 h 121"/>
                    <a:gd name="T16" fmla="*/ 9 w 350"/>
                    <a:gd name="T17" fmla="*/ 65 h 121"/>
                    <a:gd name="T18" fmla="*/ 12 w 350"/>
                    <a:gd name="T19" fmla="*/ 48 h 121"/>
                    <a:gd name="T20" fmla="*/ 12 w 350"/>
                    <a:gd name="T21" fmla="*/ 48 h 121"/>
                    <a:gd name="T22" fmla="*/ 10 w 350"/>
                    <a:gd name="T23" fmla="*/ 31 h 121"/>
                    <a:gd name="T24" fmla="*/ 17 w 350"/>
                    <a:gd name="T25" fmla="*/ 20 h 121"/>
                    <a:gd name="T26" fmla="*/ 28 w 350"/>
                    <a:gd name="T27" fmla="*/ 6 h 121"/>
                    <a:gd name="T28" fmla="*/ 52 w 350"/>
                    <a:gd name="T29" fmla="*/ 0 h 121"/>
                    <a:gd name="T30" fmla="*/ 79 w 350"/>
                    <a:gd name="T31" fmla="*/ 38 h 121"/>
                    <a:gd name="T32" fmla="*/ 87 w 350"/>
                    <a:gd name="T33" fmla="*/ 73 h 121"/>
                    <a:gd name="T34" fmla="*/ 85 w 350"/>
                    <a:gd name="T35" fmla="*/ 83 h 121"/>
                    <a:gd name="T36" fmla="*/ 93 w 350"/>
                    <a:gd name="T37" fmla="*/ 76 h 121"/>
                    <a:gd name="T38" fmla="*/ 96 w 350"/>
                    <a:gd name="T39" fmla="*/ 68 h 121"/>
                    <a:gd name="T40" fmla="*/ 97 w 350"/>
                    <a:gd name="T41" fmla="*/ 58 h 121"/>
                    <a:gd name="T42" fmla="*/ 106 w 350"/>
                    <a:gd name="T43" fmla="*/ 62 h 121"/>
                    <a:gd name="T44" fmla="*/ 110 w 350"/>
                    <a:gd name="T45" fmla="*/ 77 h 121"/>
                    <a:gd name="T46" fmla="*/ 113 w 350"/>
                    <a:gd name="T47" fmla="*/ 74 h 121"/>
                    <a:gd name="T48" fmla="*/ 112 w 350"/>
                    <a:gd name="T49" fmla="*/ 67 h 121"/>
                    <a:gd name="T50" fmla="*/ 115 w 350"/>
                    <a:gd name="T51" fmla="*/ 49 h 121"/>
                    <a:gd name="T52" fmla="*/ 142 w 350"/>
                    <a:gd name="T53" fmla="*/ 34 h 121"/>
                    <a:gd name="T54" fmla="*/ 150 w 350"/>
                    <a:gd name="T55" fmla="*/ 40 h 121"/>
                    <a:gd name="T56" fmla="*/ 158 w 350"/>
                    <a:gd name="T57" fmla="*/ 40 h 121"/>
                    <a:gd name="T58" fmla="*/ 158 w 350"/>
                    <a:gd name="T59" fmla="*/ 35 h 121"/>
                    <a:gd name="T60" fmla="*/ 174 w 350"/>
                    <a:gd name="T61" fmla="*/ 33 h 121"/>
                    <a:gd name="T62" fmla="*/ 181 w 350"/>
                    <a:gd name="T63" fmla="*/ 50 h 121"/>
                    <a:gd name="T64" fmla="*/ 190 w 350"/>
                    <a:gd name="T65" fmla="*/ 49 h 121"/>
                    <a:gd name="T66" fmla="*/ 197 w 350"/>
                    <a:gd name="T67" fmla="*/ 56 h 121"/>
                    <a:gd name="T68" fmla="*/ 188 w 350"/>
                    <a:gd name="T69" fmla="*/ 75 h 121"/>
                    <a:gd name="T70" fmla="*/ 200 w 350"/>
                    <a:gd name="T71" fmla="*/ 65 h 121"/>
                    <a:gd name="T72" fmla="*/ 212 w 350"/>
                    <a:gd name="T73" fmla="*/ 77 h 121"/>
                    <a:gd name="T74" fmla="*/ 215 w 350"/>
                    <a:gd name="T75" fmla="*/ 86 h 121"/>
                    <a:gd name="T76" fmla="*/ 223 w 350"/>
                    <a:gd name="T77" fmla="*/ 85 h 121"/>
                    <a:gd name="T78" fmla="*/ 227 w 350"/>
                    <a:gd name="T79" fmla="*/ 67 h 121"/>
                    <a:gd name="T80" fmla="*/ 260 w 350"/>
                    <a:gd name="T81" fmla="*/ 71 h 121"/>
                    <a:gd name="T82" fmla="*/ 243 w 350"/>
                    <a:gd name="T83" fmla="*/ 93 h 121"/>
                    <a:gd name="T84" fmla="*/ 243 w 350"/>
                    <a:gd name="T85" fmla="*/ 100 h 121"/>
                    <a:gd name="T86" fmla="*/ 258 w 350"/>
                    <a:gd name="T87" fmla="*/ 94 h 121"/>
                    <a:gd name="T88" fmla="*/ 260 w 350"/>
                    <a:gd name="T89" fmla="*/ 93 h 121"/>
                    <a:gd name="T90" fmla="*/ 261 w 350"/>
                    <a:gd name="T91" fmla="*/ 91 h 121"/>
                    <a:gd name="T92" fmla="*/ 267 w 350"/>
                    <a:gd name="T93" fmla="*/ 83 h 121"/>
                    <a:gd name="T94" fmla="*/ 269 w 350"/>
                    <a:gd name="T95" fmla="*/ 100 h 121"/>
                    <a:gd name="T96" fmla="*/ 281 w 350"/>
                    <a:gd name="T97" fmla="*/ 94 h 121"/>
                    <a:gd name="T98" fmla="*/ 309 w 350"/>
                    <a:gd name="T99" fmla="*/ 91 h 121"/>
                    <a:gd name="T100" fmla="*/ 308 w 350"/>
                    <a:gd name="T101" fmla="*/ 101 h 121"/>
                    <a:gd name="T102" fmla="*/ 309 w 350"/>
                    <a:gd name="T103" fmla="*/ 119 h 121"/>
                    <a:gd name="T104" fmla="*/ 316 w 350"/>
                    <a:gd name="T105" fmla="*/ 113 h 121"/>
                    <a:gd name="T106" fmla="*/ 320 w 350"/>
                    <a:gd name="T107" fmla="*/ 98 h 121"/>
                    <a:gd name="T108" fmla="*/ 323 w 350"/>
                    <a:gd name="T109" fmla="*/ 97 h 121"/>
                    <a:gd name="T110" fmla="*/ 350 w 350"/>
                    <a:gd name="T111" fmla="*/ 120 h 121"/>
                    <a:gd name="T112" fmla="*/ 35 w 350"/>
                    <a:gd name="T113" fmla="*/ 12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50" h="121">
                      <a:moveTo>
                        <a:pt x="35" y="120"/>
                      </a:moveTo>
                      <a:cubicBezTo>
                        <a:pt x="35" y="119"/>
                        <a:pt x="34" y="118"/>
                        <a:pt x="34" y="116"/>
                      </a:cubicBezTo>
                      <a:cubicBezTo>
                        <a:pt x="25" y="113"/>
                        <a:pt x="17" y="106"/>
                        <a:pt x="11" y="98"/>
                      </a:cubicBezTo>
                      <a:cubicBezTo>
                        <a:pt x="12" y="94"/>
                        <a:pt x="16" y="89"/>
                        <a:pt x="11" y="85"/>
                      </a:cubicBezTo>
                      <a:cubicBezTo>
                        <a:pt x="14" y="75"/>
                        <a:pt x="21" y="87"/>
                        <a:pt x="27" y="88"/>
                      </a:cubicBezTo>
                      <a:cubicBezTo>
                        <a:pt x="27" y="90"/>
                        <a:pt x="28" y="88"/>
                        <a:pt x="28" y="88"/>
                      </a:cubicBezTo>
                      <a:cubicBezTo>
                        <a:pt x="25" y="79"/>
                        <a:pt x="24" y="75"/>
                        <a:pt x="22" y="67"/>
                      </a:cubicBezTo>
                      <a:cubicBezTo>
                        <a:pt x="21" y="67"/>
                        <a:pt x="21" y="67"/>
                        <a:pt x="21" y="68"/>
                      </a:cubicBezTo>
                      <a:cubicBezTo>
                        <a:pt x="16" y="77"/>
                        <a:pt x="13" y="68"/>
                        <a:pt x="9" y="65"/>
                      </a:cubicBezTo>
                      <a:cubicBezTo>
                        <a:pt x="16" y="58"/>
                        <a:pt x="0" y="55"/>
                        <a:pt x="12" y="48"/>
                      </a:cubicBezTo>
                      <a:cubicBezTo>
                        <a:pt x="12" y="48"/>
                        <a:pt x="13" y="48"/>
                        <a:pt x="12" y="48"/>
                      </a:cubicBezTo>
                      <a:cubicBezTo>
                        <a:pt x="7" y="42"/>
                        <a:pt x="8" y="35"/>
                        <a:pt x="10" y="31"/>
                      </a:cubicBezTo>
                      <a:cubicBezTo>
                        <a:pt x="16" y="30"/>
                        <a:pt x="13" y="22"/>
                        <a:pt x="17" y="20"/>
                      </a:cubicBezTo>
                      <a:cubicBezTo>
                        <a:pt x="27" y="19"/>
                        <a:pt x="19" y="10"/>
                        <a:pt x="28" y="6"/>
                      </a:cubicBezTo>
                      <a:cubicBezTo>
                        <a:pt x="36" y="4"/>
                        <a:pt x="44" y="2"/>
                        <a:pt x="52" y="0"/>
                      </a:cubicBezTo>
                      <a:cubicBezTo>
                        <a:pt x="69" y="10"/>
                        <a:pt x="62" y="27"/>
                        <a:pt x="79" y="38"/>
                      </a:cubicBezTo>
                      <a:cubicBezTo>
                        <a:pt x="84" y="48"/>
                        <a:pt x="81" y="64"/>
                        <a:pt x="87" y="73"/>
                      </a:cubicBezTo>
                      <a:cubicBezTo>
                        <a:pt x="79" y="74"/>
                        <a:pt x="85" y="80"/>
                        <a:pt x="85" y="83"/>
                      </a:cubicBezTo>
                      <a:cubicBezTo>
                        <a:pt x="90" y="85"/>
                        <a:pt x="91" y="78"/>
                        <a:pt x="93" y="76"/>
                      </a:cubicBezTo>
                      <a:cubicBezTo>
                        <a:pt x="91" y="72"/>
                        <a:pt x="92" y="69"/>
                        <a:pt x="96" y="68"/>
                      </a:cubicBezTo>
                      <a:cubicBezTo>
                        <a:pt x="94" y="64"/>
                        <a:pt x="94" y="60"/>
                        <a:pt x="97" y="58"/>
                      </a:cubicBezTo>
                      <a:cubicBezTo>
                        <a:pt x="99" y="60"/>
                        <a:pt x="102" y="65"/>
                        <a:pt x="106" y="62"/>
                      </a:cubicBezTo>
                      <a:cubicBezTo>
                        <a:pt x="108" y="67"/>
                        <a:pt x="106" y="73"/>
                        <a:pt x="110" y="77"/>
                      </a:cubicBezTo>
                      <a:cubicBezTo>
                        <a:pt x="111" y="76"/>
                        <a:pt x="112" y="75"/>
                        <a:pt x="113" y="74"/>
                      </a:cubicBezTo>
                      <a:cubicBezTo>
                        <a:pt x="113" y="72"/>
                        <a:pt x="112" y="69"/>
                        <a:pt x="112" y="67"/>
                      </a:cubicBezTo>
                      <a:cubicBezTo>
                        <a:pt x="115" y="60"/>
                        <a:pt x="118" y="54"/>
                        <a:pt x="115" y="49"/>
                      </a:cubicBezTo>
                      <a:cubicBezTo>
                        <a:pt x="124" y="39"/>
                        <a:pt x="130" y="33"/>
                        <a:pt x="142" y="34"/>
                      </a:cubicBezTo>
                      <a:cubicBezTo>
                        <a:pt x="146" y="34"/>
                        <a:pt x="149" y="38"/>
                        <a:pt x="150" y="40"/>
                      </a:cubicBezTo>
                      <a:cubicBezTo>
                        <a:pt x="153" y="40"/>
                        <a:pt x="156" y="38"/>
                        <a:pt x="158" y="40"/>
                      </a:cubicBezTo>
                      <a:cubicBezTo>
                        <a:pt x="158" y="38"/>
                        <a:pt x="158" y="37"/>
                        <a:pt x="158" y="35"/>
                      </a:cubicBezTo>
                      <a:cubicBezTo>
                        <a:pt x="161" y="30"/>
                        <a:pt x="169" y="30"/>
                        <a:pt x="174" y="33"/>
                      </a:cubicBezTo>
                      <a:cubicBezTo>
                        <a:pt x="178" y="39"/>
                        <a:pt x="188" y="43"/>
                        <a:pt x="181" y="50"/>
                      </a:cubicBezTo>
                      <a:cubicBezTo>
                        <a:pt x="185" y="56"/>
                        <a:pt x="186" y="47"/>
                        <a:pt x="190" y="49"/>
                      </a:cubicBezTo>
                      <a:cubicBezTo>
                        <a:pt x="193" y="50"/>
                        <a:pt x="198" y="53"/>
                        <a:pt x="197" y="56"/>
                      </a:cubicBezTo>
                      <a:cubicBezTo>
                        <a:pt x="190" y="61"/>
                        <a:pt x="193" y="69"/>
                        <a:pt x="188" y="75"/>
                      </a:cubicBezTo>
                      <a:cubicBezTo>
                        <a:pt x="196" y="79"/>
                        <a:pt x="194" y="67"/>
                        <a:pt x="200" y="65"/>
                      </a:cubicBezTo>
                      <a:cubicBezTo>
                        <a:pt x="208" y="64"/>
                        <a:pt x="205" y="75"/>
                        <a:pt x="212" y="77"/>
                      </a:cubicBezTo>
                      <a:cubicBezTo>
                        <a:pt x="211" y="80"/>
                        <a:pt x="211" y="85"/>
                        <a:pt x="215" y="86"/>
                      </a:cubicBezTo>
                      <a:cubicBezTo>
                        <a:pt x="216" y="82"/>
                        <a:pt x="220" y="82"/>
                        <a:pt x="223" y="85"/>
                      </a:cubicBezTo>
                      <a:cubicBezTo>
                        <a:pt x="227" y="79"/>
                        <a:pt x="215" y="70"/>
                        <a:pt x="227" y="67"/>
                      </a:cubicBezTo>
                      <a:cubicBezTo>
                        <a:pt x="237" y="68"/>
                        <a:pt x="250" y="60"/>
                        <a:pt x="260" y="71"/>
                      </a:cubicBezTo>
                      <a:cubicBezTo>
                        <a:pt x="268" y="86"/>
                        <a:pt x="244" y="80"/>
                        <a:pt x="243" y="93"/>
                      </a:cubicBezTo>
                      <a:cubicBezTo>
                        <a:pt x="241" y="96"/>
                        <a:pt x="239" y="98"/>
                        <a:pt x="243" y="100"/>
                      </a:cubicBezTo>
                      <a:cubicBezTo>
                        <a:pt x="250" y="101"/>
                        <a:pt x="255" y="101"/>
                        <a:pt x="258" y="94"/>
                      </a:cubicBezTo>
                      <a:cubicBezTo>
                        <a:pt x="259" y="95"/>
                        <a:pt x="260" y="93"/>
                        <a:pt x="260" y="93"/>
                      </a:cubicBezTo>
                      <a:cubicBezTo>
                        <a:pt x="261" y="91"/>
                        <a:pt x="261" y="91"/>
                        <a:pt x="261" y="91"/>
                      </a:cubicBezTo>
                      <a:cubicBezTo>
                        <a:pt x="263" y="88"/>
                        <a:pt x="264" y="86"/>
                        <a:pt x="267" y="83"/>
                      </a:cubicBezTo>
                      <a:cubicBezTo>
                        <a:pt x="273" y="88"/>
                        <a:pt x="263" y="92"/>
                        <a:pt x="269" y="100"/>
                      </a:cubicBezTo>
                      <a:cubicBezTo>
                        <a:pt x="276" y="100"/>
                        <a:pt x="274" y="87"/>
                        <a:pt x="281" y="94"/>
                      </a:cubicBezTo>
                      <a:cubicBezTo>
                        <a:pt x="287" y="85"/>
                        <a:pt x="300" y="91"/>
                        <a:pt x="309" y="91"/>
                      </a:cubicBezTo>
                      <a:cubicBezTo>
                        <a:pt x="314" y="94"/>
                        <a:pt x="306" y="98"/>
                        <a:pt x="308" y="101"/>
                      </a:cubicBezTo>
                      <a:cubicBezTo>
                        <a:pt x="294" y="107"/>
                        <a:pt x="314" y="112"/>
                        <a:pt x="309" y="119"/>
                      </a:cubicBezTo>
                      <a:cubicBezTo>
                        <a:pt x="314" y="121"/>
                        <a:pt x="314" y="115"/>
                        <a:pt x="316" y="113"/>
                      </a:cubicBezTo>
                      <a:cubicBezTo>
                        <a:pt x="320" y="109"/>
                        <a:pt x="308" y="99"/>
                        <a:pt x="320" y="98"/>
                      </a:cubicBezTo>
                      <a:cubicBezTo>
                        <a:pt x="321" y="98"/>
                        <a:pt x="322" y="97"/>
                        <a:pt x="323" y="97"/>
                      </a:cubicBezTo>
                      <a:cubicBezTo>
                        <a:pt x="331" y="109"/>
                        <a:pt x="342" y="109"/>
                        <a:pt x="350" y="120"/>
                      </a:cubicBezTo>
                      <a:cubicBezTo>
                        <a:pt x="35" y="120"/>
                        <a:pt x="35" y="120"/>
                        <a:pt x="35" y="12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7" name="Freeform 650">
                  <a:extLst>
                    <a:ext uri="{FF2B5EF4-FFF2-40B4-BE49-F238E27FC236}">
                      <a16:creationId xmlns:a16="http://schemas.microsoft.com/office/drawing/2014/main" id="{5F8D8CC6-5826-48AA-AF3E-2FE4ACA920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1" y="1095"/>
                  <a:ext cx="365" cy="74"/>
                </a:xfrm>
                <a:custGeom>
                  <a:avLst/>
                  <a:gdLst>
                    <a:gd name="T0" fmla="*/ 413 w 588"/>
                    <a:gd name="T1" fmla="*/ 0 h 120"/>
                    <a:gd name="T2" fmla="*/ 395 w 588"/>
                    <a:gd name="T3" fmla="*/ 23 h 120"/>
                    <a:gd name="T4" fmla="*/ 420 w 588"/>
                    <a:gd name="T5" fmla="*/ 35 h 120"/>
                    <a:gd name="T6" fmla="*/ 415 w 588"/>
                    <a:gd name="T7" fmla="*/ 47 h 120"/>
                    <a:gd name="T8" fmla="*/ 424 w 588"/>
                    <a:gd name="T9" fmla="*/ 61 h 120"/>
                    <a:gd name="T10" fmla="*/ 450 w 588"/>
                    <a:gd name="T11" fmla="*/ 57 h 120"/>
                    <a:gd name="T12" fmla="*/ 457 w 588"/>
                    <a:gd name="T13" fmla="*/ 69 h 120"/>
                    <a:gd name="T14" fmla="*/ 476 w 588"/>
                    <a:gd name="T15" fmla="*/ 71 h 120"/>
                    <a:gd name="T16" fmla="*/ 491 w 588"/>
                    <a:gd name="T17" fmla="*/ 72 h 120"/>
                    <a:gd name="T18" fmla="*/ 511 w 588"/>
                    <a:gd name="T19" fmla="*/ 80 h 120"/>
                    <a:gd name="T20" fmla="*/ 518 w 588"/>
                    <a:gd name="T21" fmla="*/ 99 h 120"/>
                    <a:gd name="T22" fmla="*/ 541 w 588"/>
                    <a:gd name="T23" fmla="*/ 85 h 120"/>
                    <a:gd name="T24" fmla="*/ 549 w 588"/>
                    <a:gd name="T25" fmla="*/ 98 h 120"/>
                    <a:gd name="T26" fmla="*/ 561 w 588"/>
                    <a:gd name="T27" fmla="*/ 90 h 120"/>
                    <a:gd name="T28" fmla="*/ 578 w 588"/>
                    <a:gd name="T29" fmla="*/ 91 h 120"/>
                    <a:gd name="T30" fmla="*/ 584 w 588"/>
                    <a:gd name="T31" fmla="*/ 107 h 120"/>
                    <a:gd name="T32" fmla="*/ 574 w 588"/>
                    <a:gd name="T33" fmla="*/ 117 h 120"/>
                    <a:gd name="T34" fmla="*/ 346 w 588"/>
                    <a:gd name="T35" fmla="*/ 120 h 120"/>
                    <a:gd name="T36" fmla="*/ 341 w 588"/>
                    <a:gd name="T37" fmla="*/ 110 h 120"/>
                    <a:gd name="T38" fmla="*/ 317 w 588"/>
                    <a:gd name="T39" fmla="*/ 86 h 120"/>
                    <a:gd name="T40" fmla="*/ 301 w 588"/>
                    <a:gd name="T41" fmla="*/ 86 h 120"/>
                    <a:gd name="T42" fmla="*/ 284 w 588"/>
                    <a:gd name="T43" fmla="*/ 80 h 120"/>
                    <a:gd name="T44" fmla="*/ 264 w 588"/>
                    <a:gd name="T45" fmla="*/ 91 h 120"/>
                    <a:gd name="T46" fmla="*/ 270 w 588"/>
                    <a:gd name="T47" fmla="*/ 65 h 120"/>
                    <a:gd name="T48" fmla="*/ 246 w 588"/>
                    <a:gd name="T49" fmla="*/ 50 h 120"/>
                    <a:gd name="T50" fmla="*/ 228 w 588"/>
                    <a:gd name="T51" fmla="*/ 40 h 120"/>
                    <a:gd name="T52" fmla="*/ 197 w 588"/>
                    <a:gd name="T53" fmla="*/ 31 h 120"/>
                    <a:gd name="T54" fmla="*/ 206 w 588"/>
                    <a:gd name="T55" fmla="*/ 60 h 120"/>
                    <a:gd name="T56" fmla="*/ 178 w 588"/>
                    <a:gd name="T57" fmla="*/ 73 h 120"/>
                    <a:gd name="T58" fmla="*/ 156 w 588"/>
                    <a:gd name="T59" fmla="*/ 64 h 120"/>
                    <a:gd name="T60" fmla="*/ 132 w 588"/>
                    <a:gd name="T61" fmla="*/ 72 h 120"/>
                    <a:gd name="T62" fmla="*/ 90 w 588"/>
                    <a:gd name="T63" fmla="*/ 69 h 120"/>
                    <a:gd name="T64" fmla="*/ 94 w 588"/>
                    <a:gd name="T65" fmla="*/ 76 h 120"/>
                    <a:gd name="T66" fmla="*/ 63 w 588"/>
                    <a:gd name="T67" fmla="*/ 62 h 120"/>
                    <a:gd name="T68" fmla="*/ 25 w 588"/>
                    <a:gd name="T69" fmla="*/ 44 h 120"/>
                    <a:gd name="T70" fmla="*/ 40 w 588"/>
                    <a:gd name="T71" fmla="*/ 34 h 120"/>
                    <a:gd name="T72" fmla="*/ 39 w 588"/>
                    <a:gd name="T73" fmla="*/ 19 h 120"/>
                    <a:gd name="T74" fmla="*/ 0 w 588"/>
                    <a:gd name="T75" fmla="*/ 6 h 120"/>
                    <a:gd name="T76" fmla="*/ 81 w 588"/>
                    <a:gd name="T77" fmla="*/ 0 h 120"/>
                    <a:gd name="T78" fmla="*/ 72 w 588"/>
                    <a:gd name="T79" fmla="*/ 15 h 120"/>
                    <a:gd name="T80" fmla="*/ 89 w 588"/>
                    <a:gd name="T81" fmla="*/ 11 h 120"/>
                    <a:gd name="T82" fmla="*/ 99 w 588"/>
                    <a:gd name="T83" fmla="*/ 19 h 120"/>
                    <a:gd name="T84" fmla="*/ 412 w 588"/>
                    <a:gd name="T8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88" h="120">
                      <a:moveTo>
                        <a:pt x="412" y="0"/>
                      </a:moveTo>
                      <a:cubicBezTo>
                        <a:pt x="412" y="0"/>
                        <a:pt x="412" y="0"/>
                        <a:pt x="413" y="0"/>
                      </a:cubicBezTo>
                      <a:cubicBezTo>
                        <a:pt x="412" y="10"/>
                        <a:pt x="393" y="7"/>
                        <a:pt x="394" y="19"/>
                      </a:cubicBezTo>
                      <a:cubicBezTo>
                        <a:pt x="395" y="21"/>
                        <a:pt x="393" y="22"/>
                        <a:pt x="395" y="23"/>
                      </a:cubicBezTo>
                      <a:cubicBezTo>
                        <a:pt x="407" y="25"/>
                        <a:pt x="422" y="9"/>
                        <a:pt x="430" y="24"/>
                      </a:cubicBezTo>
                      <a:cubicBezTo>
                        <a:pt x="421" y="24"/>
                        <a:pt x="430" y="34"/>
                        <a:pt x="420" y="35"/>
                      </a:cubicBezTo>
                      <a:cubicBezTo>
                        <a:pt x="414" y="35"/>
                        <a:pt x="410" y="32"/>
                        <a:pt x="405" y="37"/>
                      </a:cubicBezTo>
                      <a:cubicBezTo>
                        <a:pt x="403" y="47"/>
                        <a:pt x="415" y="39"/>
                        <a:pt x="415" y="47"/>
                      </a:cubicBezTo>
                      <a:cubicBezTo>
                        <a:pt x="414" y="51"/>
                        <a:pt x="411" y="49"/>
                        <a:pt x="409" y="53"/>
                      </a:cubicBezTo>
                      <a:cubicBezTo>
                        <a:pt x="411" y="64"/>
                        <a:pt x="419" y="56"/>
                        <a:pt x="424" y="61"/>
                      </a:cubicBezTo>
                      <a:cubicBezTo>
                        <a:pt x="433" y="62"/>
                        <a:pt x="441" y="60"/>
                        <a:pt x="448" y="55"/>
                      </a:cubicBezTo>
                      <a:cubicBezTo>
                        <a:pt x="449" y="55"/>
                        <a:pt x="450" y="56"/>
                        <a:pt x="450" y="57"/>
                      </a:cubicBezTo>
                      <a:cubicBezTo>
                        <a:pt x="447" y="62"/>
                        <a:pt x="441" y="63"/>
                        <a:pt x="439" y="68"/>
                      </a:cubicBezTo>
                      <a:cubicBezTo>
                        <a:pt x="445" y="66"/>
                        <a:pt x="451" y="78"/>
                        <a:pt x="457" y="69"/>
                      </a:cubicBezTo>
                      <a:cubicBezTo>
                        <a:pt x="462" y="68"/>
                        <a:pt x="462" y="75"/>
                        <a:pt x="463" y="77"/>
                      </a:cubicBezTo>
                      <a:cubicBezTo>
                        <a:pt x="467" y="75"/>
                        <a:pt x="474" y="75"/>
                        <a:pt x="476" y="71"/>
                      </a:cubicBezTo>
                      <a:cubicBezTo>
                        <a:pt x="485" y="76"/>
                        <a:pt x="482" y="50"/>
                        <a:pt x="490" y="64"/>
                      </a:cubicBezTo>
                      <a:cubicBezTo>
                        <a:pt x="490" y="67"/>
                        <a:pt x="488" y="69"/>
                        <a:pt x="491" y="72"/>
                      </a:cubicBezTo>
                      <a:cubicBezTo>
                        <a:pt x="496" y="64"/>
                        <a:pt x="501" y="73"/>
                        <a:pt x="503" y="71"/>
                      </a:cubicBezTo>
                      <a:cubicBezTo>
                        <a:pt x="507" y="75"/>
                        <a:pt x="509" y="78"/>
                        <a:pt x="511" y="80"/>
                      </a:cubicBezTo>
                      <a:cubicBezTo>
                        <a:pt x="517" y="78"/>
                        <a:pt x="519" y="86"/>
                        <a:pt x="519" y="90"/>
                      </a:cubicBezTo>
                      <a:cubicBezTo>
                        <a:pt x="517" y="93"/>
                        <a:pt x="512" y="98"/>
                        <a:pt x="518" y="99"/>
                      </a:cubicBezTo>
                      <a:cubicBezTo>
                        <a:pt x="523" y="99"/>
                        <a:pt x="525" y="89"/>
                        <a:pt x="530" y="95"/>
                      </a:cubicBezTo>
                      <a:cubicBezTo>
                        <a:pt x="533" y="92"/>
                        <a:pt x="534" y="74"/>
                        <a:pt x="541" y="85"/>
                      </a:cubicBezTo>
                      <a:cubicBezTo>
                        <a:pt x="543" y="91"/>
                        <a:pt x="540" y="99"/>
                        <a:pt x="544" y="104"/>
                      </a:cubicBezTo>
                      <a:cubicBezTo>
                        <a:pt x="547" y="103"/>
                        <a:pt x="545" y="100"/>
                        <a:pt x="549" y="98"/>
                      </a:cubicBezTo>
                      <a:cubicBezTo>
                        <a:pt x="553" y="97"/>
                        <a:pt x="554" y="95"/>
                        <a:pt x="556" y="93"/>
                      </a:cubicBezTo>
                      <a:cubicBezTo>
                        <a:pt x="557" y="96"/>
                        <a:pt x="560" y="93"/>
                        <a:pt x="561" y="90"/>
                      </a:cubicBezTo>
                      <a:cubicBezTo>
                        <a:pt x="560" y="88"/>
                        <a:pt x="559" y="86"/>
                        <a:pt x="561" y="84"/>
                      </a:cubicBezTo>
                      <a:cubicBezTo>
                        <a:pt x="567" y="83"/>
                        <a:pt x="571" y="94"/>
                        <a:pt x="578" y="91"/>
                      </a:cubicBezTo>
                      <a:cubicBezTo>
                        <a:pt x="580" y="93"/>
                        <a:pt x="582" y="94"/>
                        <a:pt x="583" y="97"/>
                      </a:cubicBezTo>
                      <a:cubicBezTo>
                        <a:pt x="575" y="99"/>
                        <a:pt x="579" y="105"/>
                        <a:pt x="584" y="107"/>
                      </a:cubicBezTo>
                      <a:cubicBezTo>
                        <a:pt x="588" y="109"/>
                        <a:pt x="585" y="114"/>
                        <a:pt x="582" y="114"/>
                      </a:cubicBezTo>
                      <a:cubicBezTo>
                        <a:pt x="581" y="116"/>
                        <a:pt x="570" y="110"/>
                        <a:pt x="574" y="117"/>
                      </a:cubicBezTo>
                      <a:cubicBezTo>
                        <a:pt x="576" y="118"/>
                        <a:pt x="575" y="119"/>
                        <a:pt x="574" y="120"/>
                      </a:cubicBezTo>
                      <a:cubicBezTo>
                        <a:pt x="346" y="120"/>
                        <a:pt x="346" y="120"/>
                        <a:pt x="346" y="120"/>
                      </a:cubicBezTo>
                      <a:cubicBezTo>
                        <a:pt x="346" y="118"/>
                        <a:pt x="348" y="115"/>
                        <a:pt x="350" y="113"/>
                      </a:cubicBezTo>
                      <a:cubicBezTo>
                        <a:pt x="347" y="111"/>
                        <a:pt x="344" y="108"/>
                        <a:pt x="341" y="110"/>
                      </a:cubicBezTo>
                      <a:cubicBezTo>
                        <a:pt x="332" y="110"/>
                        <a:pt x="330" y="95"/>
                        <a:pt x="322" y="104"/>
                      </a:cubicBezTo>
                      <a:cubicBezTo>
                        <a:pt x="315" y="98"/>
                        <a:pt x="322" y="93"/>
                        <a:pt x="317" y="86"/>
                      </a:cubicBezTo>
                      <a:cubicBezTo>
                        <a:pt x="312" y="87"/>
                        <a:pt x="315" y="93"/>
                        <a:pt x="314" y="95"/>
                      </a:cubicBezTo>
                      <a:cubicBezTo>
                        <a:pt x="308" y="96"/>
                        <a:pt x="303" y="91"/>
                        <a:pt x="301" y="86"/>
                      </a:cubicBezTo>
                      <a:cubicBezTo>
                        <a:pt x="291" y="88"/>
                        <a:pt x="301" y="78"/>
                        <a:pt x="297" y="74"/>
                      </a:cubicBezTo>
                      <a:cubicBezTo>
                        <a:pt x="292" y="75"/>
                        <a:pt x="289" y="83"/>
                        <a:pt x="284" y="80"/>
                      </a:cubicBezTo>
                      <a:cubicBezTo>
                        <a:pt x="285" y="90"/>
                        <a:pt x="273" y="91"/>
                        <a:pt x="269" y="97"/>
                      </a:cubicBezTo>
                      <a:cubicBezTo>
                        <a:pt x="266" y="97"/>
                        <a:pt x="265" y="93"/>
                        <a:pt x="264" y="91"/>
                      </a:cubicBezTo>
                      <a:cubicBezTo>
                        <a:pt x="264" y="86"/>
                        <a:pt x="265" y="81"/>
                        <a:pt x="271" y="80"/>
                      </a:cubicBezTo>
                      <a:cubicBezTo>
                        <a:pt x="275" y="76"/>
                        <a:pt x="279" y="68"/>
                        <a:pt x="270" y="65"/>
                      </a:cubicBezTo>
                      <a:cubicBezTo>
                        <a:pt x="258" y="68"/>
                        <a:pt x="257" y="48"/>
                        <a:pt x="246" y="58"/>
                      </a:cubicBezTo>
                      <a:cubicBezTo>
                        <a:pt x="239" y="55"/>
                        <a:pt x="250" y="54"/>
                        <a:pt x="246" y="50"/>
                      </a:cubicBezTo>
                      <a:cubicBezTo>
                        <a:pt x="241" y="44"/>
                        <a:pt x="241" y="52"/>
                        <a:pt x="237" y="54"/>
                      </a:cubicBezTo>
                      <a:cubicBezTo>
                        <a:pt x="228" y="53"/>
                        <a:pt x="236" y="43"/>
                        <a:pt x="228" y="40"/>
                      </a:cubicBezTo>
                      <a:cubicBezTo>
                        <a:pt x="216" y="42"/>
                        <a:pt x="207" y="27"/>
                        <a:pt x="198" y="28"/>
                      </a:cubicBezTo>
                      <a:cubicBezTo>
                        <a:pt x="197" y="29"/>
                        <a:pt x="197" y="30"/>
                        <a:pt x="197" y="31"/>
                      </a:cubicBezTo>
                      <a:cubicBezTo>
                        <a:pt x="202" y="38"/>
                        <a:pt x="216" y="35"/>
                        <a:pt x="214" y="48"/>
                      </a:cubicBezTo>
                      <a:cubicBezTo>
                        <a:pt x="215" y="54"/>
                        <a:pt x="211" y="59"/>
                        <a:pt x="206" y="60"/>
                      </a:cubicBezTo>
                      <a:cubicBezTo>
                        <a:pt x="191" y="69"/>
                        <a:pt x="176" y="50"/>
                        <a:pt x="161" y="57"/>
                      </a:cubicBezTo>
                      <a:cubicBezTo>
                        <a:pt x="166" y="62"/>
                        <a:pt x="175" y="67"/>
                        <a:pt x="178" y="73"/>
                      </a:cubicBezTo>
                      <a:cubicBezTo>
                        <a:pt x="178" y="75"/>
                        <a:pt x="176" y="77"/>
                        <a:pt x="175" y="76"/>
                      </a:cubicBezTo>
                      <a:cubicBezTo>
                        <a:pt x="170" y="70"/>
                        <a:pt x="161" y="70"/>
                        <a:pt x="156" y="64"/>
                      </a:cubicBezTo>
                      <a:cubicBezTo>
                        <a:pt x="145" y="63"/>
                        <a:pt x="164" y="72"/>
                        <a:pt x="153" y="74"/>
                      </a:cubicBezTo>
                      <a:cubicBezTo>
                        <a:pt x="148" y="84"/>
                        <a:pt x="141" y="72"/>
                        <a:pt x="132" y="72"/>
                      </a:cubicBezTo>
                      <a:cubicBezTo>
                        <a:pt x="124" y="71"/>
                        <a:pt x="112" y="75"/>
                        <a:pt x="105" y="68"/>
                      </a:cubicBezTo>
                      <a:cubicBezTo>
                        <a:pt x="98" y="69"/>
                        <a:pt x="94" y="67"/>
                        <a:pt x="90" y="69"/>
                      </a:cubicBezTo>
                      <a:cubicBezTo>
                        <a:pt x="90" y="69"/>
                        <a:pt x="85" y="71"/>
                        <a:pt x="90" y="71"/>
                      </a:cubicBezTo>
                      <a:cubicBezTo>
                        <a:pt x="95" y="72"/>
                        <a:pt x="96" y="76"/>
                        <a:pt x="94" y="76"/>
                      </a:cubicBezTo>
                      <a:cubicBezTo>
                        <a:pt x="90" y="77"/>
                        <a:pt x="82" y="71"/>
                        <a:pt x="75" y="69"/>
                      </a:cubicBezTo>
                      <a:cubicBezTo>
                        <a:pt x="69" y="69"/>
                        <a:pt x="70" y="55"/>
                        <a:pt x="63" y="62"/>
                      </a:cubicBezTo>
                      <a:cubicBezTo>
                        <a:pt x="55" y="58"/>
                        <a:pt x="45" y="71"/>
                        <a:pt x="39" y="62"/>
                      </a:cubicBezTo>
                      <a:cubicBezTo>
                        <a:pt x="37" y="56"/>
                        <a:pt x="30" y="50"/>
                        <a:pt x="25" y="44"/>
                      </a:cubicBezTo>
                      <a:cubicBezTo>
                        <a:pt x="23" y="40"/>
                        <a:pt x="24" y="33"/>
                        <a:pt x="26" y="28"/>
                      </a:cubicBezTo>
                      <a:cubicBezTo>
                        <a:pt x="30" y="30"/>
                        <a:pt x="36" y="29"/>
                        <a:pt x="40" y="34"/>
                      </a:cubicBezTo>
                      <a:cubicBezTo>
                        <a:pt x="44" y="32"/>
                        <a:pt x="52" y="34"/>
                        <a:pt x="52" y="29"/>
                      </a:cubicBezTo>
                      <a:cubicBezTo>
                        <a:pt x="46" y="27"/>
                        <a:pt x="40" y="25"/>
                        <a:pt x="39" y="19"/>
                      </a:cubicBezTo>
                      <a:cubicBezTo>
                        <a:pt x="28" y="24"/>
                        <a:pt x="18" y="11"/>
                        <a:pt x="8" y="18"/>
                      </a:cubicBezTo>
                      <a:cubicBezTo>
                        <a:pt x="1" y="18"/>
                        <a:pt x="0" y="10"/>
                        <a:pt x="0" y="6"/>
                      </a:cubicBezTo>
                      <a:cubicBezTo>
                        <a:pt x="4" y="4"/>
                        <a:pt x="4" y="2"/>
                        <a:pt x="3" y="0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83" y="2"/>
                        <a:pt x="86" y="3"/>
                        <a:pt x="88" y="5"/>
                      </a:cubicBezTo>
                      <a:cubicBezTo>
                        <a:pt x="85" y="9"/>
                        <a:pt x="78" y="14"/>
                        <a:pt x="72" y="15"/>
                      </a:cubicBezTo>
                      <a:cubicBezTo>
                        <a:pt x="71" y="17"/>
                        <a:pt x="68" y="21"/>
                        <a:pt x="72" y="22"/>
                      </a:cubicBezTo>
                      <a:cubicBezTo>
                        <a:pt x="77" y="18"/>
                        <a:pt x="84" y="15"/>
                        <a:pt x="89" y="11"/>
                      </a:cubicBezTo>
                      <a:cubicBezTo>
                        <a:pt x="93" y="9"/>
                        <a:pt x="95" y="15"/>
                        <a:pt x="94" y="18"/>
                      </a:cubicBezTo>
                      <a:cubicBezTo>
                        <a:pt x="95" y="21"/>
                        <a:pt x="97" y="20"/>
                        <a:pt x="99" y="19"/>
                      </a:cubicBezTo>
                      <a:cubicBezTo>
                        <a:pt x="98" y="11"/>
                        <a:pt x="98" y="7"/>
                        <a:pt x="97" y="0"/>
                      </a:cubicBezTo>
                      <a:cubicBezTo>
                        <a:pt x="412" y="0"/>
                        <a:pt x="412" y="0"/>
                        <a:pt x="4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8" name="Freeform 651">
                  <a:extLst>
                    <a:ext uri="{FF2B5EF4-FFF2-40B4-BE49-F238E27FC236}">
                      <a16:creationId xmlns:a16="http://schemas.microsoft.com/office/drawing/2014/main" id="{EC03C7A5-F4E3-4D1A-98AE-669769D4CF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12" y="1167"/>
                  <a:ext cx="204" cy="152"/>
                </a:xfrm>
                <a:custGeom>
                  <a:avLst/>
                  <a:gdLst>
                    <a:gd name="T0" fmla="*/ 284 w 327"/>
                    <a:gd name="T1" fmla="*/ 5 h 244"/>
                    <a:gd name="T2" fmla="*/ 297 w 327"/>
                    <a:gd name="T3" fmla="*/ 21 h 244"/>
                    <a:gd name="T4" fmla="*/ 287 w 327"/>
                    <a:gd name="T5" fmla="*/ 36 h 244"/>
                    <a:gd name="T6" fmla="*/ 282 w 327"/>
                    <a:gd name="T7" fmla="*/ 45 h 244"/>
                    <a:gd name="T8" fmla="*/ 280 w 327"/>
                    <a:gd name="T9" fmla="*/ 70 h 244"/>
                    <a:gd name="T10" fmla="*/ 252 w 327"/>
                    <a:gd name="T11" fmla="*/ 54 h 244"/>
                    <a:gd name="T12" fmla="*/ 241 w 327"/>
                    <a:gd name="T13" fmla="*/ 38 h 244"/>
                    <a:gd name="T14" fmla="*/ 226 w 327"/>
                    <a:gd name="T15" fmla="*/ 39 h 244"/>
                    <a:gd name="T16" fmla="*/ 208 w 327"/>
                    <a:gd name="T17" fmla="*/ 35 h 244"/>
                    <a:gd name="T18" fmla="*/ 190 w 327"/>
                    <a:gd name="T19" fmla="*/ 34 h 244"/>
                    <a:gd name="T20" fmla="*/ 182 w 327"/>
                    <a:gd name="T21" fmla="*/ 48 h 244"/>
                    <a:gd name="T22" fmla="*/ 187 w 327"/>
                    <a:gd name="T23" fmla="*/ 59 h 244"/>
                    <a:gd name="T24" fmla="*/ 200 w 327"/>
                    <a:gd name="T25" fmla="*/ 70 h 244"/>
                    <a:gd name="T26" fmla="*/ 228 w 327"/>
                    <a:gd name="T27" fmla="*/ 100 h 244"/>
                    <a:gd name="T28" fmla="*/ 241 w 327"/>
                    <a:gd name="T29" fmla="*/ 106 h 244"/>
                    <a:gd name="T30" fmla="*/ 261 w 327"/>
                    <a:gd name="T31" fmla="*/ 106 h 244"/>
                    <a:gd name="T32" fmla="*/ 267 w 327"/>
                    <a:gd name="T33" fmla="*/ 102 h 244"/>
                    <a:gd name="T34" fmla="*/ 263 w 327"/>
                    <a:gd name="T35" fmla="*/ 110 h 244"/>
                    <a:gd name="T36" fmla="*/ 287 w 327"/>
                    <a:gd name="T37" fmla="*/ 129 h 244"/>
                    <a:gd name="T38" fmla="*/ 315 w 327"/>
                    <a:gd name="T39" fmla="*/ 139 h 244"/>
                    <a:gd name="T40" fmla="*/ 317 w 327"/>
                    <a:gd name="T41" fmla="*/ 146 h 244"/>
                    <a:gd name="T42" fmla="*/ 303 w 327"/>
                    <a:gd name="T43" fmla="*/ 146 h 244"/>
                    <a:gd name="T44" fmla="*/ 323 w 327"/>
                    <a:gd name="T45" fmla="*/ 172 h 244"/>
                    <a:gd name="T46" fmla="*/ 324 w 327"/>
                    <a:gd name="T47" fmla="*/ 189 h 244"/>
                    <a:gd name="T48" fmla="*/ 306 w 327"/>
                    <a:gd name="T49" fmla="*/ 189 h 244"/>
                    <a:gd name="T50" fmla="*/ 281 w 327"/>
                    <a:gd name="T51" fmla="*/ 186 h 244"/>
                    <a:gd name="T52" fmla="*/ 249 w 327"/>
                    <a:gd name="T53" fmla="*/ 175 h 244"/>
                    <a:gd name="T54" fmla="*/ 246 w 327"/>
                    <a:gd name="T55" fmla="*/ 186 h 244"/>
                    <a:gd name="T56" fmla="*/ 222 w 327"/>
                    <a:gd name="T57" fmla="*/ 187 h 244"/>
                    <a:gd name="T58" fmla="*/ 255 w 327"/>
                    <a:gd name="T59" fmla="*/ 200 h 244"/>
                    <a:gd name="T60" fmla="*/ 300 w 327"/>
                    <a:gd name="T61" fmla="*/ 221 h 244"/>
                    <a:gd name="T62" fmla="*/ 313 w 327"/>
                    <a:gd name="T63" fmla="*/ 238 h 244"/>
                    <a:gd name="T64" fmla="*/ 281 w 327"/>
                    <a:gd name="T65" fmla="*/ 238 h 244"/>
                    <a:gd name="T66" fmla="*/ 223 w 327"/>
                    <a:gd name="T67" fmla="*/ 236 h 244"/>
                    <a:gd name="T68" fmla="*/ 171 w 327"/>
                    <a:gd name="T69" fmla="*/ 226 h 244"/>
                    <a:gd name="T70" fmla="*/ 166 w 327"/>
                    <a:gd name="T71" fmla="*/ 208 h 244"/>
                    <a:gd name="T72" fmla="*/ 148 w 327"/>
                    <a:gd name="T73" fmla="*/ 209 h 244"/>
                    <a:gd name="T74" fmla="*/ 112 w 327"/>
                    <a:gd name="T75" fmla="*/ 181 h 244"/>
                    <a:gd name="T76" fmla="*/ 97 w 327"/>
                    <a:gd name="T77" fmla="*/ 180 h 244"/>
                    <a:gd name="T78" fmla="*/ 94 w 327"/>
                    <a:gd name="T79" fmla="*/ 179 h 244"/>
                    <a:gd name="T80" fmla="*/ 73 w 327"/>
                    <a:gd name="T81" fmla="*/ 167 h 244"/>
                    <a:gd name="T82" fmla="*/ 82 w 327"/>
                    <a:gd name="T83" fmla="*/ 185 h 244"/>
                    <a:gd name="T84" fmla="*/ 61 w 327"/>
                    <a:gd name="T85" fmla="*/ 196 h 244"/>
                    <a:gd name="T86" fmla="*/ 44 w 327"/>
                    <a:gd name="T87" fmla="*/ 204 h 244"/>
                    <a:gd name="T88" fmla="*/ 28 w 327"/>
                    <a:gd name="T89" fmla="*/ 210 h 244"/>
                    <a:gd name="T90" fmla="*/ 2 w 327"/>
                    <a:gd name="T91" fmla="*/ 192 h 244"/>
                    <a:gd name="T92" fmla="*/ 11 w 327"/>
                    <a:gd name="T93" fmla="*/ 162 h 244"/>
                    <a:gd name="T94" fmla="*/ 16 w 327"/>
                    <a:gd name="T95" fmla="*/ 147 h 244"/>
                    <a:gd name="T96" fmla="*/ 40 w 327"/>
                    <a:gd name="T97" fmla="*/ 144 h 244"/>
                    <a:gd name="T98" fmla="*/ 72 w 327"/>
                    <a:gd name="T99" fmla="*/ 127 h 244"/>
                    <a:gd name="T100" fmla="*/ 84 w 327"/>
                    <a:gd name="T101" fmla="*/ 120 h 244"/>
                    <a:gd name="T102" fmla="*/ 76 w 327"/>
                    <a:gd name="T103" fmla="*/ 65 h 244"/>
                    <a:gd name="T104" fmla="*/ 77 w 327"/>
                    <a:gd name="T105" fmla="*/ 15 h 244"/>
                    <a:gd name="T106" fmla="*/ 87 w 327"/>
                    <a:gd name="T107" fmla="*/ 7 h 244"/>
                    <a:gd name="T108" fmla="*/ 69 w 327"/>
                    <a:gd name="T109" fmla="*/ 11 h 244"/>
                    <a:gd name="T110" fmla="*/ 57 w 327"/>
                    <a:gd name="T111" fmla="*/ 3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27" h="244">
                      <a:moveTo>
                        <a:pt x="285" y="3"/>
                      </a:moveTo>
                      <a:cubicBezTo>
                        <a:pt x="285" y="4"/>
                        <a:pt x="284" y="4"/>
                        <a:pt x="284" y="5"/>
                      </a:cubicBezTo>
                      <a:cubicBezTo>
                        <a:pt x="289" y="13"/>
                        <a:pt x="296" y="2"/>
                        <a:pt x="299" y="10"/>
                      </a:cubicBezTo>
                      <a:cubicBezTo>
                        <a:pt x="298" y="14"/>
                        <a:pt x="290" y="17"/>
                        <a:pt x="297" y="21"/>
                      </a:cubicBezTo>
                      <a:cubicBezTo>
                        <a:pt x="295" y="25"/>
                        <a:pt x="287" y="27"/>
                        <a:pt x="294" y="33"/>
                      </a:cubicBezTo>
                      <a:cubicBezTo>
                        <a:pt x="294" y="37"/>
                        <a:pt x="291" y="38"/>
                        <a:pt x="287" y="36"/>
                      </a:cubicBezTo>
                      <a:cubicBezTo>
                        <a:pt x="285" y="35"/>
                        <a:pt x="282" y="33"/>
                        <a:pt x="281" y="37"/>
                      </a:cubicBezTo>
                      <a:cubicBezTo>
                        <a:pt x="284" y="39"/>
                        <a:pt x="283" y="41"/>
                        <a:pt x="282" y="45"/>
                      </a:cubicBezTo>
                      <a:cubicBezTo>
                        <a:pt x="292" y="50"/>
                        <a:pt x="286" y="60"/>
                        <a:pt x="291" y="67"/>
                      </a:cubicBezTo>
                      <a:cubicBezTo>
                        <a:pt x="287" y="72"/>
                        <a:pt x="284" y="66"/>
                        <a:pt x="280" y="70"/>
                      </a:cubicBezTo>
                      <a:cubicBezTo>
                        <a:pt x="276" y="67"/>
                        <a:pt x="272" y="63"/>
                        <a:pt x="270" y="69"/>
                      </a:cubicBezTo>
                      <a:cubicBezTo>
                        <a:pt x="264" y="59"/>
                        <a:pt x="253" y="65"/>
                        <a:pt x="252" y="54"/>
                      </a:cubicBezTo>
                      <a:cubicBezTo>
                        <a:pt x="247" y="54"/>
                        <a:pt x="244" y="47"/>
                        <a:pt x="243" y="45"/>
                      </a:cubicBezTo>
                      <a:cubicBezTo>
                        <a:pt x="243" y="42"/>
                        <a:pt x="245" y="39"/>
                        <a:pt x="241" y="38"/>
                      </a:cubicBezTo>
                      <a:cubicBezTo>
                        <a:pt x="239" y="42"/>
                        <a:pt x="231" y="53"/>
                        <a:pt x="228" y="42"/>
                      </a:cubicBezTo>
                      <a:cubicBezTo>
                        <a:pt x="228" y="41"/>
                        <a:pt x="228" y="39"/>
                        <a:pt x="226" y="39"/>
                      </a:cubicBezTo>
                      <a:cubicBezTo>
                        <a:pt x="224" y="44"/>
                        <a:pt x="219" y="41"/>
                        <a:pt x="216" y="40"/>
                      </a:cubicBezTo>
                      <a:cubicBezTo>
                        <a:pt x="213" y="38"/>
                        <a:pt x="212" y="32"/>
                        <a:pt x="208" y="35"/>
                      </a:cubicBezTo>
                      <a:cubicBezTo>
                        <a:pt x="207" y="33"/>
                        <a:pt x="204" y="28"/>
                        <a:pt x="200" y="28"/>
                      </a:cubicBezTo>
                      <a:cubicBezTo>
                        <a:pt x="198" y="36"/>
                        <a:pt x="194" y="27"/>
                        <a:pt x="190" y="34"/>
                      </a:cubicBezTo>
                      <a:cubicBezTo>
                        <a:pt x="193" y="37"/>
                        <a:pt x="200" y="39"/>
                        <a:pt x="199" y="44"/>
                      </a:cubicBezTo>
                      <a:cubicBezTo>
                        <a:pt x="196" y="50"/>
                        <a:pt x="185" y="42"/>
                        <a:pt x="182" y="48"/>
                      </a:cubicBezTo>
                      <a:cubicBezTo>
                        <a:pt x="187" y="55"/>
                        <a:pt x="200" y="52"/>
                        <a:pt x="203" y="61"/>
                      </a:cubicBezTo>
                      <a:cubicBezTo>
                        <a:pt x="197" y="66"/>
                        <a:pt x="193" y="57"/>
                        <a:pt x="187" y="59"/>
                      </a:cubicBezTo>
                      <a:cubicBezTo>
                        <a:pt x="191" y="62"/>
                        <a:pt x="184" y="63"/>
                        <a:pt x="185" y="66"/>
                      </a:cubicBezTo>
                      <a:cubicBezTo>
                        <a:pt x="189" y="68"/>
                        <a:pt x="194" y="74"/>
                        <a:pt x="200" y="70"/>
                      </a:cubicBezTo>
                      <a:cubicBezTo>
                        <a:pt x="204" y="74"/>
                        <a:pt x="210" y="77"/>
                        <a:pt x="210" y="83"/>
                      </a:cubicBezTo>
                      <a:cubicBezTo>
                        <a:pt x="212" y="91"/>
                        <a:pt x="224" y="92"/>
                        <a:pt x="228" y="100"/>
                      </a:cubicBezTo>
                      <a:cubicBezTo>
                        <a:pt x="231" y="99"/>
                        <a:pt x="232" y="95"/>
                        <a:pt x="234" y="97"/>
                      </a:cubicBezTo>
                      <a:cubicBezTo>
                        <a:pt x="239" y="99"/>
                        <a:pt x="236" y="104"/>
                        <a:pt x="241" y="106"/>
                      </a:cubicBezTo>
                      <a:cubicBezTo>
                        <a:pt x="246" y="106"/>
                        <a:pt x="247" y="101"/>
                        <a:pt x="251" y="97"/>
                      </a:cubicBezTo>
                      <a:cubicBezTo>
                        <a:pt x="254" y="101"/>
                        <a:pt x="259" y="102"/>
                        <a:pt x="261" y="106"/>
                      </a:cubicBezTo>
                      <a:cubicBezTo>
                        <a:pt x="262" y="103"/>
                        <a:pt x="263" y="101"/>
                        <a:pt x="264" y="98"/>
                      </a:cubicBezTo>
                      <a:cubicBezTo>
                        <a:pt x="266" y="96"/>
                        <a:pt x="268" y="101"/>
                        <a:pt x="267" y="102"/>
                      </a:cubicBezTo>
                      <a:cubicBezTo>
                        <a:pt x="267" y="107"/>
                        <a:pt x="264" y="107"/>
                        <a:pt x="261" y="107"/>
                      </a:cubicBezTo>
                      <a:cubicBezTo>
                        <a:pt x="262" y="109"/>
                        <a:pt x="262" y="109"/>
                        <a:pt x="263" y="110"/>
                      </a:cubicBezTo>
                      <a:cubicBezTo>
                        <a:pt x="268" y="110"/>
                        <a:pt x="273" y="108"/>
                        <a:pt x="276" y="114"/>
                      </a:cubicBezTo>
                      <a:cubicBezTo>
                        <a:pt x="270" y="122"/>
                        <a:pt x="285" y="121"/>
                        <a:pt x="287" y="129"/>
                      </a:cubicBezTo>
                      <a:cubicBezTo>
                        <a:pt x="301" y="122"/>
                        <a:pt x="302" y="142"/>
                        <a:pt x="315" y="144"/>
                      </a:cubicBezTo>
                      <a:cubicBezTo>
                        <a:pt x="315" y="142"/>
                        <a:pt x="315" y="140"/>
                        <a:pt x="315" y="139"/>
                      </a:cubicBezTo>
                      <a:cubicBezTo>
                        <a:pt x="319" y="140"/>
                        <a:pt x="322" y="144"/>
                        <a:pt x="325" y="147"/>
                      </a:cubicBezTo>
                      <a:cubicBezTo>
                        <a:pt x="323" y="150"/>
                        <a:pt x="320" y="146"/>
                        <a:pt x="317" y="146"/>
                      </a:cubicBezTo>
                      <a:cubicBezTo>
                        <a:pt x="318" y="149"/>
                        <a:pt x="319" y="152"/>
                        <a:pt x="319" y="155"/>
                      </a:cubicBezTo>
                      <a:cubicBezTo>
                        <a:pt x="311" y="157"/>
                        <a:pt x="311" y="144"/>
                        <a:pt x="303" y="146"/>
                      </a:cubicBezTo>
                      <a:cubicBezTo>
                        <a:pt x="298" y="153"/>
                        <a:pt x="314" y="153"/>
                        <a:pt x="310" y="159"/>
                      </a:cubicBezTo>
                      <a:cubicBezTo>
                        <a:pt x="314" y="164"/>
                        <a:pt x="324" y="164"/>
                        <a:pt x="323" y="172"/>
                      </a:cubicBezTo>
                      <a:cubicBezTo>
                        <a:pt x="320" y="177"/>
                        <a:pt x="314" y="170"/>
                        <a:pt x="312" y="176"/>
                      </a:cubicBezTo>
                      <a:cubicBezTo>
                        <a:pt x="318" y="179"/>
                        <a:pt x="318" y="186"/>
                        <a:pt x="324" y="189"/>
                      </a:cubicBezTo>
                      <a:cubicBezTo>
                        <a:pt x="327" y="194"/>
                        <a:pt x="320" y="195"/>
                        <a:pt x="317" y="193"/>
                      </a:cubicBezTo>
                      <a:cubicBezTo>
                        <a:pt x="315" y="189"/>
                        <a:pt x="309" y="187"/>
                        <a:pt x="306" y="189"/>
                      </a:cubicBezTo>
                      <a:cubicBezTo>
                        <a:pt x="299" y="188"/>
                        <a:pt x="293" y="180"/>
                        <a:pt x="288" y="189"/>
                      </a:cubicBezTo>
                      <a:cubicBezTo>
                        <a:pt x="287" y="186"/>
                        <a:pt x="284" y="186"/>
                        <a:pt x="281" y="186"/>
                      </a:cubicBezTo>
                      <a:cubicBezTo>
                        <a:pt x="283" y="199"/>
                        <a:pt x="271" y="186"/>
                        <a:pt x="267" y="186"/>
                      </a:cubicBezTo>
                      <a:cubicBezTo>
                        <a:pt x="258" y="187"/>
                        <a:pt x="257" y="176"/>
                        <a:pt x="249" y="175"/>
                      </a:cubicBezTo>
                      <a:cubicBezTo>
                        <a:pt x="246" y="173"/>
                        <a:pt x="239" y="166"/>
                        <a:pt x="238" y="172"/>
                      </a:cubicBezTo>
                      <a:cubicBezTo>
                        <a:pt x="240" y="178"/>
                        <a:pt x="252" y="180"/>
                        <a:pt x="246" y="186"/>
                      </a:cubicBezTo>
                      <a:cubicBezTo>
                        <a:pt x="236" y="183"/>
                        <a:pt x="226" y="173"/>
                        <a:pt x="215" y="177"/>
                      </a:cubicBezTo>
                      <a:cubicBezTo>
                        <a:pt x="211" y="178"/>
                        <a:pt x="226" y="191"/>
                        <a:pt x="222" y="187"/>
                      </a:cubicBezTo>
                      <a:cubicBezTo>
                        <a:pt x="226" y="187"/>
                        <a:pt x="229" y="190"/>
                        <a:pt x="232" y="193"/>
                      </a:cubicBezTo>
                      <a:cubicBezTo>
                        <a:pt x="239" y="195"/>
                        <a:pt x="248" y="196"/>
                        <a:pt x="255" y="200"/>
                      </a:cubicBezTo>
                      <a:cubicBezTo>
                        <a:pt x="267" y="203"/>
                        <a:pt x="275" y="213"/>
                        <a:pt x="288" y="213"/>
                      </a:cubicBezTo>
                      <a:cubicBezTo>
                        <a:pt x="293" y="214"/>
                        <a:pt x="296" y="220"/>
                        <a:pt x="300" y="221"/>
                      </a:cubicBezTo>
                      <a:cubicBezTo>
                        <a:pt x="304" y="215"/>
                        <a:pt x="308" y="220"/>
                        <a:pt x="312" y="223"/>
                      </a:cubicBezTo>
                      <a:cubicBezTo>
                        <a:pt x="312" y="228"/>
                        <a:pt x="323" y="234"/>
                        <a:pt x="313" y="238"/>
                      </a:cubicBezTo>
                      <a:cubicBezTo>
                        <a:pt x="305" y="233"/>
                        <a:pt x="297" y="238"/>
                        <a:pt x="290" y="240"/>
                      </a:cubicBezTo>
                      <a:cubicBezTo>
                        <a:pt x="287" y="241"/>
                        <a:pt x="284" y="236"/>
                        <a:pt x="281" y="238"/>
                      </a:cubicBezTo>
                      <a:cubicBezTo>
                        <a:pt x="271" y="241"/>
                        <a:pt x="261" y="244"/>
                        <a:pt x="251" y="243"/>
                      </a:cubicBezTo>
                      <a:cubicBezTo>
                        <a:pt x="240" y="244"/>
                        <a:pt x="233" y="229"/>
                        <a:pt x="223" y="236"/>
                      </a:cubicBezTo>
                      <a:cubicBezTo>
                        <a:pt x="214" y="227"/>
                        <a:pt x="202" y="227"/>
                        <a:pt x="191" y="224"/>
                      </a:cubicBezTo>
                      <a:cubicBezTo>
                        <a:pt x="186" y="234"/>
                        <a:pt x="179" y="223"/>
                        <a:pt x="171" y="226"/>
                      </a:cubicBezTo>
                      <a:cubicBezTo>
                        <a:pt x="164" y="226"/>
                        <a:pt x="168" y="215"/>
                        <a:pt x="160" y="219"/>
                      </a:cubicBezTo>
                      <a:cubicBezTo>
                        <a:pt x="150" y="215"/>
                        <a:pt x="166" y="214"/>
                        <a:pt x="166" y="208"/>
                      </a:cubicBezTo>
                      <a:cubicBezTo>
                        <a:pt x="163" y="206"/>
                        <a:pt x="159" y="204"/>
                        <a:pt x="156" y="201"/>
                      </a:cubicBezTo>
                      <a:cubicBezTo>
                        <a:pt x="148" y="201"/>
                        <a:pt x="157" y="212"/>
                        <a:pt x="148" y="209"/>
                      </a:cubicBezTo>
                      <a:cubicBezTo>
                        <a:pt x="149" y="199"/>
                        <a:pt x="139" y="206"/>
                        <a:pt x="135" y="200"/>
                      </a:cubicBezTo>
                      <a:cubicBezTo>
                        <a:pt x="135" y="187"/>
                        <a:pt x="119" y="190"/>
                        <a:pt x="112" y="181"/>
                      </a:cubicBezTo>
                      <a:cubicBezTo>
                        <a:pt x="110" y="177"/>
                        <a:pt x="110" y="172"/>
                        <a:pt x="105" y="169"/>
                      </a:cubicBezTo>
                      <a:cubicBezTo>
                        <a:pt x="102" y="173"/>
                        <a:pt x="102" y="177"/>
                        <a:pt x="97" y="180"/>
                      </a:cubicBezTo>
                      <a:cubicBezTo>
                        <a:pt x="97" y="181"/>
                        <a:pt x="97" y="183"/>
                        <a:pt x="97" y="184"/>
                      </a:cubicBezTo>
                      <a:cubicBezTo>
                        <a:pt x="93" y="187"/>
                        <a:pt x="94" y="180"/>
                        <a:pt x="94" y="179"/>
                      </a:cubicBezTo>
                      <a:cubicBezTo>
                        <a:pt x="90" y="176"/>
                        <a:pt x="93" y="170"/>
                        <a:pt x="88" y="169"/>
                      </a:cubicBezTo>
                      <a:cubicBezTo>
                        <a:pt x="84" y="179"/>
                        <a:pt x="78" y="168"/>
                        <a:pt x="73" y="167"/>
                      </a:cubicBezTo>
                      <a:cubicBezTo>
                        <a:pt x="70" y="171"/>
                        <a:pt x="76" y="174"/>
                        <a:pt x="79" y="175"/>
                      </a:cubicBezTo>
                      <a:cubicBezTo>
                        <a:pt x="85" y="176"/>
                        <a:pt x="78" y="181"/>
                        <a:pt x="82" y="185"/>
                      </a:cubicBezTo>
                      <a:cubicBezTo>
                        <a:pt x="76" y="186"/>
                        <a:pt x="66" y="190"/>
                        <a:pt x="60" y="187"/>
                      </a:cubicBezTo>
                      <a:cubicBezTo>
                        <a:pt x="56" y="190"/>
                        <a:pt x="62" y="193"/>
                        <a:pt x="61" y="196"/>
                      </a:cubicBezTo>
                      <a:cubicBezTo>
                        <a:pt x="57" y="199"/>
                        <a:pt x="48" y="196"/>
                        <a:pt x="49" y="203"/>
                      </a:cubicBezTo>
                      <a:cubicBezTo>
                        <a:pt x="48" y="205"/>
                        <a:pt x="45" y="203"/>
                        <a:pt x="44" y="204"/>
                      </a:cubicBezTo>
                      <a:cubicBezTo>
                        <a:pt x="43" y="204"/>
                        <a:pt x="44" y="205"/>
                        <a:pt x="45" y="206"/>
                      </a:cubicBezTo>
                      <a:cubicBezTo>
                        <a:pt x="38" y="205"/>
                        <a:pt x="34" y="209"/>
                        <a:pt x="28" y="210"/>
                      </a:cubicBezTo>
                      <a:cubicBezTo>
                        <a:pt x="25" y="206"/>
                        <a:pt x="19" y="204"/>
                        <a:pt x="17" y="210"/>
                      </a:cubicBezTo>
                      <a:cubicBezTo>
                        <a:pt x="13" y="204"/>
                        <a:pt x="8" y="198"/>
                        <a:pt x="2" y="192"/>
                      </a:cubicBezTo>
                      <a:cubicBezTo>
                        <a:pt x="0" y="188"/>
                        <a:pt x="4" y="183"/>
                        <a:pt x="1" y="177"/>
                      </a:cubicBezTo>
                      <a:cubicBezTo>
                        <a:pt x="2" y="171"/>
                        <a:pt x="8" y="167"/>
                        <a:pt x="11" y="162"/>
                      </a:cubicBezTo>
                      <a:cubicBezTo>
                        <a:pt x="10" y="160"/>
                        <a:pt x="8" y="157"/>
                        <a:pt x="7" y="154"/>
                      </a:cubicBezTo>
                      <a:cubicBezTo>
                        <a:pt x="4" y="148"/>
                        <a:pt x="13" y="147"/>
                        <a:pt x="16" y="147"/>
                      </a:cubicBezTo>
                      <a:cubicBezTo>
                        <a:pt x="24" y="148"/>
                        <a:pt x="24" y="148"/>
                        <a:pt x="24" y="148"/>
                      </a:cubicBezTo>
                      <a:cubicBezTo>
                        <a:pt x="28" y="147"/>
                        <a:pt x="39" y="154"/>
                        <a:pt x="40" y="144"/>
                      </a:cubicBezTo>
                      <a:cubicBezTo>
                        <a:pt x="48" y="144"/>
                        <a:pt x="58" y="144"/>
                        <a:pt x="63" y="135"/>
                      </a:cubicBezTo>
                      <a:cubicBezTo>
                        <a:pt x="68" y="140"/>
                        <a:pt x="72" y="131"/>
                        <a:pt x="72" y="127"/>
                      </a:cubicBezTo>
                      <a:cubicBezTo>
                        <a:pt x="74" y="127"/>
                        <a:pt x="78" y="130"/>
                        <a:pt x="79" y="127"/>
                      </a:cubicBezTo>
                      <a:cubicBezTo>
                        <a:pt x="76" y="122"/>
                        <a:pt x="82" y="123"/>
                        <a:pt x="84" y="120"/>
                      </a:cubicBezTo>
                      <a:cubicBezTo>
                        <a:pt x="78" y="111"/>
                        <a:pt x="63" y="112"/>
                        <a:pt x="62" y="99"/>
                      </a:cubicBezTo>
                      <a:cubicBezTo>
                        <a:pt x="69" y="89"/>
                        <a:pt x="67" y="74"/>
                        <a:pt x="76" y="65"/>
                      </a:cubicBezTo>
                      <a:cubicBezTo>
                        <a:pt x="77" y="55"/>
                        <a:pt x="73" y="42"/>
                        <a:pt x="81" y="33"/>
                      </a:cubicBezTo>
                      <a:cubicBezTo>
                        <a:pt x="77" y="27"/>
                        <a:pt x="72" y="21"/>
                        <a:pt x="77" y="15"/>
                      </a:cubicBezTo>
                      <a:cubicBezTo>
                        <a:pt x="82" y="14"/>
                        <a:pt x="89" y="14"/>
                        <a:pt x="93" y="19"/>
                      </a:cubicBezTo>
                      <a:cubicBezTo>
                        <a:pt x="93" y="14"/>
                        <a:pt x="93" y="8"/>
                        <a:pt x="87" y="7"/>
                      </a:cubicBezTo>
                      <a:cubicBezTo>
                        <a:pt x="82" y="15"/>
                        <a:pt x="82" y="0"/>
                        <a:pt x="78" y="7"/>
                      </a:cubicBezTo>
                      <a:cubicBezTo>
                        <a:pt x="81" y="13"/>
                        <a:pt x="72" y="10"/>
                        <a:pt x="69" y="11"/>
                      </a:cubicBezTo>
                      <a:cubicBezTo>
                        <a:pt x="64" y="11"/>
                        <a:pt x="64" y="3"/>
                        <a:pt x="59" y="5"/>
                      </a:cubicBezTo>
                      <a:cubicBezTo>
                        <a:pt x="58" y="4"/>
                        <a:pt x="57" y="4"/>
                        <a:pt x="57" y="3"/>
                      </a:cubicBezTo>
                      <a:cubicBezTo>
                        <a:pt x="285" y="3"/>
                        <a:pt x="285" y="3"/>
                        <a:pt x="285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9" name="Freeform 652">
                  <a:extLst>
                    <a:ext uri="{FF2B5EF4-FFF2-40B4-BE49-F238E27FC236}">
                      <a16:creationId xmlns:a16="http://schemas.microsoft.com/office/drawing/2014/main" id="{5A2F2EF0-3697-4E41-A65A-6E3A0960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1" y="1285"/>
                  <a:ext cx="12" cy="7"/>
                </a:xfrm>
                <a:custGeom>
                  <a:avLst/>
                  <a:gdLst>
                    <a:gd name="T0" fmla="*/ 13 w 20"/>
                    <a:gd name="T1" fmla="*/ 11 h 12"/>
                    <a:gd name="T2" fmla="*/ 7 w 20"/>
                    <a:gd name="T3" fmla="*/ 4 h 12"/>
                    <a:gd name="T4" fmla="*/ 13 w 20"/>
                    <a:gd name="T5" fmla="*/ 0 h 12"/>
                    <a:gd name="T6" fmla="*/ 13 w 20"/>
                    <a:gd name="T7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2">
                      <a:moveTo>
                        <a:pt x="13" y="11"/>
                      </a:moveTo>
                      <a:cubicBezTo>
                        <a:pt x="10" y="10"/>
                        <a:pt x="0" y="12"/>
                        <a:pt x="7" y="4"/>
                      </a:cubicBezTo>
                      <a:cubicBezTo>
                        <a:pt x="9" y="4"/>
                        <a:pt x="10" y="1"/>
                        <a:pt x="13" y="0"/>
                      </a:cubicBezTo>
                      <a:cubicBezTo>
                        <a:pt x="20" y="2"/>
                        <a:pt x="19" y="10"/>
                        <a:pt x="13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0" name="Freeform 653">
                  <a:extLst>
                    <a:ext uri="{FF2B5EF4-FFF2-40B4-BE49-F238E27FC236}">
                      <a16:creationId xmlns:a16="http://schemas.microsoft.com/office/drawing/2014/main" id="{25F9515F-CD44-48AC-B792-8D5C304F31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87" y="1314"/>
                  <a:ext cx="10" cy="8"/>
                </a:xfrm>
                <a:custGeom>
                  <a:avLst/>
                  <a:gdLst>
                    <a:gd name="T0" fmla="*/ 16 w 16"/>
                    <a:gd name="T1" fmla="*/ 9 h 14"/>
                    <a:gd name="T2" fmla="*/ 2 w 16"/>
                    <a:gd name="T3" fmla="*/ 5 h 14"/>
                    <a:gd name="T4" fmla="*/ 2 w 16"/>
                    <a:gd name="T5" fmla="*/ 0 h 14"/>
                    <a:gd name="T6" fmla="*/ 16 w 16"/>
                    <a:gd name="T7" fmla="*/ 9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14">
                      <a:moveTo>
                        <a:pt x="16" y="9"/>
                      </a:moveTo>
                      <a:cubicBezTo>
                        <a:pt x="12" y="14"/>
                        <a:pt x="7" y="8"/>
                        <a:pt x="2" y="5"/>
                      </a:cubicBezTo>
                      <a:cubicBezTo>
                        <a:pt x="1" y="3"/>
                        <a:pt x="0" y="1"/>
                        <a:pt x="2" y="0"/>
                      </a:cubicBezTo>
                      <a:cubicBezTo>
                        <a:pt x="8" y="0"/>
                        <a:pt x="11" y="6"/>
                        <a:pt x="16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1" name="Freeform 654">
                  <a:extLst>
                    <a:ext uri="{FF2B5EF4-FFF2-40B4-BE49-F238E27FC236}">
                      <a16:creationId xmlns:a16="http://schemas.microsoft.com/office/drawing/2014/main" id="{4FFE9A27-7AA6-4AEB-9C25-817740E65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315"/>
                  <a:ext cx="11" cy="7"/>
                </a:xfrm>
                <a:custGeom>
                  <a:avLst/>
                  <a:gdLst>
                    <a:gd name="T0" fmla="*/ 17 w 17"/>
                    <a:gd name="T1" fmla="*/ 12 h 12"/>
                    <a:gd name="T2" fmla="*/ 1 w 17"/>
                    <a:gd name="T3" fmla="*/ 5 h 12"/>
                    <a:gd name="T4" fmla="*/ 6 w 17"/>
                    <a:gd name="T5" fmla="*/ 0 h 12"/>
                    <a:gd name="T6" fmla="*/ 15 w 17"/>
                    <a:gd name="T7" fmla="*/ 4 h 12"/>
                    <a:gd name="T8" fmla="*/ 17 w 17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2">
                      <a:moveTo>
                        <a:pt x="17" y="12"/>
                      </a:moveTo>
                      <a:cubicBezTo>
                        <a:pt x="12" y="10"/>
                        <a:pt x="6" y="9"/>
                        <a:pt x="1" y="5"/>
                      </a:cubicBezTo>
                      <a:cubicBezTo>
                        <a:pt x="0" y="2"/>
                        <a:pt x="4" y="2"/>
                        <a:pt x="6" y="0"/>
                      </a:cubicBezTo>
                      <a:cubicBezTo>
                        <a:pt x="10" y="0"/>
                        <a:pt x="13" y="3"/>
                        <a:pt x="15" y="4"/>
                      </a:cubicBezTo>
                      <a:cubicBezTo>
                        <a:pt x="17" y="7"/>
                        <a:pt x="17" y="9"/>
                        <a:pt x="17" y="1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2" name="Freeform 655">
                  <a:extLst>
                    <a:ext uri="{FF2B5EF4-FFF2-40B4-BE49-F238E27FC236}">
                      <a16:creationId xmlns:a16="http://schemas.microsoft.com/office/drawing/2014/main" id="{53C92993-BAD6-492D-9BD9-0AC976E048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1319"/>
                  <a:ext cx="19" cy="18"/>
                </a:xfrm>
                <a:custGeom>
                  <a:avLst/>
                  <a:gdLst>
                    <a:gd name="T0" fmla="*/ 30 w 30"/>
                    <a:gd name="T1" fmla="*/ 14 h 29"/>
                    <a:gd name="T2" fmla="*/ 18 w 30"/>
                    <a:gd name="T3" fmla="*/ 0 h 29"/>
                    <a:gd name="T4" fmla="*/ 6 w 30"/>
                    <a:gd name="T5" fmla="*/ 0 h 29"/>
                    <a:gd name="T6" fmla="*/ 5 w 30"/>
                    <a:gd name="T7" fmla="*/ 6 h 29"/>
                    <a:gd name="T8" fmla="*/ 30 w 30"/>
                    <a:gd name="T9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cubicBezTo>
                        <a:pt x="28" y="10"/>
                        <a:pt x="26" y="0"/>
                        <a:pt x="18" y="0"/>
                      </a:cubicBezTo>
                      <a:cubicBezTo>
                        <a:pt x="16" y="2"/>
                        <a:pt x="7" y="1"/>
                        <a:pt x="6" y="0"/>
                      </a:cubicBezTo>
                      <a:cubicBezTo>
                        <a:pt x="6" y="0"/>
                        <a:pt x="0" y="4"/>
                        <a:pt x="5" y="6"/>
                      </a:cubicBezTo>
                      <a:cubicBezTo>
                        <a:pt x="13" y="12"/>
                        <a:pt x="21" y="29"/>
                        <a:pt x="30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3" name="Freeform 656">
                  <a:extLst>
                    <a:ext uri="{FF2B5EF4-FFF2-40B4-BE49-F238E27FC236}">
                      <a16:creationId xmlns:a16="http://schemas.microsoft.com/office/drawing/2014/main" id="{C504B9EE-89E0-4019-AE88-077C6B1A1E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9" y="1346"/>
                  <a:ext cx="8" cy="5"/>
                </a:xfrm>
                <a:custGeom>
                  <a:avLst/>
                  <a:gdLst>
                    <a:gd name="T0" fmla="*/ 13 w 13"/>
                    <a:gd name="T1" fmla="*/ 4 h 8"/>
                    <a:gd name="T2" fmla="*/ 3 w 13"/>
                    <a:gd name="T3" fmla="*/ 5 h 8"/>
                    <a:gd name="T4" fmla="*/ 4 w 13"/>
                    <a:gd name="T5" fmla="*/ 0 h 8"/>
                    <a:gd name="T6" fmla="*/ 13 w 13"/>
                    <a:gd name="T7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8">
                      <a:moveTo>
                        <a:pt x="13" y="4"/>
                      </a:moveTo>
                      <a:cubicBezTo>
                        <a:pt x="11" y="8"/>
                        <a:pt x="6" y="6"/>
                        <a:pt x="3" y="5"/>
                      </a:cubicBezTo>
                      <a:cubicBezTo>
                        <a:pt x="0" y="4"/>
                        <a:pt x="2" y="0"/>
                        <a:pt x="4" y="0"/>
                      </a:cubicBezTo>
                      <a:cubicBezTo>
                        <a:pt x="7" y="0"/>
                        <a:pt x="10" y="1"/>
                        <a:pt x="13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4" name="Freeform 657">
                  <a:extLst>
                    <a:ext uri="{FF2B5EF4-FFF2-40B4-BE49-F238E27FC236}">
                      <a16:creationId xmlns:a16="http://schemas.microsoft.com/office/drawing/2014/main" id="{1587C799-C0A9-40E5-80C2-49BD59B673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74" y="1348"/>
                  <a:ext cx="28" cy="35"/>
                </a:xfrm>
                <a:custGeom>
                  <a:avLst/>
                  <a:gdLst>
                    <a:gd name="T0" fmla="*/ 43 w 45"/>
                    <a:gd name="T1" fmla="*/ 19 h 56"/>
                    <a:gd name="T2" fmla="*/ 31 w 45"/>
                    <a:gd name="T3" fmla="*/ 33 h 56"/>
                    <a:gd name="T4" fmla="*/ 16 w 45"/>
                    <a:gd name="T5" fmla="*/ 50 h 56"/>
                    <a:gd name="T6" fmla="*/ 12 w 45"/>
                    <a:gd name="T7" fmla="*/ 45 h 56"/>
                    <a:gd name="T8" fmla="*/ 1 w 45"/>
                    <a:gd name="T9" fmla="*/ 30 h 56"/>
                    <a:gd name="T10" fmla="*/ 13 w 45"/>
                    <a:gd name="T11" fmla="*/ 12 h 56"/>
                    <a:gd name="T12" fmla="*/ 28 w 45"/>
                    <a:gd name="T13" fmla="*/ 9 h 56"/>
                    <a:gd name="T14" fmla="*/ 45 w 45"/>
                    <a:gd name="T15" fmla="*/ 10 h 56"/>
                    <a:gd name="T16" fmla="*/ 43 w 45"/>
                    <a:gd name="T17" fmla="*/ 19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56">
                      <a:moveTo>
                        <a:pt x="43" y="19"/>
                      </a:moveTo>
                      <a:cubicBezTo>
                        <a:pt x="36" y="22"/>
                        <a:pt x="32" y="25"/>
                        <a:pt x="31" y="33"/>
                      </a:cubicBezTo>
                      <a:cubicBezTo>
                        <a:pt x="26" y="38"/>
                        <a:pt x="20" y="44"/>
                        <a:pt x="16" y="50"/>
                      </a:cubicBezTo>
                      <a:cubicBezTo>
                        <a:pt x="14" y="49"/>
                        <a:pt x="13" y="47"/>
                        <a:pt x="12" y="45"/>
                      </a:cubicBezTo>
                      <a:cubicBezTo>
                        <a:pt x="0" y="56"/>
                        <a:pt x="7" y="36"/>
                        <a:pt x="1" y="30"/>
                      </a:cubicBezTo>
                      <a:cubicBezTo>
                        <a:pt x="4" y="24"/>
                        <a:pt x="7" y="17"/>
                        <a:pt x="13" y="12"/>
                      </a:cubicBezTo>
                      <a:cubicBezTo>
                        <a:pt x="17" y="19"/>
                        <a:pt x="22" y="10"/>
                        <a:pt x="28" y="9"/>
                      </a:cubicBezTo>
                      <a:cubicBezTo>
                        <a:pt x="32" y="9"/>
                        <a:pt x="42" y="0"/>
                        <a:pt x="45" y="10"/>
                      </a:cubicBezTo>
                      <a:cubicBezTo>
                        <a:pt x="44" y="13"/>
                        <a:pt x="45" y="16"/>
                        <a:pt x="43" y="1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5" name="Freeform 658">
                  <a:extLst>
                    <a:ext uri="{FF2B5EF4-FFF2-40B4-BE49-F238E27FC236}">
                      <a16:creationId xmlns:a16="http://schemas.microsoft.com/office/drawing/2014/main" id="{80ECF4AE-5B79-4701-956E-28CE870F2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16" y="1360"/>
                  <a:ext cx="13" cy="26"/>
                </a:xfrm>
                <a:custGeom>
                  <a:avLst/>
                  <a:gdLst>
                    <a:gd name="T0" fmla="*/ 16 w 21"/>
                    <a:gd name="T1" fmla="*/ 3 h 43"/>
                    <a:gd name="T2" fmla="*/ 8 w 21"/>
                    <a:gd name="T3" fmla="*/ 1 h 43"/>
                    <a:gd name="T4" fmla="*/ 7 w 21"/>
                    <a:gd name="T5" fmla="*/ 2 h 43"/>
                    <a:gd name="T6" fmla="*/ 0 w 21"/>
                    <a:gd name="T7" fmla="*/ 4 h 43"/>
                    <a:gd name="T8" fmla="*/ 0 w 21"/>
                    <a:gd name="T9" fmla="*/ 12 h 43"/>
                    <a:gd name="T10" fmla="*/ 4 w 21"/>
                    <a:gd name="T11" fmla="*/ 38 h 43"/>
                    <a:gd name="T12" fmla="*/ 11 w 21"/>
                    <a:gd name="T13" fmla="*/ 39 h 43"/>
                    <a:gd name="T14" fmla="*/ 19 w 21"/>
                    <a:gd name="T15" fmla="*/ 38 h 43"/>
                    <a:gd name="T16" fmla="*/ 16 w 21"/>
                    <a:gd name="T17" fmla="*/ 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" h="43">
                      <a:moveTo>
                        <a:pt x="16" y="3"/>
                      </a:moveTo>
                      <a:cubicBezTo>
                        <a:pt x="14" y="2"/>
                        <a:pt x="11" y="1"/>
                        <a:pt x="8" y="1"/>
                      </a:cubicBezTo>
                      <a:cubicBezTo>
                        <a:pt x="8" y="1"/>
                        <a:pt x="7" y="2"/>
                        <a:pt x="7" y="2"/>
                      </a:cubicBezTo>
                      <a:cubicBezTo>
                        <a:pt x="4" y="0"/>
                        <a:pt x="2" y="9"/>
                        <a:pt x="0" y="4"/>
                      </a:cubicBezTo>
                      <a:cubicBezTo>
                        <a:pt x="0" y="6"/>
                        <a:pt x="0" y="9"/>
                        <a:pt x="0" y="12"/>
                      </a:cubicBezTo>
                      <a:cubicBezTo>
                        <a:pt x="5" y="19"/>
                        <a:pt x="1" y="29"/>
                        <a:pt x="4" y="38"/>
                      </a:cubicBezTo>
                      <a:cubicBezTo>
                        <a:pt x="11" y="39"/>
                        <a:pt x="11" y="39"/>
                        <a:pt x="11" y="39"/>
                      </a:cubicBezTo>
                      <a:cubicBezTo>
                        <a:pt x="13" y="42"/>
                        <a:pt x="17" y="43"/>
                        <a:pt x="19" y="38"/>
                      </a:cubicBezTo>
                      <a:cubicBezTo>
                        <a:pt x="20" y="27"/>
                        <a:pt x="21" y="11"/>
                        <a:pt x="16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6" name="Freeform 659">
                  <a:extLst>
                    <a:ext uri="{FF2B5EF4-FFF2-40B4-BE49-F238E27FC236}">
                      <a16:creationId xmlns:a16="http://schemas.microsoft.com/office/drawing/2014/main" id="{B6B990A9-CDAB-4CF8-81C3-DD6746EB0B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7" y="1363"/>
                  <a:ext cx="6" cy="12"/>
                </a:xfrm>
                <a:custGeom>
                  <a:avLst/>
                  <a:gdLst>
                    <a:gd name="T0" fmla="*/ 9 w 10"/>
                    <a:gd name="T1" fmla="*/ 11 h 19"/>
                    <a:gd name="T2" fmla="*/ 2 w 10"/>
                    <a:gd name="T3" fmla="*/ 15 h 19"/>
                    <a:gd name="T4" fmla="*/ 6 w 10"/>
                    <a:gd name="T5" fmla="*/ 0 h 19"/>
                    <a:gd name="T6" fmla="*/ 9 w 10"/>
                    <a:gd name="T7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19">
                      <a:moveTo>
                        <a:pt x="9" y="11"/>
                      </a:moveTo>
                      <a:cubicBezTo>
                        <a:pt x="6" y="12"/>
                        <a:pt x="5" y="19"/>
                        <a:pt x="2" y="15"/>
                      </a:cubicBezTo>
                      <a:cubicBezTo>
                        <a:pt x="0" y="11"/>
                        <a:pt x="2" y="2"/>
                        <a:pt x="6" y="0"/>
                      </a:cubicBezTo>
                      <a:cubicBezTo>
                        <a:pt x="10" y="2"/>
                        <a:pt x="10" y="7"/>
                        <a:pt x="9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7" name="Freeform 660">
                  <a:extLst>
                    <a:ext uri="{FF2B5EF4-FFF2-40B4-BE49-F238E27FC236}">
                      <a16:creationId xmlns:a16="http://schemas.microsoft.com/office/drawing/2014/main" id="{40EBD0DA-AA9F-42C5-BDFF-AC16F73596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6" y="1440"/>
                  <a:ext cx="2" cy="4"/>
                </a:xfrm>
                <a:custGeom>
                  <a:avLst/>
                  <a:gdLst>
                    <a:gd name="T0" fmla="*/ 4 w 4"/>
                    <a:gd name="T1" fmla="*/ 3 h 5"/>
                    <a:gd name="T2" fmla="*/ 0 w 4"/>
                    <a:gd name="T3" fmla="*/ 2 h 5"/>
                    <a:gd name="T4" fmla="*/ 2 w 4"/>
                    <a:gd name="T5" fmla="*/ 0 h 5"/>
                    <a:gd name="T6" fmla="*/ 4 w 4"/>
                    <a:gd name="T7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3" y="5"/>
                        <a:pt x="0" y="5"/>
                        <a:pt x="0" y="2"/>
                      </a:cubicBezTo>
                      <a:cubicBezTo>
                        <a:pt x="1" y="2"/>
                        <a:pt x="1" y="1"/>
                        <a:pt x="2" y="0"/>
                      </a:cubicBezTo>
                      <a:cubicBezTo>
                        <a:pt x="4" y="0"/>
                        <a:pt x="4" y="2"/>
                        <a:pt x="4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8" name="Freeform 661">
                  <a:extLst>
                    <a:ext uri="{FF2B5EF4-FFF2-40B4-BE49-F238E27FC236}">
                      <a16:creationId xmlns:a16="http://schemas.microsoft.com/office/drawing/2014/main" id="{99C024E4-6026-4221-8B52-D3DCB7AD96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9" y="1446"/>
                  <a:ext cx="3" cy="4"/>
                </a:xfrm>
                <a:custGeom>
                  <a:avLst/>
                  <a:gdLst>
                    <a:gd name="T0" fmla="*/ 4 w 5"/>
                    <a:gd name="T1" fmla="*/ 4 h 6"/>
                    <a:gd name="T2" fmla="*/ 2 w 5"/>
                    <a:gd name="T3" fmla="*/ 0 h 6"/>
                    <a:gd name="T4" fmla="*/ 4 w 5"/>
                    <a:gd name="T5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6">
                      <a:moveTo>
                        <a:pt x="4" y="4"/>
                      </a:moveTo>
                      <a:cubicBezTo>
                        <a:pt x="0" y="6"/>
                        <a:pt x="2" y="1"/>
                        <a:pt x="2" y="0"/>
                      </a:cubicBezTo>
                      <a:cubicBezTo>
                        <a:pt x="5" y="0"/>
                        <a:pt x="4" y="2"/>
                        <a:pt x="4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9" name="Freeform 662">
                  <a:extLst>
                    <a:ext uri="{FF2B5EF4-FFF2-40B4-BE49-F238E27FC236}">
                      <a16:creationId xmlns:a16="http://schemas.microsoft.com/office/drawing/2014/main" id="{410D4A95-92EF-4314-B07A-57E99DEF1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33" y="1661"/>
                  <a:ext cx="6" cy="9"/>
                </a:xfrm>
                <a:custGeom>
                  <a:avLst/>
                  <a:gdLst>
                    <a:gd name="T0" fmla="*/ 4 w 9"/>
                    <a:gd name="T1" fmla="*/ 15 h 15"/>
                    <a:gd name="T2" fmla="*/ 5 w 9"/>
                    <a:gd name="T3" fmla="*/ 0 h 15"/>
                    <a:gd name="T4" fmla="*/ 5 w 9"/>
                    <a:gd name="T5" fmla="*/ 8 h 15"/>
                    <a:gd name="T6" fmla="*/ 4 w 9"/>
                    <a:gd name="T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5">
                      <a:moveTo>
                        <a:pt x="4" y="15"/>
                      </a:moveTo>
                      <a:cubicBezTo>
                        <a:pt x="1" y="2"/>
                        <a:pt x="0" y="0"/>
                        <a:pt x="5" y="0"/>
                      </a:cubicBezTo>
                      <a:cubicBezTo>
                        <a:pt x="9" y="0"/>
                        <a:pt x="9" y="2"/>
                        <a:pt x="5" y="8"/>
                      </a:cubicBezTo>
                      <a:cubicBezTo>
                        <a:pt x="4" y="15"/>
                        <a:pt x="4" y="15"/>
                        <a:pt x="4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0" name="Freeform 663">
                  <a:extLst>
                    <a:ext uri="{FF2B5EF4-FFF2-40B4-BE49-F238E27FC236}">
                      <a16:creationId xmlns:a16="http://schemas.microsoft.com/office/drawing/2014/main" id="{C233CAF9-B410-4A5D-BBD5-AB24DE17BD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26" y="1661"/>
                  <a:ext cx="3" cy="6"/>
                </a:xfrm>
                <a:custGeom>
                  <a:avLst/>
                  <a:gdLst>
                    <a:gd name="T0" fmla="*/ 6 w 6"/>
                    <a:gd name="T1" fmla="*/ 7 h 11"/>
                    <a:gd name="T2" fmla="*/ 2 w 6"/>
                    <a:gd name="T3" fmla="*/ 4 h 11"/>
                    <a:gd name="T4" fmla="*/ 1 w 6"/>
                    <a:gd name="T5" fmla="*/ 9 h 11"/>
                    <a:gd name="T6" fmla="*/ 5 w 6"/>
                    <a:gd name="T7" fmla="*/ 11 h 11"/>
                    <a:gd name="T8" fmla="*/ 6 w 6"/>
                    <a:gd name="T9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6" y="7"/>
                      </a:moveTo>
                      <a:cubicBezTo>
                        <a:pt x="6" y="6"/>
                        <a:pt x="4" y="0"/>
                        <a:pt x="2" y="4"/>
                      </a:cubicBezTo>
                      <a:cubicBezTo>
                        <a:pt x="0" y="5"/>
                        <a:pt x="0" y="7"/>
                        <a:pt x="1" y="9"/>
                      </a:cubicBezTo>
                      <a:cubicBezTo>
                        <a:pt x="3" y="10"/>
                        <a:pt x="5" y="11"/>
                        <a:pt x="5" y="11"/>
                      </a:cubicBezTo>
                      <a:cubicBezTo>
                        <a:pt x="6" y="11"/>
                        <a:pt x="6" y="7"/>
                        <a:pt x="6" y="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1" name="Freeform 664">
                  <a:extLst>
                    <a:ext uri="{FF2B5EF4-FFF2-40B4-BE49-F238E27FC236}">
                      <a16:creationId xmlns:a16="http://schemas.microsoft.com/office/drawing/2014/main" id="{714FFAA5-D409-41F9-93C6-261D425D01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85" y="1621"/>
                  <a:ext cx="72" cy="114"/>
                </a:xfrm>
                <a:custGeom>
                  <a:avLst/>
                  <a:gdLst>
                    <a:gd name="T0" fmla="*/ 77 w 115"/>
                    <a:gd name="T1" fmla="*/ 53 h 183"/>
                    <a:gd name="T2" fmla="*/ 56 w 115"/>
                    <a:gd name="T3" fmla="*/ 43 h 183"/>
                    <a:gd name="T4" fmla="*/ 40 w 115"/>
                    <a:gd name="T5" fmla="*/ 27 h 183"/>
                    <a:gd name="T6" fmla="*/ 32 w 115"/>
                    <a:gd name="T7" fmla="*/ 15 h 183"/>
                    <a:gd name="T8" fmla="*/ 24 w 115"/>
                    <a:gd name="T9" fmla="*/ 5 h 183"/>
                    <a:gd name="T10" fmla="*/ 6 w 115"/>
                    <a:gd name="T11" fmla="*/ 0 h 183"/>
                    <a:gd name="T12" fmla="*/ 12 w 115"/>
                    <a:gd name="T13" fmla="*/ 18 h 183"/>
                    <a:gd name="T14" fmla="*/ 10 w 115"/>
                    <a:gd name="T15" fmla="*/ 28 h 183"/>
                    <a:gd name="T16" fmla="*/ 13 w 115"/>
                    <a:gd name="T17" fmla="*/ 34 h 183"/>
                    <a:gd name="T18" fmla="*/ 19 w 115"/>
                    <a:gd name="T19" fmla="*/ 49 h 183"/>
                    <a:gd name="T20" fmla="*/ 28 w 115"/>
                    <a:gd name="T21" fmla="*/ 64 h 183"/>
                    <a:gd name="T22" fmla="*/ 37 w 115"/>
                    <a:gd name="T23" fmla="*/ 69 h 183"/>
                    <a:gd name="T24" fmla="*/ 41 w 115"/>
                    <a:gd name="T25" fmla="*/ 76 h 183"/>
                    <a:gd name="T26" fmla="*/ 39 w 115"/>
                    <a:gd name="T27" fmla="*/ 85 h 183"/>
                    <a:gd name="T28" fmla="*/ 38 w 115"/>
                    <a:gd name="T29" fmla="*/ 93 h 183"/>
                    <a:gd name="T30" fmla="*/ 43 w 115"/>
                    <a:gd name="T31" fmla="*/ 96 h 183"/>
                    <a:gd name="T32" fmla="*/ 46 w 115"/>
                    <a:gd name="T33" fmla="*/ 100 h 183"/>
                    <a:gd name="T34" fmla="*/ 53 w 115"/>
                    <a:gd name="T35" fmla="*/ 112 h 183"/>
                    <a:gd name="T36" fmla="*/ 50 w 115"/>
                    <a:gd name="T37" fmla="*/ 118 h 183"/>
                    <a:gd name="T38" fmla="*/ 58 w 115"/>
                    <a:gd name="T39" fmla="*/ 131 h 183"/>
                    <a:gd name="T40" fmla="*/ 65 w 115"/>
                    <a:gd name="T41" fmla="*/ 129 h 183"/>
                    <a:gd name="T42" fmla="*/ 73 w 115"/>
                    <a:gd name="T43" fmla="*/ 134 h 183"/>
                    <a:gd name="T44" fmla="*/ 66 w 115"/>
                    <a:gd name="T45" fmla="*/ 141 h 183"/>
                    <a:gd name="T46" fmla="*/ 94 w 115"/>
                    <a:gd name="T47" fmla="*/ 173 h 183"/>
                    <a:gd name="T48" fmla="*/ 101 w 115"/>
                    <a:gd name="T49" fmla="*/ 178 h 183"/>
                    <a:gd name="T50" fmla="*/ 111 w 115"/>
                    <a:gd name="T51" fmla="*/ 180 h 183"/>
                    <a:gd name="T52" fmla="*/ 115 w 115"/>
                    <a:gd name="T53" fmla="*/ 181 h 183"/>
                    <a:gd name="T54" fmla="*/ 114 w 115"/>
                    <a:gd name="T55" fmla="*/ 176 h 183"/>
                    <a:gd name="T56" fmla="*/ 115 w 115"/>
                    <a:gd name="T57" fmla="*/ 165 h 183"/>
                    <a:gd name="T58" fmla="*/ 110 w 115"/>
                    <a:gd name="T59" fmla="*/ 171 h 183"/>
                    <a:gd name="T60" fmla="*/ 110 w 115"/>
                    <a:gd name="T61" fmla="*/ 159 h 183"/>
                    <a:gd name="T62" fmla="*/ 109 w 115"/>
                    <a:gd name="T63" fmla="*/ 152 h 183"/>
                    <a:gd name="T64" fmla="*/ 109 w 115"/>
                    <a:gd name="T65" fmla="*/ 147 h 183"/>
                    <a:gd name="T66" fmla="*/ 108 w 115"/>
                    <a:gd name="T67" fmla="*/ 135 h 183"/>
                    <a:gd name="T68" fmla="*/ 96 w 115"/>
                    <a:gd name="T69" fmla="*/ 119 h 183"/>
                    <a:gd name="T70" fmla="*/ 87 w 115"/>
                    <a:gd name="T71" fmla="*/ 103 h 183"/>
                    <a:gd name="T72" fmla="*/ 88 w 115"/>
                    <a:gd name="T73" fmla="*/ 98 h 183"/>
                    <a:gd name="T74" fmla="*/ 85 w 115"/>
                    <a:gd name="T75" fmla="*/ 81 h 183"/>
                    <a:gd name="T76" fmla="*/ 82 w 115"/>
                    <a:gd name="T77" fmla="*/ 61 h 183"/>
                    <a:gd name="T78" fmla="*/ 77 w 115"/>
                    <a:gd name="T79" fmla="*/ 53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5" h="183">
                      <a:moveTo>
                        <a:pt x="77" y="53"/>
                      </a:moveTo>
                      <a:cubicBezTo>
                        <a:pt x="67" y="50"/>
                        <a:pt x="62" y="46"/>
                        <a:pt x="56" y="43"/>
                      </a:cubicBezTo>
                      <a:cubicBezTo>
                        <a:pt x="49" y="38"/>
                        <a:pt x="45" y="33"/>
                        <a:pt x="40" y="27"/>
                      </a:cubicBezTo>
                      <a:cubicBezTo>
                        <a:pt x="37" y="22"/>
                        <a:pt x="35" y="19"/>
                        <a:pt x="32" y="15"/>
                      </a:cubicBezTo>
                      <a:cubicBezTo>
                        <a:pt x="30" y="12"/>
                        <a:pt x="27" y="9"/>
                        <a:pt x="24" y="5"/>
                      </a:cubicBezTo>
                      <a:cubicBezTo>
                        <a:pt x="17" y="4"/>
                        <a:pt x="11" y="2"/>
                        <a:pt x="6" y="0"/>
                      </a:cubicBezTo>
                      <a:cubicBezTo>
                        <a:pt x="2" y="8"/>
                        <a:pt x="9" y="13"/>
                        <a:pt x="12" y="18"/>
                      </a:cubicBezTo>
                      <a:cubicBezTo>
                        <a:pt x="15" y="19"/>
                        <a:pt x="15" y="24"/>
                        <a:pt x="10" y="28"/>
                      </a:cubicBezTo>
                      <a:cubicBezTo>
                        <a:pt x="12" y="30"/>
                        <a:pt x="14" y="32"/>
                        <a:pt x="13" y="34"/>
                      </a:cubicBezTo>
                      <a:cubicBezTo>
                        <a:pt x="0" y="42"/>
                        <a:pt x="22" y="39"/>
                        <a:pt x="19" y="49"/>
                      </a:cubicBezTo>
                      <a:cubicBezTo>
                        <a:pt x="32" y="50"/>
                        <a:pt x="18" y="60"/>
                        <a:pt x="28" y="64"/>
                      </a:cubicBezTo>
                      <a:cubicBezTo>
                        <a:pt x="33" y="64"/>
                        <a:pt x="36" y="65"/>
                        <a:pt x="37" y="69"/>
                      </a:cubicBezTo>
                      <a:cubicBezTo>
                        <a:pt x="38" y="73"/>
                        <a:pt x="39" y="75"/>
                        <a:pt x="41" y="76"/>
                      </a:cubicBezTo>
                      <a:cubicBezTo>
                        <a:pt x="42" y="79"/>
                        <a:pt x="42" y="83"/>
                        <a:pt x="39" y="85"/>
                      </a:cubicBezTo>
                      <a:cubicBezTo>
                        <a:pt x="37" y="87"/>
                        <a:pt x="34" y="89"/>
                        <a:pt x="38" y="93"/>
                      </a:cubicBezTo>
                      <a:cubicBezTo>
                        <a:pt x="42" y="92"/>
                        <a:pt x="42" y="94"/>
                        <a:pt x="43" y="96"/>
                      </a:cubicBezTo>
                      <a:cubicBezTo>
                        <a:pt x="44" y="98"/>
                        <a:pt x="45" y="100"/>
                        <a:pt x="46" y="100"/>
                      </a:cubicBezTo>
                      <a:cubicBezTo>
                        <a:pt x="48" y="104"/>
                        <a:pt x="52" y="110"/>
                        <a:pt x="53" y="112"/>
                      </a:cubicBezTo>
                      <a:cubicBezTo>
                        <a:pt x="54" y="115"/>
                        <a:pt x="52" y="117"/>
                        <a:pt x="50" y="118"/>
                      </a:cubicBezTo>
                      <a:cubicBezTo>
                        <a:pt x="51" y="119"/>
                        <a:pt x="53" y="125"/>
                        <a:pt x="58" y="131"/>
                      </a:cubicBezTo>
                      <a:cubicBezTo>
                        <a:pt x="60" y="130"/>
                        <a:pt x="62" y="130"/>
                        <a:pt x="65" y="129"/>
                      </a:cubicBezTo>
                      <a:cubicBezTo>
                        <a:pt x="68" y="131"/>
                        <a:pt x="73" y="134"/>
                        <a:pt x="73" y="134"/>
                      </a:cubicBezTo>
                      <a:cubicBezTo>
                        <a:pt x="72" y="137"/>
                        <a:pt x="68" y="139"/>
                        <a:pt x="66" y="141"/>
                      </a:cubicBezTo>
                      <a:cubicBezTo>
                        <a:pt x="72" y="149"/>
                        <a:pt x="84" y="162"/>
                        <a:pt x="94" y="173"/>
                      </a:cubicBezTo>
                      <a:cubicBezTo>
                        <a:pt x="97" y="174"/>
                        <a:pt x="99" y="176"/>
                        <a:pt x="101" y="178"/>
                      </a:cubicBezTo>
                      <a:cubicBezTo>
                        <a:pt x="107" y="181"/>
                        <a:pt x="108" y="183"/>
                        <a:pt x="111" y="180"/>
                      </a:cubicBezTo>
                      <a:cubicBezTo>
                        <a:pt x="112" y="179"/>
                        <a:pt x="113" y="182"/>
                        <a:pt x="115" y="181"/>
                      </a:cubicBezTo>
                      <a:cubicBezTo>
                        <a:pt x="113" y="179"/>
                        <a:pt x="113" y="177"/>
                        <a:pt x="114" y="176"/>
                      </a:cubicBezTo>
                      <a:cubicBezTo>
                        <a:pt x="115" y="172"/>
                        <a:pt x="114" y="169"/>
                        <a:pt x="115" y="165"/>
                      </a:cubicBezTo>
                      <a:cubicBezTo>
                        <a:pt x="112" y="167"/>
                        <a:pt x="111" y="168"/>
                        <a:pt x="110" y="171"/>
                      </a:cubicBezTo>
                      <a:cubicBezTo>
                        <a:pt x="109" y="167"/>
                        <a:pt x="110" y="162"/>
                        <a:pt x="110" y="159"/>
                      </a:cubicBezTo>
                      <a:cubicBezTo>
                        <a:pt x="111" y="157"/>
                        <a:pt x="109" y="154"/>
                        <a:pt x="109" y="152"/>
                      </a:cubicBezTo>
                      <a:cubicBezTo>
                        <a:pt x="109" y="151"/>
                        <a:pt x="109" y="148"/>
                        <a:pt x="109" y="147"/>
                      </a:cubicBezTo>
                      <a:cubicBezTo>
                        <a:pt x="110" y="143"/>
                        <a:pt x="111" y="139"/>
                        <a:pt x="108" y="135"/>
                      </a:cubicBezTo>
                      <a:cubicBezTo>
                        <a:pt x="107" y="128"/>
                        <a:pt x="102" y="124"/>
                        <a:pt x="96" y="119"/>
                      </a:cubicBezTo>
                      <a:cubicBezTo>
                        <a:pt x="92" y="115"/>
                        <a:pt x="88" y="110"/>
                        <a:pt x="87" y="103"/>
                      </a:cubicBezTo>
                      <a:cubicBezTo>
                        <a:pt x="90" y="103"/>
                        <a:pt x="91" y="100"/>
                        <a:pt x="88" y="98"/>
                      </a:cubicBezTo>
                      <a:cubicBezTo>
                        <a:pt x="86" y="91"/>
                        <a:pt x="85" y="87"/>
                        <a:pt x="85" y="81"/>
                      </a:cubicBezTo>
                      <a:cubicBezTo>
                        <a:pt x="83" y="75"/>
                        <a:pt x="82" y="72"/>
                        <a:pt x="82" y="61"/>
                      </a:cubicBezTo>
                      <a:cubicBezTo>
                        <a:pt x="81" y="58"/>
                        <a:pt x="79" y="55"/>
                        <a:pt x="77" y="5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" name="Freeform 665">
                  <a:extLst>
                    <a:ext uri="{FF2B5EF4-FFF2-40B4-BE49-F238E27FC236}">
                      <a16:creationId xmlns:a16="http://schemas.microsoft.com/office/drawing/2014/main" id="{9ED22193-B03F-41EF-8037-8D427562C5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1" y="1638"/>
                  <a:ext cx="7" cy="4"/>
                </a:xfrm>
                <a:custGeom>
                  <a:avLst/>
                  <a:gdLst>
                    <a:gd name="T0" fmla="*/ 0 w 12"/>
                    <a:gd name="T1" fmla="*/ 4 h 6"/>
                    <a:gd name="T2" fmla="*/ 5 w 12"/>
                    <a:gd name="T3" fmla="*/ 1 h 6"/>
                    <a:gd name="T4" fmla="*/ 12 w 12"/>
                    <a:gd name="T5" fmla="*/ 3 h 6"/>
                    <a:gd name="T6" fmla="*/ 8 w 12"/>
                    <a:gd name="T7" fmla="*/ 5 h 6"/>
                    <a:gd name="T8" fmla="*/ 0 w 12"/>
                    <a:gd name="T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6">
                      <a:moveTo>
                        <a:pt x="0" y="4"/>
                      </a:moveTo>
                      <a:cubicBezTo>
                        <a:pt x="1" y="2"/>
                        <a:pt x="4" y="3"/>
                        <a:pt x="5" y="1"/>
                      </a:cubicBezTo>
                      <a:cubicBezTo>
                        <a:pt x="8" y="0"/>
                        <a:pt x="11" y="1"/>
                        <a:pt x="12" y="3"/>
                      </a:cubicBezTo>
                      <a:cubicBezTo>
                        <a:pt x="10" y="5"/>
                        <a:pt x="9" y="6"/>
                        <a:pt x="8" y="5"/>
                      </a:cubicBezTo>
                      <a:cubicBezTo>
                        <a:pt x="5" y="5"/>
                        <a:pt x="3" y="5"/>
                        <a:pt x="0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3" name="Freeform 666">
                  <a:extLst>
                    <a:ext uri="{FF2B5EF4-FFF2-40B4-BE49-F238E27FC236}">
                      <a16:creationId xmlns:a16="http://schemas.microsoft.com/office/drawing/2014/main" id="{2F685A5D-7B6B-4B01-BC1C-2473CA319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4" y="1569"/>
                  <a:ext cx="6" cy="6"/>
                </a:xfrm>
                <a:custGeom>
                  <a:avLst/>
                  <a:gdLst>
                    <a:gd name="T0" fmla="*/ 6 w 9"/>
                    <a:gd name="T1" fmla="*/ 0 h 9"/>
                    <a:gd name="T2" fmla="*/ 8 w 9"/>
                    <a:gd name="T3" fmla="*/ 3 h 9"/>
                    <a:gd name="T4" fmla="*/ 4 w 9"/>
                    <a:gd name="T5" fmla="*/ 9 h 9"/>
                    <a:gd name="T6" fmla="*/ 4 w 9"/>
                    <a:gd name="T7" fmla="*/ 3 h 9"/>
                    <a:gd name="T8" fmla="*/ 6 w 9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6" y="0"/>
                      </a:moveTo>
                      <a:cubicBezTo>
                        <a:pt x="5" y="1"/>
                        <a:pt x="9" y="4"/>
                        <a:pt x="8" y="3"/>
                      </a:cubicBezTo>
                      <a:cubicBezTo>
                        <a:pt x="6" y="6"/>
                        <a:pt x="5" y="9"/>
                        <a:pt x="4" y="9"/>
                      </a:cubicBezTo>
                      <a:cubicBezTo>
                        <a:pt x="0" y="5"/>
                        <a:pt x="3" y="6"/>
                        <a:pt x="4" y="3"/>
                      </a:cubicBezTo>
                      <a:cubicBezTo>
                        <a:pt x="6" y="0"/>
                        <a:pt x="6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4" name="Freeform 667">
                  <a:extLst>
                    <a:ext uri="{FF2B5EF4-FFF2-40B4-BE49-F238E27FC236}">
                      <a16:creationId xmlns:a16="http://schemas.microsoft.com/office/drawing/2014/main" id="{DD2BBC7A-D856-48FD-A6DC-1C2BED2A7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1" y="1518"/>
                  <a:ext cx="8" cy="23"/>
                </a:xfrm>
                <a:custGeom>
                  <a:avLst/>
                  <a:gdLst>
                    <a:gd name="T0" fmla="*/ 0 w 13"/>
                    <a:gd name="T1" fmla="*/ 3 h 38"/>
                    <a:gd name="T2" fmla="*/ 4 w 13"/>
                    <a:gd name="T3" fmla="*/ 0 h 38"/>
                    <a:gd name="T4" fmla="*/ 8 w 13"/>
                    <a:gd name="T5" fmla="*/ 14 h 38"/>
                    <a:gd name="T6" fmla="*/ 10 w 13"/>
                    <a:gd name="T7" fmla="*/ 27 h 38"/>
                    <a:gd name="T8" fmla="*/ 6 w 13"/>
                    <a:gd name="T9" fmla="*/ 38 h 38"/>
                    <a:gd name="T10" fmla="*/ 0 w 13"/>
                    <a:gd name="T11" fmla="*/ 7 h 38"/>
                    <a:gd name="T12" fmla="*/ 0 w 13"/>
                    <a:gd name="T13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38">
                      <a:moveTo>
                        <a:pt x="0" y="3"/>
                      </a:moveTo>
                      <a:cubicBezTo>
                        <a:pt x="0" y="2"/>
                        <a:pt x="3" y="2"/>
                        <a:pt x="4" y="0"/>
                      </a:cubicBezTo>
                      <a:cubicBezTo>
                        <a:pt x="8" y="1"/>
                        <a:pt x="6" y="8"/>
                        <a:pt x="8" y="14"/>
                      </a:cubicBezTo>
                      <a:cubicBezTo>
                        <a:pt x="8" y="16"/>
                        <a:pt x="5" y="22"/>
                        <a:pt x="10" y="27"/>
                      </a:cubicBezTo>
                      <a:cubicBezTo>
                        <a:pt x="13" y="33"/>
                        <a:pt x="10" y="34"/>
                        <a:pt x="6" y="38"/>
                      </a:cubicBezTo>
                      <a:cubicBezTo>
                        <a:pt x="4" y="30"/>
                        <a:pt x="1" y="18"/>
                        <a:pt x="0" y="7"/>
                      </a:cubicBezTo>
                      <a:cubicBezTo>
                        <a:pt x="0" y="3"/>
                        <a:pt x="0" y="3"/>
                        <a:pt x="0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5" name="Freeform 668">
                  <a:extLst>
                    <a:ext uri="{FF2B5EF4-FFF2-40B4-BE49-F238E27FC236}">
                      <a16:creationId xmlns:a16="http://schemas.microsoft.com/office/drawing/2014/main" id="{9A4732C9-86FE-4E8F-93D1-8CFC7457DC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6" y="1520"/>
                  <a:ext cx="4" cy="8"/>
                </a:xfrm>
                <a:custGeom>
                  <a:avLst/>
                  <a:gdLst>
                    <a:gd name="T0" fmla="*/ 6 w 7"/>
                    <a:gd name="T1" fmla="*/ 5 h 13"/>
                    <a:gd name="T2" fmla="*/ 5 w 7"/>
                    <a:gd name="T3" fmla="*/ 13 h 13"/>
                    <a:gd name="T4" fmla="*/ 1 w 7"/>
                    <a:gd name="T5" fmla="*/ 3 h 13"/>
                    <a:gd name="T6" fmla="*/ 6 w 7"/>
                    <a:gd name="T7" fmla="*/ 5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3">
                      <a:moveTo>
                        <a:pt x="6" y="5"/>
                      </a:moveTo>
                      <a:cubicBezTo>
                        <a:pt x="5" y="8"/>
                        <a:pt x="5" y="9"/>
                        <a:pt x="5" y="13"/>
                      </a:cubicBezTo>
                      <a:cubicBezTo>
                        <a:pt x="2" y="10"/>
                        <a:pt x="0" y="4"/>
                        <a:pt x="1" y="3"/>
                      </a:cubicBezTo>
                      <a:cubicBezTo>
                        <a:pt x="4" y="0"/>
                        <a:pt x="7" y="2"/>
                        <a:pt x="6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6" name="Freeform 669">
                  <a:extLst>
                    <a:ext uri="{FF2B5EF4-FFF2-40B4-BE49-F238E27FC236}">
                      <a16:creationId xmlns:a16="http://schemas.microsoft.com/office/drawing/2014/main" id="{B0C338F4-0555-4C8E-86E8-579810F33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4" y="1509"/>
                  <a:ext cx="7" cy="9"/>
                </a:xfrm>
                <a:custGeom>
                  <a:avLst/>
                  <a:gdLst>
                    <a:gd name="T0" fmla="*/ 10 w 11"/>
                    <a:gd name="T1" fmla="*/ 11 h 14"/>
                    <a:gd name="T2" fmla="*/ 4 w 11"/>
                    <a:gd name="T3" fmla="*/ 14 h 14"/>
                    <a:gd name="T4" fmla="*/ 1 w 11"/>
                    <a:gd name="T5" fmla="*/ 5 h 14"/>
                    <a:gd name="T6" fmla="*/ 10 w 11"/>
                    <a:gd name="T7" fmla="*/ 1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4">
                      <a:moveTo>
                        <a:pt x="10" y="11"/>
                      </a:moveTo>
                      <a:cubicBezTo>
                        <a:pt x="8" y="13"/>
                        <a:pt x="7" y="14"/>
                        <a:pt x="4" y="14"/>
                      </a:cubicBezTo>
                      <a:cubicBezTo>
                        <a:pt x="5" y="7"/>
                        <a:pt x="0" y="9"/>
                        <a:pt x="1" y="5"/>
                      </a:cubicBezTo>
                      <a:cubicBezTo>
                        <a:pt x="5" y="0"/>
                        <a:pt x="11" y="6"/>
                        <a:pt x="10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7" name="Freeform 670">
                  <a:extLst>
                    <a:ext uri="{FF2B5EF4-FFF2-40B4-BE49-F238E27FC236}">
                      <a16:creationId xmlns:a16="http://schemas.microsoft.com/office/drawing/2014/main" id="{4F4052F7-AD56-44C0-A548-F30518E3E1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19" y="1518"/>
                  <a:ext cx="17" cy="42"/>
                </a:xfrm>
                <a:custGeom>
                  <a:avLst/>
                  <a:gdLst>
                    <a:gd name="T0" fmla="*/ 24 w 27"/>
                    <a:gd name="T1" fmla="*/ 14 h 68"/>
                    <a:gd name="T2" fmla="*/ 19 w 27"/>
                    <a:gd name="T3" fmla="*/ 26 h 68"/>
                    <a:gd name="T4" fmla="*/ 14 w 27"/>
                    <a:gd name="T5" fmla="*/ 32 h 68"/>
                    <a:gd name="T6" fmla="*/ 20 w 27"/>
                    <a:gd name="T7" fmla="*/ 48 h 68"/>
                    <a:gd name="T8" fmla="*/ 22 w 27"/>
                    <a:gd name="T9" fmla="*/ 61 h 68"/>
                    <a:gd name="T10" fmla="*/ 16 w 27"/>
                    <a:gd name="T11" fmla="*/ 68 h 68"/>
                    <a:gd name="T12" fmla="*/ 14 w 27"/>
                    <a:gd name="T13" fmla="*/ 52 h 68"/>
                    <a:gd name="T14" fmla="*/ 5 w 27"/>
                    <a:gd name="T15" fmla="*/ 29 h 68"/>
                    <a:gd name="T16" fmla="*/ 2 w 27"/>
                    <a:gd name="T17" fmla="*/ 15 h 68"/>
                    <a:gd name="T18" fmla="*/ 8 w 27"/>
                    <a:gd name="T19" fmla="*/ 14 h 68"/>
                    <a:gd name="T20" fmla="*/ 3 w 27"/>
                    <a:gd name="T21" fmla="*/ 7 h 68"/>
                    <a:gd name="T22" fmla="*/ 3 w 27"/>
                    <a:gd name="T23" fmla="*/ 0 h 68"/>
                    <a:gd name="T24" fmla="*/ 9 w 27"/>
                    <a:gd name="T25" fmla="*/ 3 h 68"/>
                    <a:gd name="T26" fmla="*/ 21 w 27"/>
                    <a:gd name="T27" fmla="*/ 4 h 68"/>
                    <a:gd name="T28" fmla="*/ 26 w 27"/>
                    <a:gd name="T29" fmla="*/ 5 h 68"/>
                    <a:gd name="T30" fmla="*/ 25 w 27"/>
                    <a:gd name="T31" fmla="*/ 10 h 68"/>
                    <a:gd name="T32" fmla="*/ 24 w 27"/>
                    <a:gd name="T33" fmla="*/ 14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68">
                      <a:moveTo>
                        <a:pt x="24" y="14"/>
                      </a:moveTo>
                      <a:cubicBezTo>
                        <a:pt x="15" y="13"/>
                        <a:pt x="19" y="21"/>
                        <a:pt x="19" y="26"/>
                      </a:cubicBezTo>
                      <a:cubicBezTo>
                        <a:pt x="16" y="28"/>
                        <a:pt x="15" y="30"/>
                        <a:pt x="14" y="32"/>
                      </a:cubicBezTo>
                      <a:cubicBezTo>
                        <a:pt x="19" y="36"/>
                        <a:pt x="19" y="43"/>
                        <a:pt x="20" y="48"/>
                      </a:cubicBezTo>
                      <a:cubicBezTo>
                        <a:pt x="20" y="53"/>
                        <a:pt x="19" y="56"/>
                        <a:pt x="22" y="61"/>
                      </a:cubicBezTo>
                      <a:cubicBezTo>
                        <a:pt x="19" y="61"/>
                        <a:pt x="18" y="64"/>
                        <a:pt x="16" y="68"/>
                      </a:cubicBezTo>
                      <a:cubicBezTo>
                        <a:pt x="15" y="60"/>
                        <a:pt x="16" y="58"/>
                        <a:pt x="14" y="52"/>
                      </a:cubicBezTo>
                      <a:cubicBezTo>
                        <a:pt x="10" y="46"/>
                        <a:pt x="5" y="35"/>
                        <a:pt x="5" y="29"/>
                      </a:cubicBezTo>
                      <a:cubicBezTo>
                        <a:pt x="1" y="26"/>
                        <a:pt x="0" y="19"/>
                        <a:pt x="2" y="15"/>
                      </a:cubicBezTo>
                      <a:cubicBezTo>
                        <a:pt x="3" y="11"/>
                        <a:pt x="8" y="15"/>
                        <a:pt x="8" y="14"/>
                      </a:cubicBezTo>
                      <a:cubicBezTo>
                        <a:pt x="9" y="11"/>
                        <a:pt x="5" y="9"/>
                        <a:pt x="3" y="7"/>
                      </a:cubicBezTo>
                      <a:cubicBezTo>
                        <a:pt x="2" y="6"/>
                        <a:pt x="2" y="2"/>
                        <a:pt x="3" y="0"/>
                      </a:cubicBezTo>
                      <a:cubicBezTo>
                        <a:pt x="5" y="2"/>
                        <a:pt x="7" y="3"/>
                        <a:pt x="9" y="3"/>
                      </a:cubicBezTo>
                      <a:cubicBezTo>
                        <a:pt x="13" y="5"/>
                        <a:pt x="18" y="5"/>
                        <a:pt x="21" y="4"/>
                      </a:cubicBezTo>
                      <a:cubicBezTo>
                        <a:pt x="23" y="4"/>
                        <a:pt x="25" y="4"/>
                        <a:pt x="26" y="5"/>
                      </a:cubicBezTo>
                      <a:cubicBezTo>
                        <a:pt x="27" y="6"/>
                        <a:pt x="26" y="8"/>
                        <a:pt x="25" y="10"/>
                      </a:cubicBezTo>
                      <a:cubicBezTo>
                        <a:pt x="25" y="12"/>
                        <a:pt x="24" y="13"/>
                        <a:pt x="24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8" name="Freeform 671">
                  <a:extLst>
                    <a:ext uri="{FF2B5EF4-FFF2-40B4-BE49-F238E27FC236}">
                      <a16:creationId xmlns:a16="http://schemas.microsoft.com/office/drawing/2014/main" id="{E7DD24D2-A347-488C-A8A2-7E79405B87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13" y="1523"/>
                  <a:ext cx="143" cy="153"/>
                </a:xfrm>
                <a:custGeom>
                  <a:avLst/>
                  <a:gdLst>
                    <a:gd name="T0" fmla="*/ 175 w 230"/>
                    <a:gd name="T1" fmla="*/ 101 h 246"/>
                    <a:gd name="T2" fmla="*/ 184 w 230"/>
                    <a:gd name="T3" fmla="*/ 107 h 246"/>
                    <a:gd name="T4" fmla="*/ 179 w 230"/>
                    <a:gd name="T5" fmla="*/ 124 h 246"/>
                    <a:gd name="T6" fmla="*/ 179 w 230"/>
                    <a:gd name="T7" fmla="*/ 143 h 246"/>
                    <a:gd name="T8" fmla="*/ 187 w 230"/>
                    <a:gd name="T9" fmla="*/ 148 h 246"/>
                    <a:gd name="T10" fmla="*/ 199 w 230"/>
                    <a:gd name="T11" fmla="*/ 111 h 246"/>
                    <a:gd name="T12" fmla="*/ 202 w 230"/>
                    <a:gd name="T13" fmla="*/ 142 h 246"/>
                    <a:gd name="T14" fmla="*/ 209 w 230"/>
                    <a:gd name="T15" fmla="*/ 147 h 246"/>
                    <a:gd name="T16" fmla="*/ 211 w 230"/>
                    <a:gd name="T17" fmla="*/ 131 h 246"/>
                    <a:gd name="T18" fmla="*/ 220 w 230"/>
                    <a:gd name="T19" fmla="*/ 149 h 246"/>
                    <a:gd name="T20" fmla="*/ 229 w 230"/>
                    <a:gd name="T21" fmla="*/ 180 h 246"/>
                    <a:gd name="T22" fmla="*/ 213 w 230"/>
                    <a:gd name="T23" fmla="*/ 193 h 246"/>
                    <a:gd name="T24" fmla="*/ 198 w 230"/>
                    <a:gd name="T25" fmla="*/ 188 h 246"/>
                    <a:gd name="T26" fmla="*/ 189 w 230"/>
                    <a:gd name="T27" fmla="*/ 177 h 246"/>
                    <a:gd name="T28" fmla="*/ 177 w 230"/>
                    <a:gd name="T29" fmla="*/ 153 h 246"/>
                    <a:gd name="T30" fmla="*/ 170 w 230"/>
                    <a:gd name="T31" fmla="*/ 170 h 246"/>
                    <a:gd name="T32" fmla="*/ 159 w 230"/>
                    <a:gd name="T33" fmla="*/ 199 h 246"/>
                    <a:gd name="T34" fmla="*/ 141 w 230"/>
                    <a:gd name="T35" fmla="*/ 221 h 246"/>
                    <a:gd name="T36" fmla="*/ 149 w 230"/>
                    <a:gd name="T37" fmla="*/ 196 h 246"/>
                    <a:gd name="T38" fmla="*/ 146 w 230"/>
                    <a:gd name="T39" fmla="*/ 176 h 246"/>
                    <a:gd name="T40" fmla="*/ 139 w 230"/>
                    <a:gd name="T41" fmla="*/ 185 h 246"/>
                    <a:gd name="T42" fmla="*/ 131 w 230"/>
                    <a:gd name="T43" fmla="*/ 194 h 246"/>
                    <a:gd name="T44" fmla="*/ 124 w 230"/>
                    <a:gd name="T45" fmla="*/ 191 h 246"/>
                    <a:gd name="T46" fmla="*/ 120 w 230"/>
                    <a:gd name="T47" fmla="*/ 180 h 246"/>
                    <a:gd name="T48" fmla="*/ 113 w 230"/>
                    <a:gd name="T49" fmla="*/ 186 h 246"/>
                    <a:gd name="T50" fmla="*/ 112 w 230"/>
                    <a:gd name="T51" fmla="*/ 196 h 246"/>
                    <a:gd name="T52" fmla="*/ 90 w 230"/>
                    <a:gd name="T53" fmla="*/ 210 h 246"/>
                    <a:gd name="T54" fmla="*/ 54 w 230"/>
                    <a:gd name="T55" fmla="*/ 226 h 246"/>
                    <a:gd name="T56" fmla="*/ 22 w 230"/>
                    <a:gd name="T57" fmla="*/ 240 h 246"/>
                    <a:gd name="T58" fmla="*/ 22 w 230"/>
                    <a:gd name="T59" fmla="*/ 206 h 246"/>
                    <a:gd name="T60" fmla="*/ 26 w 230"/>
                    <a:gd name="T61" fmla="*/ 193 h 246"/>
                    <a:gd name="T62" fmla="*/ 12 w 230"/>
                    <a:gd name="T63" fmla="*/ 197 h 246"/>
                    <a:gd name="T64" fmla="*/ 6 w 230"/>
                    <a:gd name="T65" fmla="*/ 197 h 246"/>
                    <a:gd name="T66" fmla="*/ 16 w 230"/>
                    <a:gd name="T67" fmla="*/ 192 h 246"/>
                    <a:gd name="T68" fmla="*/ 14 w 230"/>
                    <a:gd name="T69" fmla="*/ 170 h 246"/>
                    <a:gd name="T70" fmla="*/ 22 w 230"/>
                    <a:gd name="T71" fmla="*/ 161 h 246"/>
                    <a:gd name="T72" fmla="*/ 16 w 230"/>
                    <a:gd name="T73" fmla="*/ 151 h 246"/>
                    <a:gd name="T74" fmla="*/ 11 w 230"/>
                    <a:gd name="T75" fmla="*/ 143 h 246"/>
                    <a:gd name="T76" fmla="*/ 13 w 230"/>
                    <a:gd name="T77" fmla="*/ 131 h 246"/>
                    <a:gd name="T78" fmla="*/ 1 w 230"/>
                    <a:gd name="T79" fmla="*/ 81 h 246"/>
                    <a:gd name="T80" fmla="*/ 1 w 230"/>
                    <a:gd name="T81" fmla="*/ 53 h 246"/>
                    <a:gd name="T82" fmla="*/ 17 w 230"/>
                    <a:gd name="T83" fmla="*/ 8 h 246"/>
                    <a:gd name="T84" fmla="*/ 26 w 230"/>
                    <a:gd name="T85" fmla="*/ 0 h 246"/>
                    <a:gd name="T86" fmla="*/ 28 w 230"/>
                    <a:gd name="T87" fmla="*/ 13 h 246"/>
                    <a:gd name="T88" fmla="*/ 21 w 230"/>
                    <a:gd name="T89" fmla="*/ 27 h 246"/>
                    <a:gd name="T90" fmla="*/ 29 w 230"/>
                    <a:gd name="T91" fmla="*/ 31 h 246"/>
                    <a:gd name="T92" fmla="*/ 37 w 230"/>
                    <a:gd name="T93" fmla="*/ 90 h 246"/>
                    <a:gd name="T94" fmla="*/ 49 w 230"/>
                    <a:gd name="T95" fmla="*/ 80 h 246"/>
                    <a:gd name="T96" fmla="*/ 64 w 230"/>
                    <a:gd name="T97" fmla="*/ 81 h 246"/>
                    <a:gd name="T98" fmla="*/ 68 w 230"/>
                    <a:gd name="T99" fmla="*/ 86 h 246"/>
                    <a:gd name="T100" fmla="*/ 84 w 230"/>
                    <a:gd name="T101" fmla="*/ 96 h 246"/>
                    <a:gd name="T102" fmla="*/ 113 w 230"/>
                    <a:gd name="T103" fmla="*/ 80 h 246"/>
                    <a:gd name="T104" fmla="*/ 136 w 230"/>
                    <a:gd name="T105" fmla="*/ 73 h 246"/>
                    <a:gd name="T106" fmla="*/ 149 w 230"/>
                    <a:gd name="T107" fmla="*/ 91 h 246"/>
                    <a:gd name="T108" fmla="*/ 158 w 230"/>
                    <a:gd name="T109" fmla="*/ 102 h 246"/>
                    <a:gd name="T110" fmla="*/ 158 w 230"/>
                    <a:gd name="T111" fmla="*/ 119 h 246"/>
                    <a:gd name="T112" fmla="*/ 171 w 230"/>
                    <a:gd name="T113" fmla="*/ 104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30" h="246">
                      <a:moveTo>
                        <a:pt x="171" y="104"/>
                      </a:moveTo>
                      <a:cubicBezTo>
                        <a:pt x="173" y="103"/>
                        <a:pt x="174" y="102"/>
                        <a:pt x="175" y="101"/>
                      </a:cubicBezTo>
                      <a:cubicBezTo>
                        <a:pt x="176" y="103"/>
                        <a:pt x="179" y="97"/>
                        <a:pt x="181" y="92"/>
                      </a:cubicBezTo>
                      <a:cubicBezTo>
                        <a:pt x="188" y="94"/>
                        <a:pt x="185" y="104"/>
                        <a:pt x="184" y="107"/>
                      </a:cubicBezTo>
                      <a:cubicBezTo>
                        <a:pt x="180" y="104"/>
                        <a:pt x="178" y="110"/>
                        <a:pt x="178" y="114"/>
                      </a:cubicBezTo>
                      <a:cubicBezTo>
                        <a:pt x="177" y="115"/>
                        <a:pt x="178" y="120"/>
                        <a:pt x="179" y="124"/>
                      </a:cubicBezTo>
                      <a:cubicBezTo>
                        <a:pt x="180" y="129"/>
                        <a:pt x="181" y="135"/>
                        <a:pt x="180" y="137"/>
                      </a:cubicBezTo>
                      <a:cubicBezTo>
                        <a:pt x="180" y="139"/>
                        <a:pt x="180" y="141"/>
                        <a:pt x="179" y="143"/>
                      </a:cubicBezTo>
                      <a:cubicBezTo>
                        <a:pt x="179" y="145"/>
                        <a:pt x="178" y="146"/>
                        <a:pt x="182" y="147"/>
                      </a:cubicBezTo>
                      <a:cubicBezTo>
                        <a:pt x="184" y="147"/>
                        <a:pt x="185" y="147"/>
                        <a:pt x="187" y="148"/>
                      </a:cubicBezTo>
                      <a:cubicBezTo>
                        <a:pt x="189" y="149"/>
                        <a:pt x="190" y="150"/>
                        <a:pt x="191" y="147"/>
                      </a:cubicBezTo>
                      <a:cubicBezTo>
                        <a:pt x="189" y="133"/>
                        <a:pt x="192" y="123"/>
                        <a:pt x="199" y="111"/>
                      </a:cubicBezTo>
                      <a:cubicBezTo>
                        <a:pt x="203" y="115"/>
                        <a:pt x="197" y="119"/>
                        <a:pt x="199" y="123"/>
                      </a:cubicBezTo>
                      <a:cubicBezTo>
                        <a:pt x="201" y="128"/>
                        <a:pt x="200" y="136"/>
                        <a:pt x="202" y="142"/>
                      </a:cubicBezTo>
                      <a:cubicBezTo>
                        <a:pt x="202" y="144"/>
                        <a:pt x="204" y="147"/>
                        <a:pt x="206" y="148"/>
                      </a:cubicBezTo>
                      <a:cubicBezTo>
                        <a:pt x="207" y="148"/>
                        <a:pt x="208" y="148"/>
                        <a:pt x="209" y="147"/>
                      </a:cubicBezTo>
                      <a:cubicBezTo>
                        <a:pt x="209" y="144"/>
                        <a:pt x="211" y="143"/>
                        <a:pt x="212" y="140"/>
                      </a:cubicBezTo>
                      <a:cubicBezTo>
                        <a:pt x="211" y="137"/>
                        <a:pt x="212" y="134"/>
                        <a:pt x="211" y="131"/>
                      </a:cubicBezTo>
                      <a:cubicBezTo>
                        <a:pt x="211" y="130"/>
                        <a:pt x="212" y="130"/>
                        <a:pt x="215" y="131"/>
                      </a:cubicBezTo>
                      <a:cubicBezTo>
                        <a:pt x="221" y="137"/>
                        <a:pt x="221" y="143"/>
                        <a:pt x="220" y="149"/>
                      </a:cubicBezTo>
                      <a:cubicBezTo>
                        <a:pt x="222" y="157"/>
                        <a:pt x="224" y="164"/>
                        <a:pt x="229" y="172"/>
                      </a:cubicBezTo>
                      <a:cubicBezTo>
                        <a:pt x="228" y="174"/>
                        <a:pt x="229" y="177"/>
                        <a:pt x="229" y="180"/>
                      </a:cubicBezTo>
                      <a:cubicBezTo>
                        <a:pt x="230" y="185"/>
                        <a:pt x="230" y="187"/>
                        <a:pt x="221" y="187"/>
                      </a:cubicBezTo>
                      <a:cubicBezTo>
                        <a:pt x="220" y="189"/>
                        <a:pt x="218" y="198"/>
                        <a:pt x="213" y="193"/>
                      </a:cubicBezTo>
                      <a:cubicBezTo>
                        <a:pt x="209" y="186"/>
                        <a:pt x="206" y="178"/>
                        <a:pt x="202" y="172"/>
                      </a:cubicBezTo>
                      <a:cubicBezTo>
                        <a:pt x="196" y="174"/>
                        <a:pt x="201" y="184"/>
                        <a:pt x="198" y="188"/>
                      </a:cubicBezTo>
                      <a:cubicBezTo>
                        <a:pt x="196" y="192"/>
                        <a:pt x="193" y="191"/>
                        <a:pt x="191" y="189"/>
                      </a:cubicBezTo>
                      <a:cubicBezTo>
                        <a:pt x="190" y="185"/>
                        <a:pt x="189" y="182"/>
                        <a:pt x="189" y="177"/>
                      </a:cubicBezTo>
                      <a:cubicBezTo>
                        <a:pt x="189" y="173"/>
                        <a:pt x="187" y="168"/>
                        <a:pt x="185" y="164"/>
                      </a:cubicBezTo>
                      <a:cubicBezTo>
                        <a:pt x="181" y="157"/>
                        <a:pt x="180" y="156"/>
                        <a:pt x="177" y="153"/>
                      </a:cubicBezTo>
                      <a:cubicBezTo>
                        <a:pt x="175" y="147"/>
                        <a:pt x="171" y="146"/>
                        <a:pt x="166" y="149"/>
                      </a:cubicBezTo>
                      <a:cubicBezTo>
                        <a:pt x="171" y="153"/>
                        <a:pt x="166" y="165"/>
                        <a:pt x="170" y="170"/>
                      </a:cubicBezTo>
                      <a:cubicBezTo>
                        <a:pt x="169" y="177"/>
                        <a:pt x="158" y="179"/>
                        <a:pt x="157" y="186"/>
                      </a:cubicBezTo>
                      <a:cubicBezTo>
                        <a:pt x="157" y="191"/>
                        <a:pt x="159" y="196"/>
                        <a:pt x="159" y="199"/>
                      </a:cubicBezTo>
                      <a:cubicBezTo>
                        <a:pt x="160" y="204"/>
                        <a:pt x="159" y="209"/>
                        <a:pt x="152" y="212"/>
                      </a:cubicBezTo>
                      <a:cubicBezTo>
                        <a:pt x="149" y="210"/>
                        <a:pt x="145" y="220"/>
                        <a:pt x="141" y="221"/>
                      </a:cubicBezTo>
                      <a:cubicBezTo>
                        <a:pt x="137" y="221"/>
                        <a:pt x="135" y="217"/>
                        <a:pt x="137" y="214"/>
                      </a:cubicBezTo>
                      <a:cubicBezTo>
                        <a:pt x="143" y="209"/>
                        <a:pt x="145" y="203"/>
                        <a:pt x="149" y="196"/>
                      </a:cubicBezTo>
                      <a:cubicBezTo>
                        <a:pt x="148" y="193"/>
                        <a:pt x="147" y="190"/>
                        <a:pt x="147" y="185"/>
                      </a:cubicBezTo>
                      <a:cubicBezTo>
                        <a:pt x="150" y="181"/>
                        <a:pt x="156" y="171"/>
                        <a:pt x="146" y="176"/>
                      </a:cubicBezTo>
                      <a:cubicBezTo>
                        <a:pt x="143" y="179"/>
                        <a:pt x="141" y="178"/>
                        <a:pt x="137" y="180"/>
                      </a:cubicBezTo>
                      <a:cubicBezTo>
                        <a:pt x="137" y="182"/>
                        <a:pt x="138" y="184"/>
                        <a:pt x="139" y="185"/>
                      </a:cubicBezTo>
                      <a:cubicBezTo>
                        <a:pt x="140" y="187"/>
                        <a:pt x="141" y="189"/>
                        <a:pt x="139" y="191"/>
                      </a:cubicBezTo>
                      <a:cubicBezTo>
                        <a:pt x="135" y="188"/>
                        <a:pt x="133" y="191"/>
                        <a:pt x="131" y="194"/>
                      </a:cubicBezTo>
                      <a:cubicBezTo>
                        <a:pt x="128" y="196"/>
                        <a:pt x="126" y="199"/>
                        <a:pt x="122" y="194"/>
                      </a:cubicBezTo>
                      <a:cubicBezTo>
                        <a:pt x="121" y="193"/>
                        <a:pt x="123" y="192"/>
                        <a:pt x="124" y="191"/>
                      </a:cubicBezTo>
                      <a:cubicBezTo>
                        <a:pt x="121" y="191"/>
                        <a:pt x="119" y="187"/>
                        <a:pt x="121" y="185"/>
                      </a:cubicBezTo>
                      <a:cubicBezTo>
                        <a:pt x="122" y="184"/>
                        <a:pt x="122" y="181"/>
                        <a:pt x="120" y="180"/>
                      </a:cubicBezTo>
                      <a:cubicBezTo>
                        <a:pt x="118" y="182"/>
                        <a:pt x="117" y="182"/>
                        <a:pt x="117" y="184"/>
                      </a:cubicBezTo>
                      <a:cubicBezTo>
                        <a:pt x="117" y="186"/>
                        <a:pt x="116" y="188"/>
                        <a:pt x="113" y="186"/>
                      </a:cubicBezTo>
                      <a:cubicBezTo>
                        <a:pt x="110" y="186"/>
                        <a:pt x="111" y="187"/>
                        <a:pt x="112" y="190"/>
                      </a:cubicBezTo>
                      <a:cubicBezTo>
                        <a:pt x="113" y="192"/>
                        <a:pt x="113" y="194"/>
                        <a:pt x="112" y="196"/>
                      </a:cubicBezTo>
                      <a:cubicBezTo>
                        <a:pt x="110" y="197"/>
                        <a:pt x="108" y="200"/>
                        <a:pt x="106" y="202"/>
                      </a:cubicBezTo>
                      <a:cubicBezTo>
                        <a:pt x="101" y="207"/>
                        <a:pt x="97" y="212"/>
                        <a:pt x="90" y="210"/>
                      </a:cubicBezTo>
                      <a:cubicBezTo>
                        <a:pt x="83" y="213"/>
                        <a:pt x="83" y="213"/>
                        <a:pt x="83" y="213"/>
                      </a:cubicBezTo>
                      <a:cubicBezTo>
                        <a:pt x="71" y="217"/>
                        <a:pt x="64" y="221"/>
                        <a:pt x="54" y="226"/>
                      </a:cubicBezTo>
                      <a:cubicBezTo>
                        <a:pt x="50" y="237"/>
                        <a:pt x="41" y="237"/>
                        <a:pt x="32" y="242"/>
                      </a:cubicBezTo>
                      <a:cubicBezTo>
                        <a:pt x="27" y="246"/>
                        <a:pt x="25" y="244"/>
                        <a:pt x="22" y="240"/>
                      </a:cubicBezTo>
                      <a:cubicBezTo>
                        <a:pt x="20" y="237"/>
                        <a:pt x="18" y="234"/>
                        <a:pt x="15" y="233"/>
                      </a:cubicBezTo>
                      <a:cubicBezTo>
                        <a:pt x="14" y="223"/>
                        <a:pt x="19" y="215"/>
                        <a:pt x="22" y="206"/>
                      </a:cubicBezTo>
                      <a:cubicBezTo>
                        <a:pt x="24" y="204"/>
                        <a:pt x="27" y="202"/>
                        <a:pt x="26" y="199"/>
                      </a:cubicBezTo>
                      <a:cubicBezTo>
                        <a:pt x="25" y="197"/>
                        <a:pt x="24" y="195"/>
                        <a:pt x="26" y="193"/>
                      </a:cubicBezTo>
                      <a:cubicBezTo>
                        <a:pt x="23" y="191"/>
                        <a:pt x="21" y="193"/>
                        <a:pt x="19" y="195"/>
                      </a:cubicBezTo>
                      <a:cubicBezTo>
                        <a:pt x="17" y="196"/>
                        <a:pt x="15" y="198"/>
                        <a:pt x="12" y="197"/>
                      </a:cubicBezTo>
                      <a:cubicBezTo>
                        <a:pt x="10" y="197"/>
                        <a:pt x="9" y="199"/>
                        <a:pt x="6" y="202"/>
                      </a:cubicBezTo>
                      <a:cubicBezTo>
                        <a:pt x="6" y="202"/>
                        <a:pt x="7" y="200"/>
                        <a:pt x="6" y="197"/>
                      </a:cubicBezTo>
                      <a:cubicBezTo>
                        <a:pt x="7" y="194"/>
                        <a:pt x="9" y="190"/>
                        <a:pt x="12" y="188"/>
                      </a:cubicBezTo>
                      <a:cubicBezTo>
                        <a:pt x="11" y="193"/>
                        <a:pt x="15" y="194"/>
                        <a:pt x="16" y="192"/>
                      </a:cubicBezTo>
                      <a:cubicBezTo>
                        <a:pt x="19" y="191"/>
                        <a:pt x="17" y="186"/>
                        <a:pt x="15" y="182"/>
                      </a:cubicBezTo>
                      <a:cubicBezTo>
                        <a:pt x="17" y="178"/>
                        <a:pt x="15" y="174"/>
                        <a:pt x="14" y="170"/>
                      </a:cubicBezTo>
                      <a:cubicBezTo>
                        <a:pt x="13" y="166"/>
                        <a:pt x="14" y="163"/>
                        <a:pt x="14" y="160"/>
                      </a:cubicBezTo>
                      <a:cubicBezTo>
                        <a:pt x="16" y="161"/>
                        <a:pt x="19" y="161"/>
                        <a:pt x="22" y="161"/>
                      </a:cubicBezTo>
                      <a:cubicBezTo>
                        <a:pt x="23" y="157"/>
                        <a:pt x="21" y="151"/>
                        <a:pt x="20" y="149"/>
                      </a:cubicBezTo>
                      <a:cubicBezTo>
                        <a:pt x="19" y="149"/>
                        <a:pt x="17" y="150"/>
                        <a:pt x="16" y="151"/>
                      </a:cubicBezTo>
                      <a:cubicBezTo>
                        <a:pt x="15" y="152"/>
                        <a:pt x="14" y="153"/>
                        <a:pt x="12" y="151"/>
                      </a:cubicBezTo>
                      <a:cubicBezTo>
                        <a:pt x="13" y="149"/>
                        <a:pt x="12" y="146"/>
                        <a:pt x="11" y="143"/>
                      </a:cubicBezTo>
                      <a:cubicBezTo>
                        <a:pt x="11" y="139"/>
                        <a:pt x="11" y="136"/>
                        <a:pt x="17" y="135"/>
                      </a:cubicBezTo>
                      <a:cubicBezTo>
                        <a:pt x="17" y="134"/>
                        <a:pt x="15" y="132"/>
                        <a:pt x="13" y="131"/>
                      </a:cubicBezTo>
                      <a:cubicBezTo>
                        <a:pt x="8" y="121"/>
                        <a:pt x="8" y="108"/>
                        <a:pt x="6" y="97"/>
                      </a:cubicBezTo>
                      <a:cubicBezTo>
                        <a:pt x="3" y="92"/>
                        <a:pt x="2" y="89"/>
                        <a:pt x="1" y="81"/>
                      </a:cubicBezTo>
                      <a:cubicBezTo>
                        <a:pt x="0" y="77"/>
                        <a:pt x="0" y="72"/>
                        <a:pt x="0" y="67"/>
                      </a:cubicBezTo>
                      <a:cubicBezTo>
                        <a:pt x="4" y="64"/>
                        <a:pt x="2" y="61"/>
                        <a:pt x="1" y="53"/>
                      </a:cubicBezTo>
                      <a:cubicBezTo>
                        <a:pt x="0" y="47"/>
                        <a:pt x="2" y="38"/>
                        <a:pt x="2" y="34"/>
                      </a:cubicBezTo>
                      <a:cubicBezTo>
                        <a:pt x="5" y="26"/>
                        <a:pt x="12" y="17"/>
                        <a:pt x="17" y="8"/>
                      </a:cubicBezTo>
                      <a:cubicBezTo>
                        <a:pt x="19" y="8"/>
                        <a:pt x="22" y="8"/>
                        <a:pt x="22" y="5"/>
                      </a:cubicBezTo>
                      <a:cubicBezTo>
                        <a:pt x="22" y="3"/>
                        <a:pt x="25" y="2"/>
                        <a:pt x="26" y="0"/>
                      </a:cubicBezTo>
                      <a:cubicBezTo>
                        <a:pt x="28" y="1"/>
                        <a:pt x="27" y="4"/>
                        <a:pt x="27" y="5"/>
                      </a:cubicBezTo>
                      <a:cubicBezTo>
                        <a:pt x="27" y="8"/>
                        <a:pt x="26" y="11"/>
                        <a:pt x="28" y="13"/>
                      </a:cubicBezTo>
                      <a:cubicBezTo>
                        <a:pt x="27" y="19"/>
                        <a:pt x="22" y="15"/>
                        <a:pt x="18" y="21"/>
                      </a:cubicBezTo>
                      <a:cubicBezTo>
                        <a:pt x="19" y="23"/>
                        <a:pt x="19" y="25"/>
                        <a:pt x="21" y="27"/>
                      </a:cubicBezTo>
                      <a:cubicBezTo>
                        <a:pt x="23" y="24"/>
                        <a:pt x="25" y="23"/>
                        <a:pt x="26" y="24"/>
                      </a:cubicBezTo>
                      <a:cubicBezTo>
                        <a:pt x="28" y="25"/>
                        <a:pt x="28" y="29"/>
                        <a:pt x="29" y="31"/>
                      </a:cubicBezTo>
                      <a:cubicBezTo>
                        <a:pt x="28" y="37"/>
                        <a:pt x="29" y="41"/>
                        <a:pt x="28" y="44"/>
                      </a:cubicBezTo>
                      <a:cubicBezTo>
                        <a:pt x="33" y="62"/>
                        <a:pt x="35" y="70"/>
                        <a:pt x="37" y="90"/>
                      </a:cubicBezTo>
                      <a:cubicBezTo>
                        <a:pt x="36" y="93"/>
                        <a:pt x="39" y="106"/>
                        <a:pt x="42" y="108"/>
                      </a:cubicBezTo>
                      <a:cubicBezTo>
                        <a:pt x="50" y="99"/>
                        <a:pt x="45" y="90"/>
                        <a:pt x="49" y="80"/>
                      </a:cubicBezTo>
                      <a:cubicBezTo>
                        <a:pt x="52" y="77"/>
                        <a:pt x="51" y="82"/>
                        <a:pt x="54" y="83"/>
                      </a:cubicBezTo>
                      <a:cubicBezTo>
                        <a:pt x="58" y="78"/>
                        <a:pt x="61" y="75"/>
                        <a:pt x="64" y="81"/>
                      </a:cubicBezTo>
                      <a:cubicBezTo>
                        <a:pt x="69" y="77"/>
                        <a:pt x="67" y="72"/>
                        <a:pt x="73" y="74"/>
                      </a:cubicBezTo>
                      <a:cubicBezTo>
                        <a:pt x="76" y="78"/>
                        <a:pt x="69" y="82"/>
                        <a:pt x="68" y="86"/>
                      </a:cubicBezTo>
                      <a:cubicBezTo>
                        <a:pt x="65" y="93"/>
                        <a:pt x="71" y="93"/>
                        <a:pt x="72" y="98"/>
                      </a:cubicBezTo>
                      <a:cubicBezTo>
                        <a:pt x="75" y="100"/>
                        <a:pt x="86" y="106"/>
                        <a:pt x="84" y="96"/>
                      </a:cubicBezTo>
                      <a:cubicBezTo>
                        <a:pt x="92" y="95"/>
                        <a:pt x="102" y="101"/>
                        <a:pt x="105" y="90"/>
                      </a:cubicBezTo>
                      <a:cubicBezTo>
                        <a:pt x="110" y="91"/>
                        <a:pt x="113" y="85"/>
                        <a:pt x="113" y="80"/>
                      </a:cubicBezTo>
                      <a:cubicBezTo>
                        <a:pt x="117" y="76"/>
                        <a:pt x="116" y="88"/>
                        <a:pt x="121" y="82"/>
                      </a:cubicBezTo>
                      <a:cubicBezTo>
                        <a:pt x="121" y="76"/>
                        <a:pt x="130" y="74"/>
                        <a:pt x="136" y="73"/>
                      </a:cubicBezTo>
                      <a:cubicBezTo>
                        <a:pt x="147" y="73"/>
                        <a:pt x="149" y="75"/>
                        <a:pt x="147" y="82"/>
                      </a:cubicBezTo>
                      <a:cubicBezTo>
                        <a:pt x="147" y="84"/>
                        <a:pt x="144" y="89"/>
                        <a:pt x="149" y="91"/>
                      </a:cubicBezTo>
                      <a:cubicBezTo>
                        <a:pt x="144" y="97"/>
                        <a:pt x="148" y="100"/>
                        <a:pt x="149" y="106"/>
                      </a:cubicBezTo>
                      <a:cubicBezTo>
                        <a:pt x="152" y="104"/>
                        <a:pt x="154" y="99"/>
                        <a:pt x="158" y="102"/>
                      </a:cubicBezTo>
                      <a:cubicBezTo>
                        <a:pt x="161" y="106"/>
                        <a:pt x="151" y="109"/>
                        <a:pt x="158" y="113"/>
                      </a:cubicBezTo>
                      <a:cubicBezTo>
                        <a:pt x="156" y="115"/>
                        <a:pt x="156" y="117"/>
                        <a:pt x="158" y="119"/>
                      </a:cubicBezTo>
                      <a:cubicBezTo>
                        <a:pt x="161" y="114"/>
                        <a:pt x="163" y="114"/>
                        <a:pt x="166" y="110"/>
                      </a:cubicBezTo>
                      <a:cubicBezTo>
                        <a:pt x="168" y="115"/>
                        <a:pt x="172" y="107"/>
                        <a:pt x="171" y="10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9" name="Freeform 672">
                  <a:extLst>
                    <a:ext uri="{FF2B5EF4-FFF2-40B4-BE49-F238E27FC236}">
                      <a16:creationId xmlns:a16="http://schemas.microsoft.com/office/drawing/2014/main" id="{11B086F4-0A34-4C46-9E95-0440ECFDCA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7" y="1528"/>
                  <a:ext cx="8" cy="18"/>
                </a:xfrm>
                <a:custGeom>
                  <a:avLst/>
                  <a:gdLst>
                    <a:gd name="T0" fmla="*/ 11 w 14"/>
                    <a:gd name="T1" fmla="*/ 14 h 29"/>
                    <a:gd name="T2" fmla="*/ 7 w 14"/>
                    <a:gd name="T3" fmla="*/ 25 h 29"/>
                    <a:gd name="T4" fmla="*/ 0 w 14"/>
                    <a:gd name="T5" fmla="*/ 2 h 29"/>
                    <a:gd name="T6" fmla="*/ 11 w 14"/>
                    <a:gd name="T7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29">
                      <a:moveTo>
                        <a:pt x="11" y="14"/>
                      </a:moveTo>
                      <a:cubicBezTo>
                        <a:pt x="14" y="28"/>
                        <a:pt x="13" y="29"/>
                        <a:pt x="7" y="25"/>
                      </a:cubicBezTo>
                      <a:cubicBezTo>
                        <a:pt x="4" y="16"/>
                        <a:pt x="3" y="10"/>
                        <a:pt x="0" y="2"/>
                      </a:cubicBezTo>
                      <a:cubicBezTo>
                        <a:pt x="2" y="0"/>
                        <a:pt x="4" y="2"/>
                        <a:pt x="11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0" name="Freeform 673">
                  <a:extLst>
                    <a:ext uri="{FF2B5EF4-FFF2-40B4-BE49-F238E27FC236}">
                      <a16:creationId xmlns:a16="http://schemas.microsoft.com/office/drawing/2014/main" id="{D90DD51B-5264-42FF-A49F-763051105A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6" y="1531"/>
                  <a:ext cx="7" cy="8"/>
                </a:xfrm>
                <a:custGeom>
                  <a:avLst/>
                  <a:gdLst>
                    <a:gd name="T0" fmla="*/ 0 w 11"/>
                    <a:gd name="T1" fmla="*/ 13 h 13"/>
                    <a:gd name="T2" fmla="*/ 4 w 11"/>
                    <a:gd name="T3" fmla="*/ 3 h 13"/>
                    <a:gd name="T4" fmla="*/ 11 w 11"/>
                    <a:gd name="T5" fmla="*/ 2 h 13"/>
                    <a:gd name="T6" fmla="*/ 0 w 11"/>
                    <a:gd name="T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3">
                      <a:moveTo>
                        <a:pt x="0" y="13"/>
                      </a:moveTo>
                      <a:cubicBezTo>
                        <a:pt x="2" y="9"/>
                        <a:pt x="3" y="7"/>
                        <a:pt x="4" y="3"/>
                      </a:cubicBezTo>
                      <a:cubicBezTo>
                        <a:pt x="5" y="3"/>
                        <a:pt x="9" y="0"/>
                        <a:pt x="11" y="2"/>
                      </a:cubicBezTo>
                      <a:cubicBezTo>
                        <a:pt x="7" y="7"/>
                        <a:pt x="5" y="8"/>
                        <a:pt x="0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1" name="Freeform 674">
                  <a:extLst>
                    <a:ext uri="{FF2B5EF4-FFF2-40B4-BE49-F238E27FC236}">
                      <a16:creationId xmlns:a16="http://schemas.microsoft.com/office/drawing/2014/main" id="{5A3A4A09-2FB5-4636-ACFD-B38B545558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68" y="1536"/>
                  <a:ext cx="16" cy="31"/>
                </a:xfrm>
                <a:custGeom>
                  <a:avLst/>
                  <a:gdLst>
                    <a:gd name="T0" fmla="*/ 21 w 26"/>
                    <a:gd name="T1" fmla="*/ 21 h 51"/>
                    <a:gd name="T2" fmla="*/ 23 w 26"/>
                    <a:gd name="T3" fmla="*/ 14 h 51"/>
                    <a:gd name="T4" fmla="*/ 11 w 26"/>
                    <a:gd name="T5" fmla="*/ 24 h 51"/>
                    <a:gd name="T6" fmla="*/ 6 w 26"/>
                    <a:gd name="T7" fmla="*/ 38 h 51"/>
                    <a:gd name="T8" fmla="*/ 3 w 26"/>
                    <a:gd name="T9" fmla="*/ 45 h 51"/>
                    <a:gd name="T10" fmla="*/ 12 w 26"/>
                    <a:gd name="T11" fmla="*/ 40 h 51"/>
                    <a:gd name="T12" fmla="*/ 15 w 26"/>
                    <a:gd name="T13" fmla="*/ 41 h 51"/>
                    <a:gd name="T14" fmla="*/ 21 w 26"/>
                    <a:gd name="T15" fmla="*/ 2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51">
                      <a:moveTo>
                        <a:pt x="21" y="21"/>
                      </a:moveTo>
                      <a:cubicBezTo>
                        <a:pt x="19" y="18"/>
                        <a:pt x="26" y="17"/>
                        <a:pt x="23" y="14"/>
                      </a:cubicBezTo>
                      <a:cubicBezTo>
                        <a:pt x="4" y="0"/>
                        <a:pt x="26" y="30"/>
                        <a:pt x="11" y="24"/>
                      </a:cubicBezTo>
                      <a:cubicBezTo>
                        <a:pt x="14" y="30"/>
                        <a:pt x="7" y="32"/>
                        <a:pt x="6" y="38"/>
                      </a:cubicBezTo>
                      <a:cubicBezTo>
                        <a:pt x="3" y="39"/>
                        <a:pt x="0" y="42"/>
                        <a:pt x="3" y="45"/>
                      </a:cubicBezTo>
                      <a:cubicBezTo>
                        <a:pt x="9" y="51"/>
                        <a:pt x="9" y="41"/>
                        <a:pt x="12" y="40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31"/>
                        <a:pt x="24" y="29"/>
                        <a:pt x="21" y="2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2" name="Freeform 675">
                  <a:extLst>
                    <a:ext uri="{FF2B5EF4-FFF2-40B4-BE49-F238E27FC236}">
                      <a16:creationId xmlns:a16="http://schemas.microsoft.com/office/drawing/2014/main" id="{1EFC3C0E-D582-408D-A9A9-F29FD8E2E5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1" y="1546"/>
                  <a:ext cx="3" cy="8"/>
                </a:xfrm>
                <a:custGeom>
                  <a:avLst/>
                  <a:gdLst>
                    <a:gd name="T0" fmla="*/ 4 w 6"/>
                    <a:gd name="T1" fmla="*/ 11 h 13"/>
                    <a:gd name="T2" fmla="*/ 0 w 6"/>
                    <a:gd name="T3" fmla="*/ 6 h 13"/>
                    <a:gd name="T4" fmla="*/ 3 w 6"/>
                    <a:gd name="T5" fmla="*/ 0 h 13"/>
                    <a:gd name="T6" fmla="*/ 4 w 6"/>
                    <a:gd name="T7" fmla="*/ 1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3">
                      <a:moveTo>
                        <a:pt x="4" y="11"/>
                      </a:moveTo>
                      <a:cubicBezTo>
                        <a:pt x="1" y="13"/>
                        <a:pt x="0" y="7"/>
                        <a:pt x="0" y="6"/>
                      </a:cubicBezTo>
                      <a:cubicBezTo>
                        <a:pt x="2" y="4"/>
                        <a:pt x="0" y="1"/>
                        <a:pt x="3" y="0"/>
                      </a:cubicBezTo>
                      <a:cubicBezTo>
                        <a:pt x="6" y="2"/>
                        <a:pt x="6" y="8"/>
                        <a:pt x="4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3" name="Freeform 676">
                  <a:extLst>
                    <a:ext uri="{FF2B5EF4-FFF2-40B4-BE49-F238E27FC236}">
                      <a16:creationId xmlns:a16="http://schemas.microsoft.com/office/drawing/2014/main" id="{F79BA545-B682-4576-AEE1-D11C3C48F2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69" y="1549"/>
                  <a:ext cx="5" cy="6"/>
                </a:xfrm>
                <a:custGeom>
                  <a:avLst/>
                  <a:gdLst>
                    <a:gd name="T0" fmla="*/ 8 w 9"/>
                    <a:gd name="T1" fmla="*/ 3 h 10"/>
                    <a:gd name="T2" fmla="*/ 1 w 9"/>
                    <a:gd name="T3" fmla="*/ 6 h 10"/>
                    <a:gd name="T4" fmla="*/ 5 w 9"/>
                    <a:gd name="T5" fmla="*/ 0 h 10"/>
                    <a:gd name="T6" fmla="*/ 8 w 9"/>
                    <a:gd name="T7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0">
                      <a:moveTo>
                        <a:pt x="8" y="3"/>
                      </a:moveTo>
                      <a:cubicBezTo>
                        <a:pt x="6" y="4"/>
                        <a:pt x="4" y="10"/>
                        <a:pt x="1" y="6"/>
                      </a:cubicBezTo>
                      <a:cubicBezTo>
                        <a:pt x="0" y="3"/>
                        <a:pt x="3" y="3"/>
                        <a:pt x="5" y="0"/>
                      </a:cubicBezTo>
                      <a:cubicBezTo>
                        <a:pt x="6" y="0"/>
                        <a:pt x="9" y="0"/>
                        <a:pt x="8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4" name="Freeform 677">
                  <a:extLst>
                    <a:ext uri="{FF2B5EF4-FFF2-40B4-BE49-F238E27FC236}">
                      <a16:creationId xmlns:a16="http://schemas.microsoft.com/office/drawing/2014/main" id="{2D953119-F235-402C-BAEA-1A89A76AE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9" y="1560"/>
                  <a:ext cx="5" cy="9"/>
                </a:xfrm>
                <a:custGeom>
                  <a:avLst/>
                  <a:gdLst>
                    <a:gd name="T0" fmla="*/ 6 w 8"/>
                    <a:gd name="T1" fmla="*/ 15 h 15"/>
                    <a:gd name="T2" fmla="*/ 8 w 8"/>
                    <a:gd name="T3" fmla="*/ 10 h 15"/>
                    <a:gd name="T4" fmla="*/ 3 w 8"/>
                    <a:gd name="T5" fmla="*/ 0 h 15"/>
                    <a:gd name="T6" fmla="*/ 6 w 8"/>
                    <a:gd name="T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5">
                      <a:moveTo>
                        <a:pt x="6" y="15"/>
                      </a:moveTo>
                      <a:cubicBezTo>
                        <a:pt x="7" y="13"/>
                        <a:pt x="8" y="11"/>
                        <a:pt x="8" y="10"/>
                      </a:cubicBezTo>
                      <a:cubicBezTo>
                        <a:pt x="6" y="6"/>
                        <a:pt x="4" y="3"/>
                        <a:pt x="3" y="0"/>
                      </a:cubicBezTo>
                      <a:cubicBezTo>
                        <a:pt x="0" y="7"/>
                        <a:pt x="2" y="13"/>
                        <a:pt x="6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5" name="Freeform 678">
                  <a:extLst>
                    <a:ext uri="{FF2B5EF4-FFF2-40B4-BE49-F238E27FC236}">
                      <a16:creationId xmlns:a16="http://schemas.microsoft.com/office/drawing/2014/main" id="{6F7FE468-ABAA-4266-AB0B-40CB455B8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08" y="1557"/>
                  <a:ext cx="5" cy="10"/>
                </a:xfrm>
                <a:custGeom>
                  <a:avLst/>
                  <a:gdLst>
                    <a:gd name="T0" fmla="*/ 7 w 8"/>
                    <a:gd name="T1" fmla="*/ 8 h 15"/>
                    <a:gd name="T2" fmla="*/ 0 w 8"/>
                    <a:gd name="T3" fmla="*/ 15 h 15"/>
                    <a:gd name="T4" fmla="*/ 3 w 8"/>
                    <a:gd name="T5" fmla="*/ 1 h 15"/>
                    <a:gd name="T6" fmla="*/ 5 w 8"/>
                    <a:gd name="T7" fmla="*/ 4 h 15"/>
                    <a:gd name="T8" fmla="*/ 7 w 8"/>
                    <a:gd name="T9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7" y="8"/>
                      </a:moveTo>
                      <a:cubicBezTo>
                        <a:pt x="4" y="9"/>
                        <a:pt x="3" y="10"/>
                        <a:pt x="0" y="15"/>
                      </a:cubicBezTo>
                      <a:cubicBezTo>
                        <a:pt x="0" y="6"/>
                        <a:pt x="1" y="2"/>
                        <a:pt x="3" y="1"/>
                      </a:cubicBezTo>
                      <a:cubicBezTo>
                        <a:pt x="5" y="0"/>
                        <a:pt x="7" y="2"/>
                        <a:pt x="5" y="4"/>
                      </a:cubicBezTo>
                      <a:cubicBezTo>
                        <a:pt x="7" y="5"/>
                        <a:pt x="8" y="6"/>
                        <a:pt x="7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6" name="Freeform 679">
                  <a:extLst>
                    <a:ext uri="{FF2B5EF4-FFF2-40B4-BE49-F238E27FC236}">
                      <a16:creationId xmlns:a16="http://schemas.microsoft.com/office/drawing/2014/main" id="{8F34E1A9-F160-4367-97A9-720ABE78FF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5" y="1562"/>
                  <a:ext cx="3" cy="7"/>
                </a:xfrm>
                <a:custGeom>
                  <a:avLst/>
                  <a:gdLst>
                    <a:gd name="T0" fmla="*/ 1 w 5"/>
                    <a:gd name="T1" fmla="*/ 10 h 11"/>
                    <a:gd name="T2" fmla="*/ 3 w 5"/>
                    <a:gd name="T3" fmla="*/ 0 h 11"/>
                    <a:gd name="T4" fmla="*/ 5 w 5"/>
                    <a:gd name="T5" fmla="*/ 0 h 11"/>
                    <a:gd name="T6" fmla="*/ 1 w 5"/>
                    <a:gd name="T7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1">
                      <a:moveTo>
                        <a:pt x="1" y="10"/>
                      </a:moveTo>
                      <a:cubicBezTo>
                        <a:pt x="0" y="8"/>
                        <a:pt x="1" y="1"/>
                        <a:pt x="3" y="0"/>
                      </a:cubicBezTo>
                      <a:cubicBezTo>
                        <a:pt x="4" y="0"/>
                        <a:pt x="5" y="0"/>
                        <a:pt x="5" y="0"/>
                      </a:cubicBezTo>
                      <a:cubicBezTo>
                        <a:pt x="5" y="3"/>
                        <a:pt x="1" y="11"/>
                        <a:pt x="1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7" name="Freeform 680">
                  <a:extLst>
                    <a:ext uri="{FF2B5EF4-FFF2-40B4-BE49-F238E27FC236}">
                      <a16:creationId xmlns:a16="http://schemas.microsoft.com/office/drawing/2014/main" id="{A4EBFE5A-1DC3-446F-8F07-199FA87DFD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1" y="1587"/>
                  <a:ext cx="7" cy="8"/>
                </a:xfrm>
                <a:custGeom>
                  <a:avLst/>
                  <a:gdLst>
                    <a:gd name="T0" fmla="*/ 5 w 11"/>
                    <a:gd name="T1" fmla="*/ 7 h 12"/>
                    <a:gd name="T2" fmla="*/ 0 w 11"/>
                    <a:gd name="T3" fmla="*/ 5 h 12"/>
                    <a:gd name="T4" fmla="*/ 7 w 11"/>
                    <a:gd name="T5" fmla="*/ 0 h 12"/>
                    <a:gd name="T6" fmla="*/ 5 w 11"/>
                    <a:gd name="T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2">
                      <a:moveTo>
                        <a:pt x="5" y="7"/>
                      </a:moveTo>
                      <a:cubicBezTo>
                        <a:pt x="3" y="12"/>
                        <a:pt x="1" y="7"/>
                        <a:pt x="0" y="5"/>
                      </a:cubicBezTo>
                      <a:cubicBezTo>
                        <a:pt x="2" y="3"/>
                        <a:pt x="5" y="0"/>
                        <a:pt x="7" y="0"/>
                      </a:cubicBezTo>
                      <a:cubicBezTo>
                        <a:pt x="11" y="0"/>
                        <a:pt x="6" y="4"/>
                        <a:pt x="5" y="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8" name="Freeform 681">
                  <a:extLst>
                    <a:ext uri="{FF2B5EF4-FFF2-40B4-BE49-F238E27FC236}">
                      <a16:creationId xmlns:a16="http://schemas.microsoft.com/office/drawing/2014/main" id="{778C4999-B6E9-4136-A2F0-317134B616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7" y="1598"/>
                  <a:ext cx="4" cy="7"/>
                </a:xfrm>
                <a:custGeom>
                  <a:avLst/>
                  <a:gdLst>
                    <a:gd name="T0" fmla="*/ 5 w 6"/>
                    <a:gd name="T1" fmla="*/ 10 h 11"/>
                    <a:gd name="T2" fmla="*/ 5 w 6"/>
                    <a:gd name="T3" fmla="*/ 0 h 11"/>
                    <a:gd name="T4" fmla="*/ 5 w 6"/>
                    <a:gd name="T5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1">
                      <a:moveTo>
                        <a:pt x="5" y="10"/>
                      </a:moveTo>
                      <a:cubicBezTo>
                        <a:pt x="0" y="11"/>
                        <a:pt x="0" y="2"/>
                        <a:pt x="5" y="0"/>
                      </a:cubicBezTo>
                      <a:cubicBezTo>
                        <a:pt x="6" y="3"/>
                        <a:pt x="6" y="8"/>
                        <a:pt x="5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9" name="Freeform 682">
                  <a:extLst>
                    <a:ext uri="{FF2B5EF4-FFF2-40B4-BE49-F238E27FC236}">
                      <a16:creationId xmlns:a16="http://schemas.microsoft.com/office/drawing/2014/main" id="{0AFA22B9-3750-42D5-B3AC-B61D0017D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1646"/>
                  <a:ext cx="61" cy="16"/>
                </a:xfrm>
                <a:custGeom>
                  <a:avLst/>
                  <a:gdLst>
                    <a:gd name="T0" fmla="*/ 87 w 98"/>
                    <a:gd name="T1" fmla="*/ 4 h 26"/>
                    <a:gd name="T2" fmla="*/ 46 w 98"/>
                    <a:gd name="T3" fmla="*/ 0 h 26"/>
                    <a:gd name="T4" fmla="*/ 20 w 98"/>
                    <a:gd name="T5" fmla="*/ 4 h 26"/>
                    <a:gd name="T6" fmla="*/ 0 w 98"/>
                    <a:gd name="T7" fmla="*/ 14 h 26"/>
                    <a:gd name="T8" fmla="*/ 25 w 98"/>
                    <a:gd name="T9" fmla="*/ 18 h 26"/>
                    <a:gd name="T10" fmla="*/ 39 w 98"/>
                    <a:gd name="T11" fmla="*/ 26 h 26"/>
                    <a:gd name="T12" fmla="*/ 96 w 98"/>
                    <a:gd name="T13" fmla="*/ 14 h 26"/>
                    <a:gd name="T14" fmla="*/ 87 w 98"/>
                    <a:gd name="T15" fmla="*/ 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26">
                      <a:moveTo>
                        <a:pt x="87" y="4"/>
                      </a:moveTo>
                      <a:cubicBezTo>
                        <a:pt x="76" y="3"/>
                        <a:pt x="58" y="3"/>
                        <a:pt x="46" y="0"/>
                      </a:cubicBezTo>
                      <a:cubicBezTo>
                        <a:pt x="37" y="2"/>
                        <a:pt x="29" y="6"/>
                        <a:pt x="20" y="4"/>
                      </a:cubicBezTo>
                      <a:cubicBezTo>
                        <a:pt x="12" y="6"/>
                        <a:pt x="5" y="8"/>
                        <a:pt x="0" y="14"/>
                      </a:cubicBezTo>
                      <a:cubicBezTo>
                        <a:pt x="4" y="21"/>
                        <a:pt x="17" y="12"/>
                        <a:pt x="25" y="18"/>
                      </a:cubicBezTo>
                      <a:cubicBezTo>
                        <a:pt x="30" y="19"/>
                        <a:pt x="34" y="23"/>
                        <a:pt x="39" y="26"/>
                      </a:cubicBezTo>
                      <a:cubicBezTo>
                        <a:pt x="58" y="23"/>
                        <a:pt x="79" y="24"/>
                        <a:pt x="96" y="14"/>
                      </a:cubicBezTo>
                      <a:cubicBezTo>
                        <a:pt x="98" y="10"/>
                        <a:pt x="92" y="4"/>
                        <a:pt x="87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0" name="Freeform 683">
                  <a:extLst>
                    <a:ext uri="{FF2B5EF4-FFF2-40B4-BE49-F238E27FC236}">
                      <a16:creationId xmlns:a16="http://schemas.microsoft.com/office/drawing/2014/main" id="{5A0CE121-0300-4CD5-A1AD-92951EC5A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84" y="1648"/>
                  <a:ext cx="29" cy="18"/>
                </a:xfrm>
                <a:custGeom>
                  <a:avLst/>
                  <a:gdLst>
                    <a:gd name="T0" fmla="*/ 46 w 46"/>
                    <a:gd name="T1" fmla="*/ 25 h 29"/>
                    <a:gd name="T2" fmla="*/ 42 w 46"/>
                    <a:gd name="T3" fmla="*/ 29 h 29"/>
                    <a:gd name="T4" fmla="*/ 4 w 46"/>
                    <a:gd name="T5" fmla="*/ 21 h 29"/>
                    <a:gd name="T6" fmla="*/ 4 w 46"/>
                    <a:gd name="T7" fmla="*/ 11 h 29"/>
                    <a:gd name="T8" fmla="*/ 46 w 46"/>
                    <a:gd name="T9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29">
                      <a:moveTo>
                        <a:pt x="46" y="25"/>
                      </a:moveTo>
                      <a:cubicBezTo>
                        <a:pt x="46" y="27"/>
                        <a:pt x="43" y="29"/>
                        <a:pt x="42" y="29"/>
                      </a:cubicBezTo>
                      <a:cubicBezTo>
                        <a:pt x="28" y="24"/>
                        <a:pt x="18" y="26"/>
                        <a:pt x="4" y="21"/>
                      </a:cubicBezTo>
                      <a:cubicBezTo>
                        <a:pt x="0" y="19"/>
                        <a:pt x="2" y="13"/>
                        <a:pt x="4" y="11"/>
                      </a:cubicBezTo>
                      <a:cubicBezTo>
                        <a:pt x="19" y="0"/>
                        <a:pt x="39" y="8"/>
                        <a:pt x="46" y="2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1" name="Freeform 684">
                  <a:extLst>
                    <a:ext uri="{FF2B5EF4-FFF2-40B4-BE49-F238E27FC236}">
                      <a16:creationId xmlns:a16="http://schemas.microsoft.com/office/drawing/2014/main" id="{C07A81D8-E86C-4018-BBE2-0714884C21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8" y="1665"/>
                  <a:ext cx="6" cy="7"/>
                </a:xfrm>
                <a:custGeom>
                  <a:avLst/>
                  <a:gdLst>
                    <a:gd name="T0" fmla="*/ 9 w 10"/>
                    <a:gd name="T1" fmla="*/ 5 h 12"/>
                    <a:gd name="T2" fmla="*/ 8 w 10"/>
                    <a:gd name="T3" fmla="*/ 12 h 12"/>
                    <a:gd name="T4" fmla="*/ 3 w 10"/>
                    <a:gd name="T5" fmla="*/ 0 h 12"/>
                    <a:gd name="T6" fmla="*/ 8 w 10"/>
                    <a:gd name="T7" fmla="*/ 1 h 12"/>
                    <a:gd name="T8" fmla="*/ 9 w 10"/>
                    <a:gd name="T9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9" y="5"/>
                      </a:moveTo>
                      <a:cubicBezTo>
                        <a:pt x="9" y="7"/>
                        <a:pt x="9" y="10"/>
                        <a:pt x="8" y="12"/>
                      </a:cubicBezTo>
                      <a:cubicBezTo>
                        <a:pt x="6" y="9"/>
                        <a:pt x="0" y="3"/>
                        <a:pt x="3" y="0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9" y="2"/>
                        <a:pt x="10" y="3"/>
                        <a:pt x="9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2" name="Freeform 685">
                  <a:extLst>
                    <a:ext uri="{FF2B5EF4-FFF2-40B4-BE49-F238E27FC236}">
                      <a16:creationId xmlns:a16="http://schemas.microsoft.com/office/drawing/2014/main" id="{0107A01A-E326-479E-A81E-6C759FD361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31" y="1678"/>
                  <a:ext cx="7" cy="7"/>
                </a:xfrm>
                <a:custGeom>
                  <a:avLst/>
                  <a:gdLst>
                    <a:gd name="T0" fmla="*/ 9 w 12"/>
                    <a:gd name="T1" fmla="*/ 8 h 12"/>
                    <a:gd name="T2" fmla="*/ 1 w 12"/>
                    <a:gd name="T3" fmla="*/ 9 h 12"/>
                    <a:gd name="T4" fmla="*/ 7 w 12"/>
                    <a:gd name="T5" fmla="*/ 1 h 12"/>
                    <a:gd name="T6" fmla="*/ 9 w 12"/>
                    <a:gd name="T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12">
                      <a:moveTo>
                        <a:pt x="9" y="8"/>
                      </a:moveTo>
                      <a:cubicBezTo>
                        <a:pt x="7" y="11"/>
                        <a:pt x="3" y="12"/>
                        <a:pt x="1" y="9"/>
                      </a:cubicBezTo>
                      <a:cubicBezTo>
                        <a:pt x="0" y="4"/>
                        <a:pt x="5" y="4"/>
                        <a:pt x="7" y="1"/>
                      </a:cubicBezTo>
                      <a:cubicBezTo>
                        <a:pt x="12" y="0"/>
                        <a:pt x="10" y="6"/>
                        <a:pt x="9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3" name="Freeform 686">
                  <a:extLst>
                    <a:ext uri="{FF2B5EF4-FFF2-40B4-BE49-F238E27FC236}">
                      <a16:creationId xmlns:a16="http://schemas.microsoft.com/office/drawing/2014/main" id="{86F6B77D-184B-4E66-BC71-BA04C2E681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25" y="1684"/>
                  <a:ext cx="6" cy="11"/>
                </a:xfrm>
                <a:custGeom>
                  <a:avLst/>
                  <a:gdLst>
                    <a:gd name="T0" fmla="*/ 9 w 10"/>
                    <a:gd name="T1" fmla="*/ 13 h 18"/>
                    <a:gd name="T2" fmla="*/ 6 w 10"/>
                    <a:gd name="T3" fmla="*/ 4 h 18"/>
                    <a:gd name="T4" fmla="*/ 1 w 10"/>
                    <a:gd name="T5" fmla="*/ 0 h 18"/>
                    <a:gd name="T6" fmla="*/ 0 w 10"/>
                    <a:gd name="T7" fmla="*/ 3 h 18"/>
                    <a:gd name="T8" fmla="*/ 9 w 10"/>
                    <a:gd name="T9" fmla="*/ 16 h 18"/>
                    <a:gd name="T10" fmla="*/ 9 w 10"/>
                    <a:gd name="T11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8">
                      <a:moveTo>
                        <a:pt x="9" y="13"/>
                      </a:moveTo>
                      <a:cubicBezTo>
                        <a:pt x="8" y="10"/>
                        <a:pt x="7" y="7"/>
                        <a:pt x="6" y="4"/>
                      </a:cubicBezTo>
                      <a:cubicBezTo>
                        <a:pt x="5" y="5"/>
                        <a:pt x="3" y="2"/>
                        <a:pt x="1" y="0"/>
                      </a:cubicBezTo>
                      <a:cubicBezTo>
                        <a:pt x="1" y="1"/>
                        <a:pt x="2" y="2"/>
                        <a:pt x="0" y="3"/>
                      </a:cubicBezTo>
                      <a:cubicBezTo>
                        <a:pt x="3" y="6"/>
                        <a:pt x="6" y="10"/>
                        <a:pt x="9" y="16"/>
                      </a:cubicBezTo>
                      <a:cubicBezTo>
                        <a:pt x="9" y="18"/>
                        <a:pt x="10" y="15"/>
                        <a:pt x="9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4" name="Freeform 687">
                  <a:extLst>
                    <a:ext uri="{FF2B5EF4-FFF2-40B4-BE49-F238E27FC236}">
                      <a16:creationId xmlns:a16="http://schemas.microsoft.com/office/drawing/2014/main" id="{5C19B67E-09FF-4BDF-A896-E99D481DAB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700"/>
                  <a:ext cx="10" cy="16"/>
                </a:xfrm>
                <a:custGeom>
                  <a:avLst/>
                  <a:gdLst>
                    <a:gd name="T0" fmla="*/ 2 w 16"/>
                    <a:gd name="T1" fmla="*/ 24 h 26"/>
                    <a:gd name="T2" fmla="*/ 6 w 16"/>
                    <a:gd name="T3" fmla="*/ 24 h 26"/>
                    <a:gd name="T4" fmla="*/ 8 w 16"/>
                    <a:gd name="T5" fmla="*/ 22 h 26"/>
                    <a:gd name="T6" fmla="*/ 7 w 16"/>
                    <a:gd name="T7" fmla="*/ 20 h 26"/>
                    <a:gd name="T8" fmla="*/ 4 w 16"/>
                    <a:gd name="T9" fmla="*/ 22 h 26"/>
                    <a:gd name="T10" fmla="*/ 5 w 16"/>
                    <a:gd name="T11" fmla="*/ 18 h 26"/>
                    <a:gd name="T12" fmla="*/ 4 w 16"/>
                    <a:gd name="T13" fmla="*/ 12 h 26"/>
                    <a:gd name="T14" fmla="*/ 7 w 16"/>
                    <a:gd name="T15" fmla="*/ 6 h 26"/>
                    <a:gd name="T16" fmla="*/ 12 w 16"/>
                    <a:gd name="T17" fmla="*/ 6 h 26"/>
                    <a:gd name="T18" fmla="*/ 14 w 16"/>
                    <a:gd name="T19" fmla="*/ 6 h 26"/>
                    <a:gd name="T20" fmla="*/ 15 w 16"/>
                    <a:gd name="T21" fmla="*/ 1 h 26"/>
                    <a:gd name="T22" fmla="*/ 13 w 16"/>
                    <a:gd name="T23" fmla="*/ 1 h 26"/>
                    <a:gd name="T24" fmla="*/ 5 w 16"/>
                    <a:gd name="T25" fmla="*/ 7 h 26"/>
                    <a:gd name="T26" fmla="*/ 3 w 16"/>
                    <a:gd name="T27" fmla="*/ 15 h 26"/>
                    <a:gd name="T28" fmla="*/ 2 w 16"/>
                    <a:gd name="T29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26">
                      <a:moveTo>
                        <a:pt x="2" y="24"/>
                      </a:moveTo>
                      <a:cubicBezTo>
                        <a:pt x="2" y="26"/>
                        <a:pt x="3" y="25"/>
                        <a:pt x="6" y="24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8" y="21"/>
                        <a:pt x="8" y="18"/>
                        <a:pt x="7" y="20"/>
                      </a:cubicBezTo>
                      <a:cubicBezTo>
                        <a:pt x="5" y="23"/>
                        <a:pt x="5" y="22"/>
                        <a:pt x="4" y="22"/>
                      </a:cubicBezTo>
                      <a:cubicBezTo>
                        <a:pt x="3" y="21"/>
                        <a:pt x="4" y="21"/>
                        <a:pt x="5" y="18"/>
                      </a:cubicBezTo>
                      <a:cubicBezTo>
                        <a:pt x="7" y="11"/>
                        <a:pt x="4" y="14"/>
                        <a:pt x="4" y="12"/>
                      </a:cubicBezTo>
                      <a:cubicBezTo>
                        <a:pt x="4" y="10"/>
                        <a:pt x="5" y="7"/>
                        <a:pt x="7" y="6"/>
                      </a:cubicBezTo>
                      <a:cubicBezTo>
                        <a:pt x="11" y="2"/>
                        <a:pt x="10" y="3"/>
                        <a:pt x="12" y="6"/>
                      </a:cubicBezTo>
                      <a:cubicBezTo>
                        <a:pt x="14" y="8"/>
                        <a:pt x="13" y="8"/>
                        <a:pt x="14" y="6"/>
                      </a:cubicBezTo>
                      <a:cubicBezTo>
                        <a:pt x="16" y="3"/>
                        <a:pt x="16" y="2"/>
                        <a:pt x="15" y="1"/>
                      </a:cubicBezTo>
                      <a:cubicBezTo>
                        <a:pt x="15" y="0"/>
                        <a:pt x="14" y="1"/>
                        <a:pt x="13" y="1"/>
                      </a:cubicBezTo>
                      <a:cubicBezTo>
                        <a:pt x="10" y="1"/>
                        <a:pt x="5" y="7"/>
                        <a:pt x="5" y="7"/>
                      </a:cubicBezTo>
                      <a:cubicBezTo>
                        <a:pt x="5" y="7"/>
                        <a:pt x="2" y="13"/>
                        <a:pt x="3" y="15"/>
                      </a:cubicBezTo>
                      <a:cubicBezTo>
                        <a:pt x="3" y="17"/>
                        <a:pt x="0" y="22"/>
                        <a:pt x="2" y="2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5" name="Freeform 688">
                  <a:extLst>
                    <a:ext uri="{FF2B5EF4-FFF2-40B4-BE49-F238E27FC236}">
                      <a16:creationId xmlns:a16="http://schemas.microsoft.com/office/drawing/2014/main" id="{17804B01-1C0F-4F70-89AB-9ED6F89E6A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2" y="1713"/>
                  <a:ext cx="3" cy="4"/>
                </a:xfrm>
                <a:custGeom>
                  <a:avLst/>
                  <a:gdLst>
                    <a:gd name="T0" fmla="*/ 4 w 5"/>
                    <a:gd name="T1" fmla="*/ 4 h 6"/>
                    <a:gd name="T2" fmla="*/ 1 w 5"/>
                    <a:gd name="T3" fmla="*/ 5 h 6"/>
                    <a:gd name="T4" fmla="*/ 3 w 5"/>
                    <a:gd name="T5" fmla="*/ 1 h 6"/>
                    <a:gd name="T6" fmla="*/ 4 w 5"/>
                    <a:gd name="T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6">
                      <a:moveTo>
                        <a:pt x="4" y="4"/>
                      </a:moveTo>
                      <a:cubicBezTo>
                        <a:pt x="2" y="5"/>
                        <a:pt x="1" y="6"/>
                        <a:pt x="1" y="5"/>
                      </a:cubicBezTo>
                      <a:cubicBezTo>
                        <a:pt x="1" y="4"/>
                        <a:pt x="0" y="3"/>
                        <a:pt x="3" y="1"/>
                      </a:cubicBezTo>
                      <a:cubicBezTo>
                        <a:pt x="5" y="0"/>
                        <a:pt x="5" y="1"/>
                        <a:pt x="4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6" name="Freeform 689">
                  <a:extLst>
                    <a:ext uri="{FF2B5EF4-FFF2-40B4-BE49-F238E27FC236}">
                      <a16:creationId xmlns:a16="http://schemas.microsoft.com/office/drawing/2014/main" id="{649A4B0F-FBB3-4EB6-A950-BB4B15B78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84" y="1733"/>
                  <a:ext cx="51" cy="25"/>
                </a:xfrm>
                <a:custGeom>
                  <a:avLst/>
                  <a:gdLst>
                    <a:gd name="T0" fmla="*/ 72 w 81"/>
                    <a:gd name="T1" fmla="*/ 23 h 40"/>
                    <a:gd name="T2" fmla="*/ 73 w 81"/>
                    <a:gd name="T3" fmla="*/ 33 h 40"/>
                    <a:gd name="T4" fmla="*/ 67 w 81"/>
                    <a:gd name="T5" fmla="*/ 36 h 40"/>
                    <a:gd name="T6" fmla="*/ 61 w 81"/>
                    <a:gd name="T7" fmla="*/ 35 h 40"/>
                    <a:gd name="T8" fmla="*/ 57 w 81"/>
                    <a:gd name="T9" fmla="*/ 30 h 40"/>
                    <a:gd name="T10" fmla="*/ 25 w 81"/>
                    <a:gd name="T11" fmla="*/ 34 h 40"/>
                    <a:gd name="T12" fmla="*/ 18 w 81"/>
                    <a:gd name="T13" fmla="*/ 37 h 40"/>
                    <a:gd name="T14" fmla="*/ 15 w 81"/>
                    <a:gd name="T15" fmla="*/ 32 h 40"/>
                    <a:gd name="T16" fmla="*/ 6 w 81"/>
                    <a:gd name="T17" fmla="*/ 30 h 40"/>
                    <a:gd name="T18" fmla="*/ 3 w 81"/>
                    <a:gd name="T19" fmla="*/ 26 h 40"/>
                    <a:gd name="T20" fmla="*/ 6 w 81"/>
                    <a:gd name="T21" fmla="*/ 4 h 40"/>
                    <a:gd name="T22" fmla="*/ 10 w 81"/>
                    <a:gd name="T23" fmla="*/ 13 h 40"/>
                    <a:gd name="T24" fmla="*/ 18 w 81"/>
                    <a:gd name="T25" fmla="*/ 21 h 40"/>
                    <a:gd name="T26" fmla="*/ 28 w 81"/>
                    <a:gd name="T27" fmla="*/ 27 h 40"/>
                    <a:gd name="T28" fmla="*/ 30 w 81"/>
                    <a:gd name="T29" fmla="*/ 23 h 40"/>
                    <a:gd name="T30" fmla="*/ 42 w 81"/>
                    <a:gd name="T31" fmla="*/ 21 h 40"/>
                    <a:gd name="T32" fmla="*/ 61 w 81"/>
                    <a:gd name="T33" fmla="*/ 13 h 40"/>
                    <a:gd name="T34" fmla="*/ 81 w 81"/>
                    <a:gd name="T35" fmla="*/ 0 h 40"/>
                    <a:gd name="T36" fmla="*/ 73 w 81"/>
                    <a:gd name="T37" fmla="*/ 14 h 40"/>
                    <a:gd name="T38" fmla="*/ 72 w 81"/>
                    <a:gd name="T39" fmla="*/ 2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1" h="40">
                      <a:moveTo>
                        <a:pt x="72" y="23"/>
                      </a:moveTo>
                      <a:cubicBezTo>
                        <a:pt x="77" y="25"/>
                        <a:pt x="74" y="31"/>
                        <a:pt x="73" y="33"/>
                      </a:cubicBezTo>
                      <a:cubicBezTo>
                        <a:pt x="71" y="34"/>
                        <a:pt x="69" y="35"/>
                        <a:pt x="67" y="36"/>
                      </a:cubicBezTo>
                      <a:cubicBezTo>
                        <a:pt x="65" y="36"/>
                        <a:pt x="63" y="37"/>
                        <a:pt x="61" y="35"/>
                      </a:cubicBezTo>
                      <a:cubicBezTo>
                        <a:pt x="64" y="32"/>
                        <a:pt x="60" y="29"/>
                        <a:pt x="57" y="30"/>
                      </a:cubicBezTo>
                      <a:cubicBezTo>
                        <a:pt x="50" y="40"/>
                        <a:pt x="34" y="36"/>
                        <a:pt x="25" y="34"/>
                      </a:cubicBezTo>
                      <a:cubicBezTo>
                        <a:pt x="23" y="36"/>
                        <a:pt x="21" y="37"/>
                        <a:pt x="18" y="37"/>
                      </a:cubicBezTo>
                      <a:cubicBezTo>
                        <a:pt x="16" y="36"/>
                        <a:pt x="16" y="34"/>
                        <a:pt x="15" y="32"/>
                      </a:cubicBezTo>
                      <a:cubicBezTo>
                        <a:pt x="15" y="29"/>
                        <a:pt x="12" y="27"/>
                        <a:pt x="6" y="30"/>
                      </a:cubicBezTo>
                      <a:cubicBezTo>
                        <a:pt x="3" y="29"/>
                        <a:pt x="3" y="28"/>
                        <a:pt x="3" y="26"/>
                      </a:cubicBezTo>
                      <a:cubicBezTo>
                        <a:pt x="6" y="18"/>
                        <a:pt x="0" y="12"/>
                        <a:pt x="6" y="4"/>
                      </a:cubicBezTo>
                      <a:cubicBezTo>
                        <a:pt x="8" y="8"/>
                        <a:pt x="10" y="10"/>
                        <a:pt x="10" y="13"/>
                      </a:cubicBezTo>
                      <a:cubicBezTo>
                        <a:pt x="10" y="18"/>
                        <a:pt x="11" y="23"/>
                        <a:pt x="18" y="21"/>
                      </a:cubicBezTo>
                      <a:cubicBezTo>
                        <a:pt x="20" y="31"/>
                        <a:pt x="25" y="28"/>
                        <a:pt x="28" y="27"/>
                      </a:cubicBezTo>
                      <a:cubicBezTo>
                        <a:pt x="29" y="26"/>
                        <a:pt x="28" y="24"/>
                        <a:pt x="30" y="23"/>
                      </a:cubicBezTo>
                      <a:cubicBezTo>
                        <a:pt x="33" y="20"/>
                        <a:pt x="38" y="22"/>
                        <a:pt x="42" y="21"/>
                      </a:cubicBezTo>
                      <a:cubicBezTo>
                        <a:pt x="51" y="21"/>
                        <a:pt x="56" y="17"/>
                        <a:pt x="61" y="13"/>
                      </a:cubicBezTo>
                      <a:cubicBezTo>
                        <a:pt x="65" y="10"/>
                        <a:pt x="75" y="4"/>
                        <a:pt x="81" y="0"/>
                      </a:cubicBezTo>
                      <a:cubicBezTo>
                        <a:pt x="81" y="6"/>
                        <a:pt x="76" y="10"/>
                        <a:pt x="73" y="14"/>
                      </a:cubicBezTo>
                      <a:cubicBezTo>
                        <a:pt x="71" y="17"/>
                        <a:pt x="71" y="19"/>
                        <a:pt x="72" y="2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7" name="Freeform 690">
                  <a:extLst>
                    <a:ext uri="{FF2B5EF4-FFF2-40B4-BE49-F238E27FC236}">
                      <a16:creationId xmlns:a16="http://schemas.microsoft.com/office/drawing/2014/main" id="{C60A88C3-EE65-48D2-BA09-48C92D469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1825"/>
                  <a:ext cx="3" cy="5"/>
                </a:xfrm>
                <a:custGeom>
                  <a:avLst/>
                  <a:gdLst>
                    <a:gd name="T0" fmla="*/ 4 w 6"/>
                    <a:gd name="T1" fmla="*/ 5 h 8"/>
                    <a:gd name="T2" fmla="*/ 5 w 6"/>
                    <a:gd name="T3" fmla="*/ 0 h 8"/>
                    <a:gd name="T4" fmla="*/ 4 w 6"/>
                    <a:gd name="T5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8">
                      <a:moveTo>
                        <a:pt x="4" y="5"/>
                      </a:moveTo>
                      <a:cubicBezTo>
                        <a:pt x="0" y="8"/>
                        <a:pt x="1" y="4"/>
                        <a:pt x="5" y="0"/>
                      </a:cubicBezTo>
                      <a:cubicBezTo>
                        <a:pt x="5" y="2"/>
                        <a:pt x="6" y="4"/>
                        <a:pt x="4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8" name="Freeform 691">
                  <a:extLst>
                    <a:ext uri="{FF2B5EF4-FFF2-40B4-BE49-F238E27FC236}">
                      <a16:creationId xmlns:a16="http://schemas.microsoft.com/office/drawing/2014/main" id="{76FF9280-EB55-4865-A384-2E947BA940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29" y="1667"/>
                  <a:ext cx="3" cy="6"/>
                </a:xfrm>
                <a:custGeom>
                  <a:avLst/>
                  <a:gdLst>
                    <a:gd name="T0" fmla="*/ 4 w 5"/>
                    <a:gd name="T1" fmla="*/ 1 h 9"/>
                    <a:gd name="T2" fmla="*/ 3 w 5"/>
                    <a:gd name="T3" fmla="*/ 8 h 9"/>
                    <a:gd name="T4" fmla="*/ 4 w 5"/>
                    <a:gd name="T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9">
                      <a:moveTo>
                        <a:pt x="4" y="1"/>
                      </a:moveTo>
                      <a:cubicBezTo>
                        <a:pt x="1" y="2"/>
                        <a:pt x="0" y="7"/>
                        <a:pt x="3" y="8"/>
                      </a:cubicBezTo>
                      <a:cubicBezTo>
                        <a:pt x="5" y="9"/>
                        <a:pt x="5" y="0"/>
                        <a:pt x="4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9" name="Freeform 692">
                  <a:extLst>
                    <a:ext uri="{FF2B5EF4-FFF2-40B4-BE49-F238E27FC236}">
                      <a16:creationId xmlns:a16="http://schemas.microsoft.com/office/drawing/2014/main" id="{CD35C406-6B43-4041-AED5-9A34EBAE32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4" y="1583"/>
                  <a:ext cx="13" cy="5"/>
                </a:xfrm>
                <a:custGeom>
                  <a:avLst/>
                  <a:gdLst>
                    <a:gd name="T0" fmla="*/ 5 w 21"/>
                    <a:gd name="T1" fmla="*/ 8 h 8"/>
                    <a:gd name="T2" fmla="*/ 6 w 21"/>
                    <a:gd name="T3" fmla="*/ 3 h 8"/>
                    <a:gd name="T4" fmla="*/ 21 w 21"/>
                    <a:gd name="T5" fmla="*/ 2 h 8"/>
                    <a:gd name="T6" fmla="*/ 5 w 21"/>
                    <a:gd name="T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8">
                      <a:moveTo>
                        <a:pt x="5" y="8"/>
                      </a:moveTo>
                      <a:cubicBezTo>
                        <a:pt x="0" y="6"/>
                        <a:pt x="5" y="4"/>
                        <a:pt x="6" y="3"/>
                      </a:cubicBezTo>
                      <a:cubicBezTo>
                        <a:pt x="8" y="4"/>
                        <a:pt x="20" y="0"/>
                        <a:pt x="21" y="2"/>
                      </a:cubicBezTo>
                      <a:cubicBezTo>
                        <a:pt x="17" y="4"/>
                        <a:pt x="9" y="5"/>
                        <a:pt x="5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0" name="Freeform 693">
                  <a:extLst>
                    <a:ext uri="{FF2B5EF4-FFF2-40B4-BE49-F238E27FC236}">
                      <a16:creationId xmlns:a16="http://schemas.microsoft.com/office/drawing/2014/main" id="{B582C374-3CEF-4A63-91FA-BEB7018550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18" y="1701"/>
                  <a:ext cx="33" cy="49"/>
                </a:xfrm>
                <a:custGeom>
                  <a:avLst/>
                  <a:gdLst>
                    <a:gd name="T0" fmla="*/ 28 w 52"/>
                    <a:gd name="T1" fmla="*/ 72 h 79"/>
                    <a:gd name="T2" fmla="*/ 28 w 52"/>
                    <a:gd name="T3" fmla="*/ 73 h 79"/>
                    <a:gd name="T4" fmla="*/ 14 w 52"/>
                    <a:gd name="T5" fmla="*/ 78 h 79"/>
                    <a:gd name="T6" fmla="*/ 0 w 52"/>
                    <a:gd name="T7" fmla="*/ 67 h 79"/>
                    <a:gd name="T8" fmla="*/ 3 w 52"/>
                    <a:gd name="T9" fmla="*/ 5 h 79"/>
                    <a:gd name="T10" fmla="*/ 12 w 52"/>
                    <a:gd name="T11" fmla="*/ 0 h 79"/>
                    <a:gd name="T12" fmla="*/ 14 w 52"/>
                    <a:gd name="T13" fmla="*/ 7 h 79"/>
                    <a:gd name="T14" fmla="*/ 27 w 52"/>
                    <a:gd name="T15" fmla="*/ 34 h 79"/>
                    <a:gd name="T16" fmla="*/ 29 w 52"/>
                    <a:gd name="T17" fmla="*/ 39 h 79"/>
                    <a:gd name="T18" fmla="*/ 24 w 52"/>
                    <a:gd name="T19" fmla="*/ 50 h 79"/>
                    <a:gd name="T20" fmla="*/ 25 w 52"/>
                    <a:gd name="T21" fmla="*/ 54 h 79"/>
                    <a:gd name="T22" fmla="*/ 22 w 52"/>
                    <a:gd name="T23" fmla="*/ 57 h 79"/>
                    <a:gd name="T24" fmla="*/ 23 w 52"/>
                    <a:gd name="T25" fmla="*/ 60 h 79"/>
                    <a:gd name="T26" fmla="*/ 18 w 52"/>
                    <a:gd name="T27" fmla="*/ 67 h 79"/>
                    <a:gd name="T28" fmla="*/ 21 w 52"/>
                    <a:gd name="T29" fmla="*/ 70 h 79"/>
                    <a:gd name="T30" fmla="*/ 26 w 52"/>
                    <a:gd name="T31" fmla="*/ 64 h 79"/>
                    <a:gd name="T32" fmla="*/ 29 w 52"/>
                    <a:gd name="T33" fmla="*/ 64 h 79"/>
                    <a:gd name="T34" fmla="*/ 30 w 52"/>
                    <a:gd name="T35" fmla="*/ 66 h 79"/>
                    <a:gd name="T36" fmla="*/ 31 w 52"/>
                    <a:gd name="T37" fmla="*/ 66 h 79"/>
                    <a:gd name="T38" fmla="*/ 32 w 52"/>
                    <a:gd name="T39" fmla="*/ 64 h 79"/>
                    <a:gd name="T40" fmla="*/ 32 w 52"/>
                    <a:gd name="T41" fmla="*/ 62 h 79"/>
                    <a:gd name="T42" fmla="*/ 39 w 52"/>
                    <a:gd name="T43" fmla="*/ 48 h 79"/>
                    <a:gd name="T44" fmla="*/ 30 w 52"/>
                    <a:gd name="T45" fmla="*/ 55 h 79"/>
                    <a:gd name="T46" fmla="*/ 28 w 52"/>
                    <a:gd name="T47" fmla="*/ 54 h 79"/>
                    <a:gd name="T48" fmla="*/ 33 w 52"/>
                    <a:gd name="T49" fmla="*/ 45 h 79"/>
                    <a:gd name="T50" fmla="*/ 29 w 52"/>
                    <a:gd name="T51" fmla="*/ 47 h 79"/>
                    <a:gd name="T52" fmla="*/ 31 w 52"/>
                    <a:gd name="T53" fmla="*/ 40 h 79"/>
                    <a:gd name="T54" fmla="*/ 34 w 52"/>
                    <a:gd name="T55" fmla="*/ 39 h 79"/>
                    <a:gd name="T56" fmla="*/ 38 w 52"/>
                    <a:gd name="T57" fmla="*/ 42 h 79"/>
                    <a:gd name="T58" fmla="*/ 46 w 52"/>
                    <a:gd name="T59" fmla="*/ 33 h 79"/>
                    <a:gd name="T60" fmla="*/ 52 w 52"/>
                    <a:gd name="T61" fmla="*/ 46 h 79"/>
                    <a:gd name="T62" fmla="*/ 34 w 52"/>
                    <a:gd name="T63" fmla="*/ 70 h 79"/>
                    <a:gd name="T64" fmla="*/ 33 w 52"/>
                    <a:gd name="T65" fmla="*/ 69 h 79"/>
                    <a:gd name="T66" fmla="*/ 30 w 52"/>
                    <a:gd name="T67" fmla="*/ 70 h 79"/>
                    <a:gd name="T68" fmla="*/ 28 w 52"/>
                    <a:gd name="T69" fmla="*/ 72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2" h="79">
                      <a:moveTo>
                        <a:pt x="28" y="72"/>
                      </a:moveTo>
                      <a:cubicBezTo>
                        <a:pt x="28" y="72"/>
                        <a:pt x="28" y="72"/>
                        <a:pt x="28" y="73"/>
                      </a:cubicBezTo>
                      <a:cubicBezTo>
                        <a:pt x="24" y="79"/>
                        <a:pt x="18" y="78"/>
                        <a:pt x="14" y="78"/>
                      </a:cubicBezTo>
                      <a:cubicBezTo>
                        <a:pt x="10" y="74"/>
                        <a:pt x="4" y="72"/>
                        <a:pt x="0" y="67"/>
                      </a:cubicBezTo>
                      <a:cubicBezTo>
                        <a:pt x="2" y="48"/>
                        <a:pt x="6" y="25"/>
                        <a:pt x="3" y="5"/>
                      </a:cubicBezTo>
                      <a:cubicBezTo>
                        <a:pt x="6" y="3"/>
                        <a:pt x="10" y="0"/>
                        <a:pt x="12" y="0"/>
                      </a:cubicBezTo>
                      <a:cubicBezTo>
                        <a:pt x="14" y="0"/>
                        <a:pt x="15" y="3"/>
                        <a:pt x="14" y="7"/>
                      </a:cubicBezTo>
                      <a:cubicBezTo>
                        <a:pt x="25" y="13"/>
                        <a:pt x="24" y="23"/>
                        <a:pt x="27" y="34"/>
                      </a:cubicBezTo>
                      <a:cubicBezTo>
                        <a:pt x="27" y="35"/>
                        <a:pt x="29" y="38"/>
                        <a:pt x="29" y="39"/>
                      </a:cubicBezTo>
                      <a:cubicBezTo>
                        <a:pt x="28" y="41"/>
                        <a:pt x="26" y="48"/>
                        <a:pt x="24" y="50"/>
                      </a:cubicBez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23" y="60"/>
                        <a:pt x="23" y="60"/>
                        <a:pt x="23" y="60"/>
                      </a:cubicBezTo>
                      <a:cubicBezTo>
                        <a:pt x="18" y="67"/>
                        <a:pt x="18" y="67"/>
                        <a:pt x="18" y="67"/>
                      </a:cubicBezTo>
                      <a:cubicBezTo>
                        <a:pt x="21" y="70"/>
                        <a:pt x="21" y="70"/>
                        <a:pt x="21" y="70"/>
                      </a:cubicBezTo>
                      <a:cubicBezTo>
                        <a:pt x="26" y="64"/>
                        <a:pt x="26" y="64"/>
                        <a:pt x="26" y="64"/>
                      </a:cubicBezTo>
                      <a:cubicBezTo>
                        <a:pt x="29" y="64"/>
                        <a:pt x="29" y="64"/>
                        <a:pt x="29" y="64"/>
                      </a:cubicBezTo>
                      <a:cubicBezTo>
                        <a:pt x="30" y="66"/>
                        <a:pt x="30" y="66"/>
                        <a:pt x="30" y="66"/>
                      </a:cubicBezTo>
                      <a:cubicBezTo>
                        <a:pt x="31" y="66"/>
                        <a:pt x="31" y="66"/>
                        <a:pt x="31" y="66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32" y="62"/>
                        <a:pt x="32" y="62"/>
                        <a:pt x="32" y="62"/>
                      </a:cubicBezTo>
                      <a:cubicBezTo>
                        <a:pt x="32" y="59"/>
                        <a:pt x="36" y="52"/>
                        <a:pt x="39" y="48"/>
                      </a:cubicBezTo>
                      <a:cubicBezTo>
                        <a:pt x="36" y="49"/>
                        <a:pt x="32" y="54"/>
                        <a:pt x="30" y="55"/>
                      </a:cubicBezTo>
                      <a:cubicBezTo>
                        <a:pt x="28" y="54"/>
                        <a:pt x="28" y="54"/>
                        <a:pt x="28" y="54"/>
                      </a:cubicBezTo>
                      <a:cubicBezTo>
                        <a:pt x="33" y="45"/>
                        <a:pt x="33" y="45"/>
                        <a:pt x="33" y="45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31" y="40"/>
                        <a:pt x="31" y="40"/>
                        <a:pt x="31" y="40"/>
                      </a:cubicBezTo>
                      <a:cubicBezTo>
                        <a:pt x="32" y="38"/>
                        <a:pt x="33" y="37"/>
                        <a:pt x="34" y="39"/>
                      </a:cubicBezTo>
                      <a:cubicBezTo>
                        <a:pt x="36" y="40"/>
                        <a:pt x="36" y="42"/>
                        <a:pt x="38" y="42"/>
                      </a:cubicBezTo>
                      <a:cubicBezTo>
                        <a:pt x="36" y="38"/>
                        <a:pt x="41" y="30"/>
                        <a:pt x="46" y="33"/>
                      </a:cubicBezTo>
                      <a:cubicBezTo>
                        <a:pt x="48" y="37"/>
                        <a:pt x="51" y="40"/>
                        <a:pt x="52" y="46"/>
                      </a:cubicBezTo>
                      <a:cubicBezTo>
                        <a:pt x="43" y="53"/>
                        <a:pt x="48" y="68"/>
                        <a:pt x="34" y="70"/>
                      </a:cubicBezTo>
                      <a:cubicBezTo>
                        <a:pt x="34" y="70"/>
                        <a:pt x="33" y="69"/>
                        <a:pt x="33" y="69"/>
                      </a:cubicBezTo>
                      <a:cubicBezTo>
                        <a:pt x="30" y="70"/>
                        <a:pt x="30" y="70"/>
                        <a:pt x="30" y="70"/>
                      </a:cubicBezTo>
                      <a:cubicBezTo>
                        <a:pt x="29" y="70"/>
                        <a:pt x="29" y="70"/>
                        <a:pt x="28" y="7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1" name="Freeform 694">
                  <a:extLst>
                    <a:ext uri="{FF2B5EF4-FFF2-40B4-BE49-F238E27FC236}">
                      <a16:creationId xmlns:a16="http://schemas.microsoft.com/office/drawing/2014/main" id="{93F3A497-32B6-4B32-8D30-1415B9A161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38" y="1660"/>
                  <a:ext cx="7" cy="9"/>
                </a:xfrm>
                <a:custGeom>
                  <a:avLst/>
                  <a:gdLst>
                    <a:gd name="T0" fmla="*/ 0 w 12"/>
                    <a:gd name="T1" fmla="*/ 0 h 15"/>
                    <a:gd name="T2" fmla="*/ 4 w 12"/>
                    <a:gd name="T3" fmla="*/ 5 h 15"/>
                    <a:gd name="T4" fmla="*/ 7 w 12"/>
                    <a:gd name="T5" fmla="*/ 10 h 15"/>
                    <a:gd name="T6" fmla="*/ 8 w 12"/>
                    <a:gd name="T7" fmla="*/ 14 h 15"/>
                    <a:gd name="T8" fmla="*/ 11 w 12"/>
                    <a:gd name="T9" fmla="*/ 9 h 15"/>
                    <a:gd name="T10" fmla="*/ 8 w 12"/>
                    <a:gd name="T11" fmla="*/ 9 h 15"/>
                    <a:gd name="T12" fmla="*/ 6 w 12"/>
                    <a:gd name="T13" fmla="*/ 5 h 15"/>
                    <a:gd name="T14" fmla="*/ 6 w 12"/>
                    <a:gd name="T15" fmla="*/ 1 h 15"/>
                    <a:gd name="T16" fmla="*/ 0 w 12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0" y="0"/>
                      </a:moveTo>
                      <a:cubicBezTo>
                        <a:pt x="0" y="2"/>
                        <a:pt x="2" y="4"/>
                        <a:pt x="4" y="5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6" y="12"/>
                        <a:pt x="6" y="14"/>
                        <a:pt x="8" y="14"/>
                      </a:cubicBezTo>
                      <a:cubicBezTo>
                        <a:pt x="10" y="15"/>
                        <a:pt x="12" y="11"/>
                        <a:pt x="11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3"/>
                        <a:pt x="7" y="2"/>
                        <a:pt x="6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2" name="Freeform 695">
                  <a:extLst>
                    <a:ext uri="{FF2B5EF4-FFF2-40B4-BE49-F238E27FC236}">
                      <a16:creationId xmlns:a16="http://schemas.microsoft.com/office/drawing/2014/main" id="{D4682670-30CA-41C6-8FDD-A959416558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30" y="1666"/>
                  <a:ext cx="2" cy="1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1 h 1"/>
                    <a:gd name="T4" fmla="*/ 2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2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3" name="Freeform 696">
                  <a:extLst>
                    <a:ext uri="{FF2B5EF4-FFF2-40B4-BE49-F238E27FC236}">
                      <a16:creationId xmlns:a16="http://schemas.microsoft.com/office/drawing/2014/main" id="{A13F2406-3110-419B-A7FA-2EF5CCF71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30" y="1666"/>
                  <a:ext cx="2" cy="1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1 h 1"/>
                    <a:gd name="T4" fmla="*/ 2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2" y="0"/>
                      </a:lnTo>
                      <a:lnTo>
                        <a:pt x="1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4" name="Freeform 697">
                  <a:extLst>
                    <a:ext uri="{FF2B5EF4-FFF2-40B4-BE49-F238E27FC236}">
                      <a16:creationId xmlns:a16="http://schemas.microsoft.com/office/drawing/2014/main" id="{443A8DE0-F34E-4558-AF98-3D1153767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09" y="939"/>
                  <a:ext cx="6" cy="9"/>
                </a:xfrm>
                <a:custGeom>
                  <a:avLst/>
                  <a:gdLst>
                    <a:gd name="T0" fmla="*/ 8 w 10"/>
                    <a:gd name="T1" fmla="*/ 13 h 14"/>
                    <a:gd name="T2" fmla="*/ 10 w 10"/>
                    <a:gd name="T3" fmla="*/ 11 h 14"/>
                    <a:gd name="T4" fmla="*/ 5 w 10"/>
                    <a:gd name="T5" fmla="*/ 0 h 14"/>
                    <a:gd name="T6" fmla="*/ 2 w 10"/>
                    <a:gd name="T7" fmla="*/ 7 h 14"/>
                    <a:gd name="T8" fmla="*/ 8 w 10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4">
                      <a:moveTo>
                        <a:pt x="8" y="13"/>
                      </a:moveTo>
                      <a:cubicBezTo>
                        <a:pt x="9" y="13"/>
                        <a:pt x="9" y="12"/>
                        <a:pt x="10" y="11"/>
                      </a:cubicBezTo>
                      <a:cubicBezTo>
                        <a:pt x="8" y="7"/>
                        <a:pt x="9" y="3"/>
                        <a:pt x="5" y="0"/>
                      </a:cubicBezTo>
                      <a:cubicBezTo>
                        <a:pt x="0" y="1"/>
                        <a:pt x="2" y="6"/>
                        <a:pt x="2" y="7"/>
                      </a:cubicBezTo>
                      <a:cubicBezTo>
                        <a:pt x="1" y="10"/>
                        <a:pt x="5" y="14"/>
                        <a:pt x="8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5" name="Freeform 698">
                  <a:extLst>
                    <a:ext uri="{FF2B5EF4-FFF2-40B4-BE49-F238E27FC236}">
                      <a16:creationId xmlns:a16="http://schemas.microsoft.com/office/drawing/2014/main" id="{4BE985E4-240A-4E55-942C-EDB146BBE8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08" y="827"/>
                  <a:ext cx="4" cy="8"/>
                </a:xfrm>
                <a:custGeom>
                  <a:avLst/>
                  <a:gdLst>
                    <a:gd name="T0" fmla="*/ 2 w 6"/>
                    <a:gd name="T1" fmla="*/ 1 h 13"/>
                    <a:gd name="T2" fmla="*/ 1 w 6"/>
                    <a:gd name="T3" fmla="*/ 8 h 13"/>
                    <a:gd name="T4" fmla="*/ 6 w 6"/>
                    <a:gd name="T5" fmla="*/ 6 h 13"/>
                    <a:gd name="T6" fmla="*/ 2 w 6"/>
                    <a:gd name="T7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3">
                      <a:moveTo>
                        <a:pt x="2" y="1"/>
                      </a:moveTo>
                      <a:cubicBezTo>
                        <a:pt x="1" y="3"/>
                        <a:pt x="0" y="5"/>
                        <a:pt x="1" y="8"/>
                      </a:cubicBezTo>
                      <a:cubicBezTo>
                        <a:pt x="2" y="13"/>
                        <a:pt x="6" y="8"/>
                        <a:pt x="6" y="6"/>
                      </a:cubicBezTo>
                      <a:cubicBezTo>
                        <a:pt x="6" y="4"/>
                        <a:pt x="5" y="0"/>
                        <a:pt x="2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6" name="Freeform 699">
                  <a:extLst>
                    <a:ext uri="{FF2B5EF4-FFF2-40B4-BE49-F238E27FC236}">
                      <a16:creationId xmlns:a16="http://schemas.microsoft.com/office/drawing/2014/main" id="{692BE168-4EE3-49A3-8026-69745F8459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73" y="836"/>
                  <a:ext cx="13" cy="14"/>
                </a:xfrm>
                <a:custGeom>
                  <a:avLst/>
                  <a:gdLst>
                    <a:gd name="T0" fmla="*/ 15 w 20"/>
                    <a:gd name="T1" fmla="*/ 23 h 23"/>
                    <a:gd name="T2" fmla="*/ 15 w 20"/>
                    <a:gd name="T3" fmla="*/ 7 h 23"/>
                    <a:gd name="T4" fmla="*/ 6 w 20"/>
                    <a:gd name="T5" fmla="*/ 2 h 23"/>
                    <a:gd name="T6" fmla="*/ 15 w 20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3">
                      <a:moveTo>
                        <a:pt x="15" y="23"/>
                      </a:moveTo>
                      <a:cubicBezTo>
                        <a:pt x="20" y="18"/>
                        <a:pt x="14" y="14"/>
                        <a:pt x="15" y="7"/>
                      </a:cubicBezTo>
                      <a:cubicBezTo>
                        <a:pt x="15" y="0"/>
                        <a:pt x="9" y="5"/>
                        <a:pt x="6" y="2"/>
                      </a:cubicBezTo>
                      <a:cubicBezTo>
                        <a:pt x="0" y="14"/>
                        <a:pt x="14" y="13"/>
                        <a:pt x="15" y="2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7" name="Freeform 700">
                  <a:extLst>
                    <a:ext uri="{FF2B5EF4-FFF2-40B4-BE49-F238E27FC236}">
                      <a16:creationId xmlns:a16="http://schemas.microsoft.com/office/drawing/2014/main" id="{73F2F9AF-C54F-457F-AA3C-F81C512A86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3" y="858"/>
                  <a:ext cx="46" cy="53"/>
                </a:xfrm>
                <a:custGeom>
                  <a:avLst/>
                  <a:gdLst>
                    <a:gd name="T0" fmla="*/ 1 w 74"/>
                    <a:gd name="T1" fmla="*/ 45 h 86"/>
                    <a:gd name="T2" fmla="*/ 0 w 74"/>
                    <a:gd name="T3" fmla="*/ 51 h 86"/>
                    <a:gd name="T4" fmla="*/ 16 w 74"/>
                    <a:gd name="T5" fmla="*/ 58 h 86"/>
                    <a:gd name="T6" fmla="*/ 32 w 74"/>
                    <a:gd name="T7" fmla="*/ 63 h 86"/>
                    <a:gd name="T8" fmla="*/ 52 w 74"/>
                    <a:gd name="T9" fmla="*/ 75 h 86"/>
                    <a:gd name="T10" fmla="*/ 56 w 74"/>
                    <a:gd name="T11" fmla="*/ 86 h 86"/>
                    <a:gd name="T12" fmla="*/ 68 w 74"/>
                    <a:gd name="T13" fmla="*/ 71 h 86"/>
                    <a:gd name="T14" fmla="*/ 61 w 74"/>
                    <a:gd name="T15" fmla="*/ 52 h 86"/>
                    <a:gd name="T16" fmla="*/ 58 w 74"/>
                    <a:gd name="T17" fmla="*/ 32 h 86"/>
                    <a:gd name="T18" fmla="*/ 36 w 74"/>
                    <a:gd name="T19" fmla="*/ 17 h 86"/>
                    <a:gd name="T20" fmla="*/ 20 w 74"/>
                    <a:gd name="T21" fmla="*/ 5 h 86"/>
                    <a:gd name="T22" fmla="*/ 13 w 74"/>
                    <a:gd name="T23" fmla="*/ 1 h 86"/>
                    <a:gd name="T24" fmla="*/ 2 w 74"/>
                    <a:gd name="T25" fmla="*/ 4 h 86"/>
                    <a:gd name="T26" fmla="*/ 0 w 74"/>
                    <a:gd name="T27" fmla="*/ 14 h 86"/>
                    <a:gd name="T28" fmla="*/ 8 w 74"/>
                    <a:gd name="T29" fmla="*/ 18 h 86"/>
                    <a:gd name="T30" fmla="*/ 16 w 74"/>
                    <a:gd name="T31" fmla="*/ 31 h 86"/>
                    <a:gd name="T32" fmla="*/ 13 w 74"/>
                    <a:gd name="T33" fmla="*/ 45 h 86"/>
                    <a:gd name="T34" fmla="*/ 1 w 74"/>
                    <a:gd name="T35" fmla="*/ 4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86">
                      <a:moveTo>
                        <a:pt x="1" y="45"/>
                      </a:moveTo>
                      <a:cubicBezTo>
                        <a:pt x="1" y="47"/>
                        <a:pt x="0" y="49"/>
                        <a:pt x="0" y="51"/>
                      </a:cubicBezTo>
                      <a:cubicBezTo>
                        <a:pt x="4" y="58"/>
                        <a:pt x="10" y="61"/>
                        <a:pt x="16" y="58"/>
                      </a:cubicBezTo>
                      <a:cubicBezTo>
                        <a:pt x="23" y="49"/>
                        <a:pt x="25" y="62"/>
                        <a:pt x="32" y="63"/>
                      </a:cubicBezTo>
                      <a:cubicBezTo>
                        <a:pt x="37" y="62"/>
                        <a:pt x="50" y="67"/>
                        <a:pt x="52" y="75"/>
                      </a:cubicBezTo>
                      <a:cubicBezTo>
                        <a:pt x="50" y="78"/>
                        <a:pt x="51" y="85"/>
                        <a:pt x="56" y="86"/>
                      </a:cubicBezTo>
                      <a:cubicBezTo>
                        <a:pt x="64" y="85"/>
                        <a:pt x="65" y="75"/>
                        <a:pt x="68" y="71"/>
                      </a:cubicBezTo>
                      <a:cubicBezTo>
                        <a:pt x="70" y="66"/>
                        <a:pt x="65" y="58"/>
                        <a:pt x="61" y="52"/>
                      </a:cubicBezTo>
                      <a:cubicBezTo>
                        <a:pt x="74" y="44"/>
                        <a:pt x="50" y="39"/>
                        <a:pt x="58" y="32"/>
                      </a:cubicBezTo>
                      <a:cubicBezTo>
                        <a:pt x="51" y="30"/>
                        <a:pt x="42" y="23"/>
                        <a:pt x="36" y="17"/>
                      </a:cubicBezTo>
                      <a:cubicBezTo>
                        <a:pt x="26" y="24"/>
                        <a:pt x="27" y="8"/>
                        <a:pt x="20" y="5"/>
                      </a:cubicBezTo>
                      <a:cubicBezTo>
                        <a:pt x="22" y="3"/>
                        <a:pt x="12" y="1"/>
                        <a:pt x="13" y="1"/>
                      </a:cubicBezTo>
                      <a:cubicBezTo>
                        <a:pt x="9" y="0"/>
                        <a:pt x="6" y="5"/>
                        <a:pt x="2" y="4"/>
                      </a:cubicBezTo>
                      <a:cubicBezTo>
                        <a:pt x="2" y="8"/>
                        <a:pt x="1" y="11"/>
                        <a:pt x="0" y="14"/>
                      </a:cubicBezTo>
                      <a:cubicBezTo>
                        <a:pt x="3" y="20"/>
                        <a:pt x="8" y="10"/>
                        <a:pt x="8" y="18"/>
                      </a:cubicBezTo>
                      <a:cubicBezTo>
                        <a:pt x="4" y="26"/>
                        <a:pt x="22" y="22"/>
                        <a:pt x="16" y="31"/>
                      </a:cubicBezTo>
                      <a:cubicBezTo>
                        <a:pt x="19" y="36"/>
                        <a:pt x="14" y="40"/>
                        <a:pt x="13" y="45"/>
                      </a:cubicBezTo>
                      <a:cubicBezTo>
                        <a:pt x="9" y="46"/>
                        <a:pt x="6" y="41"/>
                        <a:pt x="1" y="4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8" name="Freeform 701">
                  <a:extLst>
                    <a:ext uri="{FF2B5EF4-FFF2-40B4-BE49-F238E27FC236}">
                      <a16:creationId xmlns:a16="http://schemas.microsoft.com/office/drawing/2014/main" id="{9F066213-4EE1-4C94-A295-8584EE9304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65" y="873"/>
                  <a:ext cx="28" cy="19"/>
                </a:xfrm>
                <a:custGeom>
                  <a:avLst/>
                  <a:gdLst>
                    <a:gd name="T0" fmla="*/ 11 w 45"/>
                    <a:gd name="T1" fmla="*/ 14 h 32"/>
                    <a:gd name="T2" fmla="*/ 19 w 45"/>
                    <a:gd name="T3" fmla="*/ 21 h 32"/>
                    <a:gd name="T4" fmla="*/ 39 w 45"/>
                    <a:gd name="T5" fmla="*/ 31 h 32"/>
                    <a:gd name="T6" fmla="*/ 42 w 45"/>
                    <a:gd name="T7" fmla="*/ 17 h 32"/>
                    <a:gd name="T8" fmla="*/ 28 w 45"/>
                    <a:gd name="T9" fmla="*/ 0 h 32"/>
                    <a:gd name="T10" fmla="*/ 0 w 45"/>
                    <a:gd name="T11" fmla="*/ 11 h 32"/>
                    <a:gd name="T12" fmla="*/ 11 w 45"/>
                    <a:gd name="T13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5" h="32">
                      <a:moveTo>
                        <a:pt x="11" y="14"/>
                      </a:moveTo>
                      <a:cubicBezTo>
                        <a:pt x="14" y="15"/>
                        <a:pt x="16" y="18"/>
                        <a:pt x="19" y="21"/>
                      </a:cubicBezTo>
                      <a:cubicBezTo>
                        <a:pt x="29" y="15"/>
                        <a:pt x="30" y="32"/>
                        <a:pt x="39" y="31"/>
                      </a:cubicBezTo>
                      <a:cubicBezTo>
                        <a:pt x="45" y="30"/>
                        <a:pt x="40" y="21"/>
                        <a:pt x="42" y="17"/>
                      </a:cubicBezTo>
                      <a:cubicBezTo>
                        <a:pt x="39" y="11"/>
                        <a:pt x="38" y="0"/>
                        <a:pt x="28" y="0"/>
                      </a:cubicBezTo>
                      <a:cubicBezTo>
                        <a:pt x="20" y="5"/>
                        <a:pt x="6" y="2"/>
                        <a:pt x="0" y="11"/>
                      </a:cubicBezTo>
                      <a:cubicBezTo>
                        <a:pt x="3" y="17"/>
                        <a:pt x="6" y="13"/>
                        <a:pt x="11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9" name="Freeform 702">
                  <a:extLst>
                    <a:ext uri="{FF2B5EF4-FFF2-40B4-BE49-F238E27FC236}">
                      <a16:creationId xmlns:a16="http://schemas.microsoft.com/office/drawing/2014/main" id="{8F141903-7BC7-414D-9198-0F8F4C25B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68" y="876"/>
                  <a:ext cx="30" cy="32"/>
                </a:xfrm>
                <a:custGeom>
                  <a:avLst/>
                  <a:gdLst>
                    <a:gd name="T0" fmla="*/ 17 w 48"/>
                    <a:gd name="T1" fmla="*/ 39 h 52"/>
                    <a:gd name="T2" fmla="*/ 24 w 48"/>
                    <a:gd name="T3" fmla="*/ 49 h 52"/>
                    <a:gd name="T4" fmla="*/ 48 w 48"/>
                    <a:gd name="T5" fmla="*/ 39 h 52"/>
                    <a:gd name="T6" fmla="*/ 32 w 48"/>
                    <a:gd name="T7" fmla="*/ 17 h 52"/>
                    <a:gd name="T8" fmla="*/ 15 w 48"/>
                    <a:gd name="T9" fmla="*/ 0 h 52"/>
                    <a:gd name="T10" fmla="*/ 24 w 48"/>
                    <a:gd name="T11" fmla="*/ 36 h 52"/>
                    <a:gd name="T12" fmla="*/ 17 w 48"/>
                    <a:gd name="T13" fmla="*/ 39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52">
                      <a:moveTo>
                        <a:pt x="17" y="39"/>
                      </a:moveTo>
                      <a:cubicBezTo>
                        <a:pt x="21" y="42"/>
                        <a:pt x="15" y="49"/>
                        <a:pt x="24" y="49"/>
                      </a:cubicBezTo>
                      <a:cubicBezTo>
                        <a:pt x="31" y="38"/>
                        <a:pt x="42" y="52"/>
                        <a:pt x="48" y="39"/>
                      </a:cubicBezTo>
                      <a:cubicBezTo>
                        <a:pt x="46" y="31"/>
                        <a:pt x="40" y="21"/>
                        <a:pt x="32" y="17"/>
                      </a:cubicBezTo>
                      <a:cubicBezTo>
                        <a:pt x="32" y="9"/>
                        <a:pt x="22" y="4"/>
                        <a:pt x="15" y="0"/>
                      </a:cubicBezTo>
                      <a:cubicBezTo>
                        <a:pt x="0" y="11"/>
                        <a:pt x="20" y="23"/>
                        <a:pt x="24" y="36"/>
                      </a:cubicBezTo>
                      <a:cubicBezTo>
                        <a:pt x="22" y="38"/>
                        <a:pt x="18" y="35"/>
                        <a:pt x="17" y="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0" name="Freeform 703">
                  <a:extLst>
                    <a:ext uri="{FF2B5EF4-FFF2-40B4-BE49-F238E27FC236}">
                      <a16:creationId xmlns:a16="http://schemas.microsoft.com/office/drawing/2014/main" id="{37A5FE42-472E-4C3C-B9C6-F89DE47BA6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2" y="882"/>
                  <a:ext cx="7" cy="14"/>
                </a:xfrm>
                <a:custGeom>
                  <a:avLst/>
                  <a:gdLst>
                    <a:gd name="T0" fmla="*/ 7 w 12"/>
                    <a:gd name="T1" fmla="*/ 23 h 23"/>
                    <a:gd name="T2" fmla="*/ 11 w 12"/>
                    <a:gd name="T3" fmla="*/ 15 h 23"/>
                    <a:gd name="T4" fmla="*/ 11 w 12"/>
                    <a:gd name="T5" fmla="*/ 6 h 23"/>
                    <a:gd name="T6" fmla="*/ 0 w 12"/>
                    <a:gd name="T7" fmla="*/ 6 h 23"/>
                    <a:gd name="T8" fmla="*/ 7 w 12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3">
                      <a:moveTo>
                        <a:pt x="7" y="23"/>
                      </a:moveTo>
                      <a:cubicBezTo>
                        <a:pt x="11" y="22"/>
                        <a:pt x="12" y="17"/>
                        <a:pt x="11" y="15"/>
                      </a:cubicBezTo>
                      <a:cubicBezTo>
                        <a:pt x="12" y="12"/>
                        <a:pt x="7" y="9"/>
                        <a:pt x="11" y="6"/>
                      </a:cubicBezTo>
                      <a:cubicBezTo>
                        <a:pt x="9" y="0"/>
                        <a:pt x="2" y="7"/>
                        <a:pt x="0" y="6"/>
                      </a:cubicBezTo>
                      <a:cubicBezTo>
                        <a:pt x="1" y="11"/>
                        <a:pt x="0" y="20"/>
                        <a:pt x="7" y="2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1" name="Freeform 704">
                  <a:extLst>
                    <a:ext uri="{FF2B5EF4-FFF2-40B4-BE49-F238E27FC236}">
                      <a16:creationId xmlns:a16="http://schemas.microsoft.com/office/drawing/2014/main" id="{D55179CA-7967-49C9-AD73-4D9FDF3AE5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889"/>
                  <a:ext cx="30" cy="28"/>
                </a:xfrm>
                <a:custGeom>
                  <a:avLst/>
                  <a:gdLst>
                    <a:gd name="T0" fmla="*/ 16 w 49"/>
                    <a:gd name="T1" fmla="*/ 37 h 45"/>
                    <a:gd name="T2" fmla="*/ 37 w 49"/>
                    <a:gd name="T3" fmla="*/ 39 h 45"/>
                    <a:gd name="T4" fmla="*/ 34 w 49"/>
                    <a:gd name="T5" fmla="*/ 22 h 45"/>
                    <a:gd name="T6" fmla="*/ 44 w 49"/>
                    <a:gd name="T7" fmla="*/ 18 h 45"/>
                    <a:gd name="T8" fmla="*/ 48 w 49"/>
                    <a:gd name="T9" fmla="*/ 12 h 45"/>
                    <a:gd name="T10" fmla="*/ 31 w 49"/>
                    <a:gd name="T11" fmla="*/ 4 h 45"/>
                    <a:gd name="T12" fmla="*/ 10 w 49"/>
                    <a:gd name="T13" fmla="*/ 7 h 45"/>
                    <a:gd name="T14" fmla="*/ 1 w 49"/>
                    <a:gd name="T15" fmla="*/ 27 h 45"/>
                    <a:gd name="T16" fmla="*/ 16 w 49"/>
                    <a:gd name="T17" fmla="*/ 37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9" h="45">
                      <a:moveTo>
                        <a:pt x="16" y="37"/>
                      </a:moveTo>
                      <a:cubicBezTo>
                        <a:pt x="22" y="41"/>
                        <a:pt x="32" y="45"/>
                        <a:pt x="37" y="39"/>
                      </a:cubicBezTo>
                      <a:cubicBezTo>
                        <a:pt x="37" y="32"/>
                        <a:pt x="40" y="28"/>
                        <a:pt x="34" y="22"/>
                      </a:cubicBezTo>
                      <a:cubicBezTo>
                        <a:pt x="35" y="16"/>
                        <a:pt x="40" y="18"/>
                        <a:pt x="44" y="18"/>
                      </a:cubicBezTo>
                      <a:cubicBezTo>
                        <a:pt x="48" y="19"/>
                        <a:pt x="49" y="15"/>
                        <a:pt x="48" y="12"/>
                      </a:cubicBezTo>
                      <a:cubicBezTo>
                        <a:pt x="44" y="7"/>
                        <a:pt x="35" y="8"/>
                        <a:pt x="31" y="4"/>
                      </a:cubicBezTo>
                      <a:cubicBezTo>
                        <a:pt x="24" y="0"/>
                        <a:pt x="17" y="8"/>
                        <a:pt x="10" y="7"/>
                      </a:cubicBezTo>
                      <a:cubicBezTo>
                        <a:pt x="9" y="15"/>
                        <a:pt x="3" y="21"/>
                        <a:pt x="1" y="27"/>
                      </a:cubicBezTo>
                      <a:cubicBezTo>
                        <a:pt x="0" y="38"/>
                        <a:pt x="14" y="29"/>
                        <a:pt x="16" y="3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2" name="Freeform 705">
                  <a:extLst>
                    <a:ext uri="{FF2B5EF4-FFF2-40B4-BE49-F238E27FC236}">
                      <a16:creationId xmlns:a16="http://schemas.microsoft.com/office/drawing/2014/main" id="{35FEBB73-28A7-4B2A-9DDB-A2C3C64977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63" y="894"/>
                  <a:ext cx="70" cy="49"/>
                </a:xfrm>
                <a:custGeom>
                  <a:avLst/>
                  <a:gdLst>
                    <a:gd name="T0" fmla="*/ 22 w 113"/>
                    <a:gd name="T1" fmla="*/ 64 h 79"/>
                    <a:gd name="T2" fmla="*/ 31 w 113"/>
                    <a:gd name="T3" fmla="*/ 61 h 79"/>
                    <a:gd name="T4" fmla="*/ 32 w 113"/>
                    <a:gd name="T5" fmla="*/ 69 h 79"/>
                    <a:gd name="T6" fmla="*/ 48 w 113"/>
                    <a:gd name="T7" fmla="*/ 66 h 79"/>
                    <a:gd name="T8" fmla="*/ 52 w 113"/>
                    <a:gd name="T9" fmla="*/ 51 h 79"/>
                    <a:gd name="T10" fmla="*/ 56 w 113"/>
                    <a:gd name="T11" fmla="*/ 61 h 79"/>
                    <a:gd name="T12" fmla="*/ 68 w 113"/>
                    <a:gd name="T13" fmla="*/ 50 h 79"/>
                    <a:gd name="T14" fmla="*/ 73 w 113"/>
                    <a:gd name="T15" fmla="*/ 39 h 79"/>
                    <a:gd name="T16" fmla="*/ 85 w 113"/>
                    <a:gd name="T17" fmla="*/ 33 h 79"/>
                    <a:gd name="T18" fmla="*/ 87 w 113"/>
                    <a:gd name="T19" fmla="*/ 51 h 79"/>
                    <a:gd name="T20" fmla="*/ 91 w 113"/>
                    <a:gd name="T21" fmla="*/ 46 h 79"/>
                    <a:gd name="T22" fmla="*/ 101 w 113"/>
                    <a:gd name="T23" fmla="*/ 45 h 79"/>
                    <a:gd name="T24" fmla="*/ 103 w 113"/>
                    <a:gd name="T25" fmla="*/ 36 h 79"/>
                    <a:gd name="T26" fmla="*/ 109 w 113"/>
                    <a:gd name="T27" fmla="*/ 31 h 79"/>
                    <a:gd name="T28" fmla="*/ 113 w 113"/>
                    <a:gd name="T29" fmla="*/ 16 h 79"/>
                    <a:gd name="T30" fmla="*/ 107 w 113"/>
                    <a:gd name="T31" fmla="*/ 7 h 79"/>
                    <a:gd name="T32" fmla="*/ 106 w 113"/>
                    <a:gd name="T33" fmla="*/ 14 h 79"/>
                    <a:gd name="T34" fmla="*/ 78 w 113"/>
                    <a:gd name="T35" fmla="*/ 1 h 79"/>
                    <a:gd name="T36" fmla="*/ 48 w 113"/>
                    <a:gd name="T37" fmla="*/ 23 h 79"/>
                    <a:gd name="T38" fmla="*/ 39 w 113"/>
                    <a:gd name="T39" fmla="*/ 25 h 79"/>
                    <a:gd name="T40" fmla="*/ 22 w 113"/>
                    <a:gd name="T41" fmla="*/ 39 h 79"/>
                    <a:gd name="T42" fmla="*/ 13 w 113"/>
                    <a:gd name="T43" fmla="*/ 50 h 79"/>
                    <a:gd name="T44" fmla="*/ 22 w 113"/>
                    <a:gd name="T45" fmla="*/ 6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13" h="79">
                      <a:moveTo>
                        <a:pt x="22" y="64"/>
                      </a:moveTo>
                      <a:cubicBezTo>
                        <a:pt x="25" y="68"/>
                        <a:pt x="29" y="64"/>
                        <a:pt x="31" y="61"/>
                      </a:cubicBezTo>
                      <a:cubicBezTo>
                        <a:pt x="34" y="64"/>
                        <a:pt x="32" y="66"/>
                        <a:pt x="32" y="69"/>
                      </a:cubicBezTo>
                      <a:cubicBezTo>
                        <a:pt x="36" y="79"/>
                        <a:pt x="41" y="64"/>
                        <a:pt x="48" y="66"/>
                      </a:cubicBezTo>
                      <a:cubicBezTo>
                        <a:pt x="49" y="61"/>
                        <a:pt x="49" y="55"/>
                        <a:pt x="52" y="51"/>
                      </a:cubicBezTo>
                      <a:cubicBezTo>
                        <a:pt x="64" y="47"/>
                        <a:pt x="50" y="58"/>
                        <a:pt x="56" y="61"/>
                      </a:cubicBezTo>
                      <a:cubicBezTo>
                        <a:pt x="61" y="60"/>
                        <a:pt x="66" y="54"/>
                        <a:pt x="68" y="50"/>
                      </a:cubicBezTo>
                      <a:cubicBezTo>
                        <a:pt x="71" y="46"/>
                        <a:pt x="70" y="41"/>
                        <a:pt x="73" y="39"/>
                      </a:cubicBezTo>
                      <a:cubicBezTo>
                        <a:pt x="84" y="45"/>
                        <a:pt x="75" y="31"/>
                        <a:pt x="85" y="33"/>
                      </a:cubicBezTo>
                      <a:cubicBezTo>
                        <a:pt x="90" y="40"/>
                        <a:pt x="76" y="45"/>
                        <a:pt x="87" y="51"/>
                      </a:cubicBezTo>
                      <a:cubicBezTo>
                        <a:pt x="90" y="51"/>
                        <a:pt x="93" y="49"/>
                        <a:pt x="91" y="46"/>
                      </a:cubicBezTo>
                      <a:cubicBezTo>
                        <a:pt x="94" y="42"/>
                        <a:pt x="98" y="45"/>
                        <a:pt x="101" y="45"/>
                      </a:cubicBezTo>
                      <a:cubicBezTo>
                        <a:pt x="104" y="41"/>
                        <a:pt x="102" y="38"/>
                        <a:pt x="103" y="36"/>
                      </a:cubicBezTo>
                      <a:cubicBezTo>
                        <a:pt x="105" y="34"/>
                        <a:pt x="110" y="36"/>
                        <a:pt x="109" y="31"/>
                      </a:cubicBezTo>
                      <a:cubicBezTo>
                        <a:pt x="98" y="26"/>
                        <a:pt x="113" y="21"/>
                        <a:pt x="113" y="16"/>
                      </a:cubicBezTo>
                      <a:cubicBezTo>
                        <a:pt x="113" y="13"/>
                        <a:pt x="112" y="6"/>
                        <a:pt x="107" y="7"/>
                      </a:cubicBezTo>
                      <a:cubicBezTo>
                        <a:pt x="103" y="9"/>
                        <a:pt x="111" y="12"/>
                        <a:pt x="106" y="14"/>
                      </a:cubicBezTo>
                      <a:cubicBezTo>
                        <a:pt x="96" y="12"/>
                        <a:pt x="88" y="0"/>
                        <a:pt x="78" y="1"/>
                      </a:cubicBezTo>
                      <a:cubicBezTo>
                        <a:pt x="68" y="11"/>
                        <a:pt x="58" y="16"/>
                        <a:pt x="48" y="23"/>
                      </a:cubicBezTo>
                      <a:cubicBezTo>
                        <a:pt x="39" y="25"/>
                        <a:pt x="39" y="25"/>
                        <a:pt x="39" y="25"/>
                      </a:cubicBezTo>
                      <a:cubicBezTo>
                        <a:pt x="31" y="27"/>
                        <a:pt x="29" y="37"/>
                        <a:pt x="22" y="39"/>
                      </a:cubicBezTo>
                      <a:cubicBezTo>
                        <a:pt x="18" y="40"/>
                        <a:pt x="9" y="45"/>
                        <a:pt x="13" y="50"/>
                      </a:cubicBezTo>
                      <a:cubicBezTo>
                        <a:pt x="0" y="62"/>
                        <a:pt x="24" y="52"/>
                        <a:pt x="22" y="6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3" name="Freeform 706">
                  <a:extLst>
                    <a:ext uri="{FF2B5EF4-FFF2-40B4-BE49-F238E27FC236}">
                      <a16:creationId xmlns:a16="http://schemas.microsoft.com/office/drawing/2014/main" id="{25697094-A179-4771-816D-38D0050908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8" y="904"/>
                  <a:ext cx="9" cy="20"/>
                </a:xfrm>
                <a:custGeom>
                  <a:avLst/>
                  <a:gdLst>
                    <a:gd name="T0" fmla="*/ 3 w 14"/>
                    <a:gd name="T1" fmla="*/ 22 h 33"/>
                    <a:gd name="T2" fmla="*/ 12 w 14"/>
                    <a:gd name="T3" fmla="*/ 30 h 33"/>
                    <a:gd name="T4" fmla="*/ 5 w 14"/>
                    <a:gd name="T5" fmla="*/ 0 h 33"/>
                    <a:gd name="T6" fmla="*/ 3 w 14"/>
                    <a:gd name="T7" fmla="*/ 2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33">
                      <a:moveTo>
                        <a:pt x="3" y="22"/>
                      </a:moveTo>
                      <a:cubicBezTo>
                        <a:pt x="3" y="24"/>
                        <a:pt x="6" y="33"/>
                        <a:pt x="12" y="30"/>
                      </a:cubicBezTo>
                      <a:cubicBezTo>
                        <a:pt x="5" y="19"/>
                        <a:pt x="14" y="10"/>
                        <a:pt x="5" y="0"/>
                      </a:cubicBezTo>
                      <a:cubicBezTo>
                        <a:pt x="0" y="6"/>
                        <a:pt x="6" y="15"/>
                        <a:pt x="3" y="2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4" name="Freeform 707">
                  <a:extLst>
                    <a:ext uri="{FF2B5EF4-FFF2-40B4-BE49-F238E27FC236}">
                      <a16:creationId xmlns:a16="http://schemas.microsoft.com/office/drawing/2014/main" id="{D5AFB3C7-88ED-4FD9-B7DF-0F1143CC86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5" y="909"/>
                  <a:ext cx="10" cy="5"/>
                </a:xfrm>
                <a:custGeom>
                  <a:avLst/>
                  <a:gdLst>
                    <a:gd name="T0" fmla="*/ 9 w 17"/>
                    <a:gd name="T1" fmla="*/ 8 h 9"/>
                    <a:gd name="T2" fmla="*/ 14 w 17"/>
                    <a:gd name="T3" fmla="*/ 2 h 9"/>
                    <a:gd name="T4" fmla="*/ 8 w 17"/>
                    <a:gd name="T5" fmla="*/ 0 h 9"/>
                    <a:gd name="T6" fmla="*/ 0 w 17"/>
                    <a:gd name="T7" fmla="*/ 4 h 9"/>
                    <a:gd name="T8" fmla="*/ 9 w 17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9">
                      <a:moveTo>
                        <a:pt x="9" y="8"/>
                      </a:moveTo>
                      <a:cubicBezTo>
                        <a:pt x="11" y="7"/>
                        <a:pt x="17" y="5"/>
                        <a:pt x="14" y="2"/>
                      </a:cubicBezTo>
                      <a:cubicBezTo>
                        <a:pt x="11" y="1"/>
                        <a:pt x="9" y="0"/>
                        <a:pt x="8" y="0"/>
                      </a:cubicBezTo>
                      <a:cubicBezTo>
                        <a:pt x="4" y="2"/>
                        <a:pt x="2" y="1"/>
                        <a:pt x="0" y="4"/>
                      </a:cubicBezTo>
                      <a:cubicBezTo>
                        <a:pt x="1" y="8"/>
                        <a:pt x="6" y="9"/>
                        <a:pt x="9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5" name="Freeform 708">
                  <a:extLst>
                    <a:ext uri="{FF2B5EF4-FFF2-40B4-BE49-F238E27FC236}">
                      <a16:creationId xmlns:a16="http://schemas.microsoft.com/office/drawing/2014/main" id="{914BB301-353F-4AFF-B903-B37D94F05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0" y="907"/>
                  <a:ext cx="19" cy="17"/>
                </a:xfrm>
                <a:custGeom>
                  <a:avLst/>
                  <a:gdLst>
                    <a:gd name="T0" fmla="*/ 27 w 32"/>
                    <a:gd name="T1" fmla="*/ 20 h 27"/>
                    <a:gd name="T2" fmla="*/ 32 w 32"/>
                    <a:gd name="T3" fmla="*/ 7 h 27"/>
                    <a:gd name="T4" fmla="*/ 25 w 32"/>
                    <a:gd name="T5" fmla="*/ 5 h 27"/>
                    <a:gd name="T6" fmla="*/ 4 w 32"/>
                    <a:gd name="T7" fmla="*/ 1 h 27"/>
                    <a:gd name="T8" fmla="*/ 0 w 32"/>
                    <a:gd name="T9" fmla="*/ 10 h 27"/>
                    <a:gd name="T10" fmla="*/ 27 w 32"/>
                    <a:gd name="T11" fmla="*/ 2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27">
                      <a:moveTo>
                        <a:pt x="27" y="20"/>
                      </a:moveTo>
                      <a:cubicBezTo>
                        <a:pt x="29" y="14"/>
                        <a:pt x="30" y="12"/>
                        <a:pt x="32" y="7"/>
                      </a:cubicBezTo>
                      <a:cubicBezTo>
                        <a:pt x="31" y="5"/>
                        <a:pt x="27" y="2"/>
                        <a:pt x="25" y="5"/>
                      </a:cubicBezTo>
                      <a:cubicBezTo>
                        <a:pt x="20" y="0"/>
                        <a:pt x="10" y="9"/>
                        <a:pt x="4" y="1"/>
                      </a:cubicBezTo>
                      <a:cubicBezTo>
                        <a:pt x="3" y="4"/>
                        <a:pt x="0" y="6"/>
                        <a:pt x="0" y="10"/>
                      </a:cubicBezTo>
                      <a:cubicBezTo>
                        <a:pt x="3" y="27"/>
                        <a:pt x="18" y="11"/>
                        <a:pt x="27" y="2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6" name="Freeform 709">
                  <a:extLst>
                    <a:ext uri="{FF2B5EF4-FFF2-40B4-BE49-F238E27FC236}">
                      <a16:creationId xmlns:a16="http://schemas.microsoft.com/office/drawing/2014/main" id="{A474002C-BC78-4AFE-B514-74CDDB5C4E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13" y="915"/>
                  <a:ext cx="9" cy="9"/>
                </a:xfrm>
                <a:custGeom>
                  <a:avLst/>
                  <a:gdLst>
                    <a:gd name="T0" fmla="*/ 3 w 14"/>
                    <a:gd name="T1" fmla="*/ 0 h 15"/>
                    <a:gd name="T2" fmla="*/ 7 w 14"/>
                    <a:gd name="T3" fmla="*/ 15 h 15"/>
                    <a:gd name="T4" fmla="*/ 14 w 14"/>
                    <a:gd name="T5" fmla="*/ 8 h 15"/>
                    <a:gd name="T6" fmla="*/ 3 w 14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5">
                      <a:moveTo>
                        <a:pt x="3" y="0"/>
                      </a:moveTo>
                      <a:cubicBezTo>
                        <a:pt x="1" y="4"/>
                        <a:pt x="0" y="13"/>
                        <a:pt x="7" y="15"/>
                      </a:cubicBezTo>
                      <a:cubicBezTo>
                        <a:pt x="11" y="15"/>
                        <a:pt x="12" y="10"/>
                        <a:pt x="14" y="8"/>
                      </a:cubicBezTo>
                      <a:cubicBezTo>
                        <a:pt x="11" y="4"/>
                        <a:pt x="9" y="0"/>
                        <a:pt x="3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7" name="Freeform 710">
                  <a:extLst>
                    <a:ext uri="{FF2B5EF4-FFF2-40B4-BE49-F238E27FC236}">
                      <a16:creationId xmlns:a16="http://schemas.microsoft.com/office/drawing/2014/main" id="{EC5EA5EE-16D6-468B-B376-91E34E9BF3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90" y="919"/>
                  <a:ext cx="8" cy="6"/>
                </a:xfrm>
                <a:custGeom>
                  <a:avLst/>
                  <a:gdLst>
                    <a:gd name="T0" fmla="*/ 3 w 13"/>
                    <a:gd name="T1" fmla="*/ 4 h 11"/>
                    <a:gd name="T2" fmla="*/ 13 w 13"/>
                    <a:gd name="T3" fmla="*/ 6 h 11"/>
                    <a:gd name="T4" fmla="*/ 3 w 13"/>
                    <a:gd name="T5" fmla="*/ 0 h 11"/>
                    <a:gd name="T6" fmla="*/ 3 w 13"/>
                    <a:gd name="T7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11">
                      <a:moveTo>
                        <a:pt x="3" y="4"/>
                      </a:moveTo>
                      <a:cubicBezTo>
                        <a:pt x="5" y="5"/>
                        <a:pt x="11" y="11"/>
                        <a:pt x="13" y="6"/>
                      </a:cubicBezTo>
                      <a:cubicBezTo>
                        <a:pt x="11" y="3"/>
                        <a:pt x="7" y="1"/>
                        <a:pt x="3" y="0"/>
                      </a:cubicBezTo>
                      <a:cubicBezTo>
                        <a:pt x="2" y="1"/>
                        <a:pt x="0" y="3"/>
                        <a:pt x="3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8" name="Freeform 711">
                  <a:extLst>
                    <a:ext uri="{FF2B5EF4-FFF2-40B4-BE49-F238E27FC236}">
                      <a16:creationId xmlns:a16="http://schemas.microsoft.com/office/drawing/2014/main" id="{5C7A584B-FF81-4BC9-A023-73B12BC6CE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24" y="927"/>
                  <a:ext cx="97" cy="72"/>
                </a:xfrm>
                <a:custGeom>
                  <a:avLst/>
                  <a:gdLst>
                    <a:gd name="T0" fmla="*/ 129 w 156"/>
                    <a:gd name="T1" fmla="*/ 52 h 115"/>
                    <a:gd name="T2" fmla="*/ 132 w 156"/>
                    <a:gd name="T3" fmla="*/ 42 h 115"/>
                    <a:gd name="T4" fmla="*/ 124 w 156"/>
                    <a:gd name="T5" fmla="*/ 35 h 115"/>
                    <a:gd name="T6" fmla="*/ 123 w 156"/>
                    <a:gd name="T7" fmla="*/ 20 h 115"/>
                    <a:gd name="T8" fmla="*/ 122 w 156"/>
                    <a:gd name="T9" fmla="*/ 7 h 115"/>
                    <a:gd name="T10" fmla="*/ 108 w 156"/>
                    <a:gd name="T11" fmla="*/ 15 h 115"/>
                    <a:gd name="T12" fmla="*/ 105 w 156"/>
                    <a:gd name="T13" fmla="*/ 41 h 115"/>
                    <a:gd name="T14" fmla="*/ 103 w 156"/>
                    <a:gd name="T15" fmla="*/ 64 h 115"/>
                    <a:gd name="T16" fmla="*/ 79 w 156"/>
                    <a:gd name="T17" fmla="*/ 57 h 115"/>
                    <a:gd name="T18" fmla="*/ 81 w 156"/>
                    <a:gd name="T19" fmla="*/ 46 h 115"/>
                    <a:gd name="T20" fmla="*/ 76 w 156"/>
                    <a:gd name="T21" fmla="*/ 35 h 115"/>
                    <a:gd name="T22" fmla="*/ 71 w 156"/>
                    <a:gd name="T23" fmla="*/ 20 h 115"/>
                    <a:gd name="T24" fmla="*/ 60 w 156"/>
                    <a:gd name="T25" fmla="*/ 16 h 115"/>
                    <a:gd name="T26" fmla="*/ 59 w 156"/>
                    <a:gd name="T27" fmla="*/ 11 h 115"/>
                    <a:gd name="T28" fmla="*/ 42 w 156"/>
                    <a:gd name="T29" fmla="*/ 4 h 115"/>
                    <a:gd name="T30" fmla="*/ 37 w 156"/>
                    <a:gd name="T31" fmla="*/ 13 h 115"/>
                    <a:gd name="T32" fmla="*/ 12 w 156"/>
                    <a:gd name="T33" fmla="*/ 37 h 115"/>
                    <a:gd name="T34" fmla="*/ 19 w 156"/>
                    <a:gd name="T35" fmla="*/ 41 h 115"/>
                    <a:gd name="T36" fmla="*/ 2 w 156"/>
                    <a:gd name="T37" fmla="*/ 42 h 115"/>
                    <a:gd name="T38" fmla="*/ 6 w 156"/>
                    <a:gd name="T39" fmla="*/ 62 h 115"/>
                    <a:gd name="T40" fmla="*/ 12 w 156"/>
                    <a:gd name="T41" fmla="*/ 66 h 115"/>
                    <a:gd name="T42" fmla="*/ 18 w 156"/>
                    <a:gd name="T43" fmla="*/ 69 h 115"/>
                    <a:gd name="T44" fmla="*/ 24 w 156"/>
                    <a:gd name="T45" fmla="*/ 74 h 115"/>
                    <a:gd name="T46" fmla="*/ 46 w 156"/>
                    <a:gd name="T47" fmla="*/ 57 h 115"/>
                    <a:gd name="T48" fmla="*/ 45 w 156"/>
                    <a:gd name="T49" fmla="*/ 74 h 115"/>
                    <a:gd name="T50" fmla="*/ 58 w 156"/>
                    <a:gd name="T51" fmla="*/ 73 h 115"/>
                    <a:gd name="T52" fmla="*/ 74 w 156"/>
                    <a:gd name="T53" fmla="*/ 77 h 115"/>
                    <a:gd name="T54" fmla="*/ 76 w 156"/>
                    <a:gd name="T55" fmla="*/ 79 h 115"/>
                    <a:gd name="T56" fmla="*/ 55 w 156"/>
                    <a:gd name="T57" fmla="*/ 82 h 115"/>
                    <a:gd name="T58" fmla="*/ 33 w 156"/>
                    <a:gd name="T59" fmla="*/ 89 h 115"/>
                    <a:gd name="T60" fmla="*/ 48 w 156"/>
                    <a:gd name="T61" fmla="*/ 105 h 115"/>
                    <a:gd name="T62" fmla="*/ 80 w 156"/>
                    <a:gd name="T63" fmla="*/ 98 h 115"/>
                    <a:gd name="T64" fmla="*/ 103 w 156"/>
                    <a:gd name="T65" fmla="*/ 89 h 115"/>
                    <a:gd name="T66" fmla="*/ 105 w 156"/>
                    <a:gd name="T67" fmla="*/ 97 h 115"/>
                    <a:gd name="T68" fmla="*/ 114 w 156"/>
                    <a:gd name="T69" fmla="*/ 101 h 115"/>
                    <a:gd name="T70" fmla="*/ 131 w 156"/>
                    <a:gd name="T71" fmla="*/ 98 h 115"/>
                    <a:gd name="T72" fmla="*/ 139 w 156"/>
                    <a:gd name="T73" fmla="*/ 95 h 115"/>
                    <a:gd name="T74" fmla="*/ 153 w 156"/>
                    <a:gd name="T75" fmla="*/ 58 h 115"/>
                    <a:gd name="T76" fmla="*/ 143 w 156"/>
                    <a:gd name="T77" fmla="*/ 45 h 115"/>
                    <a:gd name="T78" fmla="*/ 143 w 156"/>
                    <a:gd name="T79" fmla="*/ 57 h 115"/>
                    <a:gd name="T80" fmla="*/ 138 w 156"/>
                    <a:gd name="T81" fmla="*/ 59 h 115"/>
                    <a:gd name="T82" fmla="*/ 129 w 156"/>
                    <a:gd name="T83" fmla="*/ 52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" h="115">
                      <a:moveTo>
                        <a:pt x="129" y="52"/>
                      </a:moveTo>
                      <a:cubicBezTo>
                        <a:pt x="129" y="47"/>
                        <a:pt x="133" y="46"/>
                        <a:pt x="132" y="42"/>
                      </a:cubicBezTo>
                      <a:cubicBezTo>
                        <a:pt x="129" y="40"/>
                        <a:pt x="124" y="40"/>
                        <a:pt x="124" y="35"/>
                      </a:cubicBezTo>
                      <a:cubicBezTo>
                        <a:pt x="128" y="31"/>
                        <a:pt x="125" y="25"/>
                        <a:pt x="123" y="20"/>
                      </a:cubicBezTo>
                      <a:cubicBezTo>
                        <a:pt x="121" y="15"/>
                        <a:pt x="128" y="11"/>
                        <a:pt x="122" y="7"/>
                      </a:cubicBezTo>
                      <a:cubicBezTo>
                        <a:pt x="116" y="0"/>
                        <a:pt x="112" y="12"/>
                        <a:pt x="108" y="15"/>
                      </a:cubicBezTo>
                      <a:cubicBezTo>
                        <a:pt x="91" y="19"/>
                        <a:pt x="110" y="33"/>
                        <a:pt x="105" y="41"/>
                      </a:cubicBezTo>
                      <a:cubicBezTo>
                        <a:pt x="96" y="47"/>
                        <a:pt x="99" y="55"/>
                        <a:pt x="103" y="64"/>
                      </a:cubicBezTo>
                      <a:cubicBezTo>
                        <a:pt x="94" y="68"/>
                        <a:pt x="88" y="56"/>
                        <a:pt x="79" y="57"/>
                      </a:cubicBezTo>
                      <a:cubicBezTo>
                        <a:pt x="79" y="53"/>
                        <a:pt x="82" y="50"/>
                        <a:pt x="81" y="46"/>
                      </a:cubicBezTo>
                      <a:cubicBezTo>
                        <a:pt x="78" y="44"/>
                        <a:pt x="70" y="41"/>
                        <a:pt x="76" y="35"/>
                      </a:cubicBezTo>
                      <a:cubicBezTo>
                        <a:pt x="70" y="30"/>
                        <a:pt x="78" y="24"/>
                        <a:pt x="71" y="20"/>
                      </a:cubicBezTo>
                      <a:cubicBezTo>
                        <a:pt x="67" y="20"/>
                        <a:pt x="65" y="12"/>
                        <a:pt x="60" y="16"/>
                      </a:cubicBezTo>
                      <a:cubicBezTo>
                        <a:pt x="59" y="14"/>
                        <a:pt x="56" y="12"/>
                        <a:pt x="59" y="11"/>
                      </a:cubicBezTo>
                      <a:cubicBezTo>
                        <a:pt x="56" y="2"/>
                        <a:pt x="51" y="4"/>
                        <a:pt x="42" y="4"/>
                      </a:cubicBezTo>
                      <a:cubicBezTo>
                        <a:pt x="37" y="4"/>
                        <a:pt x="35" y="9"/>
                        <a:pt x="37" y="13"/>
                      </a:cubicBezTo>
                      <a:cubicBezTo>
                        <a:pt x="24" y="11"/>
                        <a:pt x="19" y="30"/>
                        <a:pt x="12" y="37"/>
                      </a:cubicBezTo>
                      <a:cubicBezTo>
                        <a:pt x="15" y="38"/>
                        <a:pt x="18" y="39"/>
                        <a:pt x="19" y="41"/>
                      </a:cubicBezTo>
                      <a:cubicBezTo>
                        <a:pt x="16" y="48"/>
                        <a:pt x="7" y="36"/>
                        <a:pt x="2" y="42"/>
                      </a:cubicBezTo>
                      <a:cubicBezTo>
                        <a:pt x="1" y="49"/>
                        <a:pt x="0" y="58"/>
                        <a:pt x="6" y="62"/>
                      </a:cubicBezTo>
                      <a:cubicBezTo>
                        <a:pt x="11" y="60"/>
                        <a:pt x="11" y="63"/>
                        <a:pt x="12" y="66"/>
                      </a:cubicBezTo>
                      <a:cubicBezTo>
                        <a:pt x="13" y="68"/>
                        <a:pt x="14" y="70"/>
                        <a:pt x="18" y="69"/>
                      </a:cubicBezTo>
                      <a:cubicBezTo>
                        <a:pt x="20" y="71"/>
                        <a:pt x="23" y="73"/>
                        <a:pt x="24" y="74"/>
                      </a:cubicBezTo>
                      <a:cubicBezTo>
                        <a:pt x="39" y="78"/>
                        <a:pt x="38" y="65"/>
                        <a:pt x="46" y="57"/>
                      </a:cubicBezTo>
                      <a:cubicBezTo>
                        <a:pt x="59" y="63"/>
                        <a:pt x="43" y="67"/>
                        <a:pt x="45" y="74"/>
                      </a:cubicBezTo>
                      <a:cubicBezTo>
                        <a:pt x="49" y="77"/>
                        <a:pt x="55" y="78"/>
                        <a:pt x="58" y="73"/>
                      </a:cubicBezTo>
                      <a:cubicBezTo>
                        <a:pt x="61" y="80"/>
                        <a:pt x="70" y="77"/>
                        <a:pt x="74" y="77"/>
                      </a:cubicBezTo>
                      <a:cubicBezTo>
                        <a:pt x="75" y="77"/>
                        <a:pt x="75" y="78"/>
                        <a:pt x="76" y="79"/>
                      </a:cubicBezTo>
                      <a:cubicBezTo>
                        <a:pt x="73" y="91"/>
                        <a:pt x="63" y="81"/>
                        <a:pt x="55" y="82"/>
                      </a:cubicBezTo>
                      <a:cubicBezTo>
                        <a:pt x="48" y="90"/>
                        <a:pt x="40" y="83"/>
                        <a:pt x="33" y="89"/>
                      </a:cubicBezTo>
                      <a:cubicBezTo>
                        <a:pt x="34" y="98"/>
                        <a:pt x="39" y="103"/>
                        <a:pt x="48" y="105"/>
                      </a:cubicBezTo>
                      <a:cubicBezTo>
                        <a:pt x="61" y="105"/>
                        <a:pt x="73" y="108"/>
                        <a:pt x="80" y="98"/>
                      </a:cubicBezTo>
                      <a:cubicBezTo>
                        <a:pt x="88" y="103"/>
                        <a:pt x="95" y="90"/>
                        <a:pt x="103" y="89"/>
                      </a:cubicBezTo>
                      <a:cubicBezTo>
                        <a:pt x="107" y="91"/>
                        <a:pt x="106" y="94"/>
                        <a:pt x="105" y="97"/>
                      </a:cubicBezTo>
                      <a:cubicBezTo>
                        <a:pt x="105" y="101"/>
                        <a:pt x="111" y="102"/>
                        <a:pt x="114" y="101"/>
                      </a:cubicBezTo>
                      <a:cubicBezTo>
                        <a:pt x="117" y="82"/>
                        <a:pt x="124" y="115"/>
                        <a:pt x="131" y="98"/>
                      </a:cubicBezTo>
                      <a:cubicBezTo>
                        <a:pt x="134" y="100"/>
                        <a:pt x="137" y="98"/>
                        <a:pt x="139" y="95"/>
                      </a:cubicBezTo>
                      <a:cubicBezTo>
                        <a:pt x="142" y="84"/>
                        <a:pt x="149" y="72"/>
                        <a:pt x="153" y="58"/>
                      </a:cubicBezTo>
                      <a:cubicBezTo>
                        <a:pt x="156" y="52"/>
                        <a:pt x="149" y="45"/>
                        <a:pt x="143" y="45"/>
                      </a:cubicBezTo>
                      <a:cubicBezTo>
                        <a:pt x="138" y="49"/>
                        <a:pt x="142" y="53"/>
                        <a:pt x="143" y="57"/>
                      </a:cubicBezTo>
                      <a:cubicBezTo>
                        <a:pt x="143" y="60"/>
                        <a:pt x="139" y="61"/>
                        <a:pt x="138" y="59"/>
                      </a:cubicBezTo>
                      <a:cubicBezTo>
                        <a:pt x="140" y="54"/>
                        <a:pt x="134" y="50"/>
                        <a:pt x="129" y="5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9" name="Freeform 712">
                  <a:extLst>
                    <a:ext uri="{FF2B5EF4-FFF2-40B4-BE49-F238E27FC236}">
                      <a16:creationId xmlns:a16="http://schemas.microsoft.com/office/drawing/2014/main" id="{2A4CB199-C452-401A-A2D8-8C79F02DEC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7" y="96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0" name="Freeform 713">
                  <a:extLst>
                    <a:ext uri="{FF2B5EF4-FFF2-40B4-BE49-F238E27FC236}">
                      <a16:creationId xmlns:a16="http://schemas.microsoft.com/office/drawing/2014/main" id="{BB202CE8-984E-4275-80F1-0045C9CD5A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8" y="932"/>
                  <a:ext cx="144" cy="76"/>
                </a:xfrm>
                <a:custGeom>
                  <a:avLst/>
                  <a:gdLst>
                    <a:gd name="T0" fmla="*/ 108 w 232"/>
                    <a:gd name="T1" fmla="*/ 110 h 122"/>
                    <a:gd name="T2" fmla="*/ 122 w 232"/>
                    <a:gd name="T3" fmla="*/ 118 h 122"/>
                    <a:gd name="T4" fmla="*/ 142 w 232"/>
                    <a:gd name="T5" fmla="*/ 113 h 122"/>
                    <a:gd name="T6" fmla="*/ 152 w 232"/>
                    <a:gd name="T7" fmla="*/ 115 h 122"/>
                    <a:gd name="T8" fmla="*/ 172 w 232"/>
                    <a:gd name="T9" fmla="*/ 112 h 122"/>
                    <a:gd name="T10" fmla="*/ 178 w 232"/>
                    <a:gd name="T11" fmla="*/ 102 h 122"/>
                    <a:gd name="T12" fmla="*/ 194 w 232"/>
                    <a:gd name="T13" fmla="*/ 106 h 122"/>
                    <a:gd name="T14" fmla="*/ 218 w 232"/>
                    <a:gd name="T15" fmla="*/ 102 h 122"/>
                    <a:gd name="T16" fmla="*/ 222 w 232"/>
                    <a:gd name="T17" fmla="*/ 85 h 122"/>
                    <a:gd name="T18" fmla="*/ 224 w 232"/>
                    <a:gd name="T19" fmla="*/ 58 h 122"/>
                    <a:gd name="T20" fmla="*/ 210 w 232"/>
                    <a:gd name="T21" fmla="*/ 50 h 122"/>
                    <a:gd name="T22" fmla="*/ 207 w 232"/>
                    <a:gd name="T23" fmla="*/ 49 h 122"/>
                    <a:gd name="T24" fmla="*/ 197 w 232"/>
                    <a:gd name="T25" fmla="*/ 49 h 122"/>
                    <a:gd name="T26" fmla="*/ 172 w 232"/>
                    <a:gd name="T27" fmla="*/ 51 h 122"/>
                    <a:gd name="T28" fmla="*/ 167 w 232"/>
                    <a:gd name="T29" fmla="*/ 48 h 122"/>
                    <a:gd name="T30" fmla="*/ 157 w 232"/>
                    <a:gd name="T31" fmla="*/ 60 h 122"/>
                    <a:gd name="T32" fmla="*/ 146 w 232"/>
                    <a:gd name="T33" fmla="*/ 68 h 122"/>
                    <a:gd name="T34" fmla="*/ 137 w 232"/>
                    <a:gd name="T35" fmla="*/ 73 h 122"/>
                    <a:gd name="T36" fmla="*/ 132 w 232"/>
                    <a:gd name="T37" fmla="*/ 65 h 122"/>
                    <a:gd name="T38" fmla="*/ 119 w 232"/>
                    <a:gd name="T39" fmla="*/ 67 h 122"/>
                    <a:gd name="T40" fmla="*/ 110 w 232"/>
                    <a:gd name="T41" fmla="*/ 61 h 122"/>
                    <a:gd name="T42" fmla="*/ 104 w 232"/>
                    <a:gd name="T43" fmla="*/ 77 h 122"/>
                    <a:gd name="T44" fmla="*/ 95 w 232"/>
                    <a:gd name="T45" fmla="*/ 66 h 122"/>
                    <a:gd name="T46" fmla="*/ 93 w 232"/>
                    <a:gd name="T47" fmla="*/ 55 h 122"/>
                    <a:gd name="T48" fmla="*/ 78 w 232"/>
                    <a:gd name="T49" fmla="*/ 60 h 122"/>
                    <a:gd name="T50" fmla="*/ 78 w 232"/>
                    <a:gd name="T51" fmla="*/ 51 h 122"/>
                    <a:gd name="T52" fmla="*/ 75 w 232"/>
                    <a:gd name="T53" fmla="*/ 46 h 122"/>
                    <a:gd name="T54" fmla="*/ 91 w 232"/>
                    <a:gd name="T55" fmla="*/ 43 h 122"/>
                    <a:gd name="T56" fmla="*/ 74 w 232"/>
                    <a:gd name="T57" fmla="*/ 34 h 122"/>
                    <a:gd name="T58" fmla="*/ 78 w 232"/>
                    <a:gd name="T59" fmla="*/ 33 h 122"/>
                    <a:gd name="T60" fmla="*/ 75 w 232"/>
                    <a:gd name="T61" fmla="*/ 24 h 122"/>
                    <a:gd name="T62" fmla="*/ 51 w 232"/>
                    <a:gd name="T63" fmla="*/ 22 h 122"/>
                    <a:gd name="T64" fmla="*/ 41 w 232"/>
                    <a:gd name="T65" fmla="*/ 10 h 122"/>
                    <a:gd name="T66" fmla="*/ 14 w 232"/>
                    <a:gd name="T67" fmla="*/ 0 h 122"/>
                    <a:gd name="T68" fmla="*/ 8 w 232"/>
                    <a:gd name="T69" fmla="*/ 5 h 122"/>
                    <a:gd name="T70" fmla="*/ 5 w 232"/>
                    <a:gd name="T71" fmla="*/ 11 h 122"/>
                    <a:gd name="T72" fmla="*/ 8 w 232"/>
                    <a:gd name="T73" fmla="*/ 21 h 122"/>
                    <a:gd name="T74" fmla="*/ 12 w 232"/>
                    <a:gd name="T75" fmla="*/ 28 h 122"/>
                    <a:gd name="T76" fmla="*/ 26 w 232"/>
                    <a:gd name="T77" fmla="*/ 42 h 122"/>
                    <a:gd name="T78" fmla="*/ 33 w 232"/>
                    <a:gd name="T79" fmla="*/ 40 h 122"/>
                    <a:gd name="T80" fmla="*/ 44 w 232"/>
                    <a:gd name="T81" fmla="*/ 37 h 122"/>
                    <a:gd name="T82" fmla="*/ 48 w 232"/>
                    <a:gd name="T83" fmla="*/ 35 h 122"/>
                    <a:gd name="T84" fmla="*/ 55 w 232"/>
                    <a:gd name="T85" fmla="*/ 46 h 122"/>
                    <a:gd name="T86" fmla="*/ 62 w 232"/>
                    <a:gd name="T87" fmla="*/ 91 h 122"/>
                    <a:gd name="T88" fmla="*/ 62 w 232"/>
                    <a:gd name="T89" fmla="*/ 106 h 122"/>
                    <a:gd name="T90" fmla="*/ 78 w 232"/>
                    <a:gd name="T91" fmla="*/ 120 h 122"/>
                    <a:gd name="T92" fmla="*/ 83 w 232"/>
                    <a:gd name="T93" fmla="*/ 115 h 122"/>
                    <a:gd name="T94" fmla="*/ 95 w 232"/>
                    <a:gd name="T95" fmla="*/ 122 h 122"/>
                    <a:gd name="T96" fmla="*/ 101 w 232"/>
                    <a:gd name="T97" fmla="*/ 119 h 122"/>
                    <a:gd name="T98" fmla="*/ 101 w 232"/>
                    <a:gd name="T99" fmla="*/ 113 h 122"/>
                    <a:gd name="T100" fmla="*/ 108 w 232"/>
                    <a:gd name="T101" fmla="*/ 1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32" h="122">
                      <a:moveTo>
                        <a:pt x="108" y="110"/>
                      </a:moveTo>
                      <a:cubicBezTo>
                        <a:pt x="110" y="115"/>
                        <a:pt x="115" y="119"/>
                        <a:pt x="122" y="118"/>
                      </a:cubicBezTo>
                      <a:cubicBezTo>
                        <a:pt x="128" y="111"/>
                        <a:pt x="135" y="120"/>
                        <a:pt x="142" y="113"/>
                      </a:cubicBezTo>
                      <a:cubicBezTo>
                        <a:pt x="144" y="114"/>
                        <a:pt x="148" y="116"/>
                        <a:pt x="152" y="115"/>
                      </a:cubicBezTo>
                      <a:cubicBezTo>
                        <a:pt x="157" y="105"/>
                        <a:pt x="164" y="115"/>
                        <a:pt x="172" y="112"/>
                      </a:cubicBezTo>
                      <a:cubicBezTo>
                        <a:pt x="177" y="115"/>
                        <a:pt x="180" y="107"/>
                        <a:pt x="178" y="102"/>
                      </a:cubicBezTo>
                      <a:cubicBezTo>
                        <a:pt x="183" y="100"/>
                        <a:pt x="188" y="113"/>
                        <a:pt x="194" y="106"/>
                      </a:cubicBezTo>
                      <a:cubicBezTo>
                        <a:pt x="203" y="114"/>
                        <a:pt x="209" y="100"/>
                        <a:pt x="218" y="102"/>
                      </a:cubicBezTo>
                      <a:cubicBezTo>
                        <a:pt x="232" y="104"/>
                        <a:pt x="224" y="91"/>
                        <a:pt x="222" y="85"/>
                      </a:cubicBezTo>
                      <a:cubicBezTo>
                        <a:pt x="218" y="75"/>
                        <a:pt x="228" y="69"/>
                        <a:pt x="224" y="58"/>
                      </a:cubicBezTo>
                      <a:cubicBezTo>
                        <a:pt x="222" y="48"/>
                        <a:pt x="213" y="61"/>
                        <a:pt x="210" y="50"/>
                      </a:cubicBezTo>
                      <a:cubicBezTo>
                        <a:pt x="209" y="50"/>
                        <a:pt x="208" y="49"/>
                        <a:pt x="207" y="49"/>
                      </a:cubicBezTo>
                      <a:cubicBezTo>
                        <a:pt x="205" y="51"/>
                        <a:pt x="200" y="56"/>
                        <a:pt x="197" y="49"/>
                      </a:cubicBezTo>
                      <a:cubicBezTo>
                        <a:pt x="188" y="48"/>
                        <a:pt x="183" y="46"/>
                        <a:pt x="172" y="51"/>
                      </a:cubicBezTo>
                      <a:cubicBezTo>
                        <a:pt x="170" y="51"/>
                        <a:pt x="168" y="50"/>
                        <a:pt x="167" y="48"/>
                      </a:cubicBezTo>
                      <a:cubicBezTo>
                        <a:pt x="162" y="51"/>
                        <a:pt x="158" y="55"/>
                        <a:pt x="157" y="60"/>
                      </a:cubicBezTo>
                      <a:cubicBezTo>
                        <a:pt x="153" y="62"/>
                        <a:pt x="143" y="62"/>
                        <a:pt x="146" y="68"/>
                      </a:cubicBezTo>
                      <a:cubicBezTo>
                        <a:pt x="146" y="72"/>
                        <a:pt x="140" y="72"/>
                        <a:pt x="137" y="73"/>
                      </a:cubicBezTo>
                      <a:cubicBezTo>
                        <a:pt x="135" y="71"/>
                        <a:pt x="135" y="67"/>
                        <a:pt x="132" y="65"/>
                      </a:cubicBezTo>
                      <a:cubicBezTo>
                        <a:pt x="128" y="60"/>
                        <a:pt x="124" y="65"/>
                        <a:pt x="119" y="67"/>
                      </a:cubicBezTo>
                      <a:cubicBezTo>
                        <a:pt x="113" y="72"/>
                        <a:pt x="116" y="61"/>
                        <a:pt x="110" y="61"/>
                      </a:cubicBezTo>
                      <a:cubicBezTo>
                        <a:pt x="102" y="64"/>
                        <a:pt x="109" y="72"/>
                        <a:pt x="104" y="77"/>
                      </a:cubicBezTo>
                      <a:cubicBezTo>
                        <a:pt x="97" y="76"/>
                        <a:pt x="100" y="69"/>
                        <a:pt x="95" y="66"/>
                      </a:cubicBezTo>
                      <a:cubicBezTo>
                        <a:pt x="97" y="61"/>
                        <a:pt x="97" y="58"/>
                        <a:pt x="93" y="55"/>
                      </a:cubicBezTo>
                      <a:cubicBezTo>
                        <a:pt x="89" y="59"/>
                        <a:pt x="83" y="56"/>
                        <a:pt x="78" y="60"/>
                      </a:cubicBezTo>
                      <a:cubicBezTo>
                        <a:pt x="69" y="52"/>
                        <a:pt x="87" y="59"/>
                        <a:pt x="78" y="51"/>
                      </a:cubicBezTo>
                      <a:cubicBezTo>
                        <a:pt x="77" y="50"/>
                        <a:pt x="73" y="49"/>
                        <a:pt x="75" y="46"/>
                      </a:cubicBezTo>
                      <a:cubicBezTo>
                        <a:pt x="80" y="45"/>
                        <a:pt x="89" y="51"/>
                        <a:pt x="91" y="43"/>
                      </a:cubicBezTo>
                      <a:cubicBezTo>
                        <a:pt x="91" y="33"/>
                        <a:pt x="78" y="41"/>
                        <a:pt x="74" y="34"/>
                      </a:cubicBezTo>
                      <a:cubicBezTo>
                        <a:pt x="75" y="33"/>
                        <a:pt x="77" y="34"/>
                        <a:pt x="78" y="33"/>
                      </a:cubicBezTo>
                      <a:cubicBezTo>
                        <a:pt x="82" y="29"/>
                        <a:pt x="75" y="28"/>
                        <a:pt x="75" y="24"/>
                      </a:cubicBezTo>
                      <a:cubicBezTo>
                        <a:pt x="67" y="13"/>
                        <a:pt x="60" y="31"/>
                        <a:pt x="51" y="22"/>
                      </a:cubicBezTo>
                      <a:cubicBezTo>
                        <a:pt x="36" y="33"/>
                        <a:pt x="52" y="12"/>
                        <a:pt x="41" y="10"/>
                      </a:cubicBezTo>
                      <a:cubicBezTo>
                        <a:pt x="35" y="0"/>
                        <a:pt x="24" y="1"/>
                        <a:pt x="14" y="0"/>
                      </a:cubicBezTo>
                      <a:cubicBezTo>
                        <a:pt x="8" y="0"/>
                        <a:pt x="15" y="10"/>
                        <a:pt x="8" y="5"/>
                      </a:cubicBezTo>
                      <a:cubicBezTo>
                        <a:pt x="4" y="4"/>
                        <a:pt x="4" y="9"/>
                        <a:pt x="5" y="11"/>
                      </a:cubicBezTo>
                      <a:cubicBezTo>
                        <a:pt x="12" y="15"/>
                        <a:pt x="0" y="18"/>
                        <a:pt x="8" y="21"/>
                      </a:cubicBezTo>
                      <a:cubicBezTo>
                        <a:pt x="15" y="19"/>
                        <a:pt x="16" y="26"/>
                        <a:pt x="12" y="28"/>
                      </a:cubicBezTo>
                      <a:cubicBezTo>
                        <a:pt x="16" y="36"/>
                        <a:pt x="31" y="30"/>
                        <a:pt x="26" y="42"/>
                      </a:cubicBezTo>
                      <a:cubicBezTo>
                        <a:pt x="28" y="44"/>
                        <a:pt x="31" y="40"/>
                        <a:pt x="33" y="40"/>
                      </a:cubicBezTo>
                      <a:cubicBezTo>
                        <a:pt x="37" y="43"/>
                        <a:pt x="45" y="45"/>
                        <a:pt x="44" y="37"/>
                      </a:cubicBezTo>
                      <a:cubicBezTo>
                        <a:pt x="43" y="35"/>
                        <a:pt x="46" y="35"/>
                        <a:pt x="48" y="35"/>
                      </a:cubicBezTo>
                      <a:cubicBezTo>
                        <a:pt x="48" y="41"/>
                        <a:pt x="55" y="41"/>
                        <a:pt x="55" y="46"/>
                      </a:cubicBezTo>
                      <a:cubicBezTo>
                        <a:pt x="59" y="62"/>
                        <a:pt x="59" y="75"/>
                        <a:pt x="62" y="91"/>
                      </a:cubicBezTo>
                      <a:cubicBezTo>
                        <a:pt x="70" y="95"/>
                        <a:pt x="58" y="100"/>
                        <a:pt x="62" y="106"/>
                      </a:cubicBezTo>
                      <a:cubicBezTo>
                        <a:pt x="69" y="111"/>
                        <a:pt x="69" y="122"/>
                        <a:pt x="78" y="120"/>
                      </a:cubicBezTo>
                      <a:cubicBezTo>
                        <a:pt x="80" y="119"/>
                        <a:pt x="78" y="113"/>
                        <a:pt x="83" y="115"/>
                      </a:cubicBezTo>
                      <a:cubicBezTo>
                        <a:pt x="83" y="122"/>
                        <a:pt x="90" y="121"/>
                        <a:pt x="95" y="122"/>
                      </a:cubicBezTo>
                      <a:cubicBezTo>
                        <a:pt x="98" y="122"/>
                        <a:pt x="100" y="121"/>
                        <a:pt x="101" y="119"/>
                      </a:cubicBezTo>
                      <a:cubicBezTo>
                        <a:pt x="99" y="115"/>
                        <a:pt x="97" y="116"/>
                        <a:pt x="101" y="113"/>
                      </a:cubicBezTo>
                      <a:cubicBezTo>
                        <a:pt x="100" y="115"/>
                        <a:pt x="106" y="112"/>
                        <a:pt x="108" y="1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1" name="Freeform 714">
                  <a:extLst>
                    <a:ext uri="{FF2B5EF4-FFF2-40B4-BE49-F238E27FC236}">
                      <a16:creationId xmlns:a16="http://schemas.microsoft.com/office/drawing/2014/main" id="{4DD246A2-3EDE-48B5-99C7-6EF5089852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32" y="935"/>
                  <a:ext cx="15" cy="13"/>
                </a:xfrm>
                <a:custGeom>
                  <a:avLst/>
                  <a:gdLst>
                    <a:gd name="T0" fmla="*/ 20 w 25"/>
                    <a:gd name="T1" fmla="*/ 0 h 21"/>
                    <a:gd name="T2" fmla="*/ 2 w 25"/>
                    <a:gd name="T3" fmla="*/ 21 h 21"/>
                    <a:gd name="T4" fmla="*/ 16 w 25"/>
                    <a:gd name="T5" fmla="*/ 15 h 21"/>
                    <a:gd name="T6" fmla="*/ 20 w 25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21">
                      <a:moveTo>
                        <a:pt x="20" y="0"/>
                      </a:moveTo>
                      <a:cubicBezTo>
                        <a:pt x="17" y="12"/>
                        <a:pt x="0" y="6"/>
                        <a:pt x="2" y="21"/>
                      </a:cubicBezTo>
                      <a:cubicBezTo>
                        <a:pt x="7" y="21"/>
                        <a:pt x="12" y="19"/>
                        <a:pt x="16" y="15"/>
                      </a:cubicBezTo>
                      <a:cubicBezTo>
                        <a:pt x="19" y="11"/>
                        <a:pt x="25" y="3"/>
                        <a:pt x="2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2" name="Freeform 715">
                  <a:extLst>
                    <a:ext uri="{FF2B5EF4-FFF2-40B4-BE49-F238E27FC236}">
                      <a16:creationId xmlns:a16="http://schemas.microsoft.com/office/drawing/2014/main" id="{877B289A-983C-45BD-92A4-1EABAA0EB2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5" y="952"/>
                  <a:ext cx="12" cy="7"/>
                </a:xfrm>
                <a:custGeom>
                  <a:avLst/>
                  <a:gdLst>
                    <a:gd name="T0" fmla="*/ 0 w 18"/>
                    <a:gd name="T1" fmla="*/ 3 h 11"/>
                    <a:gd name="T2" fmla="*/ 16 w 18"/>
                    <a:gd name="T3" fmla="*/ 6 h 11"/>
                    <a:gd name="T4" fmla="*/ 13 w 18"/>
                    <a:gd name="T5" fmla="*/ 0 h 11"/>
                    <a:gd name="T6" fmla="*/ 6 w 18"/>
                    <a:gd name="T7" fmla="*/ 0 h 11"/>
                    <a:gd name="T8" fmla="*/ 0 w 18"/>
                    <a:gd name="T9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1">
                      <a:moveTo>
                        <a:pt x="0" y="3"/>
                      </a:moveTo>
                      <a:cubicBezTo>
                        <a:pt x="2" y="11"/>
                        <a:pt x="10" y="7"/>
                        <a:pt x="16" y="6"/>
                      </a:cubicBezTo>
                      <a:cubicBezTo>
                        <a:pt x="18" y="4"/>
                        <a:pt x="15" y="2"/>
                        <a:pt x="13" y="0"/>
                      </a:cubicBezTo>
                      <a:cubicBezTo>
                        <a:pt x="11" y="0"/>
                        <a:pt x="10" y="2"/>
                        <a:pt x="6" y="0"/>
                      </a:cubicBezTo>
                      <a:cubicBezTo>
                        <a:pt x="4" y="1"/>
                        <a:pt x="1" y="1"/>
                        <a:pt x="0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3" name="Freeform 716">
                  <a:extLst>
                    <a:ext uri="{FF2B5EF4-FFF2-40B4-BE49-F238E27FC236}">
                      <a16:creationId xmlns:a16="http://schemas.microsoft.com/office/drawing/2014/main" id="{02FFB497-C26F-4B5C-B771-36B82AC45F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5" y="940"/>
                  <a:ext cx="9" cy="10"/>
                </a:xfrm>
                <a:custGeom>
                  <a:avLst/>
                  <a:gdLst>
                    <a:gd name="T0" fmla="*/ 4 w 15"/>
                    <a:gd name="T1" fmla="*/ 16 h 16"/>
                    <a:gd name="T2" fmla="*/ 13 w 15"/>
                    <a:gd name="T3" fmla="*/ 15 h 16"/>
                    <a:gd name="T4" fmla="*/ 6 w 15"/>
                    <a:gd name="T5" fmla="*/ 0 h 16"/>
                    <a:gd name="T6" fmla="*/ 3 w 15"/>
                    <a:gd name="T7" fmla="*/ 14 h 16"/>
                    <a:gd name="T8" fmla="*/ 4 w 15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6">
                      <a:moveTo>
                        <a:pt x="4" y="16"/>
                      </a:moveTo>
                      <a:cubicBezTo>
                        <a:pt x="7" y="14"/>
                        <a:pt x="11" y="16"/>
                        <a:pt x="13" y="15"/>
                      </a:cubicBezTo>
                      <a:cubicBezTo>
                        <a:pt x="15" y="9"/>
                        <a:pt x="10" y="2"/>
                        <a:pt x="6" y="0"/>
                      </a:cubicBezTo>
                      <a:cubicBezTo>
                        <a:pt x="0" y="3"/>
                        <a:pt x="5" y="9"/>
                        <a:pt x="3" y="14"/>
                      </a:cubicBezTo>
                      <a:cubicBezTo>
                        <a:pt x="2" y="15"/>
                        <a:pt x="4" y="15"/>
                        <a:pt x="4" y="1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4" name="Freeform 717">
                  <a:extLst>
                    <a:ext uri="{FF2B5EF4-FFF2-40B4-BE49-F238E27FC236}">
                      <a16:creationId xmlns:a16="http://schemas.microsoft.com/office/drawing/2014/main" id="{EA20739F-F67D-4F46-BFD8-C6F98A644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1" y="940"/>
                  <a:ext cx="44" cy="58"/>
                </a:xfrm>
                <a:custGeom>
                  <a:avLst/>
                  <a:gdLst>
                    <a:gd name="T0" fmla="*/ 28 w 70"/>
                    <a:gd name="T1" fmla="*/ 0 h 93"/>
                    <a:gd name="T2" fmla="*/ 29 w 70"/>
                    <a:gd name="T3" fmla="*/ 8 h 93"/>
                    <a:gd name="T4" fmla="*/ 37 w 70"/>
                    <a:gd name="T5" fmla="*/ 26 h 93"/>
                    <a:gd name="T6" fmla="*/ 32 w 70"/>
                    <a:gd name="T7" fmla="*/ 38 h 93"/>
                    <a:gd name="T8" fmla="*/ 15 w 70"/>
                    <a:gd name="T9" fmla="*/ 17 h 93"/>
                    <a:gd name="T10" fmla="*/ 5 w 70"/>
                    <a:gd name="T11" fmla="*/ 24 h 93"/>
                    <a:gd name="T12" fmla="*/ 8 w 70"/>
                    <a:gd name="T13" fmla="*/ 33 h 93"/>
                    <a:gd name="T14" fmla="*/ 13 w 70"/>
                    <a:gd name="T15" fmla="*/ 39 h 93"/>
                    <a:gd name="T16" fmla="*/ 3 w 70"/>
                    <a:gd name="T17" fmla="*/ 42 h 93"/>
                    <a:gd name="T18" fmla="*/ 0 w 70"/>
                    <a:gd name="T19" fmla="*/ 49 h 93"/>
                    <a:gd name="T20" fmla="*/ 2 w 70"/>
                    <a:gd name="T21" fmla="*/ 51 h 93"/>
                    <a:gd name="T22" fmla="*/ 24 w 70"/>
                    <a:gd name="T23" fmla="*/ 52 h 93"/>
                    <a:gd name="T24" fmla="*/ 20 w 70"/>
                    <a:gd name="T25" fmla="*/ 66 h 93"/>
                    <a:gd name="T26" fmla="*/ 15 w 70"/>
                    <a:gd name="T27" fmla="*/ 74 h 93"/>
                    <a:gd name="T28" fmla="*/ 27 w 70"/>
                    <a:gd name="T29" fmla="*/ 84 h 93"/>
                    <a:gd name="T30" fmla="*/ 38 w 70"/>
                    <a:gd name="T31" fmla="*/ 87 h 93"/>
                    <a:gd name="T32" fmla="*/ 53 w 70"/>
                    <a:gd name="T33" fmla="*/ 86 h 93"/>
                    <a:gd name="T34" fmla="*/ 54 w 70"/>
                    <a:gd name="T35" fmla="*/ 80 h 93"/>
                    <a:gd name="T36" fmla="*/ 62 w 70"/>
                    <a:gd name="T37" fmla="*/ 77 h 93"/>
                    <a:gd name="T38" fmla="*/ 57 w 70"/>
                    <a:gd name="T39" fmla="*/ 60 h 93"/>
                    <a:gd name="T40" fmla="*/ 66 w 70"/>
                    <a:gd name="T41" fmla="*/ 57 h 93"/>
                    <a:gd name="T42" fmla="*/ 65 w 70"/>
                    <a:gd name="T43" fmla="*/ 40 h 93"/>
                    <a:gd name="T44" fmla="*/ 56 w 70"/>
                    <a:gd name="T45" fmla="*/ 2 h 93"/>
                    <a:gd name="T46" fmla="*/ 48 w 70"/>
                    <a:gd name="T47" fmla="*/ 9 h 93"/>
                    <a:gd name="T48" fmla="*/ 28 w 70"/>
                    <a:gd name="T4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0" h="93">
                      <a:moveTo>
                        <a:pt x="28" y="0"/>
                      </a:moveTo>
                      <a:cubicBezTo>
                        <a:pt x="23" y="3"/>
                        <a:pt x="26" y="7"/>
                        <a:pt x="29" y="8"/>
                      </a:cubicBezTo>
                      <a:cubicBezTo>
                        <a:pt x="22" y="14"/>
                        <a:pt x="33" y="22"/>
                        <a:pt x="37" y="26"/>
                      </a:cubicBezTo>
                      <a:cubicBezTo>
                        <a:pt x="29" y="28"/>
                        <a:pt x="38" y="38"/>
                        <a:pt x="32" y="38"/>
                      </a:cubicBezTo>
                      <a:cubicBezTo>
                        <a:pt x="27" y="31"/>
                        <a:pt x="15" y="25"/>
                        <a:pt x="15" y="17"/>
                      </a:cubicBezTo>
                      <a:cubicBezTo>
                        <a:pt x="9" y="13"/>
                        <a:pt x="9" y="22"/>
                        <a:pt x="5" y="24"/>
                      </a:cubicBezTo>
                      <a:cubicBezTo>
                        <a:pt x="6" y="27"/>
                        <a:pt x="7" y="30"/>
                        <a:pt x="8" y="33"/>
                      </a:cubicBezTo>
                      <a:cubicBezTo>
                        <a:pt x="7" y="37"/>
                        <a:pt x="16" y="33"/>
                        <a:pt x="13" y="39"/>
                      </a:cubicBezTo>
                      <a:cubicBezTo>
                        <a:pt x="10" y="40"/>
                        <a:pt x="4" y="41"/>
                        <a:pt x="3" y="42"/>
                      </a:cubicBezTo>
                      <a:cubicBezTo>
                        <a:pt x="1" y="45"/>
                        <a:pt x="0" y="47"/>
                        <a:pt x="0" y="49"/>
                      </a:cubicBezTo>
                      <a:cubicBezTo>
                        <a:pt x="1" y="50"/>
                        <a:pt x="1" y="51"/>
                        <a:pt x="2" y="51"/>
                      </a:cubicBezTo>
                      <a:cubicBezTo>
                        <a:pt x="9" y="48"/>
                        <a:pt x="19" y="53"/>
                        <a:pt x="24" y="52"/>
                      </a:cubicBezTo>
                      <a:cubicBezTo>
                        <a:pt x="33" y="57"/>
                        <a:pt x="19" y="62"/>
                        <a:pt x="20" y="66"/>
                      </a:cubicBezTo>
                      <a:cubicBezTo>
                        <a:pt x="14" y="67"/>
                        <a:pt x="15" y="70"/>
                        <a:pt x="15" y="74"/>
                      </a:cubicBezTo>
                      <a:cubicBezTo>
                        <a:pt x="16" y="81"/>
                        <a:pt x="29" y="87"/>
                        <a:pt x="27" y="84"/>
                      </a:cubicBezTo>
                      <a:cubicBezTo>
                        <a:pt x="31" y="88"/>
                        <a:pt x="34" y="80"/>
                        <a:pt x="38" y="87"/>
                      </a:cubicBezTo>
                      <a:cubicBezTo>
                        <a:pt x="44" y="79"/>
                        <a:pt x="47" y="93"/>
                        <a:pt x="53" y="86"/>
                      </a:cubicBezTo>
                      <a:cubicBezTo>
                        <a:pt x="54" y="84"/>
                        <a:pt x="54" y="82"/>
                        <a:pt x="54" y="80"/>
                      </a:cubicBezTo>
                      <a:cubicBezTo>
                        <a:pt x="58" y="80"/>
                        <a:pt x="62" y="83"/>
                        <a:pt x="62" y="77"/>
                      </a:cubicBezTo>
                      <a:cubicBezTo>
                        <a:pt x="53" y="71"/>
                        <a:pt x="61" y="67"/>
                        <a:pt x="57" y="60"/>
                      </a:cubicBezTo>
                      <a:cubicBezTo>
                        <a:pt x="56" y="49"/>
                        <a:pt x="64" y="64"/>
                        <a:pt x="66" y="57"/>
                      </a:cubicBezTo>
                      <a:cubicBezTo>
                        <a:pt x="62" y="51"/>
                        <a:pt x="66" y="46"/>
                        <a:pt x="65" y="40"/>
                      </a:cubicBezTo>
                      <a:cubicBezTo>
                        <a:pt x="62" y="26"/>
                        <a:pt x="70" y="12"/>
                        <a:pt x="56" y="2"/>
                      </a:cubicBezTo>
                      <a:cubicBezTo>
                        <a:pt x="49" y="0"/>
                        <a:pt x="53" y="11"/>
                        <a:pt x="48" y="9"/>
                      </a:cubicBezTo>
                      <a:cubicBezTo>
                        <a:pt x="45" y="2"/>
                        <a:pt x="34" y="4"/>
                        <a:pt x="2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5" name="Freeform 718">
                  <a:extLst>
                    <a:ext uri="{FF2B5EF4-FFF2-40B4-BE49-F238E27FC236}">
                      <a16:creationId xmlns:a16="http://schemas.microsoft.com/office/drawing/2014/main" id="{E4D2997A-53F7-4FA2-9115-4C5E92142F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8" y="959"/>
                  <a:ext cx="10" cy="8"/>
                </a:xfrm>
                <a:custGeom>
                  <a:avLst/>
                  <a:gdLst>
                    <a:gd name="T0" fmla="*/ 1 w 16"/>
                    <a:gd name="T1" fmla="*/ 6 h 13"/>
                    <a:gd name="T2" fmla="*/ 3 w 16"/>
                    <a:gd name="T3" fmla="*/ 13 h 13"/>
                    <a:gd name="T4" fmla="*/ 12 w 16"/>
                    <a:gd name="T5" fmla="*/ 10 h 13"/>
                    <a:gd name="T6" fmla="*/ 8 w 16"/>
                    <a:gd name="T7" fmla="*/ 0 h 13"/>
                    <a:gd name="T8" fmla="*/ 1 w 16"/>
                    <a:gd name="T9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3">
                      <a:moveTo>
                        <a:pt x="1" y="6"/>
                      </a:moveTo>
                      <a:cubicBezTo>
                        <a:pt x="0" y="9"/>
                        <a:pt x="0" y="12"/>
                        <a:pt x="3" y="13"/>
                      </a:cubicBezTo>
                      <a:cubicBezTo>
                        <a:pt x="7" y="12"/>
                        <a:pt x="10" y="11"/>
                        <a:pt x="12" y="10"/>
                      </a:cubicBezTo>
                      <a:cubicBezTo>
                        <a:pt x="16" y="6"/>
                        <a:pt x="6" y="5"/>
                        <a:pt x="8" y="0"/>
                      </a:cubicBezTo>
                      <a:cubicBezTo>
                        <a:pt x="3" y="0"/>
                        <a:pt x="5" y="4"/>
                        <a:pt x="1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6" name="Freeform 719">
                  <a:extLst>
                    <a:ext uri="{FF2B5EF4-FFF2-40B4-BE49-F238E27FC236}">
                      <a16:creationId xmlns:a16="http://schemas.microsoft.com/office/drawing/2014/main" id="{10F9A74C-EB2B-484D-96C9-E7B116D326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1" y="950"/>
                  <a:ext cx="3" cy="5"/>
                </a:xfrm>
                <a:custGeom>
                  <a:avLst/>
                  <a:gdLst>
                    <a:gd name="T0" fmla="*/ 3 w 6"/>
                    <a:gd name="T1" fmla="*/ 0 h 8"/>
                    <a:gd name="T2" fmla="*/ 2 w 6"/>
                    <a:gd name="T3" fmla="*/ 7 h 8"/>
                    <a:gd name="T4" fmla="*/ 6 w 6"/>
                    <a:gd name="T5" fmla="*/ 8 h 8"/>
                    <a:gd name="T6" fmla="*/ 3 w 6"/>
                    <a:gd name="T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3" y="7"/>
                        <a:pt x="4" y="8"/>
                        <a:pt x="6" y="8"/>
                      </a:cubicBezTo>
                      <a:cubicBezTo>
                        <a:pt x="5" y="4"/>
                        <a:pt x="6" y="1"/>
                        <a:pt x="3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7" name="Freeform 720">
                  <a:extLst>
                    <a:ext uri="{FF2B5EF4-FFF2-40B4-BE49-F238E27FC236}">
                      <a16:creationId xmlns:a16="http://schemas.microsoft.com/office/drawing/2014/main" id="{48C4205B-964F-469B-B8E2-37B22A5842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4" y="942"/>
                  <a:ext cx="7" cy="13"/>
                </a:xfrm>
                <a:custGeom>
                  <a:avLst/>
                  <a:gdLst>
                    <a:gd name="T0" fmla="*/ 6 w 11"/>
                    <a:gd name="T1" fmla="*/ 0 h 20"/>
                    <a:gd name="T2" fmla="*/ 0 w 11"/>
                    <a:gd name="T3" fmla="*/ 14 h 20"/>
                    <a:gd name="T4" fmla="*/ 8 w 11"/>
                    <a:gd name="T5" fmla="*/ 14 h 20"/>
                    <a:gd name="T6" fmla="*/ 6 w 11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20">
                      <a:moveTo>
                        <a:pt x="6" y="0"/>
                      </a:moveTo>
                      <a:cubicBezTo>
                        <a:pt x="5" y="4"/>
                        <a:pt x="3" y="10"/>
                        <a:pt x="0" y="14"/>
                      </a:cubicBezTo>
                      <a:cubicBezTo>
                        <a:pt x="1" y="20"/>
                        <a:pt x="4" y="14"/>
                        <a:pt x="8" y="14"/>
                      </a:cubicBezTo>
                      <a:cubicBezTo>
                        <a:pt x="5" y="10"/>
                        <a:pt x="11" y="2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8" name="Freeform 721">
                  <a:extLst>
                    <a:ext uri="{FF2B5EF4-FFF2-40B4-BE49-F238E27FC236}">
                      <a16:creationId xmlns:a16="http://schemas.microsoft.com/office/drawing/2014/main" id="{18947BD1-FEBE-4ACD-8970-1F5FAC5A6E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0" y="963"/>
                  <a:ext cx="5" cy="7"/>
                </a:xfrm>
                <a:custGeom>
                  <a:avLst/>
                  <a:gdLst>
                    <a:gd name="T0" fmla="*/ 4 w 9"/>
                    <a:gd name="T1" fmla="*/ 0 h 10"/>
                    <a:gd name="T2" fmla="*/ 4 w 9"/>
                    <a:gd name="T3" fmla="*/ 10 h 10"/>
                    <a:gd name="T4" fmla="*/ 4 w 9"/>
                    <a:gd name="T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" h="10">
                      <a:moveTo>
                        <a:pt x="4" y="0"/>
                      </a:moveTo>
                      <a:cubicBezTo>
                        <a:pt x="1" y="1"/>
                        <a:pt x="0" y="8"/>
                        <a:pt x="4" y="10"/>
                      </a:cubicBezTo>
                      <a:cubicBezTo>
                        <a:pt x="9" y="8"/>
                        <a:pt x="6" y="4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9" name="Freeform 722">
                  <a:extLst>
                    <a:ext uri="{FF2B5EF4-FFF2-40B4-BE49-F238E27FC236}">
                      <a16:creationId xmlns:a16="http://schemas.microsoft.com/office/drawing/2014/main" id="{136911DD-FBCC-4738-8998-C5F8C832A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9" y="972"/>
                  <a:ext cx="10" cy="13"/>
                </a:xfrm>
                <a:custGeom>
                  <a:avLst/>
                  <a:gdLst>
                    <a:gd name="T0" fmla="*/ 2 w 17"/>
                    <a:gd name="T1" fmla="*/ 13 h 21"/>
                    <a:gd name="T2" fmla="*/ 14 w 17"/>
                    <a:gd name="T3" fmla="*/ 8 h 21"/>
                    <a:gd name="T4" fmla="*/ 12 w 17"/>
                    <a:gd name="T5" fmla="*/ 3 h 21"/>
                    <a:gd name="T6" fmla="*/ 6 w 17"/>
                    <a:gd name="T7" fmla="*/ 0 h 21"/>
                    <a:gd name="T8" fmla="*/ 2 w 17"/>
                    <a:gd name="T9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1">
                      <a:moveTo>
                        <a:pt x="2" y="13"/>
                      </a:moveTo>
                      <a:cubicBezTo>
                        <a:pt x="9" y="21"/>
                        <a:pt x="6" y="5"/>
                        <a:pt x="14" y="8"/>
                      </a:cubicBezTo>
                      <a:cubicBezTo>
                        <a:pt x="17" y="7"/>
                        <a:pt x="14" y="4"/>
                        <a:pt x="12" y="3"/>
                      </a:cubicBezTo>
                      <a:cubicBezTo>
                        <a:pt x="10" y="8"/>
                        <a:pt x="6" y="1"/>
                        <a:pt x="6" y="0"/>
                      </a:cubicBezTo>
                      <a:cubicBezTo>
                        <a:pt x="0" y="4"/>
                        <a:pt x="8" y="9"/>
                        <a:pt x="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0" name="Freeform 723">
                  <a:extLst>
                    <a:ext uri="{FF2B5EF4-FFF2-40B4-BE49-F238E27FC236}">
                      <a16:creationId xmlns:a16="http://schemas.microsoft.com/office/drawing/2014/main" id="{B659951D-04A9-40EF-9999-01A8FDFD42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6" y="975"/>
                  <a:ext cx="29" cy="31"/>
                </a:xfrm>
                <a:custGeom>
                  <a:avLst/>
                  <a:gdLst>
                    <a:gd name="T0" fmla="*/ 19 w 46"/>
                    <a:gd name="T1" fmla="*/ 46 h 51"/>
                    <a:gd name="T2" fmla="*/ 33 w 46"/>
                    <a:gd name="T3" fmla="*/ 50 h 51"/>
                    <a:gd name="T4" fmla="*/ 46 w 46"/>
                    <a:gd name="T5" fmla="*/ 37 h 51"/>
                    <a:gd name="T6" fmla="*/ 41 w 46"/>
                    <a:gd name="T7" fmla="*/ 24 h 51"/>
                    <a:gd name="T8" fmla="*/ 21 w 46"/>
                    <a:gd name="T9" fmla="*/ 0 h 51"/>
                    <a:gd name="T10" fmla="*/ 10 w 46"/>
                    <a:gd name="T11" fmla="*/ 9 h 51"/>
                    <a:gd name="T12" fmla="*/ 3 w 46"/>
                    <a:gd name="T13" fmla="*/ 27 h 51"/>
                    <a:gd name="T14" fmla="*/ 5 w 46"/>
                    <a:gd name="T15" fmla="*/ 36 h 51"/>
                    <a:gd name="T16" fmla="*/ 19 w 46"/>
                    <a:gd name="T17" fmla="*/ 4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51">
                      <a:moveTo>
                        <a:pt x="19" y="46"/>
                      </a:moveTo>
                      <a:cubicBezTo>
                        <a:pt x="24" y="40"/>
                        <a:pt x="28" y="51"/>
                        <a:pt x="33" y="50"/>
                      </a:cubicBezTo>
                      <a:cubicBezTo>
                        <a:pt x="40" y="49"/>
                        <a:pt x="45" y="44"/>
                        <a:pt x="46" y="37"/>
                      </a:cubicBezTo>
                      <a:cubicBezTo>
                        <a:pt x="46" y="31"/>
                        <a:pt x="36" y="31"/>
                        <a:pt x="41" y="24"/>
                      </a:cubicBezTo>
                      <a:cubicBezTo>
                        <a:pt x="37" y="16"/>
                        <a:pt x="32" y="3"/>
                        <a:pt x="21" y="0"/>
                      </a:cubicBezTo>
                      <a:cubicBezTo>
                        <a:pt x="15" y="2"/>
                        <a:pt x="18" y="12"/>
                        <a:pt x="10" y="9"/>
                      </a:cubicBezTo>
                      <a:cubicBezTo>
                        <a:pt x="10" y="16"/>
                        <a:pt x="8" y="21"/>
                        <a:pt x="3" y="27"/>
                      </a:cubicBezTo>
                      <a:cubicBezTo>
                        <a:pt x="3" y="30"/>
                        <a:pt x="0" y="35"/>
                        <a:pt x="5" y="36"/>
                      </a:cubicBezTo>
                      <a:cubicBezTo>
                        <a:pt x="11" y="30"/>
                        <a:pt x="15" y="45"/>
                        <a:pt x="19" y="4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1" name="Freeform 724">
                  <a:extLst>
                    <a:ext uri="{FF2B5EF4-FFF2-40B4-BE49-F238E27FC236}">
                      <a16:creationId xmlns:a16="http://schemas.microsoft.com/office/drawing/2014/main" id="{E3A00321-AF45-40BE-AC93-36E4C65B0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24" y="975"/>
                  <a:ext cx="10" cy="15"/>
                </a:xfrm>
                <a:custGeom>
                  <a:avLst/>
                  <a:gdLst>
                    <a:gd name="T0" fmla="*/ 14 w 17"/>
                    <a:gd name="T1" fmla="*/ 19 h 24"/>
                    <a:gd name="T2" fmla="*/ 17 w 17"/>
                    <a:gd name="T3" fmla="*/ 13 h 24"/>
                    <a:gd name="T4" fmla="*/ 7 w 17"/>
                    <a:gd name="T5" fmla="*/ 5 h 24"/>
                    <a:gd name="T6" fmla="*/ 4 w 17"/>
                    <a:gd name="T7" fmla="*/ 21 h 24"/>
                    <a:gd name="T8" fmla="*/ 14 w 17"/>
                    <a:gd name="T9" fmla="*/ 19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4">
                      <a:moveTo>
                        <a:pt x="14" y="19"/>
                      </a:moveTo>
                      <a:cubicBezTo>
                        <a:pt x="14" y="18"/>
                        <a:pt x="17" y="15"/>
                        <a:pt x="17" y="13"/>
                      </a:cubicBezTo>
                      <a:cubicBezTo>
                        <a:pt x="13" y="11"/>
                        <a:pt x="13" y="0"/>
                        <a:pt x="7" y="5"/>
                      </a:cubicBezTo>
                      <a:cubicBezTo>
                        <a:pt x="8" y="11"/>
                        <a:pt x="0" y="15"/>
                        <a:pt x="4" y="21"/>
                      </a:cubicBezTo>
                      <a:cubicBezTo>
                        <a:pt x="8" y="24"/>
                        <a:pt x="11" y="21"/>
                        <a:pt x="14" y="1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2" name="Freeform 725">
                  <a:extLst>
                    <a:ext uri="{FF2B5EF4-FFF2-40B4-BE49-F238E27FC236}">
                      <a16:creationId xmlns:a16="http://schemas.microsoft.com/office/drawing/2014/main" id="{3408CAAD-2EC1-472A-A5E7-34E32A9763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0" y="976"/>
                  <a:ext cx="6" cy="10"/>
                </a:xfrm>
                <a:custGeom>
                  <a:avLst/>
                  <a:gdLst>
                    <a:gd name="T0" fmla="*/ 8 w 10"/>
                    <a:gd name="T1" fmla="*/ 13 h 16"/>
                    <a:gd name="T2" fmla="*/ 7 w 10"/>
                    <a:gd name="T3" fmla="*/ 5 h 16"/>
                    <a:gd name="T4" fmla="*/ 8 w 10"/>
                    <a:gd name="T5" fmla="*/ 13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16">
                      <a:moveTo>
                        <a:pt x="8" y="13"/>
                      </a:moveTo>
                      <a:cubicBezTo>
                        <a:pt x="10" y="10"/>
                        <a:pt x="9" y="8"/>
                        <a:pt x="7" y="5"/>
                      </a:cubicBezTo>
                      <a:cubicBezTo>
                        <a:pt x="0" y="0"/>
                        <a:pt x="3" y="16"/>
                        <a:pt x="8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" name="Freeform 726">
                  <a:extLst>
                    <a:ext uri="{FF2B5EF4-FFF2-40B4-BE49-F238E27FC236}">
                      <a16:creationId xmlns:a16="http://schemas.microsoft.com/office/drawing/2014/main" id="{241B0F27-A9B1-42E7-B9CE-86EBC2D4B0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13" y="1011"/>
                  <a:ext cx="51" cy="35"/>
                </a:xfrm>
                <a:custGeom>
                  <a:avLst/>
                  <a:gdLst>
                    <a:gd name="T0" fmla="*/ 8 w 82"/>
                    <a:gd name="T1" fmla="*/ 9 h 56"/>
                    <a:gd name="T2" fmla="*/ 9 w 82"/>
                    <a:gd name="T3" fmla="*/ 28 h 56"/>
                    <a:gd name="T4" fmla="*/ 19 w 82"/>
                    <a:gd name="T5" fmla="*/ 46 h 56"/>
                    <a:gd name="T6" fmla="*/ 29 w 82"/>
                    <a:gd name="T7" fmla="*/ 56 h 56"/>
                    <a:gd name="T8" fmla="*/ 63 w 82"/>
                    <a:gd name="T9" fmla="*/ 42 h 56"/>
                    <a:gd name="T10" fmla="*/ 80 w 82"/>
                    <a:gd name="T11" fmla="*/ 38 h 56"/>
                    <a:gd name="T12" fmla="*/ 65 w 82"/>
                    <a:gd name="T13" fmla="*/ 20 h 56"/>
                    <a:gd name="T14" fmla="*/ 33 w 82"/>
                    <a:gd name="T15" fmla="*/ 1 h 56"/>
                    <a:gd name="T16" fmla="*/ 8 w 82"/>
                    <a:gd name="T17" fmla="*/ 9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56">
                      <a:moveTo>
                        <a:pt x="8" y="9"/>
                      </a:moveTo>
                      <a:cubicBezTo>
                        <a:pt x="0" y="15"/>
                        <a:pt x="9" y="20"/>
                        <a:pt x="9" y="28"/>
                      </a:cubicBezTo>
                      <a:cubicBezTo>
                        <a:pt x="2" y="36"/>
                        <a:pt x="18" y="37"/>
                        <a:pt x="19" y="46"/>
                      </a:cubicBezTo>
                      <a:cubicBezTo>
                        <a:pt x="20" y="50"/>
                        <a:pt x="25" y="54"/>
                        <a:pt x="29" y="56"/>
                      </a:cubicBezTo>
                      <a:cubicBezTo>
                        <a:pt x="39" y="51"/>
                        <a:pt x="53" y="45"/>
                        <a:pt x="63" y="42"/>
                      </a:cubicBezTo>
                      <a:cubicBezTo>
                        <a:pt x="64" y="40"/>
                        <a:pt x="82" y="43"/>
                        <a:pt x="80" y="38"/>
                      </a:cubicBezTo>
                      <a:cubicBezTo>
                        <a:pt x="77" y="34"/>
                        <a:pt x="71" y="24"/>
                        <a:pt x="65" y="20"/>
                      </a:cubicBezTo>
                      <a:cubicBezTo>
                        <a:pt x="58" y="9"/>
                        <a:pt x="47" y="0"/>
                        <a:pt x="33" y="1"/>
                      </a:cubicBezTo>
                      <a:cubicBezTo>
                        <a:pt x="24" y="4"/>
                        <a:pt x="18" y="12"/>
                        <a:pt x="8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4" name="Freeform 727">
                  <a:extLst>
                    <a:ext uri="{FF2B5EF4-FFF2-40B4-BE49-F238E27FC236}">
                      <a16:creationId xmlns:a16="http://schemas.microsoft.com/office/drawing/2014/main" id="{F29F9F29-F1BE-4739-B978-811EE12054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9" y="1019"/>
                  <a:ext cx="51" cy="71"/>
                </a:xfrm>
                <a:custGeom>
                  <a:avLst/>
                  <a:gdLst>
                    <a:gd name="T0" fmla="*/ 45 w 82"/>
                    <a:gd name="T1" fmla="*/ 73 h 114"/>
                    <a:gd name="T2" fmla="*/ 66 w 82"/>
                    <a:gd name="T3" fmla="*/ 63 h 114"/>
                    <a:gd name="T4" fmla="*/ 78 w 82"/>
                    <a:gd name="T5" fmla="*/ 37 h 114"/>
                    <a:gd name="T6" fmla="*/ 82 w 82"/>
                    <a:gd name="T7" fmla="*/ 19 h 114"/>
                    <a:gd name="T8" fmla="*/ 79 w 82"/>
                    <a:gd name="T9" fmla="*/ 16 h 114"/>
                    <a:gd name="T10" fmla="*/ 54 w 82"/>
                    <a:gd name="T11" fmla="*/ 13 h 114"/>
                    <a:gd name="T12" fmla="*/ 37 w 82"/>
                    <a:gd name="T13" fmla="*/ 6 h 114"/>
                    <a:gd name="T14" fmla="*/ 30 w 82"/>
                    <a:gd name="T15" fmla="*/ 2 h 114"/>
                    <a:gd name="T16" fmla="*/ 22 w 82"/>
                    <a:gd name="T17" fmla="*/ 5 h 114"/>
                    <a:gd name="T18" fmla="*/ 10 w 82"/>
                    <a:gd name="T19" fmla="*/ 15 h 114"/>
                    <a:gd name="T20" fmla="*/ 10 w 82"/>
                    <a:gd name="T21" fmla="*/ 26 h 114"/>
                    <a:gd name="T22" fmla="*/ 3 w 82"/>
                    <a:gd name="T23" fmla="*/ 24 h 114"/>
                    <a:gd name="T24" fmla="*/ 5 w 82"/>
                    <a:gd name="T25" fmla="*/ 56 h 114"/>
                    <a:gd name="T26" fmla="*/ 12 w 82"/>
                    <a:gd name="T27" fmla="*/ 91 h 114"/>
                    <a:gd name="T28" fmla="*/ 14 w 82"/>
                    <a:gd name="T29" fmla="*/ 101 h 114"/>
                    <a:gd name="T30" fmla="*/ 15 w 82"/>
                    <a:gd name="T31" fmla="*/ 109 h 114"/>
                    <a:gd name="T32" fmla="*/ 36 w 82"/>
                    <a:gd name="T33" fmla="*/ 91 h 114"/>
                    <a:gd name="T34" fmla="*/ 36 w 82"/>
                    <a:gd name="T35" fmla="*/ 79 h 114"/>
                    <a:gd name="T36" fmla="*/ 30 w 82"/>
                    <a:gd name="T37" fmla="*/ 72 h 114"/>
                    <a:gd name="T38" fmla="*/ 45 w 82"/>
                    <a:gd name="T39" fmla="*/ 73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2" h="114">
                      <a:moveTo>
                        <a:pt x="45" y="73"/>
                      </a:moveTo>
                      <a:cubicBezTo>
                        <a:pt x="55" y="84"/>
                        <a:pt x="60" y="66"/>
                        <a:pt x="66" y="63"/>
                      </a:cubicBezTo>
                      <a:cubicBezTo>
                        <a:pt x="66" y="54"/>
                        <a:pt x="70" y="44"/>
                        <a:pt x="78" y="37"/>
                      </a:cubicBezTo>
                      <a:cubicBezTo>
                        <a:pt x="81" y="31"/>
                        <a:pt x="78" y="25"/>
                        <a:pt x="82" y="19"/>
                      </a:cubicBezTo>
                      <a:cubicBezTo>
                        <a:pt x="81" y="18"/>
                        <a:pt x="80" y="17"/>
                        <a:pt x="79" y="16"/>
                      </a:cubicBezTo>
                      <a:cubicBezTo>
                        <a:pt x="70" y="15"/>
                        <a:pt x="63" y="3"/>
                        <a:pt x="54" y="13"/>
                      </a:cubicBezTo>
                      <a:cubicBezTo>
                        <a:pt x="43" y="23"/>
                        <a:pt x="49" y="0"/>
                        <a:pt x="37" y="6"/>
                      </a:cubicBezTo>
                      <a:cubicBezTo>
                        <a:pt x="35" y="4"/>
                        <a:pt x="33" y="0"/>
                        <a:pt x="30" y="2"/>
                      </a:cubicBezTo>
                      <a:cubicBezTo>
                        <a:pt x="22" y="5"/>
                        <a:pt x="22" y="5"/>
                        <a:pt x="22" y="5"/>
                      </a:cubicBezTo>
                      <a:cubicBezTo>
                        <a:pt x="18" y="7"/>
                        <a:pt x="12" y="10"/>
                        <a:pt x="10" y="15"/>
                      </a:cubicBezTo>
                      <a:cubicBezTo>
                        <a:pt x="10" y="19"/>
                        <a:pt x="15" y="23"/>
                        <a:pt x="10" y="26"/>
                      </a:cubicBezTo>
                      <a:cubicBezTo>
                        <a:pt x="8" y="25"/>
                        <a:pt x="5" y="21"/>
                        <a:pt x="3" y="24"/>
                      </a:cubicBezTo>
                      <a:cubicBezTo>
                        <a:pt x="0" y="33"/>
                        <a:pt x="4" y="45"/>
                        <a:pt x="5" y="56"/>
                      </a:cubicBezTo>
                      <a:cubicBezTo>
                        <a:pt x="5" y="67"/>
                        <a:pt x="7" y="80"/>
                        <a:pt x="12" y="91"/>
                      </a:cubicBezTo>
                      <a:cubicBezTo>
                        <a:pt x="9" y="94"/>
                        <a:pt x="12" y="98"/>
                        <a:pt x="14" y="101"/>
                      </a:cubicBezTo>
                      <a:cubicBezTo>
                        <a:pt x="14" y="103"/>
                        <a:pt x="10" y="108"/>
                        <a:pt x="15" y="109"/>
                      </a:cubicBezTo>
                      <a:cubicBezTo>
                        <a:pt x="30" y="114"/>
                        <a:pt x="28" y="96"/>
                        <a:pt x="36" y="91"/>
                      </a:cubicBezTo>
                      <a:cubicBezTo>
                        <a:pt x="37" y="88"/>
                        <a:pt x="37" y="83"/>
                        <a:pt x="36" y="79"/>
                      </a:cubicBezTo>
                      <a:cubicBezTo>
                        <a:pt x="34" y="75"/>
                        <a:pt x="28" y="77"/>
                        <a:pt x="30" y="72"/>
                      </a:cubicBezTo>
                      <a:cubicBezTo>
                        <a:pt x="34" y="64"/>
                        <a:pt x="40" y="72"/>
                        <a:pt x="45" y="7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5" name="Freeform 728">
                  <a:extLst>
                    <a:ext uri="{FF2B5EF4-FFF2-40B4-BE49-F238E27FC236}">
                      <a16:creationId xmlns:a16="http://schemas.microsoft.com/office/drawing/2014/main" id="{16C53072-ABF0-4A03-B34D-43249093A9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51" y="1024"/>
                  <a:ext cx="23" cy="28"/>
                </a:xfrm>
                <a:custGeom>
                  <a:avLst/>
                  <a:gdLst>
                    <a:gd name="T0" fmla="*/ 23 w 38"/>
                    <a:gd name="T1" fmla="*/ 2 h 46"/>
                    <a:gd name="T2" fmla="*/ 0 w 38"/>
                    <a:gd name="T3" fmla="*/ 11 h 46"/>
                    <a:gd name="T4" fmla="*/ 10 w 38"/>
                    <a:gd name="T5" fmla="*/ 20 h 46"/>
                    <a:gd name="T6" fmla="*/ 30 w 38"/>
                    <a:gd name="T7" fmla="*/ 46 h 46"/>
                    <a:gd name="T8" fmla="*/ 38 w 38"/>
                    <a:gd name="T9" fmla="*/ 25 h 46"/>
                    <a:gd name="T10" fmla="*/ 23 w 38"/>
                    <a:gd name="T11" fmla="*/ 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" h="46">
                      <a:moveTo>
                        <a:pt x="23" y="2"/>
                      </a:moveTo>
                      <a:cubicBezTo>
                        <a:pt x="14" y="1"/>
                        <a:pt x="7" y="5"/>
                        <a:pt x="0" y="11"/>
                      </a:cubicBezTo>
                      <a:cubicBezTo>
                        <a:pt x="0" y="17"/>
                        <a:pt x="8" y="17"/>
                        <a:pt x="10" y="20"/>
                      </a:cubicBezTo>
                      <a:cubicBezTo>
                        <a:pt x="7" y="34"/>
                        <a:pt x="28" y="37"/>
                        <a:pt x="30" y="46"/>
                      </a:cubicBezTo>
                      <a:cubicBezTo>
                        <a:pt x="34" y="40"/>
                        <a:pt x="34" y="31"/>
                        <a:pt x="38" y="25"/>
                      </a:cubicBezTo>
                      <a:cubicBezTo>
                        <a:pt x="33" y="17"/>
                        <a:pt x="37" y="0"/>
                        <a:pt x="23" y="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6" name="Freeform 729">
                  <a:extLst>
                    <a:ext uri="{FF2B5EF4-FFF2-40B4-BE49-F238E27FC236}">
                      <a16:creationId xmlns:a16="http://schemas.microsoft.com/office/drawing/2014/main" id="{9AEB3227-6837-49EC-815D-6A6E8FDB62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8" y="1008"/>
                  <a:ext cx="6" cy="3"/>
                </a:xfrm>
                <a:custGeom>
                  <a:avLst/>
                  <a:gdLst>
                    <a:gd name="T0" fmla="*/ 5 w 10"/>
                    <a:gd name="T1" fmla="*/ 6 h 6"/>
                    <a:gd name="T2" fmla="*/ 4 w 10"/>
                    <a:gd name="T3" fmla="*/ 0 h 6"/>
                    <a:gd name="T4" fmla="*/ 5 w 10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6">
                      <a:moveTo>
                        <a:pt x="5" y="6"/>
                      </a:moveTo>
                      <a:cubicBezTo>
                        <a:pt x="10" y="4"/>
                        <a:pt x="6" y="1"/>
                        <a:pt x="4" y="0"/>
                      </a:cubicBezTo>
                      <a:cubicBezTo>
                        <a:pt x="0" y="1"/>
                        <a:pt x="3" y="4"/>
                        <a:pt x="5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7" name="Freeform 730">
                  <a:extLst>
                    <a:ext uri="{FF2B5EF4-FFF2-40B4-BE49-F238E27FC236}">
                      <a16:creationId xmlns:a16="http://schemas.microsoft.com/office/drawing/2014/main" id="{E1B59794-E1A2-43DC-93ED-C1072A5EDF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77" y="1024"/>
                  <a:ext cx="12" cy="6"/>
                </a:xfrm>
                <a:custGeom>
                  <a:avLst/>
                  <a:gdLst>
                    <a:gd name="T0" fmla="*/ 18 w 18"/>
                    <a:gd name="T1" fmla="*/ 5 h 10"/>
                    <a:gd name="T2" fmla="*/ 8 w 18"/>
                    <a:gd name="T3" fmla="*/ 0 h 10"/>
                    <a:gd name="T4" fmla="*/ 4 w 18"/>
                    <a:gd name="T5" fmla="*/ 8 h 10"/>
                    <a:gd name="T6" fmla="*/ 18 w 18"/>
                    <a:gd name="T7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10">
                      <a:moveTo>
                        <a:pt x="18" y="5"/>
                      </a:moveTo>
                      <a:cubicBezTo>
                        <a:pt x="16" y="0"/>
                        <a:pt x="11" y="2"/>
                        <a:pt x="8" y="0"/>
                      </a:cubicBezTo>
                      <a:cubicBezTo>
                        <a:pt x="5" y="1"/>
                        <a:pt x="0" y="4"/>
                        <a:pt x="4" y="8"/>
                      </a:cubicBezTo>
                      <a:cubicBezTo>
                        <a:pt x="9" y="7"/>
                        <a:pt x="15" y="10"/>
                        <a:pt x="18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8" name="Freeform 731">
                  <a:extLst>
                    <a:ext uri="{FF2B5EF4-FFF2-40B4-BE49-F238E27FC236}">
                      <a16:creationId xmlns:a16="http://schemas.microsoft.com/office/drawing/2014/main" id="{7253664F-EFF6-48DA-B0E2-625E4F2851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45" y="1050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9" name="Freeform 732">
                  <a:extLst>
                    <a:ext uri="{FF2B5EF4-FFF2-40B4-BE49-F238E27FC236}">
                      <a16:creationId xmlns:a16="http://schemas.microsoft.com/office/drawing/2014/main" id="{951658B4-B9D8-4E6B-A976-879E0501B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00" y="1171"/>
                  <a:ext cx="59" cy="21"/>
                </a:xfrm>
                <a:custGeom>
                  <a:avLst/>
                  <a:gdLst>
                    <a:gd name="T0" fmla="*/ 86 w 94"/>
                    <a:gd name="T1" fmla="*/ 0 h 34"/>
                    <a:gd name="T2" fmla="*/ 73 w 94"/>
                    <a:gd name="T3" fmla="*/ 23 h 34"/>
                    <a:gd name="T4" fmla="*/ 45 w 94"/>
                    <a:gd name="T5" fmla="*/ 26 h 34"/>
                    <a:gd name="T6" fmla="*/ 0 w 94"/>
                    <a:gd name="T7" fmla="*/ 0 h 34"/>
                    <a:gd name="T8" fmla="*/ 86 w 94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34">
                      <a:moveTo>
                        <a:pt x="86" y="0"/>
                      </a:moveTo>
                      <a:cubicBezTo>
                        <a:pt x="94" y="20"/>
                        <a:pt x="73" y="23"/>
                        <a:pt x="73" y="23"/>
                      </a:cubicBezTo>
                      <a:cubicBezTo>
                        <a:pt x="62" y="34"/>
                        <a:pt x="45" y="26"/>
                        <a:pt x="45" y="26"/>
                      </a:cubicBezTo>
                      <a:cubicBezTo>
                        <a:pt x="45" y="26"/>
                        <a:pt x="23" y="13"/>
                        <a:pt x="0" y="0"/>
                      </a:cubicBezTo>
                      <a:cubicBezTo>
                        <a:pt x="86" y="0"/>
                        <a:pt x="86" y="0"/>
                        <a:pt x="8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0" name="Freeform 733">
                  <a:extLst>
                    <a:ext uri="{FF2B5EF4-FFF2-40B4-BE49-F238E27FC236}">
                      <a16:creationId xmlns:a16="http://schemas.microsoft.com/office/drawing/2014/main" id="{2DF0067E-E9F0-43CB-B1E6-F59190A559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7" y="1020"/>
                  <a:ext cx="293" cy="172"/>
                </a:xfrm>
                <a:custGeom>
                  <a:avLst/>
                  <a:gdLst>
                    <a:gd name="T0" fmla="*/ 126 w 471"/>
                    <a:gd name="T1" fmla="*/ 100 h 276"/>
                    <a:gd name="T2" fmla="*/ 209 w 471"/>
                    <a:gd name="T3" fmla="*/ 171 h 276"/>
                    <a:gd name="T4" fmla="*/ 411 w 471"/>
                    <a:gd name="T5" fmla="*/ 268 h 276"/>
                    <a:gd name="T6" fmla="*/ 441 w 471"/>
                    <a:gd name="T7" fmla="*/ 223 h 276"/>
                    <a:gd name="T8" fmla="*/ 427 w 471"/>
                    <a:gd name="T9" fmla="*/ 215 h 276"/>
                    <a:gd name="T10" fmla="*/ 416 w 471"/>
                    <a:gd name="T11" fmla="*/ 210 h 276"/>
                    <a:gd name="T12" fmla="*/ 400 w 471"/>
                    <a:gd name="T13" fmla="*/ 191 h 276"/>
                    <a:gd name="T14" fmla="*/ 387 w 471"/>
                    <a:gd name="T15" fmla="*/ 184 h 276"/>
                    <a:gd name="T16" fmla="*/ 360 w 471"/>
                    <a:gd name="T17" fmla="*/ 197 h 276"/>
                    <a:gd name="T18" fmla="*/ 336 w 471"/>
                    <a:gd name="T19" fmla="*/ 188 h 276"/>
                    <a:gd name="T20" fmla="*/ 345 w 471"/>
                    <a:gd name="T21" fmla="*/ 175 h 276"/>
                    <a:gd name="T22" fmla="*/ 306 w 471"/>
                    <a:gd name="T23" fmla="*/ 173 h 276"/>
                    <a:gd name="T24" fmla="*/ 302 w 471"/>
                    <a:gd name="T25" fmla="*/ 157 h 276"/>
                    <a:gd name="T26" fmla="*/ 327 w 471"/>
                    <a:gd name="T27" fmla="*/ 144 h 276"/>
                    <a:gd name="T28" fmla="*/ 291 w 471"/>
                    <a:gd name="T29" fmla="*/ 139 h 276"/>
                    <a:gd name="T30" fmla="*/ 309 w 471"/>
                    <a:gd name="T31" fmla="*/ 120 h 276"/>
                    <a:gd name="T32" fmla="*/ 279 w 471"/>
                    <a:gd name="T33" fmla="*/ 98 h 276"/>
                    <a:gd name="T34" fmla="*/ 268 w 471"/>
                    <a:gd name="T35" fmla="*/ 119 h 276"/>
                    <a:gd name="T36" fmla="*/ 268 w 471"/>
                    <a:gd name="T37" fmla="*/ 91 h 276"/>
                    <a:gd name="T38" fmla="*/ 228 w 471"/>
                    <a:gd name="T39" fmla="*/ 100 h 276"/>
                    <a:gd name="T40" fmla="*/ 220 w 471"/>
                    <a:gd name="T41" fmla="*/ 91 h 276"/>
                    <a:gd name="T42" fmla="*/ 217 w 471"/>
                    <a:gd name="T43" fmla="*/ 94 h 276"/>
                    <a:gd name="T44" fmla="*/ 202 w 471"/>
                    <a:gd name="T45" fmla="*/ 93 h 276"/>
                    <a:gd name="T46" fmla="*/ 186 w 471"/>
                    <a:gd name="T47" fmla="*/ 67 h 276"/>
                    <a:gd name="T48" fmla="*/ 174 w 471"/>
                    <a:gd name="T49" fmla="*/ 86 h 276"/>
                    <a:gd name="T50" fmla="*/ 159 w 471"/>
                    <a:gd name="T51" fmla="*/ 65 h 276"/>
                    <a:gd name="T52" fmla="*/ 156 w 471"/>
                    <a:gd name="T53" fmla="*/ 56 h 276"/>
                    <a:gd name="T54" fmla="*/ 140 w 471"/>
                    <a:gd name="T55" fmla="*/ 50 h 276"/>
                    <a:gd name="T56" fmla="*/ 117 w 471"/>
                    <a:gd name="T57" fmla="*/ 35 h 276"/>
                    <a:gd name="T58" fmla="*/ 109 w 471"/>
                    <a:gd name="T59" fmla="*/ 40 h 276"/>
                    <a:gd name="T60" fmla="*/ 74 w 471"/>
                    <a:gd name="T61" fmla="*/ 49 h 276"/>
                    <a:gd name="T62" fmla="*/ 72 w 471"/>
                    <a:gd name="T63" fmla="*/ 74 h 276"/>
                    <a:gd name="T64" fmla="*/ 65 w 471"/>
                    <a:gd name="T65" fmla="*/ 62 h 276"/>
                    <a:gd name="T66" fmla="*/ 55 w 471"/>
                    <a:gd name="T67" fmla="*/ 68 h 276"/>
                    <a:gd name="T68" fmla="*/ 44 w 471"/>
                    <a:gd name="T69" fmla="*/ 83 h 276"/>
                    <a:gd name="T70" fmla="*/ 38 w 471"/>
                    <a:gd name="T71" fmla="*/ 38 h 276"/>
                    <a:gd name="T72" fmla="*/ 0 w 471"/>
                    <a:gd name="T73" fmla="*/ 4 h 276"/>
                    <a:gd name="T74" fmla="*/ 90 w 471"/>
                    <a:gd name="T75" fmla="*/ 93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71" h="276">
                      <a:moveTo>
                        <a:pt x="90" y="93"/>
                      </a:moveTo>
                      <a:cubicBezTo>
                        <a:pt x="90" y="93"/>
                        <a:pt x="115" y="68"/>
                        <a:pt x="126" y="100"/>
                      </a:cubicBezTo>
                      <a:cubicBezTo>
                        <a:pt x="147" y="127"/>
                        <a:pt x="147" y="127"/>
                        <a:pt x="147" y="127"/>
                      </a:cubicBezTo>
                      <a:cubicBezTo>
                        <a:pt x="147" y="127"/>
                        <a:pt x="163" y="165"/>
                        <a:pt x="209" y="171"/>
                      </a:cubicBezTo>
                      <a:cubicBezTo>
                        <a:pt x="209" y="171"/>
                        <a:pt x="283" y="176"/>
                        <a:pt x="308" y="208"/>
                      </a:cubicBezTo>
                      <a:cubicBezTo>
                        <a:pt x="411" y="268"/>
                        <a:pt x="411" y="268"/>
                        <a:pt x="411" y="268"/>
                      </a:cubicBezTo>
                      <a:cubicBezTo>
                        <a:pt x="411" y="268"/>
                        <a:pt x="428" y="276"/>
                        <a:pt x="439" y="265"/>
                      </a:cubicBezTo>
                      <a:cubicBezTo>
                        <a:pt x="439" y="265"/>
                        <a:pt x="471" y="261"/>
                        <a:pt x="441" y="223"/>
                      </a:cubicBezTo>
                      <a:cubicBezTo>
                        <a:pt x="438" y="218"/>
                        <a:pt x="440" y="211"/>
                        <a:pt x="438" y="205"/>
                      </a:cubicBezTo>
                      <a:cubicBezTo>
                        <a:pt x="431" y="194"/>
                        <a:pt x="430" y="212"/>
                        <a:pt x="427" y="215"/>
                      </a:cubicBezTo>
                      <a:cubicBezTo>
                        <a:pt x="422" y="209"/>
                        <a:pt x="420" y="219"/>
                        <a:pt x="415" y="219"/>
                      </a:cubicBezTo>
                      <a:cubicBezTo>
                        <a:pt x="409" y="218"/>
                        <a:pt x="414" y="213"/>
                        <a:pt x="416" y="210"/>
                      </a:cubicBezTo>
                      <a:cubicBezTo>
                        <a:pt x="416" y="206"/>
                        <a:pt x="414" y="198"/>
                        <a:pt x="408" y="200"/>
                      </a:cubicBezTo>
                      <a:cubicBezTo>
                        <a:pt x="406" y="198"/>
                        <a:pt x="404" y="195"/>
                        <a:pt x="400" y="191"/>
                      </a:cubicBezTo>
                      <a:cubicBezTo>
                        <a:pt x="398" y="193"/>
                        <a:pt x="393" y="184"/>
                        <a:pt x="388" y="192"/>
                      </a:cubicBezTo>
                      <a:cubicBezTo>
                        <a:pt x="385" y="189"/>
                        <a:pt x="387" y="187"/>
                        <a:pt x="387" y="184"/>
                      </a:cubicBezTo>
                      <a:cubicBezTo>
                        <a:pt x="379" y="170"/>
                        <a:pt x="382" y="196"/>
                        <a:pt x="373" y="191"/>
                      </a:cubicBezTo>
                      <a:cubicBezTo>
                        <a:pt x="371" y="195"/>
                        <a:pt x="364" y="195"/>
                        <a:pt x="360" y="197"/>
                      </a:cubicBezTo>
                      <a:cubicBezTo>
                        <a:pt x="359" y="195"/>
                        <a:pt x="359" y="188"/>
                        <a:pt x="354" y="189"/>
                      </a:cubicBezTo>
                      <a:cubicBezTo>
                        <a:pt x="348" y="198"/>
                        <a:pt x="342" y="186"/>
                        <a:pt x="336" y="188"/>
                      </a:cubicBezTo>
                      <a:cubicBezTo>
                        <a:pt x="338" y="183"/>
                        <a:pt x="344" y="182"/>
                        <a:pt x="347" y="177"/>
                      </a:cubicBezTo>
                      <a:cubicBezTo>
                        <a:pt x="347" y="176"/>
                        <a:pt x="346" y="175"/>
                        <a:pt x="345" y="175"/>
                      </a:cubicBezTo>
                      <a:cubicBezTo>
                        <a:pt x="338" y="180"/>
                        <a:pt x="330" y="182"/>
                        <a:pt x="321" y="181"/>
                      </a:cubicBezTo>
                      <a:cubicBezTo>
                        <a:pt x="316" y="176"/>
                        <a:pt x="308" y="184"/>
                        <a:pt x="306" y="173"/>
                      </a:cubicBezTo>
                      <a:cubicBezTo>
                        <a:pt x="308" y="169"/>
                        <a:pt x="311" y="171"/>
                        <a:pt x="312" y="167"/>
                      </a:cubicBezTo>
                      <a:cubicBezTo>
                        <a:pt x="312" y="159"/>
                        <a:pt x="300" y="167"/>
                        <a:pt x="302" y="157"/>
                      </a:cubicBezTo>
                      <a:cubicBezTo>
                        <a:pt x="307" y="152"/>
                        <a:pt x="311" y="155"/>
                        <a:pt x="317" y="155"/>
                      </a:cubicBezTo>
                      <a:cubicBezTo>
                        <a:pt x="327" y="154"/>
                        <a:pt x="318" y="144"/>
                        <a:pt x="327" y="144"/>
                      </a:cubicBezTo>
                      <a:cubicBezTo>
                        <a:pt x="319" y="129"/>
                        <a:pt x="304" y="145"/>
                        <a:pt x="292" y="143"/>
                      </a:cubicBezTo>
                      <a:cubicBezTo>
                        <a:pt x="290" y="142"/>
                        <a:pt x="292" y="141"/>
                        <a:pt x="291" y="139"/>
                      </a:cubicBezTo>
                      <a:cubicBezTo>
                        <a:pt x="290" y="127"/>
                        <a:pt x="309" y="130"/>
                        <a:pt x="310" y="120"/>
                      </a:cubicBezTo>
                      <a:cubicBezTo>
                        <a:pt x="309" y="120"/>
                        <a:pt x="309" y="120"/>
                        <a:pt x="309" y="120"/>
                      </a:cubicBezTo>
                      <a:cubicBezTo>
                        <a:pt x="301" y="109"/>
                        <a:pt x="290" y="109"/>
                        <a:pt x="282" y="97"/>
                      </a:cubicBezTo>
                      <a:cubicBezTo>
                        <a:pt x="281" y="97"/>
                        <a:pt x="280" y="98"/>
                        <a:pt x="279" y="98"/>
                      </a:cubicBezTo>
                      <a:cubicBezTo>
                        <a:pt x="267" y="99"/>
                        <a:pt x="279" y="109"/>
                        <a:pt x="275" y="113"/>
                      </a:cubicBezTo>
                      <a:cubicBezTo>
                        <a:pt x="273" y="115"/>
                        <a:pt x="273" y="121"/>
                        <a:pt x="268" y="119"/>
                      </a:cubicBezTo>
                      <a:cubicBezTo>
                        <a:pt x="273" y="112"/>
                        <a:pt x="253" y="107"/>
                        <a:pt x="267" y="101"/>
                      </a:cubicBezTo>
                      <a:cubicBezTo>
                        <a:pt x="265" y="98"/>
                        <a:pt x="273" y="94"/>
                        <a:pt x="268" y="91"/>
                      </a:cubicBezTo>
                      <a:cubicBezTo>
                        <a:pt x="259" y="91"/>
                        <a:pt x="246" y="85"/>
                        <a:pt x="240" y="94"/>
                      </a:cubicBezTo>
                      <a:cubicBezTo>
                        <a:pt x="233" y="87"/>
                        <a:pt x="235" y="100"/>
                        <a:pt x="228" y="100"/>
                      </a:cubicBezTo>
                      <a:cubicBezTo>
                        <a:pt x="222" y="92"/>
                        <a:pt x="232" y="88"/>
                        <a:pt x="226" y="83"/>
                      </a:cubicBezTo>
                      <a:cubicBezTo>
                        <a:pt x="223" y="86"/>
                        <a:pt x="222" y="88"/>
                        <a:pt x="220" y="91"/>
                      </a:cubicBezTo>
                      <a:cubicBezTo>
                        <a:pt x="219" y="93"/>
                        <a:pt x="219" y="93"/>
                        <a:pt x="219" y="93"/>
                      </a:cubicBezTo>
                      <a:cubicBezTo>
                        <a:pt x="219" y="93"/>
                        <a:pt x="218" y="95"/>
                        <a:pt x="217" y="94"/>
                      </a:cubicBezTo>
                      <a:cubicBezTo>
                        <a:pt x="214" y="101"/>
                        <a:pt x="209" y="101"/>
                        <a:pt x="202" y="100"/>
                      </a:cubicBezTo>
                      <a:cubicBezTo>
                        <a:pt x="198" y="98"/>
                        <a:pt x="200" y="96"/>
                        <a:pt x="202" y="93"/>
                      </a:cubicBezTo>
                      <a:cubicBezTo>
                        <a:pt x="203" y="80"/>
                        <a:pt x="227" y="86"/>
                        <a:pt x="219" y="71"/>
                      </a:cubicBezTo>
                      <a:cubicBezTo>
                        <a:pt x="209" y="60"/>
                        <a:pt x="196" y="68"/>
                        <a:pt x="186" y="67"/>
                      </a:cubicBezTo>
                      <a:cubicBezTo>
                        <a:pt x="174" y="70"/>
                        <a:pt x="186" y="79"/>
                        <a:pt x="182" y="85"/>
                      </a:cubicBezTo>
                      <a:cubicBezTo>
                        <a:pt x="179" y="82"/>
                        <a:pt x="175" y="82"/>
                        <a:pt x="174" y="86"/>
                      </a:cubicBezTo>
                      <a:cubicBezTo>
                        <a:pt x="170" y="85"/>
                        <a:pt x="170" y="80"/>
                        <a:pt x="171" y="77"/>
                      </a:cubicBezTo>
                      <a:cubicBezTo>
                        <a:pt x="164" y="75"/>
                        <a:pt x="167" y="64"/>
                        <a:pt x="159" y="65"/>
                      </a:cubicBezTo>
                      <a:cubicBezTo>
                        <a:pt x="153" y="67"/>
                        <a:pt x="155" y="79"/>
                        <a:pt x="147" y="75"/>
                      </a:cubicBezTo>
                      <a:cubicBezTo>
                        <a:pt x="152" y="69"/>
                        <a:pt x="149" y="61"/>
                        <a:pt x="156" y="56"/>
                      </a:cubicBezTo>
                      <a:cubicBezTo>
                        <a:pt x="157" y="53"/>
                        <a:pt x="152" y="50"/>
                        <a:pt x="149" y="49"/>
                      </a:cubicBezTo>
                      <a:cubicBezTo>
                        <a:pt x="145" y="47"/>
                        <a:pt x="144" y="56"/>
                        <a:pt x="140" y="50"/>
                      </a:cubicBezTo>
                      <a:cubicBezTo>
                        <a:pt x="147" y="43"/>
                        <a:pt x="137" y="39"/>
                        <a:pt x="133" y="33"/>
                      </a:cubicBezTo>
                      <a:cubicBezTo>
                        <a:pt x="128" y="30"/>
                        <a:pt x="120" y="30"/>
                        <a:pt x="117" y="35"/>
                      </a:cubicBezTo>
                      <a:cubicBezTo>
                        <a:pt x="117" y="37"/>
                        <a:pt x="117" y="38"/>
                        <a:pt x="117" y="40"/>
                      </a:cubicBezTo>
                      <a:cubicBezTo>
                        <a:pt x="115" y="38"/>
                        <a:pt x="112" y="40"/>
                        <a:pt x="109" y="40"/>
                      </a:cubicBezTo>
                      <a:cubicBezTo>
                        <a:pt x="108" y="38"/>
                        <a:pt x="105" y="34"/>
                        <a:pt x="101" y="34"/>
                      </a:cubicBezTo>
                      <a:cubicBezTo>
                        <a:pt x="89" y="33"/>
                        <a:pt x="83" y="39"/>
                        <a:pt x="74" y="49"/>
                      </a:cubicBezTo>
                      <a:cubicBezTo>
                        <a:pt x="77" y="54"/>
                        <a:pt x="74" y="60"/>
                        <a:pt x="71" y="67"/>
                      </a:cubicBezTo>
                      <a:cubicBezTo>
                        <a:pt x="71" y="69"/>
                        <a:pt x="72" y="72"/>
                        <a:pt x="72" y="74"/>
                      </a:cubicBezTo>
                      <a:cubicBezTo>
                        <a:pt x="71" y="75"/>
                        <a:pt x="70" y="76"/>
                        <a:pt x="69" y="77"/>
                      </a:cubicBezTo>
                      <a:cubicBezTo>
                        <a:pt x="65" y="73"/>
                        <a:pt x="67" y="67"/>
                        <a:pt x="65" y="62"/>
                      </a:cubicBezTo>
                      <a:cubicBezTo>
                        <a:pt x="61" y="65"/>
                        <a:pt x="58" y="60"/>
                        <a:pt x="56" y="58"/>
                      </a:cubicBezTo>
                      <a:cubicBezTo>
                        <a:pt x="53" y="60"/>
                        <a:pt x="53" y="64"/>
                        <a:pt x="55" y="68"/>
                      </a:cubicBezTo>
                      <a:cubicBezTo>
                        <a:pt x="51" y="69"/>
                        <a:pt x="50" y="72"/>
                        <a:pt x="52" y="76"/>
                      </a:cubicBezTo>
                      <a:cubicBezTo>
                        <a:pt x="50" y="78"/>
                        <a:pt x="49" y="85"/>
                        <a:pt x="44" y="83"/>
                      </a:cubicBezTo>
                      <a:cubicBezTo>
                        <a:pt x="44" y="80"/>
                        <a:pt x="38" y="74"/>
                        <a:pt x="46" y="73"/>
                      </a:cubicBezTo>
                      <a:cubicBezTo>
                        <a:pt x="40" y="64"/>
                        <a:pt x="43" y="48"/>
                        <a:pt x="38" y="38"/>
                      </a:cubicBezTo>
                      <a:cubicBezTo>
                        <a:pt x="21" y="27"/>
                        <a:pt x="28" y="10"/>
                        <a:pt x="11" y="0"/>
                      </a:cubicBezTo>
                      <a:cubicBezTo>
                        <a:pt x="7" y="1"/>
                        <a:pt x="4" y="3"/>
                        <a:pt x="0" y="4"/>
                      </a:cubicBezTo>
                      <a:cubicBezTo>
                        <a:pt x="0" y="4"/>
                        <a:pt x="15" y="69"/>
                        <a:pt x="25" y="80"/>
                      </a:cubicBezTo>
                      <a:cubicBezTo>
                        <a:pt x="34" y="90"/>
                        <a:pt x="45" y="115"/>
                        <a:pt x="90" y="9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1" name="Freeform 734">
                  <a:extLst>
                    <a:ext uri="{FF2B5EF4-FFF2-40B4-BE49-F238E27FC236}">
                      <a16:creationId xmlns:a16="http://schemas.microsoft.com/office/drawing/2014/main" id="{B508A1A4-24DB-480E-9882-A134BECAF6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9" y="795"/>
                  <a:ext cx="53" cy="109"/>
                </a:xfrm>
                <a:custGeom>
                  <a:avLst/>
                  <a:gdLst>
                    <a:gd name="T0" fmla="*/ 69 w 85"/>
                    <a:gd name="T1" fmla="*/ 65 h 175"/>
                    <a:gd name="T2" fmla="*/ 61 w 85"/>
                    <a:gd name="T3" fmla="*/ 62 h 175"/>
                    <a:gd name="T4" fmla="*/ 48 w 85"/>
                    <a:gd name="T5" fmla="*/ 49 h 175"/>
                    <a:gd name="T6" fmla="*/ 42 w 85"/>
                    <a:gd name="T7" fmla="*/ 38 h 175"/>
                    <a:gd name="T8" fmla="*/ 22 w 85"/>
                    <a:gd name="T9" fmla="*/ 11 h 175"/>
                    <a:gd name="T10" fmla="*/ 12 w 85"/>
                    <a:gd name="T11" fmla="*/ 17 h 175"/>
                    <a:gd name="T12" fmla="*/ 20 w 85"/>
                    <a:gd name="T13" fmla="*/ 20 h 175"/>
                    <a:gd name="T14" fmla="*/ 7 w 85"/>
                    <a:gd name="T15" fmla="*/ 34 h 175"/>
                    <a:gd name="T16" fmla="*/ 12 w 85"/>
                    <a:gd name="T17" fmla="*/ 40 h 175"/>
                    <a:gd name="T18" fmla="*/ 0 w 85"/>
                    <a:gd name="T19" fmla="*/ 54 h 175"/>
                    <a:gd name="T20" fmla="*/ 12 w 85"/>
                    <a:gd name="T21" fmla="*/ 67 h 175"/>
                    <a:gd name="T22" fmla="*/ 1 w 85"/>
                    <a:gd name="T23" fmla="*/ 66 h 175"/>
                    <a:gd name="T24" fmla="*/ 12 w 85"/>
                    <a:gd name="T25" fmla="*/ 91 h 175"/>
                    <a:gd name="T26" fmla="*/ 16 w 85"/>
                    <a:gd name="T27" fmla="*/ 97 h 175"/>
                    <a:gd name="T28" fmla="*/ 15 w 85"/>
                    <a:gd name="T29" fmla="*/ 106 h 175"/>
                    <a:gd name="T30" fmla="*/ 24 w 85"/>
                    <a:gd name="T31" fmla="*/ 107 h 175"/>
                    <a:gd name="T32" fmla="*/ 34 w 85"/>
                    <a:gd name="T33" fmla="*/ 103 h 175"/>
                    <a:gd name="T34" fmla="*/ 39 w 85"/>
                    <a:gd name="T35" fmla="*/ 116 h 175"/>
                    <a:gd name="T36" fmla="*/ 29 w 85"/>
                    <a:gd name="T37" fmla="*/ 118 h 175"/>
                    <a:gd name="T38" fmla="*/ 28 w 85"/>
                    <a:gd name="T39" fmla="*/ 135 h 175"/>
                    <a:gd name="T40" fmla="*/ 33 w 85"/>
                    <a:gd name="T41" fmla="*/ 148 h 175"/>
                    <a:gd name="T42" fmla="*/ 39 w 85"/>
                    <a:gd name="T43" fmla="*/ 152 h 175"/>
                    <a:gd name="T44" fmla="*/ 42 w 85"/>
                    <a:gd name="T45" fmla="*/ 166 h 175"/>
                    <a:gd name="T46" fmla="*/ 60 w 85"/>
                    <a:gd name="T47" fmla="*/ 166 h 175"/>
                    <a:gd name="T48" fmla="*/ 60 w 85"/>
                    <a:gd name="T49" fmla="*/ 162 h 175"/>
                    <a:gd name="T50" fmla="*/ 69 w 85"/>
                    <a:gd name="T51" fmla="*/ 155 h 175"/>
                    <a:gd name="T52" fmla="*/ 78 w 85"/>
                    <a:gd name="T53" fmla="*/ 155 h 175"/>
                    <a:gd name="T54" fmla="*/ 78 w 85"/>
                    <a:gd name="T55" fmla="*/ 136 h 175"/>
                    <a:gd name="T56" fmla="*/ 85 w 85"/>
                    <a:gd name="T57" fmla="*/ 132 h 175"/>
                    <a:gd name="T58" fmla="*/ 69 w 85"/>
                    <a:gd name="T59" fmla="*/ 6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85" h="175">
                      <a:moveTo>
                        <a:pt x="69" y="65"/>
                      </a:moveTo>
                      <a:cubicBezTo>
                        <a:pt x="66" y="64"/>
                        <a:pt x="64" y="63"/>
                        <a:pt x="61" y="62"/>
                      </a:cubicBezTo>
                      <a:cubicBezTo>
                        <a:pt x="59" y="57"/>
                        <a:pt x="57" y="47"/>
                        <a:pt x="48" y="49"/>
                      </a:cubicBezTo>
                      <a:cubicBezTo>
                        <a:pt x="45" y="46"/>
                        <a:pt x="40" y="44"/>
                        <a:pt x="42" y="38"/>
                      </a:cubicBezTo>
                      <a:cubicBezTo>
                        <a:pt x="33" y="31"/>
                        <a:pt x="32" y="19"/>
                        <a:pt x="22" y="11"/>
                      </a:cubicBezTo>
                      <a:cubicBezTo>
                        <a:pt x="8" y="0"/>
                        <a:pt x="7" y="16"/>
                        <a:pt x="12" y="17"/>
                      </a:cubicBezTo>
                      <a:cubicBezTo>
                        <a:pt x="15" y="17"/>
                        <a:pt x="20" y="15"/>
                        <a:pt x="20" y="20"/>
                      </a:cubicBezTo>
                      <a:cubicBezTo>
                        <a:pt x="18" y="31"/>
                        <a:pt x="5" y="21"/>
                        <a:pt x="7" y="34"/>
                      </a:cubicBezTo>
                      <a:cubicBezTo>
                        <a:pt x="7" y="37"/>
                        <a:pt x="11" y="38"/>
                        <a:pt x="12" y="40"/>
                      </a:cubicBezTo>
                      <a:cubicBezTo>
                        <a:pt x="2" y="42"/>
                        <a:pt x="9" y="53"/>
                        <a:pt x="0" y="54"/>
                      </a:cubicBezTo>
                      <a:cubicBezTo>
                        <a:pt x="1" y="60"/>
                        <a:pt x="8" y="61"/>
                        <a:pt x="12" y="67"/>
                      </a:cubicBezTo>
                      <a:cubicBezTo>
                        <a:pt x="9" y="72"/>
                        <a:pt x="5" y="65"/>
                        <a:pt x="1" y="66"/>
                      </a:cubicBezTo>
                      <a:cubicBezTo>
                        <a:pt x="5" y="72"/>
                        <a:pt x="6" y="83"/>
                        <a:pt x="12" y="91"/>
                      </a:cubicBezTo>
                      <a:cubicBezTo>
                        <a:pt x="14" y="92"/>
                        <a:pt x="17" y="94"/>
                        <a:pt x="16" y="97"/>
                      </a:cubicBezTo>
                      <a:cubicBezTo>
                        <a:pt x="11" y="99"/>
                        <a:pt x="16" y="103"/>
                        <a:pt x="15" y="106"/>
                      </a:cubicBezTo>
                      <a:cubicBezTo>
                        <a:pt x="18" y="107"/>
                        <a:pt x="22" y="103"/>
                        <a:pt x="24" y="107"/>
                      </a:cubicBezTo>
                      <a:cubicBezTo>
                        <a:pt x="28" y="106"/>
                        <a:pt x="30" y="100"/>
                        <a:pt x="34" y="103"/>
                      </a:cubicBezTo>
                      <a:cubicBezTo>
                        <a:pt x="40" y="107"/>
                        <a:pt x="30" y="113"/>
                        <a:pt x="39" y="116"/>
                      </a:cubicBezTo>
                      <a:cubicBezTo>
                        <a:pt x="36" y="122"/>
                        <a:pt x="33" y="115"/>
                        <a:pt x="29" y="118"/>
                      </a:cubicBezTo>
                      <a:cubicBezTo>
                        <a:pt x="27" y="124"/>
                        <a:pt x="19" y="130"/>
                        <a:pt x="28" y="135"/>
                      </a:cubicBezTo>
                      <a:cubicBezTo>
                        <a:pt x="27" y="140"/>
                        <a:pt x="27" y="145"/>
                        <a:pt x="33" y="148"/>
                      </a:cubicBezTo>
                      <a:cubicBezTo>
                        <a:pt x="35" y="147"/>
                        <a:pt x="38" y="149"/>
                        <a:pt x="39" y="152"/>
                      </a:cubicBezTo>
                      <a:cubicBezTo>
                        <a:pt x="32" y="157"/>
                        <a:pt x="40" y="161"/>
                        <a:pt x="42" y="166"/>
                      </a:cubicBezTo>
                      <a:cubicBezTo>
                        <a:pt x="48" y="163"/>
                        <a:pt x="58" y="175"/>
                        <a:pt x="60" y="166"/>
                      </a:cubicBezTo>
                      <a:cubicBezTo>
                        <a:pt x="58" y="164"/>
                        <a:pt x="57" y="162"/>
                        <a:pt x="60" y="162"/>
                      </a:cubicBezTo>
                      <a:cubicBezTo>
                        <a:pt x="70" y="166"/>
                        <a:pt x="61" y="153"/>
                        <a:pt x="69" y="155"/>
                      </a:cubicBezTo>
                      <a:cubicBezTo>
                        <a:pt x="71" y="158"/>
                        <a:pt x="79" y="166"/>
                        <a:pt x="78" y="155"/>
                      </a:cubicBezTo>
                      <a:cubicBezTo>
                        <a:pt x="76" y="149"/>
                        <a:pt x="79" y="142"/>
                        <a:pt x="78" y="136"/>
                      </a:cubicBezTo>
                      <a:cubicBezTo>
                        <a:pt x="81" y="137"/>
                        <a:pt x="83" y="134"/>
                        <a:pt x="85" y="132"/>
                      </a:cubicBezTo>
                      <a:cubicBezTo>
                        <a:pt x="49" y="101"/>
                        <a:pt x="69" y="65"/>
                        <a:pt x="69" y="6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2" name="Freeform 735">
                  <a:extLst>
                    <a:ext uri="{FF2B5EF4-FFF2-40B4-BE49-F238E27FC236}">
                      <a16:creationId xmlns:a16="http://schemas.microsoft.com/office/drawing/2014/main" id="{77EBDA1A-E713-4713-BE0A-EE3C604E65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79" y="86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0"/>
                        <a:pt x="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3" name="Freeform 736">
                  <a:extLst>
                    <a:ext uri="{FF2B5EF4-FFF2-40B4-BE49-F238E27FC236}">
                      <a16:creationId xmlns:a16="http://schemas.microsoft.com/office/drawing/2014/main" id="{4E996E8E-55A4-44B6-9A0B-C7CFDA96DF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3" y="8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4" name="Freeform 737">
                  <a:extLst>
                    <a:ext uri="{FF2B5EF4-FFF2-40B4-BE49-F238E27FC236}">
                      <a16:creationId xmlns:a16="http://schemas.microsoft.com/office/drawing/2014/main" id="{3B051035-DDBC-4AD8-A7CE-823B1DC2AC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65" y="845"/>
                  <a:ext cx="2" cy="3"/>
                </a:xfrm>
                <a:custGeom>
                  <a:avLst/>
                  <a:gdLst>
                    <a:gd name="T0" fmla="*/ 1 w 2"/>
                    <a:gd name="T1" fmla="*/ 1 h 4"/>
                    <a:gd name="T2" fmla="*/ 1 w 2"/>
                    <a:gd name="T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" h="4">
                      <a:moveTo>
                        <a:pt x="1" y="1"/>
                      </a:moveTo>
                      <a:cubicBezTo>
                        <a:pt x="0" y="4"/>
                        <a:pt x="2" y="0"/>
                        <a:pt x="1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5" name="Freeform 738">
                  <a:extLst>
                    <a:ext uri="{FF2B5EF4-FFF2-40B4-BE49-F238E27FC236}">
                      <a16:creationId xmlns:a16="http://schemas.microsoft.com/office/drawing/2014/main" id="{F04F9B1B-8323-45CE-AF00-DBD929FC96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3" y="8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6" name="Freeform 739">
                  <a:extLst>
                    <a:ext uri="{FF2B5EF4-FFF2-40B4-BE49-F238E27FC236}">
                      <a16:creationId xmlns:a16="http://schemas.microsoft.com/office/drawing/2014/main" id="{99FD859A-8D59-4D26-AEEE-DB8E9C198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3" y="880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0"/>
                        <a:pt x="0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7" name="Freeform 740">
                  <a:extLst>
                    <a:ext uri="{FF2B5EF4-FFF2-40B4-BE49-F238E27FC236}">
                      <a16:creationId xmlns:a16="http://schemas.microsoft.com/office/drawing/2014/main" id="{41F7E018-7B45-4F94-B954-830A7B69F1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30" y="725"/>
                  <a:ext cx="131" cy="233"/>
                </a:xfrm>
                <a:custGeom>
                  <a:avLst/>
                  <a:gdLst>
                    <a:gd name="T0" fmla="*/ 206 w 210"/>
                    <a:gd name="T1" fmla="*/ 24 h 374"/>
                    <a:gd name="T2" fmla="*/ 178 w 210"/>
                    <a:gd name="T3" fmla="*/ 9 h 374"/>
                    <a:gd name="T4" fmla="*/ 151 w 210"/>
                    <a:gd name="T5" fmla="*/ 15 h 374"/>
                    <a:gd name="T6" fmla="*/ 128 w 210"/>
                    <a:gd name="T7" fmla="*/ 10 h 374"/>
                    <a:gd name="T8" fmla="*/ 110 w 210"/>
                    <a:gd name="T9" fmla="*/ 25 h 374"/>
                    <a:gd name="T10" fmla="*/ 91 w 210"/>
                    <a:gd name="T11" fmla="*/ 33 h 374"/>
                    <a:gd name="T12" fmla="*/ 70 w 210"/>
                    <a:gd name="T13" fmla="*/ 44 h 374"/>
                    <a:gd name="T14" fmla="*/ 58 w 210"/>
                    <a:gd name="T15" fmla="*/ 46 h 374"/>
                    <a:gd name="T16" fmla="*/ 72 w 210"/>
                    <a:gd name="T17" fmla="*/ 76 h 374"/>
                    <a:gd name="T18" fmla="*/ 51 w 210"/>
                    <a:gd name="T19" fmla="*/ 69 h 374"/>
                    <a:gd name="T20" fmla="*/ 38 w 210"/>
                    <a:gd name="T21" fmla="*/ 75 h 374"/>
                    <a:gd name="T22" fmla="*/ 36 w 210"/>
                    <a:gd name="T23" fmla="*/ 86 h 374"/>
                    <a:gd name="T24" fmla="*/ 12 w 210"/>
                    <a:gd name="T25" fmla="*/ 94 h 374"/>
                    <a:gd name="T26" fmla="*/ 11 w 210"/>
                    <a:gd name="T27" fmla="*/ 108 h 374"/>
                    <a:gd name="T28" fmla="*/ 22 w 210"/>
                    <a:gd name="T29" fmla="*/ 112 h 374"/>
                    <a:gd name="T30" fmla="*/ 18 w 210"/>
                    <a:gd name="T31" fmla="*/ 136 h 374"/>
                    <a:gd name="T32" fmla="*/ 48 w 210"/>
                    <a:gd name="T33" fmla="*/ 131 h 374"/>
                    <a:gd name="T34" fmla="*/ 31 w 210"/>
                    <a:gd name="T35" fmla="*/ 141 h 374"/>
                    <a:gd name="T36" fmla="*/ 54 w 210"/>
                    <a:gd name="T37" fmla="*/ 138 h 374"/>
                    <a:gd name="T38" fmla="*/ 80 w 210"/>
                    <a:gd name="T39" fmla="*/ 140 h 374"/>
                    <a:gd name="T40" fmla="*/ 103 w 210"/>
                    <a:gd name="T41" fmla="*/ 133 h 374"/>
                    <a:gd name="T42" fmla="*/ 114 w 210"/>
                    <a:gd name="T43" fmla="*/ 128 h 374"/>
                    <a:gd name="T44" fmla="*/ 102 w 210"/>
                    <a:gd name="T45" fmla="*/ 153 h 374"/>
                    <a:gd name="T46" fmla="*/ 106 w 210"/>
                    <a:gd name="T47" fmla="*/ 194 h 374"/>
                    <a:gd name="T48" fmla="*/ 98 w 210"/>
                    <a:gd name="T49" fmla="*/ 201 h 374"/>
                    <a:gd name="T50" fmla="*/ 94 w 210"/>
                    <a:gd name="T51" fmla="*/ 232 h 374"/>
                    <a:gd name="T52" fmla="*/ 105 w 210"/>
                    <a:gd name="T53" fmla="*/ 230 h 374"/>
                    <a:gd name="T54" fmla="*/ 98 w 210"/>
                    <a:gd name="T55" fmla="*/ 245 h 374"/>
                    <a:gd name="T56" fmla="*/ 94 w 210"/>
                    <a:gd name="T57" fmla="*/ 262 h 374"/>
                    <a:gd name="T58" fmla="*/ 59 w 210"/>
                    <a:gd name="T59" fmla="*/ 250 h 374"/>
                    <a:gd name="T60" fmla="*/ 56 w 210"/>
                    <a:gd name="T61" fmla="*/ 277 h 374"/>
                    <a:gd name="T62" fmla="*/ 80 w 210"/>
                    <a:gd name="T63" fmla="*/ 272 h 374"/>
                    <a:gd name="T64" fmla="*/ 87 w 210"/>
                    <a:gd name="T65" fmla="*/ 290 h 374"/>
                    <a:gd name="T66" fmla="*/ 105 w 210"/>
                    <a:gd name="T67" fmla="*/ 309 h 374"/>
                    <a:gd name="T68" fmla="*/ 65 w 210"/>
                    <a:gd name="T69" fmla="*/ 285 h 374"/>
                    <a:gd name="T70" fmla="*/ 60 w 210"/>
                    <a:gd name="T71" fmla="*/ 314 h 374"/>
                    <a:gd name="T72" fmla="*/ 44 w 210"/>
                    <a:gd name="T73" fmla="*/ 358 h 374"/>
                    <a:gd name="T74" fmla="*/ 78 w 210"/>
                    <a:gd name="T75" fmla="*/ 364 h 374"/>
                    <a:gd name="T76" fmla="*/ 107 w 210"/>
                    <a:gd name="T77" fmla="*/ 362 h 374"/>
                    <a:gd name="T78" fmla="*/ 114 w 210"/>
                    <a:gd name="T79" fmla="*/ 352 h 374"/>
                    <a:gd name="T80" fmla="*/ 136 w 210"/>
                    <a:gd name="T81" fmla="*/ 342 h 374"/>
                    <a:gd name="T82" fmla="*/ 149 w 210"/>
                    <a:gd name="T83" fmla="*/ 351 h 374"/>
                    <a:gd name="T84" fmla="*/ 164 w 210"/>
                    <a:gd name="T85" fmla="*/ 351 h 374"/>
                    <a:gd name="T86" fmla="*/ 179 w 210"/>
                    <a:gd name="T87" fmla="*/ 316 h 374"/>
                    <a:gd name="T88" fmla="*/ 160 w 210"/>
                    <a:gd name="T89" fmla="*/ 305 h 374"/>
                    <a:gd name="T90" fmla="*/ 140 w 210"/>
                    <a:gd name="T91" fmla="*/ 305 h 374"/>
                    <a:gd name="T92" fmla="*/ 133 w 210"/>
                    <a:gd name="T93" fmla="*/ 303 h 374"/>
                    <a:gd name="T94" fmla="*/ 140 w 210"/>
                    <a:gd name="T95" fmla="*/ 303 h 374"/>
                    <a:gd name="T96" fmla="*/ 160 w 210"/>
                    <a:gd name="T97" fmla="*/ 296 h 374"/>
                    <a:gd name="T98" fmla="*/ 166 w 210"/>
                    <a:gd name="T99" fmla="*/ 277 h 374"/>
                    <a:gd name="T100" fmla="*/ 179 w 210"/>
                    <a:gd name="T101" fmla="*/ 266 h 374"/>
                    <a:gd name="T102" fmla="*/ 179 w 210"/>
                    <a:gd name="T103" fmla="*/ 234 h 374"/>
                    <a:gd name="T104" fmla="*/ 178 w 210"/>
                    <a:gd name="T105" fmla="*/ 218 h 374"/>
                    <a:gd name="T106" fmla="*/ 159 w 210"/>
                    <a:gd name="T107" fmla="*/ 212 h 374"/>
                    <a:gd name="T108" fmla="*/ 149 w 210"/>
                    <a:gd name="T109" fmla="*/ 197 h 374"/>
                    <a:gd name="T110" fmla="*/ 163 w 210"/>
                    <a:gd name="T111" fmla="*/ 194 h 374"/>
                    <a:gd name="T112" fmla="*/ 179 w 210"/>
                    <a:gd name="T113" fmla="*/ 180 h 374"/>
                    <a:gd name="T114" fmla="*/ 178 w 210"/>
                    <a:gd name="T115" fmla="*/ 169 h 374"/>
                    <a:gd name="T116" fmla="*/ 192 w 210"/>
                    <a:gd name="T117" fmla="*/ 146 h 374"/>
                    <a:gd name="T118" fmla="*/ 199 w 210"/>
                    <a:gd name="T119" fmla="*/ 64 h 374"/>
                    <a:gd name="T120" fmla="*/ 190 w 210"/>
                    <a:gd name="T121" fmla="*/ 71 h 374"/>
                    <a:gd name="T122" fmla="*/ 191 w 210"/>
                    <a:gd name="T123" fmla="*/ 5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0" h="374">
                      <a:moveTo>
                        <a:pt x="205" y="40"/>
                      </a:moveTo>
                      <a:cubicBezTo>
                        <a:pt x="209" y="33"/>
                        <a:pt x="203" y="30"/>
                        <a:pt x="206" y="24"/>
                      </a:cubicBezTo>
                      <a:cubicBezTo>
                        <a:pt x="204" y="18"/>
                        <a:pt x="200" y="10"/>
                        <a:pt x="193" y="9"/>
                      </a:cubicBezTo>
                      <a:cubicBezTo>
                        <a:pt x="189" y="13"/>
                        <a:pt x="183" y="14"/>
                        <a:pt x="178" y="9"/>
                      </a:cubicBezTo>
                      <a:cubicBezTo>
                        <a:pt x="171" y="14"/>
                        <a:pt x="171" y="0"/>
                        <a:pt x="163" y="4"/>
                      </a:cubicBezTo>
                      <a:cubicBezTo>
                        <a:pt x="158" y="7"/>
                        <a:pt x="157" y="13"/>
                        <a:pt x="151" y="15"/>
                      </a:cubicBezTo>
                      <a:cubicBezTo>
                        <a:pt x="146" y="14"/>
                        <a:pt x="148" y="9"/>
                        <a:pt x="149" y="6"/>
                      </a:cubicBezTo>
                      <a:cubicBezTo>
                        <a:pt x="142" y="7"/>
                        <a:pt x="133" y="4"/>
                        <a:pt x="128" y="10"/>
                      </a:cubicBezTo>
                      <a:cubicBezTo>
                        <a:pt x="120" y="10"/>
                        <a:pt x="129" y="19"/>
                        <a:pt x="119" y="18"/>
                      </a:cubicBezTo>
                      <a:cubicBezTo>
                        <a:pt x="112" y="20"/>
                        <a:pt x="118" y="29"/>
                        <a:pt x="110" y="25"/>
                      </a:cubicBezTo>
                      <a:cubicBezTo>
                        <a:pt x="103" y="22"/>
                        <a:pt x="100" y="30"/>
                        <a:pt x="94" y="28"/>
                      </a:cubicBezTo>
                      <a:cubicBezTo>
                        <a:pt x="93" y="30"/>
                        <a:pt x="92" y="32"/>
                        <a:pt x="91" y="33"/>
                      </a:cubicBezTo>
                      <a:cubicBezTo>
                        <a:pt x="89" y="37"/>
                        <a:pt x="89" y="32"/>
                        <a:pt x="87" y="32"/>
                      </a:cubicBezTo>
                      <a:cubicBezTo>
                        <a:pt x="84" y="40"/>
                        <a:pt x="65" y="28"/>
                        <a:pt x="70" y="44"/>
                      </a:cubicBezTo>
                      <a:cubicBezTo>
                        <a:pt x="72" y="46"/>
                        <a:pt x="77" y="48"/>
                        <a:pt x="75" y="51"/>
                      </a:cubicBezTo>
                      <a:cubicBezTo>
                        <a:pt x="68" y="52"/>
                        <a:pt x="64" y="39"/>
                        <a:pt x="58" y="46"/>
                      </a:cubicBezTo>
                      <a:cubicBezTo>
                        <a:pt x="66" y="49"/>
                        <a:pt x="59" y="55"/>
                        <a:pt x="59" y="59"/>
                      </a:cubicBezTo>
                      <a:cubicBezTo>
                        <a:pt x="67" y="65"/>
                        <a:pt x="66" y="69"/>
                        <a:pt x="72" y="76"/>
                      </a:cubicBezTo>
                      <a:cubicBezTo>
                        <a:pt x="69" y="78"/>
                        <a:pt x="67" y="70"/>
                        <a:pt x="65" y="71"/>
                      </a:cubicBezTo>
                      <a:cubicBezTo>
                        <a:pt x="60" y="73"/>
                        <a:pt x="54" y="73"/>
                        <a:pt x="51" y="69"/>
                      </a:cubicBezTo>
                      <a:cubicBezTo>
                        <a:pt x="47" y="66"/>
                        <a:pt x="45" y="59"/>
                        <a:pt x="39" y="62"/>
                      </a:cubicBezTo>
                      <a:cubicBezTo>
                        <a:pt x="32" y="66"/>
                        <a:pt x="46" y="70"/>
                        <a:pt x="38" y="75"/>
                      </a:cubicBezTo>
                      <a:cubicBezTo>
                        <a:pt x="40" y="80"/>
                        <a:pt x="51" y="75"/>
                        <a:pt x="48" y="82"/>
                      </a:cubicBezTo>
                      <a:cubicBezTo>
                        <a:pt x="44" y="83"/>
                        <a:pt x="37" y="79"/>
                        <a:pt x="36" y="86"/>
                      </a:cubicBezTo>
                      <a:cubicBezTo>
                        <a:pt x="32" y="83"/>
                        <a:pt x="21" y="77"/>
                        <a:pt x="19" y="87"/>
                      </a:cubicBezTo>
                      <a:cubicBezTo>
                        <a:pt x="19" y="90"/>
                        <a:pt x="17" y="95"/>
                        <a:pt x="12" y="94"/>
                      </a:cubicBezTo>
                      <a:cubicBezTo>
                        <a:pt x="5" y="92"/>
                        <a:pt x="0" y="98"/>
                        <a:pt x="0" y="103"/>
                      </a:cubicBezTo>
                      <a:cubicBezTo>
                        <a:pt x="0" y="114"/>
                        <a:pt x="12" y="98"/>
                        <a:pt x="11" y="108"/>
                      </a:cubicBezTo>
                      <a:cubicBezTo>
                        <a:pt x="10" y="111"/>
                        <a:pt x="7" y="115"/>
                        <a:pt x="12" y="117"/>
                      </a:cubicBezTo>
                      <a:cubicBezTo>
                        <a:pt x="16" y="116"/>
                        <a:pt x="18" y="113"/>
                        <a:pt x="22" y="112"/>
                      </a:cubicBezTo>
                      <a:cubicBezTo>
                        <a:pt x="22" y="116"/>
                        <a:pt x="22" y="121"/>
                        <a:pt x="24" y="126"/>
                      </a:cubicBezTo>
                      <a:cubicBezTo>
                        <a:pt x="21" y="127"/>
                        <a:pt x="15" y="133"/>
                        <a:pt x="18" y="136"/>
                      </a:cubicBezTo>
                      <a:cubicBezTo>
                        <a:pt x="19" y="138"/>
                        <a:pt x="21" y="139"/>
                        <a:pt x="22" y="138"/>
                      </a:cubicBezTo>
                      <a:cubicBezTo>
                        <a:pt x="31" y="133"/>
                        <a:pt x="40" y="136"/>
                        <a:pt x="48" y="131"/>
                      </a:cubicBezTo>
                      <a:cubicBezTo>
                        <a:pt x="50" y="132"/>
                        <a:pt x="50" y="132"/>
                        <a:pt x="50" y="132"/>
                      </a:cubicBezTo>
                      <a:cubicBezTo>
                        <a:pt x="47" y="137"/>
                        <a:pt x="37" y="142"/>
                        <a:pt x="31" y="141"/>
                      </a:cubicBezTo>
                      <a:cubicBezTo>
                        <a:pt x="26" y="146"/>
                        <a:pt x="33" y="151"/>
                        <a:pt x="38" y="154"/>
                      </a:cubicBezTo>
                      <a:cubicBezTo>
                        <a:pt x="48" y="152"/>
                        <a:pt x="48" y="141"/>
                        <a:pt x="54" y="138"/>
                      </a:cubicBezTo>
                      <a:cubicBezTo>
                        <a:pt x="58" y="140"/>
                        <a:pt x="54" y="143"/>
                        <a:pt x="51" y="147"/>
                      </a:cubicBezTo>
                      <a:cubicBezTo>
                        <a:pt x="63" y="138"/>
                        <a:pt x="80" y="140"/>
                        <a:pt x="80" y="140"/>
                      </a:cubicBezTo>
                      <a:cubicBezTo>
                        <a:pt x="93" y="145"/>
                        <a:pt x="93" y="145"/>
                        <a:pt x="93" y="145"/>
                      </a:cubicBezTo>
                      <a:cubicBezTo>
                        <a:pt x="98" y="141"/>
                        <a:pt x="102" y="138"/>
                        <a:pt x="103" y="133"/>
                      </a:cubicBezTo>
                      <a:cubicBezTo>
                        <a:pt x="106" y="127"/>
                        <a:pt x="99" y="121"/>
                        <a:pt x="104" y="117"/>
                      </a:cubicBezTo>
                      <a:cubicBezTo>
                        <a:pt x="108" y="120"/>
                        <a:pt x="106" y="131"/>
                        <a:pt x="114" y="128"/>
                      </a:cubicBezTo>
                      <a:cubicBezTo>
                        <a:pt x="109" y="134"/>
                        <a:pt x="98" y="142"/>
                        <a:pt x="106" y="148"/>
                      </a:cubicBezTo>
                      <a:cubicBezTo>
                        <a:pt x="105" y="149"/>
                        <a:pt x="104" y="152"/>
                        <a:pt x="102" y="153"/>
                      </a:cubicBezTo>
                      <a:cubicBezTo>
                        <a:pt x="110" y="162"/>
                        <a:pt x="110" y="162"/>
                        <a:pt x="110" y="162"/>
                      </a:cubicBezTo>
                      <a:cubicBezTo>
                        <a:pt x="118" y="175"/>
                        <a:pt x="106" y="194"/>
                        <a:pt x="106" y="194"/>
                      </a:cubicBezTo>
                      <a:cubicBezTo>
                        <a:pt x="107" y="193"/>
                        <a:pt x="105" y="197"/>
                        <a:pt x="106" y="194"/>
                      </a:cubicBezTo>
                      <a:cubicBezTo>
                        <a:pt x="98" y="201"/>
                        <a:pt x="98" y="201"/>
                        <a:pt x="98" y="201"/>
                      </a:cubicBezTo>
                      <a:cubicBezTo>
                        <a:pt x="96" y="211"/>
                        <a:pt x="96" y="211"/>
                        <a:pt x="96" y="211"/>
                      </a:cubicBezTo>
                      <a:cubicBezTo>
                        <a:pt x="94" y="232"/>
                        <a:pt x="94" y="232"/>
                        <a:pt x="94" y="232"/>
                      </a:cubicBezTo>
                      <a:cubicBezTo>
                        <a:pt x="95" y="231"/>
                        <a:pt x="97" y="231"/>
                        <a:pt x="97" y="231"/>
                      </a:cubicBezTo>
                      <a:cubicBezTo>
                        <a:pt x="100" y="228"/>
                        <a:pt x="102" y="228"/>
                        <a:pt x="105" y="230"/>
                      </a:cubicBezTo>
                      <a:cubicBezTo>
                        <a:pt x="105" y="236"/>
                        <a:pt x="99" y="233"/>
                        <a:pt x="96" y="237"/>
                      </a:cubicBezTo>
                      <a:cubicBezTo>
                        <a:pt x="100" y="239"/>
                        <a:pt x="110" y="250"/>
                        <a:pt x="98" y="245"/>
                      </a:cubicBezTo>
                      <a:cubicBezTo>
                        <a:pt x="97" y="245"/>
                        <a:pt x="96" y="244"/>
                        <a:pt x="96" y="244"/>
                      </a:cubicBezTo>
                      <a:cubicBezTo>
                        <a:pt x="94" y="262"/>
                        <a:pt x="94" y="262"/>
                        <a:pt x="94" y="262"/>
                      </a:cubicBezTo>
                      <a:cubicBezTo>
                        <a:pt x="89" y="275"/>
                        <a:pt x="74" y="264"/>
                        <a:pt x="74" y="264"/>
                      </a:cubicBezTo>
                      <a:cubicBezTo>
                        <a:pt x="59" y="250"/>
                        <a:pt x="59" y="250"/>
                        <a:pt x="59" y="250"/>
                      </a:cubicBezTo>
                      <a:cubicBezTo>
                        <a:pt x="59" y="250"/>
                        <a:pt x="59" y="250"/>
                        <a:pt x="59" y="250"/>
                      </a:cubicBezTo>
                      <a:cubicBezTo>
                        <a:pt x="56" y="259"/>
                        <a:pt x="49" y="267"/>
                        <a:pt x="56" y="277"/>
                      </a:cubicBezTo>
                      <a:cubicBezTo>
                        <a:pt x="61" y="282"/>
                        <a:pt x="65" y="271"/>
                        <a:pt x="71" y="270"/>
                      </a:cubicBezTo>
                      <a:cubicBezTo>
                        <a:pt x="71" y="272"/>
                        <a:pt x="78" y="277"/>
                        <a:pt x="80" y="272"/>
                      </a:cubicBezTo>
                      <a:cubicBezTo>
                        <a:pt x="82" y="267"/>
                        <a:pt x="85" y="268"/>
                        <a:pt x="86" y="272"/>
                      </a:cubicBezTo>
                      <a:cubicBezTo>
                        <a:pt x="77" y="281"/>
                        <a:pt x="98" y="281"/>
                        <a:pt x="87" y="290"/>
                      </a:cubicBezTo>
                      <a:cubicBezTo>
                        <a:pt x="85" y="299"/>
                        <a:pt x="98" y="294"/>
                        <a:pt x="94" y="302"/>
                      </a:cubicBezTo>
                      <a:cubicBezTo>
                        <a:pt x="98" y="304"/>
                        <a:pt x="104" y="302"/>
                        <a:pt x="105" y="309"/>
                      </a:cubicBezTo>
                      <a:cubicBezTo>
                        <a:pt x="100" y="318"/>
                        <a:pt x="94" y="311"/>
                        <a:pt x="87" y="313"/>
                      </a:cubicBezTo>
                      <a:cubicBezTo>
                        <a:pt x="83" y="304"/>
                        <a:pt x="77" y="290"/>
                        <a:pt x="65" y="285"/>
                      </a:cubicBezTo>
                      <a:cubicBezTo>
                        <a:pt x="60" y="285"/>
                        <a:pt x="49" y="286"/>
                        <a:pt x="50" y="294"/>
                      </a:cubicBezTo>
                      <a:cubicBezTo>
                        <a:pt x="60" y="300"/>
                        <a:pt x="53" y="309"/>
                        <a:pt x="60" y="314"/>
                      </a:cubicBezTo>
                      <a:cubicBezTo>
                        <a:pt x="57" y="317"/>
                        <a:pt x="67" y="325"/>
                        <a:pt x="56" y="323"/>
                      </a:cubicBezTo>
                      <a:cubicBezTo>
                        <a:pt x="38" y="333"/>
                        <a:pt x="51" y="347"/>
                        <a:pt x="44" y="358"/>
                      </a:cubicBezTo>
                      <a:cubicBezTo>
                        <a:pt x="51" y="374"/>
                        <a:pt x="57" y="352"/>
                        <a:pt x="65" y="364"/>
                      </a:cubicBezTo>
                      <a:cubicBezTo>
                        <a:pt x="71" y="367"/>
                        <a:pt x="74" y="356"/>
                        <a:pt x="78" y="364"/>
                      </a:cubicBezTo>
                      <a:cubicBezTo>
                        <a:pt x="83" y="362"/>
                        <a:pt x="86" y="362"/>
                        <a:pt x="91" y="365"/>
                      </a:cubicBezTo>
                      <a:cubicBezTo>
                        <a:pt x="95" y="362"/>
                        <a:pt x="104" y="366"/>
                        <a:pt x="107" y="362"/>
                      </a:cubicBezTo>
                      <a:cubicBezTo>
                        <a:pt x="106" y="358"/>
                        <a:pt x="103" y="359"/>
                        <a:pt x="101" y="356"/>
                      </a:cubicBezTo>
                      <a:cubicBezTo>
                        <a:pt x="108" y="354"/>
                        <a:pt x="108" y="344"/>
                        <a:pt x="114" y="352"/>
                      </a:cubicBezTo>
                      <a:cubicBezTo>
                        <a:pt x="120" y="336"/>
                        <a:pt x="126" y="365"/>
                        <a:pt x="132" y="349"/>
                      </a:cubicBezTo>
                      <a:cubicBezTo>
                        <a:pt x="134" y="346"/>
                        <a:pt x="130" y="340"/>
                        <a:pt x="136" y="342"/>
                      </a:cubicBezTo>
                      <a:cubicBezTo>
                        <a:pt x="137" y="346"/>
                        <a:pt x="141" y="347"/>
                        <a:pt x="141" y="348"/>
                      </a:cubicBezTo>
                      <a:cubicBezTo>
                        <a:pt x="143" y="349"/>
                        <a:pt x="150" y="347"/>
                        <a:pt x="149" y="351"/>
                      </a:cubicBezTo>
                      <a:cubicBezTo>
                        <a:pt x="149" y="353"/>
                        <a:pt x="151" y="353"/>
                        <a:pt x="150" y="357"/>
                      </a:cubicBezTo>
                      <a:cubicBezTo>
                        <a:pt x="155" y="365"/>
                        <a:pt x="158" y="352"/>
                        <a:pt x="164" y="351"/>
                      </a:cubicBezTo>
                      <a:cubicBezTo>
                        <a:pt x="172" y="347"/>
                        <a:pt x="169" y="338"/>
                        <a:pt x="178" y="340"/>
                      </a:cubicBezTo>
                      <a:cubicBezTo>
                        <a:pt x="176" y="331"/>
                        <a:pt x="191" y="323"/>
                        <a:pt x="179" y="316"/>
                      </a:cubicBezTo>
                      <a:cubicBezTo>
                        <a:pt x="177" y="313"/>
                        <a:pt x="173" y="314"/>
                        <a:pt x="170" y="317"/>
                      </a:cubicBezTo>
                      <a:cubicBezTo>
                        <a:pt x="162" y="316"/>
                        <a:pt x="166" y="307"/>
                        <a:pt x="160" y="305"/>
                      </a:cubicBezTo>
                      <a:cubicBezTo>
                        <a:pt x="157" y="305"/>
                        <a:pt x="156" y="308"/>
                        <a:pt x="152" y="307"/>
                      </a:cubicBezTo>
                      <a:cubicBezTo>
                        <a:pt x="149" y="313"/>
                        <a:pt x="144" y="304"/>
                        <a:pt x="140" y="305"/>
                      </a:cubicBezTo>
                      <a:cubicBezTo>
                        <a:pt x="138" y="306"/>
                        <a:pt x="135" y="307"/>
                        <a:pt x="133" y="308"/>
                      </a:cubicBezTo>
                      <a:cubicBezTo>
                        <a:pt x="131" y="307"/>
                        <a:pt x="129" y="304"/>
                        <a:pt x="133" y="303"/>
                      </a:cubicBezTo>
                      <a:cubicBezTo>
                        <a:pt x="129" y="299"/>
                        <a:pt x="122" y="294"/>
                        <a:pt x="125" y="289"/>
                      </a:cubicBezTo>
                      <a:cubicBezTo>
                        <a:pt x="128" y="292"/>
                        <a:pt x="134" y="299"/>
                        <a:pt x="140" y="303"/>
                      </a:cubicBezTo>
                      <a:cubicBezTo>
                        <a:pt x="144" y="303"/>
                        <a:pt x="147" y="304"/>
                        <a:pt x="151" y="305"/>
                      </a:cubicBezTo>
                      <a:cubicBezTo>
                        <a:pt x="154" y="302"/>
                        <a:pt x="156" y="297"/>
                        <a:pt x="160" y="296"/>
                      </a:cubicBezTo>
                      <a:cubicBezTo>
                        <a:pt x="168" y="299"/>
                        <a:pt x="166" y="289"/>
                        <a:pt x="173" y="284"/>
                      </a:cubicBezTo>
                      <a:cubicBezTo>
                        <a:pt x="173" y="279"/>
                        <a:pt x="170" y="279"/>
                        <a:pt x="166" y="277"/>
                      </a:cubicBezTo>
                      <a:cubicBezTo>
                        <a:pt x="172" y="271"/>
                        <a:pt x="158" y="269"/>
                        <a:pt x="161" y="263"/>
                      </a:cubicBezTo>
                      <a:cubicBezTo>
                        <a:pt x="167" y="257"/>
                        <a:pt x="173" y="266"/>
                        <a:pt x="179" y="266"/>
                      </a:cubicBezTo>
                      <a:cubicBezTo>
                        <a:pt x="180" y="262"/>
                        <a:pt x="182" y="258"/>
                        <a:pt x="185" y="258"/>
                      </a:cubicBezTo>
                      <a:cubicBezTo>
                        <a:pt x="184" y="252"/>
                        <a:pt x="195" y="236"/>
                        <a:pt x="179" y="234"/>
                      </a:cubicBezTo>
                      <a:cubicBezTo>
                        <a:pt x="180" y="233"/>
                        <a:pt x="181" y="232"/>
                        <a:pt x="182" y="231"/>
                      </a:cubicBezTo>
                      <a:cubicBezTo>
                        <a:pt x="189" y="226"/>
                        <a:pt x="182" y="221"/>
                        <a:pt x="178" y="218"/>
                      </a:cubicBezTo>
                      <a:cubicBezTo>
                        <a:pt x="173" y="220"/>
                        <a:pt x="167" y="219"/>
                        <a:pt x="166" y="213"/>
                      </a:cubicBezTo>
                      <a:cubicBezTo>
                        <a:pt x="165" y="210"/>
                        <a:pt x="161" y="216"/>
                        <a:pt x="159" y="212"/>
                      </a:cubicBezTo>
                      <a:cubicBezTo>
                        <a:pt x="161" y="204"/>
                        <a:pt x="173" y="210"/>
                        <a:pt x="170" y="200"/>
                      </a:cubicBezTo>
                      <a:cubicBezTo>
                        <a:pt x="164" y="202"/>
                        <a:pt x="157" y="197"/>
                        <a:pt x="149" y="197"/>
                      </a:cubicBezTo>
                      <a:cubicBezTo>
                        <a:pt x="150" y="197"/>
                        <a:pt x="150" y="196"/>
                        <a:pt x="151" y="196"/>
                      </a:cubicBezTo>
                      <a:cubicBezTo>
                        <a:pt x="154" y="190"/>
                        <a:pt x="159" y="194"/>
                        <a:pt x="163" y="194"/>
                      </a:cubicBezTo>
                      <a:cubicBezTo>
                        <a:pt x="165" y="187"/>
                        <a:pt x="171" y="187"/>
                        <a:pt x="175" y="184"/>
                      </a:cubicBezTo>
                      <a:cubicBezTo>
                        <a:pt x="177" y="184"/>
                        <a:pt x="178" y="182"/>
                        <a:pt x="179" y="180"/>
                      </a:cubicBezTo>
                      <a:cubicBezTo>
                        <a:pt x="181" y="172"/>
                        <a:pt x="166" y="173"/>
                        <a:pt x="169" y="166"/>
                      </a:cubicBezTo>
                      <a:cubicBezTo>
                        <a:pt x="172" y="166"/>
                        <a:pt x="176" y="165"/>
                        <a:pt x="178" y="169"/>
                      </a:cubicBezTo>
                      <a:cubicBezTo>
                        <a:pt x="185" y="171"/>
                        <a:pt x="190" y="164"/>
                        <a:pt x="194" y="159"/>
                      </a:cubicBezTo>
                      <a:cubicBezTo>
                        <a:pt x="193" y="155"/>
                        <a:pt x="186" y="150"/>
                        <a:pt x="192" y="146"/>
                      </a:cubicBezTo>
                      <a:cubicBezTo>
                        <a:pt x="183" y="138"/>
                        <a:pt x="198" y="136"/>
                        <a:pt x="198" y="129"/>
                      </a:cubicBezTo>
                      <a:cubicBezTo>
                        <a:pt x="197" y="107"/>
                        <a:pt x="210" y="86"/>
                        <a:pt x="199" y="64"/>
                      </a:cubicBezTo>
                      <a:cubicBezTo>
                        <a:pt x="195" y="67"/>
                        <a:pt x="196" y="69"/>
                        <a:pt x="191" y="73"/>
                      </a:cubicBezTo>
                      <a:cubicBezTo>
                        <a:pt x="191" y="72"/>
                        <a:pt x="190" y="72"/>
                        <a:pt x="190" y="71"/>
                      </a:cubicBezTo>
                      <a:cubicBezTo>
                        <a:pt x="191" y="61"/>
                        <a:pt x="183" y="74"/>
                        <a:pt x="182" y="64"/>
                      </a:cubicBezTo>
                      <a:cubicBezTo>
                        <a:pt x="185" y="59"/>
                        <a:pt x="188" y="63"/>
                        <a:pt x="191" y="58"/>
                      </a:cubicBezTo>
                      <a:cubicBezTo>
                        <a:pt x="190" y="52"/>
                        <a:pt x="200" y="44"/>
                        <a:pt x="205" y="4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8" name="Freeform 741">
                  <a:extLst>
                    <a:ext uri="{FF2B5EF4-FFF2-40B4-BE49-F238E27FC236}">
                      <a16:creationId xmlns:a16="http://schemas.microsoft.com/office/drawing/2014/main" id="{D8876123-CD45-4AFA-A47A-89FDF090D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8" y="1074"/>
                  <a:ext cx="6" cy="4"/>
                </a:xfrm>
                <a:custGeom>
                  <a:avLst/>
                  <a:gdLst>
                    <a:gd name="T0" fmla="*/ 10 w 10"/>
                    <a:gd name="T1" fmla="*/ 4 h 6"/>
                    <a:gd name="T2" fmla="*/ 6 w 10"/>
                    <a:gd name="T3" fmla="*/ 0 h 6"/>
                    <a:gd name="T4" fmla="*/ 7 w 10"/>
                    <a:gd name="T5" fmla="*/ 5 h 6"/>
                    <a:gd name="T6" fmla="*/ 9 w 10"/>
                    <a:gd name="T7" fmla="*/ 5 h 6"/>
                    <a:gd name="T8" fmla="*/ 10 w 10"/>
                    <a:gd name="T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6">
                      <a:moveTo>
                        <a:pt x="10" y="4"/>
                      </a:moveTo>
                      <a:cubicBezTo>
                        <a:pt x="8" y="2"/>
                        <a:pt x="9" y="0"/>
                        <a:pt x="6" y="0"/>
                      </a:cubicBezTo>
                      <a:cubicBezTo>
                        <a:pt x="3" y="2"/>
                        <a:pt x="0" y="5"/>
                        <a:pt x="7" y="5"/>
                      </a:cubicBezTo>
                      <a:cubicBezTo>
                        <a:pt x="5" y="6"/>
                        <a:pt x="7" y="5"/>
                        <a:pt x="9" y="5"/>
                      </a:cubicBezTo>
                      <a:cubicBezTo>
                        <a:pt x="10" y="4"/>
                        <a:pt x="10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9" name="Freeform 742">
                  <a:extLst>
                    <a:ext uri="{FF2B5EF4-FFF2-40B4-BE49-F238E27FC236}">
                      <a16:creationId xmlns:a16="http://schemas.microsoft.com/office/drawing/2014/main" id="{ECE16A27-9612-426A-A221-AF5ADAC853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16" y="1210"/>
                  <a:ext cx="63" cy="63"/>
                </a:xfrm>
                <a:custGeom>
                  <a:avLst/>
                  <a:gdLst>
                    <a:gd name="T0" fmla="*/ 68 w 101"/>
                    <a:gd name="T1" fmla="*/ 29 h 100"/>
                    <a:gd name="T2" fmla="*/ 49 w 101"/>
                    <a:gd name="T3" fmla="*/ 0 h 100"/>
                    <a:gd name="T4" fmla="*/ 0 w 101"/>
                    <a:gd name="T5" fmla="*/ 61 h 100"/>
                    <a:gd name="T6" fmla="*/ 43 w 101"/>
                    <a:gd name="T7" fmla="*/ 90 h 100"/>
                    <a:gd name="T8" fmla="*/ 33 w 101"/>
                    <a:gd name="T9" fmla="*/ 100 h 100"/>
                    <a:gd name="T10" fmla="*/ 68 w 101"/>
                    <a:gd name="T11" fmla="*/ 29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100">
                      <a:moveTo>
                        <a:pt x="68" y="29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13" y="70"/>
                        <a:pt x="29" y="82"/>
                        <a:pt x="43" y="90"/>
                      </a:cubicBezTo>
                      <a:cubicBezTo>
                        <a:pt x="36" y="93"/>
                        <a:pt x="37" y="95"/>
                        <a:pt x="33" y="100"/>
                      </a:cubicBezTo>
                      <a:cubicBezTo>
                        <a:pt x="101" y="91"/>
                        <a:pt x="68" y="29"/>
                        <a:pt x="68" y="2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0" name="Freeform 743">
                  <a:extLst>
                    <a:ext uri="{FF2B5EF4-FFF2-40B4-BE49-F238E27FC236}">
                      <a16:creationId xmlns:a16="http://schemas.microsoft.com/office/drawing/2014/main" id="{4691E27A-BDDB-4B32-B621-B2E2A2319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29" y="1626"/>
                  <a:ext cx="63" cy="41"/>
                </a:xfrm>
                <a:custGeom>
                  <a:avLst/>
                  <a:gdLst>
                    <a:gd name="T0" fmla="*/ 74 w 102"/>
                    <a:gd name="T1" fmla="*/ 33 h 66"/>
                    <a:gd name="T2" fmla="*/ 50 w 102"/>
                    <a:gd name="T3" fmla="*/ 9 h 66"/>
                    <a:gd name="T4" fmla="*/ 26 w 102"/>
                    <a:gd name="T5" fmla="*/ 2 h 66"/>
                    <a:gd name="T6" fmla="*/ 30 w 102"/>
                    <a:gd name="T7" fmla="*/ 16 h 66"/>
                    <a:gd name="T8" fmla="*/ 39 w 102"/>
                    <a:gd name="T9" fmla="*/ 33 h 66"/>
                    <a:gd name="T10" fmla="*/ 54 w 102"/>
                    <a:gd name="T11" fmla="*/ 58 h 66"/>
                    <a:gd name="T12" fmla="*/ 91 w 102"/>
                    <a:gd name="T13" fmla="*/ 51 h 66"/>
                    <a:gd name="T14" fmla="*/ 74 w 102"/>
                    <a:gd name="T15" fmla="*/ 33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2" h="66">
                      <a:moveTo>
                        <a:pt x="74" y="33"/>
                      </a:moveTo>
                      <a:cubicBezTo>
                        <a:pt x="60" y="28"/>
                        <a:pt x="50" y="9"/>
                        <a:pt x="50" y="9"/>
                      </a:cubicBezTo>
                      <a:cubicBezTo>
                        <a:pt x="43" y="0"/>
                        <a:pt x="26" y="2"/>
                        <a:pt x="26" y="2"/>
                      </a:cubicBezTo>
                      <a:cubicBezTo>
                        <a:pt x="0" y="8"/>
                        <a:pt x="30" y="16"/>
                        <a:pt x="30" y="16"/>
                      </a:cubicBezTo>
                      <a:cubicBezTo>
                        <a:pt x="43" y="17"/>
                        <a:pt x="39" y="33"/>
                        <a:pt x="39" y="33"/>
                      </a:cubicBezTo>
                      <a:cubicBezTo>
                        <a:pt x="37" y="50"/>
                        <a:pt x="54" y="58"/>
                        <a:pt x="54" y="58"/>
                      </a:cubicBezTo>
                      <a:cubicBezTo>
                        <a:pt x="75" y="66"/>
                        <a:pt x="91" y="51"/>
                        <a:pt x="91" y="51"/>
                      </a:cubicBezTo>
                      <a:cubicBezTo>
                        <a:pt x="102" y="36"/>
                        <a:pt x="74" y="33"/>
                        <a:pt x="74" y="3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1" name="Freeform 744">
                  <a:extLst>
                    <a:ext uri="{FF2B5EF4-FFF2-40B4-BE49-F238E27FC236}">
                      <a16:creationId xmlns:a16="http://schemas.microsoft.com/office/drawing/2014/main" id="{FB9D475E-B097-4638-ADB9-63F8B754C2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03" y="1575"/>
                  <a:ext cx="89" cy="132"/>
                </a:xfrm>
                <a:custGeom>
                  <a:avLst/>
                  <a:gdLst>
                    <a:gd name="T0" fmla="*/ 125 w 143"/>
                    <a:gd name="T1" fmla="*/ 164 h 212"/>
                    <a:gd name="T2" fmla="*/ 127 w 143"/>
                    <a:gd name="T3" fmla="*/ 146 h 212"/>
                    <a:gd name="T4" fmla="*/ 117 w 143"/>
                    <a:gd name="T5" fmla="*/ 120 h 212"/>
                    <a:gd name="T6" fmla="*/ 102 w 143"/>
                    <a:gd name="T7" fmla="*/ 111 h 212"/>
                    <a:gd name="T8" fmla="*/ 83 w 143"/>
                    <a:gd name="T9" fmla="*/ 87 h 212"/>
                    <a:gd name="T10" fmla="*/ 71 w 143"/>
                    <a:gd name="T11" fmla="*/ 52 h 212"/>
                    <a:gd name="T12" fmla="*/ 49 w 143"/>
                    <a:gd name="T13" fmla="*/ 27 h 212"/>
                    <a:gd name="T14" fmla="*/ 39 w 143"/>
                    <a:gd name="T15" fmla="*/ 8 h 212"/>
                    <a:gd name="T16" fmla="*/ 18 w 143"/>
                    <a:gd name="T17" fmla="*/ 2 h 212"/>
                    <a:gd name="T18" fmla="*/ 11 w 143"/>
                    <a:gd name="T19" fmla="*/ 18 h 212"/>
                    <a:gd name="T20" fmla="*/ 86 w 143"/>
                    <a:gd name="T21" fmla="*/ 167 h 212"/>
                    <a:gd name="T22" fmla="*/ 102 w 143"/>
                    <a:gd name="T23" fmla="*/ 201 h 212"/>
                    <a:gd name="T24" fmla="*/ 122 w 143"/>
                    <a:gd name="T25" fmla="*/ 208 h 212"/>
                    <a:gd name="T26" fmla="*/ 130 w 143"/>
                    <a:gd name="T27" fmla="*/ 188 h 212"/>
                    <a:gd name="T28" fmla="*/ 125 w 143"/>
                    <a:gd name="T29" fmla="*/ 164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3" h="212">
                      <a:moveTo>
                        <a:pt x="125" y="164"/>
                      </a:moveTo>
                      <a:cubicBezTo>
                        <a:pt x="125" y="164"/>
                        <a:pt x="129" y="153"/>
                        <a:pt x="127" y="146"/>
                      </a:cubicBezTo>
                      <a:cubicBezTo>
                        <a:pt x="125" y="140"/>
                        <a:pt x="117" y="120"/>
                        <a:pt x="117" y="120"/>
                      </a:cubicBezTo>
                      <a:cubicBezTo>
                        <a:pt x="117" y="120"/>
                        <a:pt x="111" y="108"/>
                        <a:pt x="102" y="111"/>
                      </a:cubicBezTo>
                      <a:cubicBezTo>
                        <a:pt x="102" y="111"/>
                        <a:pt x="79" y="124"/>
                        <a:pt x="83" y="87"/>
                      </a:cubicBezTo>
                      <a:cubicBezTo>
                        <a:pt x="83" y="87"/>
                        <a:pt x="103" y="67"/>
                        <a:pt x="71" y="52"/>
                      </a:cubicBezTo>
                      <a:cubicBezTo>
                        <a:pt x="71" y="52"/>
                        <a:pt x="42" y="63"/>
                        <a:pt x="49" y="27"/>
                      </a:cubicBezTo>
                      <a:cubicBezTo>
                        <a:pt x="49" y="27"/>
                        <a:pt x="49" y="13"/>
                        <a:pt x="39" y="8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0" y="0"/>
                        <a:pt x="11" y="18"/>
                      </a:cubicBezTo>
                      <a:cubicBezTo>
                        <a:pt x="11" y="18"/>
                        <a:pt x="79" y="121"/>
                        <a:pt x="86" y="167"/>
                      </a:cubicBezTo>
                      <a:cubicBezTo>
                        <a:pt x="86" y="167"/>
                        <a:pt x="87" y="191"/>
                        <a:pt x="102" y="201"/>
                      </a:cubicBezTo>
                      <a:cubicBezTo>
                        <a:pt x="122" y="208"/>
                        <a:pt x="122" y="208"/>
                        <a:pt x="122" y="208"/>
                      </a:cubicBezTo>
                      <a:cubicBezTo>
                        <a:pt x="122" y="208"/>
                        <a:pt x="143" y="212"/>
                        <a:pt x="130" y="188"/>
                      </a:cubicBezTo>
                      <a:cubicBezTo>
                        <a:pt x="130" y="188"/>
                        <a:pt x="121" y="174"/>
                        <a:pt x="125" y="16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2" name="Freeform 745">
                  <a:extLst>
                    <a:ext uri="{FF2B5EF4-FFF2-40B4-BE49-F238E27FC236}">
                      <a16:creationId xmlns:a16="http://schemas.microsoft.com/office/drawing/2014/main" id="{C964CD96-5964-4C9C-8E0F-3610CCA806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39" y="1384"/>
                  <a:ext cx="33" cy="114"/>
                </a:xfrm>
                <a:custGeom>
                  <a:avLst/>
                  <a:gdLst>
                    <a:gd name="T0" fmla="*/ 33 w 52"/>
                    <a:gd name="T1" fmla="*/ 63 h 184"/>
                    <a:gd name="T2" fmla="*/ 30 w 52"/>
                    <a:gd name="T3" fmla="*/ 42 h 184"/>
                    <a:gd name="T4" fmla="*/ 0 w 52"/>
                    <a:gd name="T5" fmla="*/ 39 h 184"/>
                    <a:gd name="T6" fmla="*/ 0 w 52"/>
                    <a:gd name="T7" fmla="*/ 47 h 184"/>
                    <a:gd name="T8" fmla="*/ 3 w 52"/>
                    <a:gd name="T9" fmla="*/ 61 h 184"/>
                    <a:gd name="T10" fmla="*/ 3 w 52"/>
                    <a:gd name="T11" fmla="*/ 76 h 184"/>
                    <a:gd name="T12" fmla="*/ 13 w 52"/>
                    <a:gd name="T13" fmla="*/ 103 h 184"/>
                    <a:gd name="T14" fmla="*/ 19 w 52"/>
                    <a:gd name="T15" fmla="*/ 133 h 184"/>
                    <a:gd name="T16" fmla="*/ 19 w 52"/>
                    <a:gd name="T17" fmla="*/ 167 h 184"/>
                    <a:gd name="T18" fmla="*/ 34 w 52"/>
                    <a:gd name="T19" fmla="*/ 165 h 184"/>
                    <a:gd name="T20" fmla="*/ 44 w 52"/>
                    <a:gd name="T21" fmla="*/ 128 h 184"/>
                    <a:gd name="T22" fmla="*/ 46 w 52"/>
                    <a:gd name="T23" fmla="*/ 88 h 184"/>
                    <a:gd name="T24" fmla="*/ 33 w 52"/>
                    <a:gd name="T25" fmla="*/ 63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2" h="184">
                      <a:moveTo>
                        <a:pt x="33" y="63"/>
                      </a:moveTo>
                      <a:cubicBezTo>
                        <a:pt x="31" y="61"/>
                        <a:pt x="30" y="46"/>
                        <a:pt x="30" y="42"/>
                      </a:cubicBezTo>
                      <a:cubicBezTo>
                        <a:pt x="30" y="42"/>
                        <a:pt x="21" y="0"/>
                        <a:pt x="0" y="39"/>
                      </a:cubicBezTo>
                      <a:cubicBezTo>
                        <a:pt x="0" y="39"/>
                        <a:pt x="0" y="46"/>
                        <a:pt x="0" y="47"/>
                      </a:cubicBezTo>
                      <a:cubicBezTo>
                        <a:pt x="0" y="48"/>
                        <a:pt x="3" y="59"/>
                        <a:pt x="3" y="61"/>
                      </a:cubicBezTo>
                      <a:cubicBezTo>
                        <a:pt x="3" y="63"/>
                        <a:pt x="3" y="74"/>
                        <a:pt x="3" y="76"/>
                      </a:cubicBezTo>
                      <a:cubicBezTo>
                        <a:pt x="3" y="77"/>
                        <a:pt x="3" y="92"/>
                        <a:pt x="13" y="103"/>
                      </a:cubicBezTo>
                      <a:cubicBezTo>
                        <a:pt x="23" y="115"/>
                        <a:pt x="26" y="122"/>
                        <a:pt x="19" y="133"/>
                      </a:cubicBezTo>
                      <a:cubicBezTo>
                        <a:pt x="12" y="144"/>
                        <a:pt x="10" y="155"/>
                        <a:pt x="19" y="167"/>
                      </a:cubicBezTo>
                      <a:cubicBezTo>
                        <a:pt x="19" y="167"/>
                        <a:pt x="34" y="184"/>
                        <a:pt x="34" y="165"/>
                      </a:cubicBezTo>
                      <a:cubicBezTo>
                        <a:pt x="34" y="165"/>
                        <a:pt x="41" y="132"/>
                        <a:pt x="44" y="128"/>
                      </a:cubicBezTo>
                      <a:cubicBezTo>
                        <a:pt x="44" y="128"/>
                        <a:pt x="52" y="117"/>
                        <a:pt x="46" y="88"/>
                      </a:cubicBezTo>
                      <a:cubicBezTo>
                        <a:pt x="46" y="88"/>
                        <a:pt x="35" y="66"/>
                        <a:pt x="33" y="6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3" name="Freeform 746">
                  <a:extLst>
                    <a:ext uri="{FF2B5EF4-FFF2-40B4-BE49-F238E27FC236}">
                      <a16:creationId xmlns:a16="http://schemas.microsoft.com/office/drawing/2014/main" id="{F75671D5-3725-4717-BD6B-DE5A0CE6D3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54" y="1208"/>
                  <a:ext cx="58" cy="33"/>
                </a:xfrm>
                <a:custGeom>
                  <a:avLst/>
                  <a:gdLst>
                    <a:gd name="T0" fmla="*/ 50 w 93"/>
                    <a:gd name="T1" fmla="*/ 53 h 53"/>
                    <a:gd name="T2" fmla="*/ 72 w 93"/>
                    <a:gd name="T3" fmla="*/ 50 h 53"/>
                    <a:gd name="T4" fmla="*/ 77 w 93"/>
                    <a:gd name="T5" fmla="*/ 48 h 53"/>
                    <a:gd name="T6" fmla="*/ 74 w 93"/>
                    <a:gd name="T7" fmla="*/ 29 h 53"/>
                    <a:gd name="T8" fmla="*/ 57 w 93"/>
                    <a:gd name="T9" fmla="*/ 12 h 53"/>
                    <a:gd name="T10" fmla="*/ 40 w 93"/>
                    <a:gd name="T11" fmla="*/ 7 h 53"/>
                    <a:gd name="T12" fmla="*/ 50 w 93"/>
                    <a:gd name="T13" fmla="*/ 5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3" h="53">
                      <a:moveTo>
                        <a:pt x="50" y="53"/>
                      </a:moveTo>
                      <a:cubicBezTo>
                        <a:pt x="72" y="50"/>
                        <a:pt x="72" y="50"/>
                        <a:pt x="72" y="50"/>
                      </a:cubicBezTo>
                      <a:cubicBezTo>
                        <a:pt x="77" y="48"/>
                        <a:pt x="77" y="48"/>
                        <a:pt x="77" y="48"/>
                      </a:cubicBezTo>
                      <a:cubicBezTo>
                        <a:pt x="77" y="48"/>
                        <a:pt x="93" y="37"/>
                        <a:pt x="74" y="29"/>
                      </a:cubicBezTo>
                      <a:cubicBezTo>
                        <a:pt x="74" y="29"/>
                        <a:pt x="61" y="26"/>
                        <a:pt x="57" y="12"/>
                      </a:cubicBezTo>
                      <a:cubicBezTo>
                        <a:pt x="57" y="12"/>
                        <a:pt x="56" y="0"/>
                        <a:pt x="40" y="7"/>
                      </a:cubicBezTo>
                      <a:cubicBezTo>
                        <a:pt x="40" y="7"/>
                        <a:pt x="0" y="42"/>
                        <a:pt x="50" y="5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4" name="Freeform 747">
                  <a:extLst>
                    <a:ext uri="{FF2B5EF4-FFF2-40B4-BE49-F238E27FC236}">
                      <a16:creationId xmlns:a16="http://schemas.microsoft.com/office/drawing/2014/main" id="{4121D9E9-12E3-4DAC-B54F-9A9B22D99B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44" y="1284"/>
                  <a:ext cx="33" cy="37"/>
                </a:xfrm>
                <a:custGeom>
                  <a:avLst/>
                  <a:gdLst>
                    <a:gd name="T0" fmla="*/ 26 w 53"/>
                    <a:gd name="T1" fmla="*/ 50 h 59"/>
                    <a:gd name="T2" fmla="*/ 41 w 53"/>
                    <a:gd name="T3" fmla="*/ 45 h 59"/>
                    <a:gd name="T4" fmla="*/ 53 w 53"/>
                    <a:gd name="T5" fmla="*/ 40 h 59"/>
                    <a:gd name="T6" fmla="*/ 30 w 53"/>
                    <a:gd name="T7" fmla="*/ 3 h 59"/>
                    <a:gd name="T8" fmla="*/ 20 w 53"/>
                    <a:gd name="T9" fmla="*/ 0 h 59"/>
                    <a:gd name="T10" fmla="*/ 4 w 53"/>
                    <a:gd name="T11" fmla="*/ 31 h 59"/>
                    <a:gd name="T12" fmla="*/ 26 w 53"/>
                    <a:gd name="T13" fmla="*/ 5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" h="59">
                      <a:moveTo>
                        <a:pt x="26" y="50"/>
                      </a:moveTo>
                      <a:cubicBezTo>
                        <a:pt x="26" y="50"/>
                        <a:pt x="34" y="43"/>
                        <a:pt x="41" y="45"/>
                      </a:cubicBezTo>
                      <a:cubicBezTo>
                        <a:pt x="41" y="45"/>
                        <a:pt x="52" y="50"/>
                        <a:pt x="53" y="40"/>
                      </a:cubicBezTo>
                      <a:cubicBezTo>
                        <a:pt x="53" y="40"/>
                        <a:pt x="51" y="10"/>
                        <a:pt x="30" y="3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5" y="13"/>
                        <a:pt x="4" y="31"/>
                      </a:cubicBezTo>
                      <a:cubicBezTo>
                        <a:pt x="4" y="31"/>
                        <a:pt x="0" y="59"/>
                        <a:pt x="26" y="5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5" name="Freeform 748">
                  <a:extLst>
                    <a:ext uri="{FF2B5EF4-FFF2-40B4-BE49-F238E27FC236}">
                      <a16:creationId xmlns:a16="http://schemas.microsoft.com/office/drawing/2014/main" id="{5898C739-2C83-49AB-812E-024963268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19" y="1270"/>
                  <a:ext cx="31" cy="44"/>
                </a:xfrm>
                <a:custGeom>
                  <a:avLst/>
                  <a:gdLst>
                    <a:gd name="T0" fmla="*/ 9 w 49"/>
                    <a:gd name="T1" fmla="*/ 16 h 71"/>
                    <a:gd name="T2" fmla="*/ 34 w 49"/>
                    <a:gd name="T3" fmla="*/ 51 h 71"/>
                    <a:gd name="T4" fmla="*/ 49 w 49"/>
                    <a:gd name="T5" fmla="*/ 51 h 71"/>
                    <a:gd name="T6" fmla="*/ 40 w 49"/>
                    <a:gd name="T7" fmla="*/ 20 h 71"/>
                    <a:gd name="T8" fmla="*/ 14 w 49"/>
                    <a:gd name="T9" fmla="*/ 0 h 71"/>
                    <a:gd name="T10" fmla="*/ 9 w 49"/>
                    <a:gd name="T11" fmla="*/ 1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71">
                      <a:moveTo>
                        <a:pt x="9" y="16"/>
                      </a:moveTo>
                      <a:cubicBezTo>
                        <a:pt x="9" y="16"/>
                        <a:pt x="31" y="29"/>
                        <a:pt x="34" y="51"/>
                      </a:cubicBezTo>
                      <a:cubicBezTo>
                        <a:pt x="34" y="51"/>
                        <a:pt x="41" y="71"/>
                        <a:pt x="49" y="51"/>
                      </a:cubicBezTo>
                      <a:cubicBezTo>
                        <a:pt x="49" y="51"/>
                        <a:pt x="49" y="32"/>
                        <a:pt x="40" y="20"/>
                      </a:cubicBezTo>
                      <a:cubicBezTo>
                        <a:pt x="40" y="20"/>
                        <a:pt x="26" y="1"/>
                        <a:pt x="14" y="0"/>
                      </a:cubicBezTo>
                      <a:cubicBezTo>
                        <a:pt x="3" y="0"/>
                        <a:pt x="0" y="5"/>
                        <a:pt x="9" y="1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" name="Freeform 749">
                  <a:extLst>
                    <a:ext uri="{FF2B5EF4-FFF2-40B4-BE49-F238E27FC236}">
                      <a16:creationId xmlns:a16="http://schemas.microsoft.com/office/drawing/2014/main" id="{730EFB73-30D8-4AAC-A006-895DEE4776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76" y="1249"/>
                  <a:ext cx="46" cy="56"/>
                </a:xfrm>
                <a:custGeom>
                  <a:avLst/>
                  <a:gdLst>
                    <a:gd name="T0" fmla="*/ 55 w 75"/>
                    <a:gd name="T1" fmla="*/ 80 h 90"/>
                    <a:gd name="T2" fmla="*/ 74 w 75"/>
                    <a:gd name="T3" fmla="*/ 69 h 90"/>
                    <a:gd name="T4" fmla="*/ 61 w 75"/>
                    <a:gd name="T5" fmla="*/ 30 h 90"/>
                    <a:gd name="T6" fmla="*/ 46 w 75"/>
                    <a:gd name="T7" fmla="*/ 17 h 90"/>
                    <a:gd name="T8" fmla="*/ 21 w 75"/>
                    <a:gd name="T9" fmla="*/ 7 h 90"/>
                    <a:gd name="T10" fmla="*/ 3 w 75"/>
                    <a:gd name="T11" fmla="*/ 16 h 90"/>
                    <a:gd name="T12" fmla="*/ 55 w 75"/>
                    <a:gd name="T13" fmla="*/ 8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5" h="90">
                      <a:moveTo>
                        <a:pt x="55" y="80"/>
                      </a:moveTo>
                      <a:cubicBezTo>
                        <a:pt x="55" y="80"/>
                        <a:pt x="75" y="90"/>
                        <a:pt x="74" y="69"/>
                      </a:cubicBezTo>
                      <a:cubicBezTo>
                        <a:pt x="61" y="30"/>
                        <a:pt x="61" y="30"/>
                        <a:pt x="61" y="30"/>
                      </a:cubicBezTo>
                      <a:cubicBezTo>
                        <a:pt x="61" y="30"/>
                        <a:pt x="58" y="18"/>
                        <a:pt x="46" y="17"/>
                      </a:cubicBezTo>
                      <a:cubicBezTo>
                        <a:pt x="46" y="17"/>
                        <a:pt x="26" y="13"/>
                        <a:pt x="21" y="7"/>
                      </a:cubicBezTo>
                      <a:cubicBezTo>
                        <a:pt x="16" y="2"/>
                        <a:pt x="0" y="0"/>
                        <a:pt x="3" y="16"/>
                      </a:cubicBezTo>
                      <a:cubicBezTo>
                        <a:pt x="3" y="16"/>
                        <a:pt x="3" y="73"/>
                        <a:pt x="55" y="8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7" name="Freeform 750">
                  <a:extLst>
                    <a:ext uri="{FF2B5EF4-FFF2-40B4-BE49-F238E27FC236}">
                      <a16:creationId xmlns:a16="http://schemas.microsoft.com/office/drawing/2014/main" id="{63B215D6-A047-4C86-B945-E7EB5C85CC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5" y="1267"/>
                  <a:ext cx="93" cy="87"/>
                </a:xfrm>
                <a:custGeom>
                  <a:avLst/>
                  <a:gdLst>
                    <a:gd name="T0" fmla="*/ 147 w 151"/>
                    <a:gd name="T1" fmla="*/ 95 h 140"/>
                    <a:gd name="T2" fmla="*/ 151 w 151"/>
                    <a:gd name="T3" fmla="*/ 85 h 140"/>
                    <a:gd name="T4" fmla="*/ 139 w 151"/>
                    <a:gd name="T5" fmla="*/ 72 h 140"/>
                    <a:gd name="T6" fmla="*/ 136 w 151"/>
                    <a:gd name="T7" fmla="*/ 79 h 140"/>
                    <a:gd name="T8" fmla="*/ 124 w 151"/>
                    <a:gd name="T9" fmla="*/ 78 h 140"/>
                    <a:gd name="T10" fmla="*/ 120 w 151"/>
                    <a:gd name="T11" fmla="*/ 68 h 140"/>
                    <a:gd name="T12" fmla="*/ 107 w 151"/>
                    <a:gd name="T13" fmla="*/ 53 h 140"/>
                    <a:gd name="T14" fmla="*/ 92 w 151"/>
                    <a:gd name="T15" fmla="*/ 48 h 140"/>
                    <a:gd name="T16" fmla="*/ 71 w 151"/>
                    <a:gd name="T17" fmla="*/ 32 h 140"/>
                    <a:gd name="T18" fmla="*/ 55 w 151"/>
                    <a:gd name="T19" fmla="*/ 31 h 140"/>
                    <a:gd name="T20" fmla="*/ 42 w 151"/>
                    <a:gd name="T21" fmla="*/ 23 h 140"/>
                    <a:gd name="T22" fmla="*/ 40 w 151"/>
                    <a:gd name="T23" fmla="*/ 30 h 140"/>
                    <a:gd name="T24" fmla="*/ 38 w 151"/>
                    <a:gd name="T25" fmla="*/ 28 h 140"/>
                    <a:gd name="T26" fmla="*/ 29 w 151"/>
                    <a:gd name="T27" fmla="*/ 12 h 140"/>
                    <a:gd name="T28" fmla="*/ 17 w 151"/>
                    <a:gd name="T29" fmla="*/ 0 h 140"/>
                    <a:gd name="T30" fmla="*/ 13 w 151"/>
                    <a:gd name="T31" fmla="*/ 5 h 140"/>
                    <a:gd name="T32" fmla="*/ 20 w 151"/>
                    <a:gd name="T33" fmla="*/ 98 h 140"/>
                    <a:gd name="T34" fmla="*/ 11 w 151"/>
                    <a:gd name="T35" fmla="*/ 118 h 140"/>
                    <a:gd name="T36" fmla="*/ 26 w 151"/>
                    <a:gd name="T37" fmla="*/ 114 h 140"/>
                    <a:gd name="T38" fmla="*/ 38 w 151"/>
                    <a:gd name="T39" fmla="*/ 136 h 140"/>
                    <a:gd name="T40" fmla="*/ 48 w 151"/>
                    <a:gd name="T41" fmla="*/ 135 h 140"/>
                    <a:gd name="T42" fmla="*/ 65 w 151"/>
                    <a:gd name="T43" fmla="*/ 110 h 140"/>
                    <a:gd name="T44" fmla="*/ 81 w 151"/>
                    <a:gd name="T45" fmla="*/ 84 h 140"/>
                    <a:gd name="T46" fmla="*/ 92 w 151"/>
                    <a:gd name="T47" fmla="*/ 90 h 140"/>
                    <a:gd name="T48" fmla="*/ 109 w 151"/>
                    <a:gd name="T49" fmla="*/ 89 h 140"/>
                    <a:gd name="T50" fmla="*/ 119 w 151"/>
                    <a:gd name="T51" fmla="*/ 99 h 140"/>
                    <a:gd name="T52" fmla="*/ 142 w 151"/>
                    <a:gd name="T53" fmla="*/ 104 h 140"/>
                    <a:gd name="T54" fmla="*/ 147 w 151"/>
                    <a:gd name="T55" fmla="*/ 95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1" h="140">
                      <a:moveTo>
                        <a:pt x="147" y="95"/>
                      </a:moveTo>
                      <a:cubicBezTo>
                        <a:pt x="147" y="91"/>
                        <a:pt x="147" y="88"/>
                        <a:pt x="151" y="85"/>
                      </a:cubicBezTo>
                      <a:cubicBezTo>
                        <a:pt x="149" y="81"/>
                        <a:pt x="141" y="77"/>
                        <a:pt x="139" y="72"/>
                      </a:cubicBezTo>
                      <a:cubicBezTo>
                        <a:pt x="133" y="72"/>
                        <a:pt x="136" y="76"/>
                        <a:pt x="136" y="79"/>
                      </a:cubicBezTo>
                      <a:cubicBezTo>
                        <a:pt x="132" y="81"/>
                        <a:pt x="129" y="73"/>
                        <a:pt x="124" y="78"/>
                      </a:cubicBezTo>
                      <a:cubicBezTo>
                        <a:pt x="117" y="79"/>
                        <a:pt x="120" y="72"/>
                        <a:pt x="120" y="68"/>
                      </a:cubicBezTo>
                      <a:cubicBezTo>
                        <a:pt x="116" y="62"/>
                        <a:pt x="114" y="57"/>
                        <a:pt x="107" y="53"/>
                      </a:cubicBezTo>
                      <a:cubicBezTo>
                        <a:pt x="103" y="51"/>
                        <a:pt x="98" y="43"/>
                        <a:pt x="92" y="48"/>
                      </a:cubicBezTo>
                      <a:cubicBezTo>
                        <a:pt x="86" y="40"/>
                        <a:pt x="75" y="41"/>
                        <a:pt x="71" y="32"/>
                      </a:cubicBezTo>
                      <a:cubicBezTo>
                        <a:pt x="65" y="31"/>
                        <a:pt x="60" y="33"/>
                        <a:pt x="55" y="31"/>
                      </a:cubicBezTo>
                      <a:cubicBezTo>
                        <a:pt x="53" y="24"/>
                        <a:pt x="47" y="25"/>
                        <a:pt x="42" y="23"/>
                      </a:cubicBezTo>
                      <a:cubicBezTo>
                        <a:pt x="42" y="26"/>
                        <a:pt x="42" y="29"/>
                        <a:pt x="40" y="30"/>
                      </a:cubicBezTo>
                      <a:cubicBezTo>
                        <a:pt x="39" y="29"/>
                        <a:pt x="39" y="28"/>
                        <a:pt x="38" y="28"/>
                      </a:cubicBezTo>
                      <a:cubicBezTo>
                        <a:pt x="31" y="23"/>
                        <a:pt x="19" y="18"/>
                        <a:pt x="29" y="12"/>
                      </a:cubicBezTo>
                      <a:cubicBezTo>
                        <a:pt x="27" y="4"/>
                        <a:pt x="21" y="6"/>
                        <a:pt x="17" y="0"/>
                      </a:cubicBezTo>
                      <a:cubicBezTo>
                        <a:pt x="15" y="1"/>
                        <a:pt x="14" y="3"/>
                        <a:pt x="13" y="5"/>
                      </a:cubicBezTo>
                      <a:cubicBezTo>
                        <a:pt x="11" y="36"/>
                        <a:pt x="9" y="69"/>
                        <a:pt x="20" y="98"/>
                      </a:cubicBezTo>
                      <a:cubicBezTo>
                        <a:pt x="20" y="105"/>
                        <a:pt x="0" y="111"/>
                        <a:pt x="11" y="118"/>
                      </a:cubicBezTo>
                      <a:cubicBezTo>
                        <a:pt x="17" y="119"/>
                        <a:pt x="21" y="118"/>
                        <a:pt x="26" y="114"/>
                      </a:cubicBezTo>
                      <a:cubicBezTo>
                        <a:pt x="37" y="112"/>
                        <a:pt x="28" y="130"/>
                        <a:pt x="38" y="136"/>
                      </a:cubicBezTo>
                      <a:cubicBezTo>
                        <a:pt x="41" y="140"/>
                        <a:pt x="47" y="138"/>
                        <a:pt x="48" y="135"/>
                      </a:cubicBezTo>
                      <a:cubicBezTo>
                        <a:pt x="50" y="126"/>
                        <a:pt x="67" y="119"/>
                        <a:pt x="65" y="110"/>
                      </a:cubicBezTo>
                      <a:cubicBezTo>
                        <a:pt x="78" y="105"/>
                        <a:pt x="73" y="91"/>
                        <a:pt x="81" y="84"/>
                      </a:cubicBezTo>
                      <a:cubicBezTo>
                        <a:pt x="88" y="77"/>
                        <a:pt x="90" y="85"/>
                        <a:pt x="92" y="90"/>
                      </a:cubicBezTo>
                      <a:cubicBezTo>
                        <a:pt x="98" y="94"/>
                        <a:pt x="103" y="88"/>
                        <a:pt x="109" y="89"/>
                      </a:cubicBezTo>
                      <a:cubicBezTo>
                        <a:pt x="117" y="89"/>
                        <a:pt x="111" y="100"/>
                        <a:pt x="119" y="99"/>
                      </a:cubicBezTo>
                      <a:cubicBezTo>
                        <a:pt x="126" y="90"/>
                        <a:pt x="134" y="102"/>
                        <a:pt x="142" y="104"/>
                      </a:cubicBezTo>
                      <a:cubicBezTo>
                        <a:pt x="146" y="101"/>
                        <a:pt x="147" y="98"/>
                        <a:pt x="147" y="9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8" name="Freeform 751">
                  <a:extLst>
                    <a:ext uri="{FF2B5EF4-FFF2-40B4-BE49-F238E27FC236}">
                      <a16:creationId xmlns:a16="http://schemas.microsoft.com/office/drawing/2014/main" id="{33B4CD29-57B3-48D6-BEE5-C590E299F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43" y="1195"/>
                  <a:ext cx="7" cy="17"/>
                </a:xfrm>
                <a:custGeom>
                  <a:avLst/>
                  <a:gdLst>
                    <a:gd name="T0" fmla="*/ 3 w 11"/>
                    <a:gd name="T1" fmla="*/ 0 h 27"/>
                    <a:gd name="T2" fmla="*/ 0 w 11"/>
                    <a:gd name="T3" fmla="*/ 7 h 27"/>
                    <a:gd name="T4" fmla="*/ 6 w 11"/>
                    <a:gd name="T5" fmla="*/ 27 h 27"/>
                    <a:gd name="T6" fmla="*/ 8 w 11"/>
                    <a:gd name="T7" fmla="*/ 13 h 27"/>
                    <a:gd name="T8" fmla="*/ 3 w 11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7">
                      <a:moveTo>
                        <a:pt x="3" y="0"/>
                      </a:moveTo>
                      <a:cubicBezTo>
                        <a:pt x="1" y="2"/>
                        <a:pt x="1" y="3"/>
                        <a:pt x="0" y="7"/>
                      </a:cubicBezTo>
                      <a:cubicBezTo>
                        <a:pt x="6" y="11"/>
                        <a:pt x="0" y="22"/>
                        <a:pt x="6" y="27"/>
                      </a:cubicBezTo>
                      <a:cubicBezTo>
                        <a:pt x="8" y="23"/>
                        <a:pt x="10" y="17"/>
                        <a:pt x="8" y="13"/>
                      </a:cubicBezTo>
                      <a:cubicBezTo>
                        <a:pt x="8" y="10"/>
                        <a:pt x="11" y="0"/>
                        <a:pt x="3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9" name="Freeform 752">
                  <a:extLst>
                    <a:ext uri="{FF2B5EF4-FFF2-40B4-BE49-F238E27FC236}">
                      <a16:creationId xmlns:a16="http://schemas.microsoft.com/office/drawing/2014/main" id="{D618DCA5-F235-4CB7-8227-160914B469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99" y="1261"/>
                  <a:ext cx="17" cy="13"/>
                </a:xfrm>
                <a:custGeom>
                  <a:avLst/>
                  <a:gdLst>
                    <a:gd name="T0" fmla="*/ 27 w 27"/>
                    <a:gd name="T1" fmla="*/ 14 h 21"/>
                    <a:gd name="T2" fmla="*/ 0 w 27"/>
                    <a:gd name="T3" fmla="*/ 0 h 21"/>
                    <a:gd name="T4" fmla="*/ 15 w 27"/>
                    <a:gd name="T5" fmla="*/ 18 h 21"/>
                    <a:gd name="T6" fmla="*/ 27 w 27"/>
                    <a:gd name="T7" fmla="*/ 1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21">
                      <a:moveTo>
                        <a:pt x="27" y="14"/>
                      </a:moveTo>
                      <a:cubicBezTo>
                        <a:pt x="17" y="12"/>
                        <a:pt x="9" y="4"/>
                        <a:pt x="0" y="0"/>
                      </a:cubicBezTo>
                      <a:cubicBezTo>
                        <a:pt x="6" y="6"/>
                        <a:pt x="4" y="17"/>
                        <a:pt x="15" y="18"/>
                      </a:cubicBezTo>
                      <a:cubicBezTo>
                        <a:pt x="19" y="21"/>
                        <a:pt x="26" y="18"/>
                        <a:pt x="27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0" name="Freeform 753">
                  <a:extLst>
                    <a:ext uri="{FF2B5EF4-FFF2-40B4-BE49-F238E27FC236}">
                      <a16:creationId xmlns:a16="http://schemas.microsoft.com/office/drawing/2014/main" id="{73657D71-9F69-4430-98B3-8266486DF3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34" y="966"/>
                  <a:ext cx="111" cy="101"/>
                </a:xfrm>
                <a:custGeom>
                  <a:avLst/>
                  <a:gdLst>
                    <a:gd name="T0" fmla="*/ 42 w 178"/>
                    <a:gd name="T1" fmla="*/ 148 h 162"/>
                    <a:gd name="T2" fmla="*/ 55 w 178"/>
                    <a:gd name="T3" fmla="*/ 152 h 162"/>
                    <a:gd name="T4" fmla="*/ 65 w 178"/>
                    <a:gd name="T5" fmla="*/ 138 h 162"/>
                    <a:gd name="T6" fmla="*/ 82 w 178"/>
                    <a:gd name="T7" fmla="*/ 129 h 162"/>
                    <a:gd name="T8" fmla="*/ 105 w 178"/>
                    <a:gd name="T9" fmla="*/ 106 h 162"/>
                    <a:gd name="T10" fmla="*/ 137 w 178"/>
                    <a:gd name="T11" fmla="*/ 89 h 162"/>
                    <a:gd name="T12" fmla="*/ 167 w 178"/>
                    <a:gd name="T13" fmla="*/ 85 h 162"/>
                    <a:gd name="T14" fmla="*/ 171 w 178"/>
                    <a:gd name="T15" fmla="*/ 65 h 162"/>
                    <a:gd name="T16" fmla="*/ 145 w 178"/>
                    <a:gd name="T17" fmla="*/ 32 h 162"/>
                    <a:gd name="T18" fmla="*/ 133 w 178"/>
                    <a:gd name="T19" fmla="*/ 47 h 162"/>
                    <a:gd name="T20" fmla="*/ 135 w 178"/>
                    <a:gd name="T21" fmla="*/ 40 h 162"/>
                    <a:gd name="T22" fmla="*/ 134 w 178"/>
                    <a:gd name="T23" fmla="*/ 27 h 162"/>
                    <a:gd name="T24" fmla="*/ 123 w 178"/>
                    <a:gd name="T25" fmla="*/ 30 h 162"/>
                    <a:gd name="T26" fmla="*/ 112 w 178"/>
                    <a:gd name="T27" fmla="*/ 12 h 162"/>
                    <a:gd name="T28" fmla="*/ 90 w 178"/>
                    <a:gd name="T29" fmla="*/ 9 h 162"/>
                    <a:gd name="T30" fmla="*/ 66 w 178"/>
                    <a:gd name="T31" fmla="*/ 0 h 162"/>
                    <a:gd name="T32" fmla="*/ 56 w 178"/>
                    <a:gd name="T33" fmla="*/ 26 h 162"/>
                    <a:gd name="T34" fmla="*/ 40 w 178"/>
                    <a:gd name="T35" fmla="*/ 59 h 162"/>
                    <a:gd name="T36" fmla="*/ 32 w 178"/>
                    <a:gd name="T37" fmla="*/ 61 h 162"/>
                    <a:gd name="T38" fmla="*/ 29 w 178"/>
                    <a:gd name="T39" fmla="*/ 74 h 162"/>
                    <a:gd name="T40" fmla="*/ 20 w 178"/>
                    <a:gd name="T41" fmla="*/ 81 h 162"/>
                    <a:gd name="T42" fmla="*/ 5 w 178"/>
                    <a:gd name="T43" fmla="*/ 92 h 162"/>
                    <a:gd name="T44" fmla="*/ 0 w 178"/>
                    <a:gd name="T45" fmla="*/ 103 h 162"/>
                    <a:gd name="T46" fmla="*/ 11 w 178"/>
                    <a:gd name="T47" fmla="*/ 150 h 162"/>
                    <a:gd name="T48" fmla="*/ 42 w 178"/>
                    <a:gd name="T49" fmla="*/ 148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8" h="162">
                      <a:moveTo>
                        <a:pt x="42" y="148"/>
                      </a:moveTo>
                      <a:cubicBezTo>
                        <a:pt x="55" y="152"/>
                        <a:pt x="55" y="152"/>
                        <a:pt x="55" y="152"/>
                      </a:cubicBezTo>
                      <a:cubicBezTo>
                        <a:pt x="58" y="149"/>
                        <a:pt x="65" y="143"/>
                        <a:pt x="65" y="138"/>
                      </a:cubicBezTo>
                      <a:cubicBezTo>
                        <a:pt x="69" y="133"/>
                        <a:pt x="75" y="122"/>
                        <a:pt x="82" y="129"/>
                      </a:cubicBezTo>
                      <a:cubicBezTo>
                        <a:pt x="93" y="124"/>
                        <a:pt x="98" y="115"/>
                        <a:pt x="105" y="106"/>
                      </a:cubicBezTo>
                      <a:cubicBezTo>
                        <a:pt x="116" y="102"/>
                        <a:pt x="126" y="96"/>
                        <a:pt x="137" y="89"/>
                      </a:cubicBezTo>
                      <a:cubicBezTo>
                        <a:pt x="148" y="87"/>
                        <a:pt x="157" y="87"/>
                        <a:pt x="167" y="85"/>
                      </a:cubicBezTo>
                      <a:cubicBezTo>
                        <a:pt x="178" y="80"/>
                        <a:pt x="172" y="72"/>
                        <a:pt x="171" y="65"/>
                      </a:cubicBezTo>
                      <a:cubicBezTo>
                        <a:pt x="164" y="55"/>
                        <a:pt x="163" y="34"/>
                        <a:pt x="145" y="32"/>
                      </a:cubicBezTo>
                      <a:cubicBezTo>
                        <a:pt x="142" y="38"/>
                        <a:pt x="140" y="47"/>
                        <a:pt x="133" y="47"/>
                      </a:cubicBezTo>
                      <a:cubicBezTo>
                        <a:pt x="132" y="44"/>
                        <a:pt x="132" y="42"/>
                        <a:pt x="135" y="40"/>
                      </a:cubicBezTo>
                      <a:cubicBezTo>
                        <a:pt x="137" y="36"/>
                        <a:pt x="140" y="30"/>
                        <a:pt x="134" y="27"/>
                      </a:cubicBezTo>
                      <a:cubicBezTo>
                        <a:pt x="130" y="26"/>
                        <a:pt x="127" y="36"/>
                        <a:pt x="123" y="30"/>
                      </a:cubicBezTo>
                      <a:cubicBezTo>
                        <a:pt x="127" y="22"/>
                        <a:pt x="114" y="20"/>
                        <a:pt x="112" y="12"/>
                      </a:cubicBezTo>
                      <a:cubicBezTo>
                        <a:pt x="105" y="4"/>
                        <a:pt x="99" y="5"/>
                        <a:pt x="90" y="9"/>
                      </a:cubicBezTo>
                      <a:cubicBezTo>
                        <a:pt x="84" y="9"/>
                        <a:pt x="74" y="3"/>
                        <a:pt x="66" y="0"/>
                      </a:cubicBezTo>
                      <a:cubicBezTo>
                        <a:pt x="56" y="7"/>
                        <a:pt x="64" y="19"/>
                        <a:pt x="56" y="26"/>
                      </a:cubicBezTo>
                      <a:cubicBezTo>
                        <a:pt x="62" y="39"/>
                        <a:pt x="37" y="45"/>
                        <a:pt x="40" y="59"/>
                      </a:cubicBezTo>
                      <a:cubicBezTo>
                        <a:pt x="37" y="63"/>
                        <a:pt x="35" y="57"/>
                        <a:pt x="32" y="61"/>
                      </a:cubicBezTo>
                      <a:cubicBezTo>
                        <a:pt x="38" y="66"/>
                        <a:pt x="26" y="69"/>
                        <a:pt x="29" y="74"/>
                      </a:cubicBezTo>
                      <a:cubicBezTo>
                        <a:pt x="29" y="79"/>
                        <a:pt x="22" y="77"/>
                        <a:pt x="20" y="81"/>
                      </a:cubicBezTo>
                      <a:cubicBezTo>
                        <a:pt x="16" y="86"/>
                        <a:pt x="11" y="93"/>
                        <a:pt x="5" y="92"/>
                      </a:cubicBezTo>
                      <a:cubicBezTo>
                        <a:pt x="6" y="96"/>
                        <a:pt x="5" y="103"/>
                        <a:pt x="0" y="103"/>
                      </a:cubicBezTo>
                      <a:cubicBezTo>
                        <a:pt x="11" y="114"/>
                        <a:pt x="10" y="133"/>
                        <a:pt x="11" y="150"/>
                      </a:cubicBezTo>
                      <a:cubicBezTo>
                        <a:pt x="21" y="162"/>
                        <a:pt x="33" y="140"/>
                        <a:pt x="42" y="14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1" name="Freeform 754">
                  <a:extLst>
                    <a:ext uri="{FF2B5EF4-FFF2-40B4-BE49-F238E27FC236}">
                      <a16:creationId xmlns:a16="http://schemas.microsoft.com/office/drawing/2014/main" id="{6EF858B4-6E4B-4327-96A6-73F5340ADE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3" y="1027"/>
                  <a:ext cx="64" cy="84"/>
                </a:xfrm>
                <a:custGeom>
                  <a:avLst/>
                  <a:gdLst>
                    <a:gd name="T0" fmla="*/ 88 w 103"/>
                    <a:gd name="T1" fmla="*/ 68 h 135"/>
                    <a:gd name="T2" fmla="*/ 85 w 103"/>
                    <a:gd name="T3" fmla="*/ 50 h 135"/>
                    <a:gd name="T4" fmla="*/ 75 w 103"/>
                    <a:gd name="T5" fmla="*/ 55 h 135"/>
                    <a:gd name="T6" fmla="*/ 68 w 103"/>
                    <a:gd name="T7" fmla="*/ 52 h 135"/>
                    <a:gd name="T8" fmla="*/ 84 w 103"/>
                    <a:gd name="T9" fmla="*/ 33 h 135"/>
                    <a:gd name="T10" fmla="*/ 86 w 103"/>
                    <a:gd name="T11" fmla="*/ 15 h 135"/>
                    <a:gd name="T12" fmla="*/ 77 w 103"/>
                    <a:gd name="T13" fmla="*/ 6 h 135"/>
                    <a:gd name="T14" fmla="*/ 56 w 103"/>
                    <a:gd name="T15" fmla="*/ 11 h 135"/>
                    <a:gd name="T16" fmla="*/ 44 w 103"/>
                    <a:gd name="T17" fmla="*/ 0 h 135"/>
                    <a:gd name="T18" fmla="*/ 42 w 103"/>
                    <a:gd name="T19" fmla="*/ 7 h 135"/>
                    <a:gd name="T20" fmla="*/ 39 w 103"/>
                    <a:gd name="T21" fmla="*/ 8 h 135"/>
                    <a:gd name="T22" fmla="*/ 38 w 103"/>
                    <a:gd name="T23" fmla="*/ 16 h 135"/>
                    <a:gd name="T24" fmla="*/ 35 w 103"/>
                    <a:gd name="T25" fmla="*/ 12 h 135"/>
                    <a:gd name="T26" fmla="*/ 29 w 103"/>
                    <a:gd name="T27" fmla="*/ 17 h 135"/>
                    <a:gd name="T28" fmla="*/ 31 w 103"/>
                    <a:gd name="T29" fmla="*/ 23 h 135"/>
                    <a:gd name="T30" fmla="*/ 27 w 103"/>
                    <a:gd name="T31" fmla="*/ 22 h 135"/>
                    <a:gd name="T32" fmla="*/ 37 w 103"/>
                    <a:gd name="T33" fmla="*/ 36 h 135"/>
                    <a:gd name="T34" fmla="*/ 38 w 103"/>
                    <a:gd name="T35" fmla="*/ 53 h 135"/>
                    <a:gd name="T36" fmla="*/ 33 w 103"/>
                    <a:gd name="T37" fmla="*/ 51 h 135"/>
                    <a:gd name="T38" fmla="*/ 32 w 103"/>
                    <a:gd name="T39" fmla="*/ 58 h 135"/>
                    <a:gd name="T40" fmla="*/ 21 w 103"/>
                    <a:gd name="T41" fmla="*/ 62 h 135"/>
                    <a:gd name="T42" fmla="*/ 15 w 103"/>
                    <a:gd name="T43" fmla="*/ 50 h 135"/>
                    <a:gd name="T44" fmla="*/ 6 w 103"/>
                    <a:gd name="T45" fmla="*/ 47 h 135"/>
                    <a:gd name="T46" fmla="*/ 8 w 103"/>
                    <a:gd name="T47" fmla="*/ 82 h 135"/>
                    <a:gd name="T48" fmla="*/ 20 w 103"/>
                    <a:gd name="T49" fmla="*/ 86 h 135"/>
                    <a:gd name="T50" fmla="*/ 29 w 103"/>
                    <a:gd name="T51" fmla="*/ 98 h 135"/>
                    <a:gd name="T52" fmla="*/ 50 w 103"/>
                    <a:gd name="T53" fmla="*/ 121 h 135"/>
                    <a:gd name="T54" fmla="*/ 61 w 103"/>
                    <a:gd name="T55" fmla="*/ 135 h 135"/>
                    <a:gd name="T56" fmla="*/ 69 w 103"/>
                    <a:gd name="T57" fmla="*/ 125 h 135"/>
                    <a:gd name="T58" fmla="*/ 66 w 103"/>
                    <a:gd name="T59" fmla="*/ 113 h 135"/>
                    <a:gd name="T60" fmla="*/ 91 w 103"/>
                    <a:gd name="T61" fmla="*/ 107 h 135"/>
                    <a:gd name="T62" fmla="*/ 95 w 103"/>
                    <a:gd name="T63" fmla="*/ 101 h 135"/>
                    <a:gd name="T64" fmla="*/ 95 w 103"/>
                    <a:gd name="T65" fmla="*/ 95 h 135"/>
                    <a:gd name="T66" fmla="*/ 94 w 103"/>
                    <a:gd name="T67" fmla="*/ 85 h 135"/>
                    <a:gd name="T68" fmla="*/ 99 w 103"/>
                    <a:gd name="T69" fmla="*/ 69 h 135"/>
                    <a:gd name="T70" fmla="*/ 88 w 103"/>
                    <a:gd name="T71" fmla="*/ 68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3" h="135">
                      <a:moveTo>
                        <a:pt x="88" y="68"/>
                      </a:moveTo>
                      <a:cubicBezTo>
                        <a:pt x="91" y="62"/>
                        <a:pt x="90" y="55"/>
                        <a:pt x="85" y="50"/>
                      </a:cubicBezTo>
                      <a:cubicBezTo>
                        <a:pt x="82" y="49"/>
                        <a:pt x="78" y="51"/>
                        <a:pt x="75" y="55"/>
                      </a:cubicBezTo>
                      <a:cubicBezTo>
                        <a:pt x="72" y="55"/>
                        <a:pt x="68" y="57"/>
                        <a:pt x="68" y="52"/>
                      </a:cubicBezTo>
                      <a:cubicBezTo>
                        <a:pt x="72" y="45"/>
                        <a:pt x="77" y="36"/>
                        <a:pt x="84" y="33"/>
                      </a:cubicBezTo>
                      <a:cubicBezTo>
                        <a:pt x="77" y="27"/>
                        <a:pt x="87" y="22"/>
                        <a:pt x="86" y="15"/>
                      </a:cubicBezTo>
                      <a:cubicBezTo>
                        <a:pt x="88" y="10"/>
                        <a:pt x="81" y="7"/>
                        <a:pt x="77" y="6"/>
                      </a:cubicBezTo>
                      <a:cubicBezTo>
                        <a:pt x="70" y="7"/>
                        <a:pt x="63" y="11"/>
                        <a:pt x="56" y="11"/>
                      </a:cubicBezTo>
                      <a:cubicBezTo>
                        <a:pt x="55" y="6"/>
                        <a:pt x="49" y="0"/>
                        <a:pt x="44" y="0"/>
                      </a:cubicBezTo>
                      <a:cubicBezTo>
                        <a:pt x="44" y="2"/>
                        <a:pt x="43" y="5"/>
                        <a:pt x="42" y="7"/>
                      </a:cubicBezTo>
                      <a:cubicBezTo>
                        <a:pt x="42" y="7"/>
                        <a:pt x="41" y="7"/>
                        <a:pt x="39" y="8"/>
                      </a:cubicBezTo>
                      <a:cubicBezTo>
                        <a:pt x="39" y="10"/>
                        <a:pt x="40" y="12"/>
                        <a:pt x="38" y="16"/>
                      </a:cubicBezTo>
                      <a:cubicBezTo>
                        <a:pt x="36" y="16"/>
                        <a:pt x="36" y="13"/>
                        <a:pt x="35" y="12"/>
                      </a:cubicBezTo>
                      <a:cubicBezTo>
                        <a:pt x="32" y="13"/>
                        <a:pt x="29" y="14"/>
                        <a:pt x="29" y="17"/>
                      </a:cubicBezTo>
                      <a:cubicBezTo>
                        <a:pt x="31" y="18"/>
                        <a:pt x="32" y="20"/>
                        <a:pt x="31" y="23"/>
                      </a:cubicBezTo>
                      <a:cubicBezTo>
                        <a:pt x="29" y="24"/>
                        <a:pt x="29" y="21"/>
                        <a:pt x="27" y="22"/>
                      </a:cubicBezTo>
                      <a:cubicBezTo>
                        <a:pt x="24" y="29"/>
                        <a:pt x="33" y="32"/>
                        <a:pt x="37" y="36"/>
                      </a:cubicBezTo>
                      <a:cubicBezTo>
                        <a:pt x="24" y="42"/>
                        <a:pt x="43" y="44"/>
                        <a:pt x="38" y="53"/>
                      </a:cubicBezTo>
                      <a:cubicBezTo>
                        <a:pt x="37" y="58"/>
                        <a:pt x="35" y="53"/>
                        <a:pt x="33" y="51"/>
                      </a:cubicBezTo>
                      <a:cubicBezTo>
                        <a:pt x="29" y="51"/>
                        <a:pt x="32" y="56"/>
                        <a:pt x="32" y="58"/>
                      </a:cubicBezTo>
                      <a:cubicBezTo>
                        <a:pt x="32" y="67"/>
                        <a:pt x="24" y="54"/>
                        <a:pt x="21" y="62"/>
                      </a:cubicBezTo>
                      <a:cubicBezTo>
                        <a:pt x="16" y="60"/>
                        <a:pt x="15" y="53"/>
                        <a:pt x="15" y="50"/>
                      </a:cubicBezTo>
                      <a:cubicBezTo>
                        <a:pt x="16" y="45"/>
                        <a:pt x="9" y="44"/>
                        <a:pt x="6" y="47"/>
                      </a:cubicBezTo>
                      <a:cubicBezTo>
                        <a:pt x="2" y="60"/>
                        <a:pt x="0" y="70"/>
                        <a:pt x="8" y="82"/>
                      </a:cubicBezTo>
                      <a:cubicBezTo>
                        <a:pt x="13" y="83"/>
                        <a:pt x="16" y="92"/>
                        <a:pt x="20" y="86"/>
                      </a:cubicBezTo>
                      <a:cubicBezTo>
                        <a:pt x="24" y="89"/>
                        <a:pt x="29" y="92"/>
                        <a:pt x="29" y="98"/>
                      </a:cubicBezTo>
                      <a:cubicBezTo>
                        <a:pt x="37" y="106"/>
                        <a:pt x="48" y="108"/>
                        <a:pt x="50" y="121"/>
                      </a:cubicBezTo>
                      <a:cubicBezTo>
                        <a:pt x="45" y="133"/>
                        <a:pt x="57" y="127"/>
                        <a:pt x="61" y="135"/>
                      </a:cubicBezTo>
                      <a:cubicBezTo>
                        <a:pt x="64" y="132"/>
                        <a:pt x="65" y="128"/>
                        <a:pt x="69" y="125"/>
                      </a:cubicBezTo>
                      <a:cubicBezTo>
                        <a:pt x="68" y="121"/>
                        <a:pt x="67" y="118"/>
                        <a:pt x="66" y="113"/>
                      </a:cubicBezTo>
                      <a:cubicBezTo>
                        <a:pt x="75" y="113"/>
                        <a:pt x="84" y="114"/>
                        <a:pt x="91" y="107"/>
                      </a:cubicBezTo>
                      <a:cubicBezTo>
                        <a:pt x="94" y="106"/>
                        <a:pt x="98" y="103"/>
                        <a:pt x="95" y="101"/>
                      </a:cubicBezTo>
                      <a:cubicBezTo>
                        <a:pt x="92" y="100"/>
                        <a:pt x="92" y="95"/>
                        <a:pt x="95" y="95"/>
                      </a:cubicBezTo>
                      <a:cubicBezTo>
                        <a:pt x="99" y="92"/>
                        <a:pt x="96" y="87"/>
                        <a:pt x="94" y="85"/>
                      </a:cubicBezTo>
                      <a:cubicBezTo>
                        <a:pt x="103" y="84"/>
                        <a:pt x="96" y="73"/>
                        <a:pt x="99" y="69"/>
                      </a:cubicBezTo>
                      <a:cubicBezTo>
                        <a:pt x="96" y="61"/>
                        <a:pt x="91" y="71"/>
                        <a:pt x="88" y="6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2" name="Freeform 755">
                  <a:extLst>
                    <a:ext uri="{FF2B5EF4-FFF2-40B4-BE49-F238E27FC236}">
                      <a16:creationId xmlns:a16="http://schemas.microsoft.com/office/drawing/2014/main" id="{DB4C4F08-2FBC-4D32-AC08-834480A625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6" y="1025"/>
                  <a:ext cx="183" cy="156"/>
                </a:xfrm>
                <a:custGeom>
                  <a:avLst/>
                  <a:gdLst>
                    <a:gd name="T0" fmla="*/ 248 w 294"/>
                    <a:gd name="T1" fmla="*/ 149 h 251"/>
                    <a:gd name="T2" fmla="*/ 240 w 294"/>
                    <a:gd name="T3" fmla="*/ 117 h 251"/>
                    <a:gd name="T4" fmla="*/ 240 w 294"/>
                    <a:gd name="T5" fmla="*/ 86 h 251"/>
                    <a:gd name="T6" fmla="*/ 230 w 294"/>
                    <a:gd name="T7" fmla="*/ 36 h 251"/>
                    <a:gd name="T8" fmla="*/ 201 w 294"/>
                    <a:gd name="T9" fmla="*/ 20 h 251"/>
                    <a:gd name="T10" fmla="*/ 195 w 294"/>
                    <a:gd name="T11" fmla="*/ 67 h 251"/>
                    <a:gd name="T12" fmla="*/ 183 w 294"/>
                    <a:gd name="T13" fmla="*/ 99 h 251"/>
                    <a:gd name="T14" fmla="*/ 177 w 294"/>
                    <a:gd name="T15" fmla="*/ 47 h 251"/>
                    <a:gd name="T16" fmla="*/ 159 w 294"/>
                    <a:gd name="T17" fmla="*/ 30 h 251"/>
                    <a:gd name="T18" fmla="*/ 153 w 294"/>
                    <a:gd name="T19" fmla="*/ 54 h 251"/>
                    <a:gd name="T20" fmla="*/ 139 w 294"/>
                    <a:gd name="T21" fmla="*/ 52 h 251"/>
                    <a:gd name="T22" fmla="*/ 130 w 294"/>
                    <a:gd name="T23" fmla="*/ 54 h 251"/>
                    <a:gd name="T24" fmla="*/ 129 w 294"/>
                    <a:gd name="T25" fmla="*/ 24 h 251"/>
                    <a:gd name="T26" fmla="*/ 108 w 294"/>
                    <a:gd name="T27" fmla="*/ 37 h 251"/>
                    <a:gd name="T28" fmla="*/ 96 w 294"/>
                    <a:gd name="T29" fmla="*/ 30 h 251"/>
                    <a:gd name="T30" fmla="*/ 102 w 294"/>
                    <a:gd name="T31" fmla="*/ 0 h 251"/>
                    <a:gd name="T32" fmla="*/ 31 w 294"/>
                    <a:gd name="T33" fmla="*/ 25 h 251"/>
                    <a:gd name="T34" fmla="*/ 13 w 294"/>
                    <a:gd name="T35" fmla="*/ 52 h 251"/>
                    <a:gd name="T36" fmla="*/ 25 w 294"/>
                    <a:gd name="T37" fmla="*/ 62 h 251"/>
                    <a:gd name="T38" fmla="*/ 28 w 294"/>
                    <a:gd name="T39" fmla="*/ 71 h 251"/>
                    <a:gd name="T40" fmla="*/ 48 w 294"/>
                    <a:gd name="T41" fmla="*/ 84 h 251"/>
                    <a:gd name="T42" fmla="*/ 19 w 294"/>
                    <a:gd name="T43" fmla="*/ 89 h 251"/>
                    <a:gd name="T44" fmla="*/ 8 w 294"/>
                    <a:gd name="T45" fmla="*/ 110 h 251"/>
                    <a:gd name="T46" fmla="*/ 30 w 294"/>
                    <a:gd name="T47" fmla="*/ 117 h 251"/>
                    <a:gd name="T48" fmla="*/ 69 w 294"/>
                    <a:gd name="T49" fmla="*/ 127 h 251"/>
                    <a:gd name="T50" fmla="*/ 94 w 294"/>
                    <a:gd name="T51" fmla="*/ 139 h 251"/>
                    <a:gd name="T52" fmla="*/ 84 w 294"/>
                    <a:gd name="T53" fmla="*/ 153 h 251"/>
                    <a:gd name="T54" fmla="*/ 14 w 294"/>
                    <a:gd name="T55" fmla="*/ 143 h 251"/>
                    <a:gd name="T56" fmla="*/ 36 w 294"/>
                    <a:gd name="T57" fmla="*/ 195 h 251"/>
                    <a:gd name="T58" fmla="*/ 51 w 294"/>
                    <a:gd name="T59" fmla="*/ 234 h 251"/>
                    <a:gd name="T60" fmla="*/ 65 w 294"/>
                    <a:gd name="T61" fmla="*/ 239 h 251"/>
                    <a:gd name="T62" fmla="*/ 100 w 294"/>
                    <a:gd name="T63" fmla="*/ 242 h 251"/>
                    <a:gd name="T64" fmla="*/ 123 w 294"/>
                    <a:gd name="T65" fmla="*/ 244 h 251"/>
                    <a:gd name="T66" fmla="*/ 188 w 294"/>
                    <a:gd name="T67" fmla="*/ 211 h 251"/>
                    <a:gd name="T68" fmla="*/ 202 w 294"/>
                    <a:gd name="T69" fmla="*/ 232 h 251"/>
                    <a:gd name="T70" fmla="*/ 237 w 294"/>
                    <a:gd name="T71" fmla="*/ 251 h 251"/>
                    <a:gd name="T72" fmla="*/ 269 w 294"/>
                    <a:gd name="T73" fmla="*/ 236 h 251"/>
                    <a:gd name="T74" fmla="*/ 253 w 294"/>
                    <a:gd name="T75" fmla="*/ 221 h 251"/>
                    <a:gd name="T76" fmla="*/ 258 w 294"/>
                    <a:gd name="T77" fmla="*/ 210 h 251"/>
                    <a:gd name="T78" fmla="*/ 272 w 294"/>
                    <a:gd name="T79" fmla="*/ 205 h 251"/>
                    <a:gd name="T80" fmla="*/ 292 w 294"/>
                    <a:gd name="T81" fmla="*/ 194 h 251"/>
                    <a:gd name="T82" fmla="*/ 284 w 294"/>
                    <a:gd name="T83" fmla="*/ 183 h 251"/>
                    <a:gd name="T84" fmla="*/ 252 w 294"/>
                    <a:gd name="T85" fmla="*/ 159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94" h="251">
                      <a:moveTo>
                        <a:pt x="252" y="159"/>
                      </a:moveTo>
                      <a:cubicBezTo>
                        <a:pt x="248" y="157"/>
                        <a:pt x="248" y="153"/>
                        <a:pt x="248" y="149"/>
                      </a:cubicBezTo>
                      <a:cubicBezTo>
                        <a:pt x="238" y="144"/>
                        <a:pt x="241" y="135"/>
                        <a:pt x="237" y="129"/>
                      </a:cubicBezTo>
                      <a:cubicBezTo>
                        <a:pt x="241" y="128"/>
                        <a:pt x="242" y="120"/>
                        <a:pt x="240" y="117"/>
                      </a:cubicBezTo>
                      <a:cubicBezTo>
                        <a:pt x="239" y="113"/>
                        <a:pt x="247" y="114"/>
                        <a:pt x="245" y="108"/>
                      </a:cubicBezTo>
                      <a:cubicBezTo>
                        <a:pt x="240" y="101"/>
                        <a:pt x="242" y="94"/>
                        <a:pt x="240" y="86"/>
                      </a:cubicBezTo>
                      <a:cubicBezTo>
                        <a:pt x="249" y="75"/>
                        <a:pt x="238" y="63"/>
                        <a:pt x="242" y="52"/>
                      </a:cubicBezTo>
                      <a:cubicBezTo>
                        <a:pt x="230" y="51"/>
                        <a:pt x="239" y="41"/>
                        <a:pt x="230" y="36"/>
                      </a:cubicBezTo>
                      <a:cubicBezTo>
                        <a:pt x="222" y="39"/>
                        <a:pt x="222" y="28"/>
                        <a:pt x="214" y="26"/>
                      </a:cubicBezTo>
                      <a:cubicBezTo>
                        <a:pt x="208" y="32"/>
                        <a:pt x="208" y="16"/>
                        <a:pt x="201" y="20"/>
                      </a:cubicBezTo>
                      <a:cubicBezTo>
                        <a:pt x="196" y="22"/>
                        <a:pt x="200" y="31"/>
                        <a:pt x="192" y="31"/>
                      </a:cubicBezTo>
                      <a:cubicBezTo>
                        <a:pt x="192" y="42"/>
                        <a:pt x="192" y="57"/>
                        <a:pt x="195" y="67"/>
                      </a:cubicBezTo>
                      <a:cubicBezTo>
                        <a:pt x="186" y="72"/>
                        <a:pt x="192" y="83"/>
                        <a:pt x="192" y="89"/>
                      </a:cubicBezTo>
                      <a:cubicBezTo>
                        <a:pt x="197" y="93"/>
                        <a:pt x="187" y="98"/>
                        <a:pt x="183" y="99"/>
                      </a:cubicBezTo>
                      <a:cubicBezTo>
                        <a:pt x="176" y="94"/>
                        <a:pt x="185" y="83"/>
                        <a:pt x="180" y="75"/>
                      </a:cubicBezTo>
                      <a:cubicBezTo>
                        <a:pt x="174" y="66"/>
                        <a:pt x="189" y="53"/>
                        <a:pt x="177" y="47"/>
                      </a:cubicBezTo>
                      <a:cubicBezTo>
                        <a:pt x="184" y="39"/>
                        <a:pt x="170" y="43"/>
                        <a:pt x="173" y="36"/>
                      </a:cubicBezTo>
                      <a:cubicBezTo>
                        <a:pt x="168" y="35"/>
                        <a:pt x="165" y="25"/>
                        <a:pt x="159" y="30"/>
                      </a:cubicBezTo>
                      <a:cubicBezTo>
                        <a:pt x="156" y="38"/>
                        <a:pt x="169" y="47"/>
                        <a:pt x="157" y="47"/>
                      </a:cubicBezTo>
                      <a:cubicBezTo>
                        <a:pt x="154" y="49"/>
                        <a:pt x="160" y="56"/>
                        <a:pt x="153" y="54"/>
                      </a:cubicBezTo>
                      <a:cubicBezTo>
                        <a:pt x="152" y="52"/>
                        <a:pt x="149" y="48"/>
                        <a:pt x="147" y="47"/>
                      </a:cubicBezTo>
                      <a:cubicBezTo>
                        <a:pt x="145" y="50"/>
                        <a:pt x="143" y="59"/>
                        <a:pt x="139" y="52"/>
                      </a:cubicBezTo>
                      <a:cubicBezTo>
                        <a:pt x="137" y="49"/>
                        <a:pt x="137" y="51"/>
                        <a:pt x="135" y="53"/>
                      </a:cubicBezTo>
                      <a:cubicBezTo>
                        <a:pt x="134" y="54"/>
                        <a:pt x="133" y="55"/>
                        <a:pt x="130" y="54"/>
                      </a:cubicBezTo>
                      <a:cubicBezTo>
                        <a:pt x="123" y="48"/>
                        <a:pt x="136" y="42"/>
                        <a:pt x="138" y="35"/>
                      </a:cubicBezTo>
                      <a:cubicBezTo>
                        <a:pt x="135" y="32"/>
                        <a:pt x="132" y="28"/>
                        <a:pt x="129" y="24"/>
                      </a:cubicBezTo>
                      <a:cubicBezTo>
                        <a:pt x="124" y="16"/>
                        <a:pt x="117" y="25"/>
                        <a:pt x="113" y="27"/>
                      </a:cubicBezTo>
                      <a:cubicBezTo>
                        <a:pt x="113" y="31"/>
                        <a:pt x="113" y="37"/>
                        <a:pt x="108" y="37"/>
                      </a:cubicBezTo>
                      <a:cubicBezTo>
                        <a:pt x="107" y="29"/>
                        <a:pt x="100" y="35"/>
                        <a:pt x="96" y="34"/>
                      </a:cubicBezTo>
                      <a:cubicBezTo>
                        <a:pt x="93" y="33"/>
                        <a:pt x="95" y="31"/>
                        <a:pt x="96" y="30"/>
                      </a:cubicBezTo>
                      <a:cubicBezTo>
                        <a:pt x="108" y="29"/>
                        <a:pt x="102" y="19"/>
                        <a:pt x="112" y="15"/>
                      </a:cubicBezTo>
                      <a:cubicBezTo>
                        <a:pt x="110" y="8"/>
                        <a:pt x="112" y="1"/>
                        <a:pt x="102" y="0"/>
                      </a:cubicBezTo>
                      <a:cubicBezTo>
                        <a:pt x="89" y="7"/>
                        <a:pt x="74" y="1"/>
                        <a:pt x="61" y="7"/>
                      </a:cubicBezTo>
                      <a:cubicBezTo>
                        <a:pt x="49" y="13"/>
                        <a:pt x="41" y="18"/>
                        <a:pt x="31" y="25"/>
                      </a:cubicBezTo>
                      <a:cubicBezTo>
                        <a:pt x="28" y="29"/>
                        <a:pt x="33" y="31"/>
                        <a:pt x="30" y="35"/>
                      </a:cubicBezTo>
                      <a:cubicBezTo>
                        <a:pt x="21" y="36"/>
                        <a:pt x="18" y="47"/>
                        <a:pt x="13" y="52"/>
                      </a:cubicBezTo>
                      <a:cubicBezTo>
                        <a:pt x="13" y="56"/>
                        <a:pt x="17" y="51"/>
                        <a:pt x="19" y="54"/>
                      </a:cubicBezTo>
                      <a:cubicBezTo>
                        <a:pt x="18" y="58"/>
                        <a:pt x="25" y="59"/>
                        <a:pt x="25" y="62"/>
                      </a:cubicBezTo>
                      <a:cubicBezTo>
                        <a:pt x="22" y="66"/>
                        <a:pt x="11" y="68"/>
                        <a:pt x="19" y="71"/>
                      </a:cubicBezTo>
                      <a:cubicBezTo>
                        <a:pt x="22" y="71"/>
                        <a:pt x="26" y="68"/>
                        <a:pt x="28" y="71"/>
                      </a:cubicBezTo>
                      <a:cubicBezTo>
                        <a:pt x="32" y="82"/>
                        <a:pt x="47" y="73"/>
                        <a:pt x="53" y="81"/>
                      </a:cubicBezTo>
                      <a:cubicBezTo>
                        <a:pt x="53" y="86"/>
                        <a:pt x="49" y="80"/>
                        <a:pt x="48" y="84"/>
                      </a:cubicBezTo>
                      <a:cubicBezTo>
                        <a:pt x="48" y="86"/>
                        <a:pt x="52" y="94"/>
                        <a:pt x="45" y="90"/>
                      </a:cubicBezTo>
                      <a:cubicBezTo>
                        <a:pt x="38" y="81"/>
                        <a:pt x="27" y="91"/>
                        <a:pt x="19" y="89"/>
                      </a:cubicBezTo>
                      <a:cubicBezTo>
                        <a:pt x="14" y="88"/>
                        <a:pt x="7" y="90"/>
                        <a:pt x="7" y="95"/>
                      </a:cubicBezTo>
                      <a:cubicBezTo>
                        <a:pt x="8" y="101"/>
                        <a:pt x="13" y="105"/>
                        <a:pt x="8" y="110"/>
                      </a:cubicBezTo>
                      <a:cubicBezTo>
                        <a:pt x="13" y="114"/>
                        <a:pt x="18" y="117"/>
                        <a:pt x="24" y="119"/>
                      </a:cubicBezTo>
                      <a:cubicBezTo>
                        <a:pt x="26" y="115"/>
                        <a:pt x="27" y="117"/>
                        <a:pt x="30" y="117"/>
                      </a:cubicBezTo>
                      <a:cubicBezTo>
                        <a:pt x="35" y="127"/>
                        <a:pt x="44" y="117"/>
                        <a:pt x="51" y="123"/>
                      </a:cubicBezTo>
                      <a:cubicBezTo>
                        <a:pt x="58" y="129"/>
                        <a:pt x="63" y="125"/>
                        <a:pt x="69" y="127"/>
                      </a:cubicBezTo>
                      <a:cubicBezTo>
                        <a:pt x="73" y="129"/>
                        <a:pt x="75" y="131"/>
                        <a:pt x="78" y="132"/>
                      </a:cubicBezTo>
                      <a:cubicBezTo>
                        <a:pt x="85" y="124"/>
                        <a:pt x="87" y="138"/>
                        <a:pt x="94" y="139"/>
                      </a:cubicBezTo>
                      <a:cubicBezTo>
                        <a:pt x="92" y="148"/>
                        <a:pt x="117" y="147"/>
                        <a:pt x="101" y="154"/>
                      </a:cubicBezTo>
                      <a:cubicBezTo>
                        <a:pt x="94" y="148"/>
                        <a:pt x="91" y="162"/>
                        <a:pt x="84" y="153"/>
                      </a:cubicBezTo>
                      <a:cubicBezTo>
                        <a:pt x="79" y="145"/>
                        <a:pt x="70" y="144"/>
                        <a:pt x="63" y="147"/>
                      </a:cubicBezTo>
                      <a:cubicBezTo>
                        <a:pt x="49" y="137"/>
                        <a:pt x="32" y="142"/>
                        <a:pt x="14" y="143"/>
                      </a:cubicBezTo>
                      <a:cubicBezTo>
                        <a:pt x="0" y="151"/>
                        <a:pt x="10" y="165"/>
                        <a:pt x="10" y="179"/>
                      </a:cubicBezTo>
                      <a:cubicBezTo>
                        <a:pt x="18" y="186"/>
                        <a:pt x="27" y="190"/>
                        <a:pt x="36" y="195"/>
                      </a:cubicBezTo>
                      <a:cubicBezTo>
                        <a:pt x="45" y="193"/>
                        <a:pt x="54" y="196"/>
                        <a:pt x="60" y="204"/>
                      </a:cubicBezTo>
                      <a:cubicBezTo>
                        <a:pt x="51" y="212"/>
                        <a:pt x="56" y="226"/>
                        <a:pt x="51" y="234"/>
                      </a:cubicBezTo>
                      <a:cubicBezTo>
                        <a:pt x="53" y="236"/>
                        <a:pt x="55" y="237"/>
                        <a:pt x="57" y="238"/>
                      </a:cubicBezTo>
                      <a:cubicBezTo>
                        <a:pt x="65" y="239"/>
                        <a:pt x="65" y="239"/>
                        <a:pt x="65" y="239"/>
                      </a:cubicBezTo>
                      <a:cubicBezTo>
                        <a:pt x="74" y="241"/>
                        <a:pt x="83" y="239"/>
                        <a:pt x="88" y="245"/>
                      </a:cubicBezTo>
                      <a:cubicBezTo>
                        <a:pt x="90" y="240"/>
                        <a:pt x="94" y="240"/>
                        <a:pt x="100" y="242"/>
                      </a:cubicBezTo>
                      <a:cubicBezTo>
                        <a:pt x="106" y="243"/>
                        <a:pt x="108" y="245"/>
                        <a:pt x="113" y="245"/>
                      </a:cubicBezTo>
                      <a:cubicBezTo>
                        <a:pt x="116" y="244"/>
                        <a:pt x="119" y="243"/>
                        <a:pt x="123" y="244"/>
                      </a:cubicBezTo>
                      <a:cubicBezTo>
                        <a:pt x="129" y="237"/>
                        <a:pt x="146" y="244"/>
                        <a:pt x="149" y="234"/>
                      </a:cubicBezTo>
                      <a:cubicBezTo>
                        <a:pt x="163" y="228"/>
                        <a:pt x="178" y="226"/>
                        <a:pt x="188" y="211"/>
                      </a:cubicBezTo>
                      <a:cubicBezTo>
                        <a:pt x="195" y="214"/>
                        <a:pt x="190" y="220"/>
                        <a:pt x="189" y="225"/>
                      </a:cubicBezTo>
                      <a:cubicBezTo>
                        <a:pt x="193" y="230"/>
                        <a:pt x="199" y="224"/>
                        <a:pt x="202" y="232"/>
                      </a:cubicBezTo>
                      <a:cubicBezTo>
                        <a:pt x="212" y="225"/>
                        <a:pt x="205" y="242"/>
                        <a:pt x="214" y="242"/>
                      </a:cubicBezTo>
                      <a:cubicBezTo>
                        <a:pt x="223" y="239"/>
                        <a:pt x="229" y="251"/>
                        <a:pt x="237" y="251"/>
                      </a:cubicBezTo>
                      <a:cubicBezTo>
                        <a:pt x="239" y="248"/>
                        <a:pt x="242" y="251"/>
                        <a:pt x="242" y="248"/>
                      </a:cubicBezTo>
                      <a:cubicBezTo>
                        <a:pt x="253" y="251"/>
                        <a:pt x="262" y="242"/>
                        <a:pt x="269" y="236"/>
                      </a:cubicBezTo>
                      <a:cubicBezTo>
                        <a:pt x="257" y="230"/>
                        <a:pt x="277" y="226"/>
                        <a:pt x="269" y="219"/>
                      </a:cubicBezTo>
                      <a:cubicBezTo>
                        <a:pt x="264" y="218"/>
                        <a:pt x="258" y="217"/>
                        <a:pt x="253" y="221"/>
                      </a:cubicBezTo>
                      <a:cubicBezTo>
                        <a:pt x="245" y="218"/>
                        <a:pt x="259" y="214"/>
                        <a:pt x="252" y="210"/>
                      </a:cubicBezTo>
                      <a:cubicBezTo>
                        <a:pt x="254" y="207"/>
                        <a:pt x="256" y="209"/>
                        <a:pt x="258" y="210"/>
                      </a:cubicBezTo>
                      <a:cubicBezTo>
                        <a:pt x="260" y="212"/>
                        <a:pt x="264" y="207"/>
                        <a:pt x="261" y="205"/>
                      </a:cubicBezTo>
                      <a:cubicBezTo>
                        <a:pt x="261" y="195"/>
                        <a:pt x="269" y="206"/>
                        <a:pt x="272" y="205"/>
                      </a:cubicBezTo>
                      <a:cubicBezTo>
                        <a:pt x="278" y="216"/>
                        <a:pt x="280" y="190"/>
                        <a:pt x="285" y="209"/>
                      </a:cubicBezTo>
                      <a:cubicBezTo>
                        <a:pt x="291" y="206"/>
                        <a:pt x="292" y="198"/>
                        <a:pt x="292" y="194"/>
                      </a:cubicBezTo>
                      <a:cubicBezTo>
                        <a:pt x="294" y="188"/>
                        <a:pt x="287" y="189"/>
                        <a:pt x="285" y="189"/>
                      </a:cubicBezTo>
                      <a:cubicBezTo>
                        <a:pt x="282" y="188"/>
                        <a:pt x="283" y="185"/>
                        <a:pt x="284" y="183"/>
                      </a:cubicBezTo>
                      <a:cubicBezTo>
                        <a:pt x="290" y="171"/>
                        <a:pt x="272" y="178"/>
                        <a:pt x="274" y="167"/>
                      </a:cubicBezTo>
                      <a:cubicBezTo>
                        <a:pt x="264" y="167"/>
                        <a:pt x="260" y="147"/>
                        <a:pt x="252" y="15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3" name="Freeform 756">
                  <a:extLst>
                    <a:ext uri="{FF2B5EF4-FFF2-40B4-BE49-F238E27FC236}">
                      <a16:creationId xmlns:a16="http://schemas.microsoft.com/office/drawing/2014/main" id="{37CE6B7E-BDF9-407E-8F78-6F518D9E50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0" y="1124"/>
                  <a:ext cx="5" cy="7"/>
                </a:xfrm>
                <a:custGeom>
                  <a:avLst/>
                  <a:gdLst>
                    <a:gd name="T0" fmla="*/ 5 w 8"/>
                    <a:gd name="T1" fmla="*/ 9 h 12"/>
                    <a:gd name="T2" fmla="*/ 2 w 8"/>
                    <a:gd name="T3" fmla="*/ 0 h 12"/>
                    <a:gd name="T4" fmla="*/ 0 w 8"/>
                    <a:gd name="T5" fmla="*/ 4 h 12"/>
                    <a:gd name="T6" fmla="*/ 5 w 8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2">
                      <a:moveTo>
                        <a:pt x="5" y="9"/>
                      </a:moveTo>
                      <a:cubicBezTo>
                        <a:pt x="8" y="5"/>
                        <a:pt x="6" y="1"/>
                        <a:pt x="2" y="0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1" y="5"/>
                        <a:pt x="1" y="12"/>
                        <a:pt x="5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" name="Freeform 757">
                  <a:extLst>
                    <a:ext uri="{FF2B5EF4-FFF2-40B4-BE49-F238E27FC236}">
                      <a16:creationId xmlns:a16="http://schemas.microsoft.com/office/drawing/2014/main" id="{3D07D4C1-08AF-4394-B76B-B1C5C38A4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56" y="1133"/>
                  <a:ext cx="6" cy="6"/>
                </a:xfrm>
                <a:custGeom>
                  <a:avLst/>
                  <a:gdLst>
                    <a:gd name="T0" fmla="*/ 7 w 10"/>
                    <a:gd name="T1" fmla="*/ 0 h 9"/>
                    <a:gd name="T2" fmla="*/ 3 w 10"/>
                    <a:gd name="T3" fmla="*/ 2 h 9"/>
                    <a:gd name="T4" fmla="*/ 0 w 10"/>
                    <a:gd name="T5" fmla="*/ 8 h 9"/>
                    <a:gd name="T6" fmla="*/ 8 w 10"/>
                    <a:gd name="T7" fmla="*/ 5 h 9"/>
                    <a:gd name="T8" fmla="*/ 7 w 10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7" y="0"/>
                      </a:moveTo>
                      <a:cubicBezTo>
                        <a:pt x="5" y="1"/>
                        <a:pt x="4" y="1"/>
                        <a:pt x="3" y="2"/>
                      </a:cubicBezTo>
                      <a:cubicBezTo>
                        <a:pt x="1" y="4"/>
                        <a:pt x="0" y="6"/>
                        <a:pt x="0" y="8"/>
                      </a:cubicBezTo>
                      <a:cubicBezTo>
                        <a:pt x="2" y="9"/>
                        <a:pt x="6" y="8"/>
                        <a:pt x="8" y="5"/>
                      </a:cubicBezTo>
                      <a:cubicBezTo>
                        <a:pt x="9" y="3"/>
                        <a:pt x="10" y="1"/>
                        <a:pt x="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5" name="Freeform 758">
                  <a:extLst>
                    <a:ext uri="{FF2B5EF4-FFF2-40B4-BE49-F238E27FC236}">
                      <a16:creationId xmlns:a16="http://schemas.microsoft.com/office/drawing/2014/main" id="{58DEDF6F-5BE3-4850-9604-73590DFF18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78" y="1136"/>
                  <a:ext cx="15" cy="10"/>
                </a:xfrm>
                <a:custGeom>
                  <a:avLst/>
                  <a:gdLst>
                    <a:gd name="T0" fmla="*/ 16 w 24"/>
                    <a:gd name="T1" fmla="*/ 1 h 15"/>
                    <a:gd name="T2" fmla="*/ 10 w 24"/>
                    <a:gd name="T3" fmla="*/ 5 h 15"/>
                    <a:gd name="T4" fmla="*/ 0 w 24"/>
                    <a:gd name="T5" fmla="*/ 10 h 15"/>
                    <a:gd name="T6" fmla="*/ 15 w 24"/>
                    <a:gd name="T7" fmla="*/ 14 h 15"/>
                    <a:gd name="T8" fmla="*/ 16 w 24"/>
                    <a:gd name="T9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15">
                      <a:moveTo>
                        <a:pt x="16" y="1"/>
                      </a:moveTo>
                      <a:cubicBezTo>
                        <a:pt x="14" y="2"/>
                        <a:pt x="12" y="6"/>
                        <a:pt x="10" y="5"/>
                      </a:cubicBezTo>
                      <a:cubicBezTo>
                        <a:pt x="2" y="0"/>
                        <a:pt x="8" y="10"/>
                        <a:pt x="0" y="10"/>
                      </a:cubicBezTo>
                      <a:cubicBezTo>
                        <a:pt x="5" y="15"/>
                        <a:pt x="9" y="15"/>
                        <a:pt x="15" y="14"/>
                      </a:cubicBezTo>
                      <a:cubicBezTo>
                        <a:pt x="14" y="11"/>
                        <a:pt x="24" y="3"/>
                        <a:pt x="16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6" name="Freeform 759">
                  <a:extLst>
                    <a:ext uri="{FF2B5EF4-FFF2-40B4-BE49-F238E27FC236}">
                      <a16:creationId xmlns:a16="http://schemas.microsoft.com/office/drawing/2014/main" id="{EFC0F7B3-7D12-4077-AA10-E94389FA90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1135"/>
                  <a:ext cx="7" cy="11"/>
                </a:xfrm>
                <a:custGeom>
                  <a:avLst/>
                  <a:gdLst>
                    <a:gd name="T0" fmla="*/ 0 w 12"/>
                    <a:gd name="T1" fmla="*/ 5 h 17"/>
                    <a:gd name="T2" fmla="*/ 4 w 12"/>
                    <a:gd name="T3" fmla="*/ 16 h 17"/>
                    <a:gd name="T4" fmla="*/ 11 w 12"/>
                    <a:gd name="T5" fmla="*/ 17 h 17"/>
                    <a:gd name="T6" fmla="*/ 11 w 12"/>
                    <a:gd name="T7" fmla="*/ 3 h 17"/>
                    <a:gd name="T8" fmla="*/ 0 w 12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7">
                      <a:moveTo>
                        <a:pt x="0" y="5"/>
                      </a:moveTo>
                      <a:cubicBezTo>
                        <a:pt x="0" y="10"/>
                        <a:pt x="1" y="13"/>
                        <a:pt x="4" y="16"/>
                      </a:cubicBezTo>
                      <a:cubicBezTo>
                        <a:pt x="7" y="14"/>
                        <a:pt x="8" y="17"/>
                        <a:pt x="11" y="17"/>
                      </a:cubicBezTo>
                      <a:cubicBezTo>
                        <a:pt x="12" y="13"/>
                        <a:pt x="8" y="8"/>
                        <a:pt x="11" y="3"/>
                      </a:cubicBezTo>
                      <a:cubicBezTo>
                        <a:pt x="6" y="0"/>
                        <a:pt x="4" y="7"/>
                        <a:pt x="0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7" name="Freeform 760">
                  <a:extLst>
                    <a:ext uri="{FF2B5EF4-FFF2-40B4-BE49-F238E27FC236}">
                      <a16:creationId xmlns:a16="http://schemas.microsoft.com/office/drawing/2014/main" id="{C9E77D3B-D13C-4776-BA32-5B07EF4016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58" y="1139"/>
                  <a:ext cx="11" cy="8"/>
                </a:xfrm>
                <a:custGeom>
                  <a:avLst/>
                  <a:gdLst>
                    <a:gd name="T0" fmla="*/ 4 w 19"/>
                    <a:gd name="T1" fmla="*/ 2 h 12"/>
                    <a:gd name="T2" fmla="*/ 3 w 19"/>
                    <a:gd name="T3" fmla="*/ 7 h 12"/>
                    <a:gd name="T4" fmla="*/ 19 w 19"/>
                    <a:gd name="T5" fmla="*/ 6 h 12"/>
                    <a:gd name="T6" fmla="*/ 4 w 19"/>
                    <a:gd name="T7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12">
                      <a:moveTo>
                        <a:pt x="4" y="2"/>
                      </a:moveTo>
                      <a:cubicBezTo>
                        <a:pt x="0" y="3"/>
                        <a:pt x="3" y="6"/>
                        <a:pt x="3" y="7"/>
                      </a:cubicBezTo>
                      <a:cubicBezTo>
                        <a:pt x="8" y="12"/>
                        <a:pt x="14" y="11"/>
                        <a:pt x="19" y="6"/>
                      </a:cubicBezTo>
                      <a:cubicBezTo>
                        <a:pt x="16" y="0"/>
                        <a:pt x="10" y="6"/>
                        <a:pt x="4" y="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8" name="Freeform 761">
                  <a:extLst>
                    <a:ext uri="{FF2B5EF4-FFF2-40B4-BE49-F238E27FC236}">
                      <a16:creationId xmlns:a16="http://schemas.microsoft.com/office/drawing/2014/main" id="{4CF979E7-BB14-499D-B57E-D15F32E66C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59" y="1141"/>
                  <a:ext cx="15" cy="22"/>
                </a:xfrm>
                <a:custGeom>
                  <a:avLst/>
                  <a:gdLst>
                    <a:gd name="T0" fmla="*/ 13 w 24"/>
                    <a:gd name="T1" fmla="*/ 24 h 35"/>
                    <a:gd name="T2" fmla="*/ 9 w 24"/>
                    <a:gd name="T3" fmla="*/ 0 h 35"/>
                    <a:gd name="T4" fmla="*/ 0 w 24"/>
                    <a:gd name="T5" fmla="*/ 28 h 35"/>
                    <a:gd name="T6" fmla="*/ 13 w 24"/>
                    <a:gd name="T7" fmla="*/ 2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35">
                      <a:moveTo>
                        <a:pt x="13" y="24"/>
                      </a:moveTo>
                      <a:cubicBezTo>
                        <a:pt x="8" y="16"/>
                        <a:pt x="24" y="4"/>
                        <a:pt x="9" y="0"/>
                      </a:cubicBezTo>
                      <a:cubicBezTo>
                        <a:pt x="8" y="7"/>
                        <a:pt x="3" y="19"/>
                        <a:pt x="0" y="28"/>
                      </a:cubicBezTo>
                      <a:cubicBezTo>
                        <a:pt x="4" y="35"/>
                        <a:pt x="9" y="26"/>
                        <a:pt x="13" y="2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9" name="Freeform 762">
                  <a:extLst>
                    <a:ext uri="{FF2B5EF4-FFF2-40B4-BE49-F238E27FC236}">
                      <a16:creationId xmlns:a16="http://schemas.microsoft.com/office/drawing/2014/main" id="{9CD3C50E-B410-485A-8028-6DD5A523A7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0" y="1152"/>
                  <a:ext cx="45" cy="43"/>
                </a:xfrm>
                <a:custGeom>
                  <a:avLst/>
                  <a:gdLst>
                    <a:gd name="T0" fmla="*/ 42 w 73"/>
                    <a:gd name="T1" fmla="*/ 9 h 69"/>
                    <a:gd name="T2" fmla="*/ 34 w 73"/>
                    <a:gd name="T3" fmla="*/ 11 h 69"/>
                    <a:gd name="T4" fmla="*/ 25 w 73"/>
                    <a:gd name="T5" fmla="*/ 0 h 69"/>
                    <a:gd name="T6" fmla="*/ 24 w 73"/>
                    <a:gd name="T7" fmla="*/ 19 h 69"/>
                    <a:gd name="T8" fmla="*/ 16 w 73"/>
                    <a:gd name="T9" fmla="*/ 16 h 69"/>
                    <a:gd name="T10" fmla="*/ 17 w 73"/>
                    <a:gd name="T11" fmla="*/ 30 h 69"/>
                    <a:gd name="T12" fmla="*/ 7 w 73"/>
                    <a:gd name="T13" fmla="*/ 30 h 69"/>
                    <a:gd name="T14" fmla="*/ 0 w 73"/>
                    <a:gd name="T15" fmla="*/ 35 h 69"/>
                    <a:gd name="T16" fmla="*/ 4 w 73"/>
                    <a:gd name="T17" fmla="*/ 47 h 69"/>
                    <a:gd name="T18" fmla="*/ 21 w 73"/>
                    <a:gd name="T19" fmla="*/ 52 h 69"/>
                    <a:gd name="T20" fmla="*/ 40 w 73"/>
                    <a:gd name="T21" fmla="*/ 64 h 69"/>
                    <a:gd name="T22" fmla="*/ 54 w 73"/>
                    <a:gd name="T23" fmla="*/ 67 h 69"/>
                    <a:gd name="T24" fmla="*/ 61 w 73"/>
                    <a:gd name="T25" fmla="*/ 61 h 69"/>
                    <a:gd name="T26" fmla="*/ 70 w 73"/>
                    <a:gd name="T27" fmla="*/ 59 h 69"/>
                    <a:gd name="T28" fmla="*/ 73 w 73"/>
                    <a:gd name="T29" fmla="*/ 50 h 69"/>
                    <a:gd name="T30" fmla="*/ 62 w 73"/>
                    <a:gd name="T31" fmla="*/ 38 h 69"/>
                    <a:gd name="T32" fmla="*/ 57 w 73"/>
                    <a:gd name="T33" fmla="*/ 37 h 69"/>
                    <a:gd name="T34" fmla="*/ 42 w 73"/>
                    <a:gd name="T35" fmla="*/ 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3" h="69">
                      <a:moveTo>
                        <a:pt x="42" y="9"/>
                      </a:moveTo>
                      <a:cubicBezTo>
                        <a:pt x="39" y="8"/>
                        <a:pt x="36" y="15"/>
                        <a:pt x="34" y="11"/>
                      </a:cubicBezTo>
                      <a:cubicBezTo>
                        <a:pt x="39" y="4"/>
                        <a:pt x="28" y="1"/>
                        <a:pt x="25" y="0"/>
                      </a:cubicBezTo>
                      <a:cubicBezTo>
                        <a:pt x="17" y="4"/>
                        <a:pt x="24" y="14"/>
                        <a:pt x="24" y="19"/>
                      </a:cubicBezTo>
                      <a:cubicBezTo>
                        <a:pt x="21" y="23"/>
                        <a:pt x="19" y="16"/>
                        <a:pt x="16" y="16"/>
                      </a:cubicBezTo>
                      <a:cubicBezTo>
                        <a:pt x="8" y="20"/>
                        <a:pt x="19" y="25"/>
                        <a:pt x="17" y="30"/>
                      </a:cubicBezTo>
                      <a:cubicBezTo>
                        <a:pt x="13" y="33"/>
                        <a:pt x="11" y="28"/>
                        <a:pt x="7" y="30"/>
                      </a:cubicBezTo>
                      <a:cubicBezTo>
                        <a:pt x="3" y="31"/>
                        <a:pt x="6" y="39"/>
                        <a:pt x="0" y="35"/>
                      </a:cubicBezTo>
                      <a:cubicBezTo>
                        <a:pt x="1" y="40"/>
                        <a:pt x="2" y="43"/>
                        <a:pt x="4" y="47"/>
                      </a:cubicBezTo>
                      <a:cubicBezTo>
                        <a:pt x="11" y="46"/>
                        <a:pt x="15" y="55"/>
                        <a:pt x="21" y="52"/>
                      </a:cubicBezTo>
                      <a:cubicBezTo>
                        <a:pt x="24" y="59"/>
                        <a:pt x="34" y="58"/>
                        <a:pt x="40" y="64"/>
                      </a:cubicBezTo>
                      <a:cubicBezTo>
                        <a:pt x="45" y="57"/>
                        <a:pt x="48" y="69"/>
                        <a:pt x="54" y="67"/>
                      </a:cubicBezTo>
                      <a:cubicBezTo>
                        <a:pt x="57" y="69"/>
                        <a:pt x="62" y="63"/>
                        <a:pt x="61" y="61"/>
                      </a:cubicBezTo>
                      <a:cubicBezTo>
                        <a:pt x="62" y="57"/>
                        <a:pt x="68" y="54"/>
                        <a:pt x="70" y="59"/>
                      </a:cubicBezTo>
                      <a:cubicBezTo>
                        <a:pt x="73" y="56"/>
                        <a:pt x="72" y="53"/>
                        <a:pt x="73" y="50"/>
                      </a:cubicBezTo>
                      <a:cubicBezTo>
                        <a:pt x="64" y="55"/>
                        <a:pt x="65" y="43"/>
                        <a:pt x="62" y="38"/>
                      </a:cubicBezTo>
                      <a:cubicBezTo>
                        <a:pt x="60" y="39"/>
                        <a:pt x="56" y="39"/>
                        <a:pt x="57" y="37"/>
                      </a:cubicBezTo>
                      <a:cubicBezTo>
                        <a:pt x="66" y="24"/>
                        <a:pt x="40" y="24"/>
                        <a:pt x="42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0" name="Freeform 763">
                  <a:extLst>
                    <a:ext uri="{FF2B5EF4-FFF2-40B4-BE49-F238E27FC236}">
                      <a16:creationId xmlns:a16="http://schemas.microsoft.com/office/drawing/2014/main" id="{F0AB8BF1-8B12-41FD-916B-FCB7CD94A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60" y="1160"/>
                  <a:ext cx="7" cy="7"/>
                </a:xfrm>
                <a:custGeom>
                  <a:avLst/>
                  <a:gdLst>
                    <a:gd name="T0" fmla="*/ 11 w 11"/>
                    <a:gd name="T1" fmla="*/ 8 h 12"/>
                    <a:gd name="T2" fmla="*/ 3 w 11"/>
                    <a:gd name="T3" fmla="*/ 0 h 12"/>
                    <a:gd name="T4" fmla="*/ 6 w 11"/>
                    <a:gd name="T5" fmla="*/ 8 h 12"/>
                    <a:gd name="T6" fmla="*/ 11 w 11"/>
                    <a:gd name="T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2">
                      <a:moveTo>
                        <a:pt x="11" y="8"/>
                      </a:moveTo>
                      <a:cubicBezTo>
                        <a:pt x="9" y="4"/>
                        <a:pt x="9" y="1"/>
                        <a:pt x="3" y="0"/>
                      </a:cubicBezTo>
                      <a:cubicBezTo>
                        <a:pt x="0" y="2"/>
                        <a:pt x="5" y="5"/>
                        <a:pt x="6" y="8"/>
                      </a:cubicBezTo>
                      <a:cubicBezTo>
                        <a:pt x="8" y="9"/>
                        <a:pt x="10" y="12"/>
                        <a:pt x="11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1" name="Freeform 764">
                  <a:extLst>
                    <a:ext uri="{FF2B5EF4-FFF2-40B4-BE49-F238E27FC236}">
                      <a16:creationId xmlns:a16="http://schemas.microsoft.com/office/drawing/2014/main" id="{AB154C83-36A1-4984-8438-A06C9765E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6" y="117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2" name="Freeform 765">
                  <a:extLst>
                    <a:ext uri="{FF2B5EF4-FFF2-40B4-BE49-F238E27FC236}">
                      <a16:creationId xmlns:a16="http://schemas.microsoft.com/office/drawing/2014/main" id="{34426399-48C2-49F7-A382-CB9A747AEF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9" y="1175"/>
                  <a:ext cx="4" cy="4"/>
                </a:xfrm>
                <a:custGeom>
                  <a:avLst/>
                  <a:gdLst>
                    <a:gd name="T0" fmla="*/ 2 w 6"/>
                    <a:gd name="T1" fmla="*/ 1 h 6"/>
                    <a:gd name="T2" fmla="*/ 4 w 6"/>
                    <a:gd name="T3" fmla="*/ 6 h 6"/>
                    <a:gd name="T4" fmla="*/ 2 w 6"/>
                    <a:gd name="T5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6">
                      <a:moveTo>
                        <a:pt x="2" y="1"/>
                      </a:move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6" y="1"/>
                        <a:pt x="3" y="0"/>
                        <a:pt x="2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3" name="Freeform 766">
                  <a:extLst>
                    <a:ext uri="{FF2B5EF4-FFF2-40B4-BE49-F238E27FC236}">
                      <a16:creationId xmlns:a16="http://schemas.microsoft.com/office/drawing/2014/main" id="{C6D16C6B-FEAD-4C6F-BA45-C9DD6E3C92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53" y="1175"/>
                  <a:ext cx="5" cy="7"/>
                </a:xfrm>
                <a:custGeom>
                  <a:avLst/>
                  <a:gdLst>
                    <a:gd name="T0" fmla="*/ 3 w 8"/>
                    <a:gd name="T1" fmla="*/ 11 h 11"/>
                    <a:gd name="T2" fmla="*/ 8 w 8"/>
                    <a:gd name="T3" fmla="*/ 8 h 11"/>
                    <a:gd name="T4" fmla="*/ 2 w 8"/>
                    <a:gd name="T5" fmla="*/ 1 h 11"/>
                    <a:gd name="T6" fmla="*/ 3 w 8"/>
                    <a:gd name="T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1">
                      <a:moveTo>
                        <a:pt x="3" y="11"/>
                      </a:moveTo>
                      <a:cubicBezTo>
                        <a:pt x="5" y="11"/>
                        <a:pt x="8" y="11"/>
                        <a:pt x="8" y="8"/>
                      </a:cubicBezTo>
                      <a:cubicBezTo>
                        <a:pt x="8" y="6"/>
                        <a:pt x="7" y="0"/>
                        <a:pt x="2" y="1"/>
                      </a:cubicBezTo>
                      <a:cubicBezTo>
                        <a:pt x="0" y="4"/>
                        <a:pt x="0" y="8"/>
                        <a:pt x="3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1" name="Group 968">
                <a:extLst>
                  <a:ext uri="{FF2B5EF4-FFF2-40B4-BE49-F238E27FC236}">
                    <a16:creationId xmlns:a16="http://schemas.microsoft.com/office/drawing/2014/main" id="{F0FC0751-7F7E-446E-8587-360AF660B9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602663" y="1287463"/>
                <a:ext cx="2459038" cy="1905000"/>
                <a:chOff x="-5419" y="811"/>
                <a:chExt cx="1549" cy="1200"/>
              </a:xfrm>
              <a:grpFill/>
            </p:grpSpPr>
            <p:sp>
              <p:nvSpPr>
                <p:cNvPr id="204" name="Freeform 768">
                  <a:extLst>
                    <a:ext uri="{FF2B5EF4-FFF2-40B4-BE49-F238E27FC236}">
                      <a16:creationId xmlns:a16="http://schemas.microsoft.com/office/drawing/2014/main" id="{365BD5AB-B336-41EE-8075-A31670F34E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6" y="1177"/>
                  <a:ext cx="8" cy="12"/>
                </a:xfrm>
                <a:custGeom>
                  <a:avLst/>
                  <a:gdLst>
                    <a:gd name="T0" fmla="*/ 7 w 13"/>
                    <a:gd name="T1" fmla="*/ 0 h 19"/>
                    <a:gd name="T2" fmla="*/ 0 w 13"/>
                    <a:gd name="T3" fmla="*/ 10 h 19"/>
                    <a:gd name="T4" fmla="*/ 8 w 13"/>
                    <a:gd name="T5" fmla="*/ 12 h 19"/>
                    <a:gd name="T6" fmla="*/ 7 w 13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19">
                      <a:moveTo>
                        <a:pt x="7" y="0"/>
                      </a:moveTo>
                      <a:cubicBezTo>
                        <a:pt x="4" y="3"/>
                        <a:pt x="2" y="7"/>
                        <a:pt x="0" y="10"/>
                      </a:cubicBezTo>
                      <a:cubicBezTo>
                        <a:pt x="3" y="11"/>
                        <a:pt x="5" y="19"/>
                        <a:pt x="8" y="12"/>
                      </a:cubicBezTo>
                      <a:cubicBezTo>
                        <a:pt x="9" y="9"/>
                        <a:pt x="13" y="2"/>
                        <a:pt x="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769">
                  <a:extLst>
                    <a:ext uri="{FF2B5EF4-FFF2-40B4-BE49-F238E27FC236}">
                      <a16:creationId xmlns:a16="http://schemas.microsoft.com/office/drawing/2014/main" id="{F8CA1344-1355-4DEB-BCAB-064F10F27E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08" y="1025"/>
                  <a:ext cx="4" cy="4"/>
                </a:xfrm>
                <a:custGeom>
                  <a:avLst/>
                  <a:gdLst>
                    <a:gd name="T0" fmla="*/ 7 w 7"/>
                    <a:gd name="T1" fmla="*/ 3 h 6"/>
                    <a:gd name="T2" fmla="*/ 1 w 7"/>
                    <a:gd name="T3" fmla="*/ 0 h 6"/>
                    <a:gd name="T4" fmla="*/ 0 w 7"/>
                    <a:gd name="T5" fmla="*/ 5 h 6"/>
                    <a:gd name="T6" fmla="*/ 7 w 7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6">
                      <a:moveTo>
                        <a:pt x="7" y="3"/>
                      </a:moveTo>
                      <a:cubicBezTo>
                        <a:pt x="7" y="1"/>
                        <a:pt x="3" y="1"/>
                        <a:pt x="1" y="0"/>
                      </a:cubicBezTo>
                      <a:cubicBezTo>
                        <a:pt x="0" y="1"/>
                        <a:pt x="1" y="3"/>
                        <a:pt x="0" y="5"/>
                      </a:cubicBezTo>
                      <a:cubicBezTo>
                        <a:pt x="3" y="6"/>
                        <a:pt x="5" y="6"/>
                        <a:pt x="7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770">
                  <a:extLst>
                    <a:ext uri="{FF2B5EF4-FFF2-40B4-BE49-F238E27FC236}">
                      <a16:creationId xmlns:a16="http://schemas.microsoft.com/office/drawing/2014/main" id="{979D3CB2-BF5D-4CC2-A14A-2505DC5526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39" y="1006"/>
                  <a:ext cx="341" cy="232"/>
                </a:xfrm>
                <a:custGeom>
                  <a:avLst/>
                  <a:gdLst>
                    <a:gd name="T0" fmla="*/ 518 w 548"/>
                    <a:gd name="T1" fmla="*/ 316 h 373"/>
                    <a:gd name="T2" fmla="*/ 498 w 548"/>
                    <a:gd name="T3" fmla="*/ 312 h 373"/>
                    <a:gd name="T4" fmla="*/ 470 w 548"/>
                    <a:gd name="T5" fmla="*/ 306 h 373"/>
                    <a:gd name="T6" fmla="*/ 431 w 548"/>
                    <a:gd name="T7" fmla="*/ 297 h 373"/>
                    <a:gd name="T8" fmla="*/ 410 w 548"/>
                    <a:gd name="T9" fmla="*/ 276 h 373"/>
                    <a:gd name="T10" fmla="*/ 424 w 548"/>
                    <a:gd name="T11" fmla="*/ 275 h 373"/>
                    <a:gd name="T12" fmla="*/ 442 w 548"/>
                    <a:gd name="T13" fmla="*/ 279 h 373"/>
                    <a:gd name="T14" fmla="*/ 438 w 548"/>
                    <a:gd name="T15" fmla="*/ 274 h 373"/>
                    <a:gd name="T16" fmla="*/ 408 w 548"/>
                    <a:gd name="T17" fmla="*/ 239 h 373"/>
                    <a:gd name="T18" fmla="*/ 346 w 548"/>
                    <a:gd name="T19" fmla="*/ 192 h 373"/>
                    <a:gd name="T20" fmla="*/ 316 w 548"/>
                    <a:gd name="T21" fmla="*/ 150 h 373"/>
                    <a:gd name="T22" fmla="*/ 287 w 548"/>
                    <a:gd name="T23" fmla="*/ 169 h 373"/>
                    <a:gd name="T24" fmla="*/ 287 w 548"/>
                    <a:gd name="T25" fmla="*/ 150 h 373"/>
                    <a:gd name="T26" fmla="*/ 290 w 548"/>
                    <a:gd name="T27" fmla="*/ 122 h 373"/>
                    <a:gd name="T28" fmla="*/ 282 w 548"/>
                    <a:gd name="T29" fmla="*/ 129 h 373"/>
                    <a:gd name="T30" fmla="*/ 262 w 548"/>
                    <a:gd name="T31" fmla="*/ 149 h 373"/>
                    <a:gd name="T32" fmla="*/ 250 w 548"/>
                    <a:gd name="T33" fmla="*/ 139 h 373"/>
                    <a:gd name="T34" fmla="*/ 249 w 548"/>
                    <a:gd name="T35" fmla="*/ 86 h 373"/>
                    <a:gd name="T36" fmla="*/ 242 w 548"/>
                    <a:gd name="T37" fmla="*/ 98 h 373"/>
                    <a:gd name="T38" fmla="*/ 212 w 548"/>
                    <a:gd name="T39" fmla="*/ 113 h 373"/>
                    <a:gd name="T40" fmla="*/ 215 w 548"/>
                    <a:gd name="T41" fmla="*/ 102 h 373"/>
                    <a:gd name="T42" fmla="*/ 173 w 548"/>
                    <a:gd name="T43" fmla="*/ 109 h 373"/>
                    <a:gd name="T44" fmla="*/ 149 w 548"/>
                    <a:gd name="T45" fmla="*/ 104 h 373"/>
                    <a:gd name="T46" fmla="*/ 177 w 548"/>
                    <a:gd name="T47" fmla="*/ 104 h 373"/>
                    <a:gd name="T48" fmla="*/ 200 w 548"/>
                    <a:gd name="T49" fmla="*/ 89 h 373"/>
                    <a:gd name="T50" fmla="*/ 182 w 548"/>
                    <a:gd name="T51" fmla="*/ 86 h 373"/>
                    <a:gd name="T52" fmla="*/ 163 w 548"/>
                    <a:gd name="T53" fmla="*/ 80 h 373"/>
                    <a:gd name="T54" fmla="*/ 140 w 548"/>
                    <a:gd name="T55" fmla="*/ 90 h 373"/>
                    <a:gd name="T56" fmla="*/ 134 w 548"/>
                    <a:gd name="T57" fmla="*/ 69 h 373"/>
                    <a:gd name="T58" fmla="*/ 122 w 548"/>
                    <a:gd name="T59" fmla="*/ 69 h 373"/>
                    <a:gd name="T60" fmla="*/ 97 w 548"/>
                    <a:gd name="T61" fmla="*/ 70 h 373"/>
                    <a:gd name="T62" fmla="*/ 86 w 548"/>
                    <a:gd name="T63" fmla="*/ 86 h 373"/>
                    <a:gd name="T64" fmla="*/ 64 w 548"/>
                    <a:gd name="T65" fmla="*/ 77 h 373"/>
                    <a:gd name="T66" fmla="*/ 27 w 548"/>
                    <a:gd name="T67" fmla="*/ 0 h 373"/>
                    <a:gd name="T68" fmla="*/ 27 w 548"/>
                    <a:gd name="T69" fmla="*/ 3 h 373"/>
                    <a:gd name="T70" fmla="*/ 35 w 548"/>
                    <a:gd name="T71" fmla="*/ 78 h 373"/>
                    <a:gd name="T72" fmla="*/ 156 w 548"/>
                    <a:gd name="T73" fmla="*/ 106 h 373"/>
                    <a:gd name="T74" fmla="*/ 304 w 548"/>
                    <a:gd name="T75" fmla="*/ 261 h 373"/>
                    <a:gd name="T76" fmla="*/ 534 w 548"/>
                    <a:gd name="T77" fmla="*/ 372 h 373"/>
                    <a:gd name="T78" fmla="*/ 537 w 548"/>
                    <a:gd name="T79" fmla="*/ 351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48" h="373">
                      <a:moveTo>
                        <a:pt x="529" y="323"/>
                      </a:moveTo>
                      <a:cubicBezTo>
                        <a:pt x="527" y="320"/>
                        <a:pt x="523" y="311"/>
                        <a:pt x="518" y="316"/>
                      </a:cubicBezTo>
                      <a:cubicBezTo>
                        <a:pt x="515" y="315"/>
                        <a:pt x="515" y="312"/>
                        <a:pt x="515" y="310"/>
                      </a:cubicBezTo>
                      <a:cubicBezTo>
                        <a:pt x="510" y="299"/>
                        <a:pt x="504" y="311"/>
                        <a:pt x="498" y="312"/>
                      </a:cubicBezTo>
                      <a:cubicBezTo>
                        <a:pt x="494" y="312"/>
                        <a:pt x="489" y="311"/>
                        <a:pt x="487" y="311"/>
                      </a:cubicBezTo>
                      <a:cubicBezTo>
                        <a:pt x="482" y="299"/>
                        <a:pt x="474" y="318"/>
                        <a:pt x="470" y="306"/>
                      </a:cubicBezTo>
                      <a:cubicBezTo>
                        <a:pt x="459" y="311"/>
                        <a:pt x="451" y="302"/>
                        <a:pt x="441" y="298"/>
                      </a:cubicBezTo>
                      <a:cubicBezTo>
                        <a:pt x="438" y="297"/>
                        <a:pt x="435" y="296"/>
                        <a:pt x="431" y="297"/>
                      </a:cubicBezTo>
                      <a:cubicBezTo>
                        <a:pt x="425" y="289"/>
                        <a:pt x="414" y="294"/>
                        <a:pt x="408" y="289"/>
                      </a:cubicBezTo>
                      <a:cubicBezTo>
                        <a:pt x="402" y="285"/>
                        <a:pt x="410" y="279"/>
                        <a:pt x="410" y="276"/>
                      </a:cubicBezTo>
                      <a:cubicBezTo>
                        <a:pt x="414" y="279"/>
                        <a:pt x="416" y="276"/>
                        <a:pt x="417" y="274"/>
                      </a:cubicBezTo>
                      <a:cubicBezTo>
                        <a:pt x="419" y="274"/>
                        <a:pt x="422" y="275"/>
                        <a:pt x="424" y="275"/>
                      </a:cubicBezTo>
                      <a:cubicBezTo>
                        <a:pt x="426" y="277"/>
                        <a:pt x="431" y="279"/>
                        <a:pt x="435" y="278"/>
                      </a:cubicBezTo>
                      <a:cubicBezTo>
                        <a:pt x="442" y="279"/>
                        <a:pt x="442" y="279"/>
                        <a:pt x="442" y="279"/>
                      </a:cubicBezTo>
                      <a:cubicBezTo>
                        <a:pt x="439" y="278"/>
                        <a:pt x="437" y="278"/>
                        <a:pt x="435" y="278"/>
                      </a:cubicBezTo>
                      <a:cubicBezTo>
                        <a:pt x="436" y="277"/>
                        <a:pt x="437" y="276"/>
                        <a:pt x="438" y="274"/>
                      </a:cubicBezTo>
                      <a:cubicBezTo>
                        <a:pt x="439" y="261"/>
                        <a:pt x="428" y="247"/>
                        <a:pt x="420" y="236"/>
                      </a:cubicBezTo>
                      <a:cubicBezTo>
                        <a:pt x="416" y="242"/>
                        <a:pt x="409" y="228"/>
                        <a:pt x="408" y="239"/>
                      </a:cubicBezTo>
                      <a:cubicBezTo>
                        <a:pt x="399" y="225"/>
                        <a:pt x="383" y="231"/>
                        <a:pt x="373" y="219"/>
                      </a:cubicBezTo>
                      <a:cubicBezTo>
                        <a:pt x="367" y="207"/>
                        <a:pt x="358" y="200"/>
                        <a:pt x="346" y="192"/>
                      </a:cubicBezTo>
                      <a:cubicBezTo>
                        <a:pt x="340" y="183"/>
                        <a:pt x="341" y="173"/>
                        <a:pt x="335" y="164"/>
                      </a:cubicBezTo>
                      <a:cubicBezTo>
                        <a:pt x="329" y="158"/>
                        <a:pt x="322" y="153"/>
                        <a:pt x="316" y="150"/>
                      </a:cubicBezTo>
                      <a:cubicBezTo>
                        <a:pt x="308" y="150"/>
                        <a:pt x="308" y="150"/>
                        <a:pt x="308" y="150"/>
                      </a:cubicBezTo>
                      <a:cubicBezTo>
                        <a:pt x="298" y="154"/>
                        <a:pt x="297" y="166"/>
                        <a:pt x="287" y="169"/>
                      </a:cubicBezTo>
                      <a:cubicBezTo>
                        <a:pt x="284" y="165"/>
                        <a:pt x="278" y="170"/>
                        <a:pt x="275" y="163"/>
                      </a:cubicBezTo>
                      <a:cubicBezTo>
                        <a:pt x="277" y="157"/>
                        <a:pt x="283" y="155"/>
                        <a:pt x="287" y="150"/>
                      </a:cubicBezTo>
                      <a:cubicBezTo>
                        <a:pt x="283" y="144"/>
                        <a:pt x="287" y="140"/>
                        <a:pt x="292" y="135"/>
                      </a:cubicBezTo>
                      <a:cubicBezTo>
                        <a:pt x="295" y="131"/>
                        <a:pt x="296" y="124"/>
                        <a:pt x="290" y="122"/>
                      </a:cubicBezTo>
                      <a:cubicBezTo>
                        <a:pt x="288" y="129"/>
                        <a:pt x="283" y="124"/>
                        <a:pt x="275" y="127"/>
                      </a:cubicBezTo>
                      <a:cubicBezTo>
                        <a:pt x="275" y="132"/>
                        <a:pt x="279" y="129"/>
                        <a:pt x="282" y="129"/>
                      </a:cubicBezTo>
                      <a:cubicBezTo>
                        <a:pt x="285" y="133"/>
                        <a:pt x="276" y="136"/>
                        <a:pt x="275" y="138"/>
                      </a:cubicBezTo>
                      <a:cubicBezTo>
                        <a:pt x="268" y="131"/>
                        <a:pt x="267" y="145"/>
                        <a:pt x="262" y="149"/>
                      </a:cubicBezTo>
                      <a:cubicBezTo>
                        <a:pt x="259" y="153"/>
                        <a:pt x="263" y="156"/>
                        <a:pt x="260" y="159"/>
                      </a:cubicBezTo>
                      <a:cubicBezTo>
                        <a:pt x="253" y="155"/>
                        <a:pt x="253" y="145"/>
                        <a:pt x="250" y="139"/>
                      </a:cubicBezTo>
                      <a:cubicBezTo>
                        <a:pt x="251" y="133"/>
                        <a:pt x="249" y="125"/>
                        <a:pt x="252" y="117"/>
                      </a:cubicBezTo>
                      <a:cubicBezTo>
                        <a:pt x="250" y="106"/>
                        <a:pt x="252" y="95"/>
                        <a:pt x="249" y="86"/>
                      </a:cubicBezTo>
                      <a:cubicBezTo>
                        <a:pt x="251" y="83"/>
                        <a:pt x="245" y="80"/>
                        <a:pt x="243" y="83"/>
                      </a:cubicBezTo>
                      <a:cubicBezTo>
                        <a:pt x="242" y="87"/>
                        <a:pt x="243" y="92"/>
                        <a:pt x="242" y="98"/>
                      </a:cubicBezTo>
                      <a:cubicBezTo>
                        <a:pt x="238" y="92"/>
                        <a:pt x="235" y="105"/>
                        <a:pt x="230" y="97"/>
                      </a:cubicBezTo>
                      <a:cubicBezTo>
                        <a:pt x="226" y="104"/>
                        <a:pt x="221" y="112"/>
                        <a:pt x="212" y="113"/>
                      </a:cubicBezTo>
                      <a:cubicBezTo>
                        <a:pt x="201" y="114"/>
                        <a:pt x="215" y="105"/>
                        <a:pt x="217" y="104"/>
                      </a:cubicBezTo>
                      <a:cubicBezTo>
                        <a:pt x="218" y="103"/>
                        <a:pt x="217" y="102"/>
                        <a:pt x="215" y="102"/>
                      </a:cubicBezTo>
                      <a:cubicBezTo>
                        <a:pt x="206" y="104"/>
                        <a:pt x="196" y="107"/>
                        <a:pt x="188" y="109"/>
                      </a:cubicBezTo>
                      <a:cubicBezTo>
                        <a:pt x="182" y="110"/>
                        <a:pt x="177" y="109"/>
                        <a:pt x="173" y="109"/>
                      </a:cubicBezTo>
                      <a:cubicBezTo>
                        <a:pt x="171" y="107"/>
                        <a:pt x="167" y="106"/>
                        <a:pt x="164" y="106"/>
                      </a:cubicBezTo>
                      <a:cubicBezTo>
                        <a:pt x="159" y="104"/>
                        <a:pt x="154" y="105"/>
                        <a:pt x="149" y="104"/>
                      </a:cubicBezTo>
                      <a:cubicBezTo>
                        <a:pt x="152" y="103"/>
                        <a:pt x="152" y="101"/>
                        <a:pt x="155" y="98"/>
                      </a:cubicBezTo>
                      <a:cubicBezTo>
                        <a:pt x="162" y="98"/>
                        <a:pt x="171" y="101"/>
                        <a:pt x="177" y="104"/>
                      </a:cubicBezTo>
                      <a:cubicBezTo>
                        <a:pt x="189" y="99"/>
                        <a:pt x="201" y="97"/>
                        <a:pt x="212" y="92"/>
                      </a:cubicBezTo>
                      <a:cubicBezTo>
                        <a:pt x="212" y="83"/>
                        <a:pt x="205" y="89"/>
                        <a:pt x="200" y="89"/>
                      </a:cubicBezTo>
                      <a:cubicBezTo>
                        <a:pt x="199" y="87"/>
                        <a:pt x="199" y="84"/>
                        <a:pt x="196" y="82"/>
                      </a:cubicBezTo>
                      <a:cubicBezTo>
                        <a:pt x="192" y="83"/>
                        <a:pt x="187" y="87"/>
                        <a:pt x="182" y="86"/>
                      </a:cubicBezTo>
                      <a:cubicBezTo>
                        <a:pt x="182" y="79"/>
                        <a:pt x="176" y="83"/>
                        <a:pt x="172" y="82"/>
                      </a:cubicBezTo>
                      <a:cubicBezTo>
                        <a:pt x="169" y="81"/>
                        <a:pt x="166" y="80"/>
                        <a:pt x="163" y="80"/>
                      </a:cubicBezTo>
                      <a:cubicBezTo>
                        <a:pt x="159" y="78"/>
                        <a:pt x="158" y="85"/>
                        <a:pt x="155" y="83"/>
                      </a:cubicBezTo>
                      <a:cubicBezTo>
                        <a:pt x="146" y="73"/>
                        <a:pt x="148" y="91"/>
                        <a:pt x="140" y="90"/>
                      </a:cubicBezTo>
                      <a:cubicBezTo>
                        <a:pt x="134" y="85"/>
                        <a:pt x="128" y="85"/>
                        <a:pt x="123" y="83"/>
                      </a:cubicBezTo>
                      <a:cubicBezTo>
                        <a:pt x="125" y="76"/>
                        <a:pt x="133" y="76"/>
                        <a:pt x="134" y="69"/>
                      </a:cubicBezTo>
                      <a:cubicBezTo>
                        <a:pt x="132" y="68"/>
                        <a:pt x="130" y="66"/>
                        <a:pt x="127" y="65"/>
                      </a:cubicBezTo>
                      <a:cubicBezTo>
                        <a:pt x="125" y="64"/>
                        <a:pt x="125" y="68"/>
                        <a:pt x="122" y="69"/>
                      </a:cubicBezTo>
                      <a:cubicBezTo>
                        <a:pt x="118" y="67"/>
                        <a:pt x="113" y="65"/>
                        <a:pt x="110" y="64"/>
                      </a:cubicBezTo>
                      <a:cubicBezTo>
                        <a:pt x="105" y="66"/>
                        <a:pt x="102" y="68"/>
                        <a:pt x="97" y="70"/>
                      </a:cubicBezTo>
                      <a:cubicBezTo>
                        <a:pt x="97" y="69"/>
                        <a:pt x="94" y="66"/>
                        <a:pt x="91" y="69"/>
                      </a:cubicBezTo>
                      <a:cubicBezTo>
                        <a:pt x="89" y="75"/>
                        <a:pt x="80" y="78"/>
                        <a:pt x="86" y="86"/>
                      </a:cubicBezTo>
                      <a:cubicBezTo>
                        <a:pt x="82" y="103"/>
                        <a:pt x="76" y="82"/>
                        <a:pt x="71" y="80"/>
                      </a:cubicBezTo>
                      <a:cubicBezTo>
                        <a:pt x="68" y="78"/>
                        <a:pt x="65" y="77"/>
                        <a:pt x="64" y="77"/>
                      </a:cubicBezTo>
                      <a:cubicBezTo>
                        <a:pt x="58" y="67"/>
                        <a:pt x="56" y="51"/>
                        <a:pt x="44" y="46"/>
                      </a:cubicBezTo>
                      <a:cubicBezTo>
                        <a:pt x="39" y="32"/>
                        <a:pt x="31" y="15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35" y="78"/>
                        <a:pt x="35" y="78"/>
                        <a:pt x="35" y="78"/>
                      </a:cubicBezTo>
                      <a:cubicBezTo>
                        <a:pt x="35" y="78"/>
                        <a:pt x="46" y="93"/>
                        <a:pt x="78" y="92"/>
                      </a:cubicBezTo>
                      <a:cubicBezTo>
                        <a:pt x="156" y="106"/>
                        <a:pt x="156" y="106"/>
                        <a:pt x="156" y="106"/>
                      </a:cubicBezTo>
                      <a:cubicBezTo>
                        <a:pt x="156" y="106"/>
                        <a:pt x="213" y="115"/>
                        <a:pt x="225" y="161"/>
                      </a:cubicBezTo>
                      <a:cubicBezTo>
                        <a:pt x="225" y="161"/>
                        <a:pt x="273" y="238"/>
                        <a:pt x="304" y="261"/>
                      </a:cubicBezTo>
                      <a:cubicBezTo>
                        <a:pt x="304" y="261"/>
                        <a:pt x="368" y="316"/>
                        <a:pt x="432" y="337"/>
                      </a:cubicBezTo>
                      <a:cubicBezTo>
                        <a:pt x="432" y="337"/>
                        <a:pt x="521" y="373"/>
                        <a:pt x="534" y="372"/>
                      </a:cubicBezTo>
                      <a:cubicBezTo>
                        <a:pt x="532" y="366"/>
                        <a:pt x="534" y="359"/>
                        <a:pt x="529" y="355"/>
                      </a:cubicBezTo>
                      <a:cubicBezTo>
                        <a:pt x="529" y="347"/>
                        <a:pt x="535" y="357"/>
                        <a:pt x="537" y="351"/>
                      </a:cubicBezTo>
                      <a:cubicBezTo>
                        <a:pt x="548" y="341"/>
                        <a:pt x="533" y="332"/>
                        <a:pt x="529" y="3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771">
                  <a:extLst>
                    <a:ext uri="{FF2B5EF4-FFF2-40B4-BE49-F238E27FC236}">
                      <a16:creationId xmlns:a16="http://schemas.microsoft.com/office/drawing/2014/main" id="{9BA20C1A-D3C8-4268-9A95-791D4C2491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62" y="1089"/>
                  <a:ext cx="72" cy="83"/>
                </a:xfrm>
                <a:custGeom>
                  <a:avLst/>
                  <a:gdLst>
                    <a:gd name="T0" fmla="*/ 106 w 116"/>
                    <a:gd name="T1" fmla="*/ 133 h 133"/>
                    <a:gd name="T2" fmla="*/ 100 w 116"/>
                    <a:gd name="T3" fmla="*/ 128 h 133"/>
                    <a:gd name="T4" fmla="*/ 112 w 116"/>
                    <a:gd name="T5" fmla="*/ 123 h 133"/>
                    <a:gd name="T6" fmla="*/ 104 w 116"/>
                    <a:gd name="T7" fmla="*/ 113 h 133"/>
                    <a:gd name="T8" fmla="*/ 89 w 116"/>
                    <a:gd name="T9" fmla="*/ 119 h 133"/>
                    <a:gd name="T10" fmla="*/ 77 w 116"/>
                    <a:gd name="T11" fmla="*/ 111 h 133"/>
                    <a:gd name="T12" fmla="*/ 81 w 116"/>
                    <a:gd name="T13" fmla="*/ 101 h 133"/>
                    <a:gd name="T14" fmla="*/ 80 w 116"/>
                    <a:gd name="T15" fmla="*/ 90 h 133"/>
                    <a:gd name="T16" fmla="*/ 85 w 116"/>
                    <a:gd name="T17" fmla="*/ 88 h 133"/>
                    <a:gd name="T18" fmla="*/ 85 w 116"/>
                    <a:gd name="T19" fmla="*/ 80 h 133"/>
                    <a:gd name="T20" fmla="*/ 72 w 116"/>
                    <a:gd name="T21" fmla="*/ 69 h 133"/>
                    <a:gd name="T22" fmla="*/ 70 w 116"/>
                    <a:gd name="T23" fmla="*/ 50 h 133"/>
                    <a:gd name="T24" fmla="*/ 50 w 116"/>
                    <a:gd name="T25" fmla="*/ 10 h 133"/>
                    <a:gd name="T26" fmla="*/ 46 w 116"/>
                    <a:gd name="T27" fmla="*/ 12 h 133"/>
                    <a:gd name="T28" fmla="*/ 37 w 116"/>
                    <a:gd name="T29" fmla="*/ 10 h 133"/>
                    <a:gd name="T30" fmla="*/ 26 w 116"/>
                    <a:gd name="T31" fmla="*/ 1 h 133"/>
                    <a:gd name="T32" fmla="*/ 26 w 116"/>
                    <a:gd name="T33" fmla="*/ 9 h 133"/>
                    <a:gd name="T34" fmla="*/ 19 w 116"/>
                    <a:gd name="T35" fmla="*/ 29 h 133"/>
                    <a:gd name="T36" fmla="*/ 10 w 116"/>
                    <a:gd name="T37" fmla="*/ 28 h 133"/>
                    <a:gd name="T38" fmla="*/ 5 w 116"/>
                    <a:gd name="T39" fmla="*/ 53 h 133"/>
                    <a:gd name="T40" fmla="*/ 16 w 116"/>
                    <a:gd name="T41" fmla="*/ 58 h 133"/>
                    <a:gd name="T42" fmla="*/ 14 w 116"/>
                    <a:gd name="T43" fmla="*/ 68 h 133"/>
                    <a:gd name="T44" fmla="*/ 7 w 116"/>
                    <a:gd name="T45" fmla="*/ 71 h 133"/>
                    <a:gd name="T46" fmla="*/ 4 w 116"/>
                    <a:gd name="T47" fmla="*/ 94 h 133"/>
                    <a:gd name="T48" fmla="*/ 24 w 116"/>
                    <a:gd name="T49" fmla="*/ 113 h 133"/>
                    <a:gd name="T50" fmla="*/ 31 w 116"/>
                    <a:gd name="T51" fmla="*/ 111 h 133"/>
                    <a:gd name="T52" fmla="*/ 34 w 116"/>
                    <a:gd name="T53" fmla="*/ 105 h 133"/>
                    <a:gd name="T54" fmla="*/ 37 w 116"/>
                    <a:gd name="T55" fmla="*/ 111 h 133"/>
                    <a:gd name="T56" fmla="*/ 46 w 116"/>
                    <a:gd name="T57" fmla="*/ 119 h 133"/>
                    <a:gd name="T58" fmla="*/ 60 w 116"/>
                    <a:gd name="T59" fmla="*/ 115 h 133"/>
                    <a:gd name="T60" fmla="*/ 56 w 116"/>
                    <a:gd name="T61" fmla="*/ 122 h 133"/>
                    <a:gd name="T62" fmla="*/ 44 w 116"/>
                    <a:gd name="T63" fmla="*/ 127 h 133"/>
                    <a:gd name="T64" fmla="*/ 43 w 116"/>
                    <a:gd name="T65" fmla="*/ 133 h 133"/>
                    <a:gd name="T66" fmla="*/ 106 w 116"/>
                    <a:gd name="T67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16" h="133">
                      <a:moveTo>
                        <a:pt x="106" y="133"/>
                      </a:moveTo>
                      <a:cubicBezTo>
                        <a:pt x="104" y="131"/>
                        <a:pt x="102" y="129"/>
                        <a:pt x="100" y="128"/>
                      </a:cubicBezTo>
                      <a:cubicBezTo>
                        <a:pt x="102" y="122"/>
                        <a:pt x="111" y="132"/>
                        <a:pt x="112" y="123"/>
                      </a:cubicBezTo>
                      <a:cubicBezTo>
                        <a:pt x="116" y="118"/>
                        <a:pt x="107" y="116"/>
                        <a:pt x="104" y="113"/>
                      </a:cubicBezTo>
                      <a:cubicBezTo>
                        <a:pt x="97" y="124"/>
                        <a:pt x="92" y="103"/>
                        <a:pt x="89" y="119"/>
                      </a:cubicBezTo>
                      <a:cubicBezTo>
                        <a:pt x="82" y="120"/>
                        <a:pt x="85" y="108"/>
                        <a:pt x="77" y="111"/>
                      </a:cubicBezTo>
                      <a:cubicBezTo>
                        <a:pt x="70" y="108"/>
                        <a:pt x="79" y="103"/>
                        <a:pt x="81" y="101"/>
                      </a:cubicBezTo>
                      <a:cubicBezTo>
                        <a:pt x="85" y="98"/>
                        <a:pt x="86" y="91"/>
                        <a:pt x="80" y="90"/>
                      </a:cubicBezTo>
                      <a:cubicBezTo>
                        <a:pt x="79" y="88"/>
                        <a:pt x="83" y="87"/>
                        <a:pt x="85" y="88"/>
                      </a:cubicBezTo>
                      <a:cubicBezTo>
                        <a:pt x="88" y="86"/>
                        <a:pt x="86" y="82"/>
                        <a:pt x="85" y="80"/>
                      </a:cubicBezTo>
                      <a:cubicBezTo>
                        <a:pt x="73" y="83"/>
                        <a:pt x="85" y="64"/>
                        <a:pt x="72" y="69"/>
                      </a:cubicBezTo>
                      <a:cubicBezTo>
                        <a:pt x="74" y="62"/>
                        <a:pt x="66" y="56"/>
                        <a:pt x="70" y="50"/>
                      </a:cubicBezTo>
                      <a:cubicBezTo>
                        <a:pt x="70" y="34"/>
                        <a:pt x="63" y="22"/>
                        <a:pt x="50" y="10"/>
                      </a:cubicBezTo>
                      <a:cubicBezTo>
                        <a:pt x="49" y="11"/>
                        <a:pt x="47" y="11"/>
                        <a:pt x="46" y="12"/>
                      </a:cubicBezTo>
                      <a:cubicBezTo>
                        <a:pt x="43" y="6"/>
                        <a:pt x="40" y="16"/>
                        <a:pt x="37" y="10"/>
                      </a:cubicBezTo>
                      <a:cubicBezTo>
                        <a:pt x="42" y="3"/>
                        <a:pt x="32" y="0"/>
                        <a:pt x="26" y="1"/>
                      </a:cubicBezTo>
                      <a:cubicBezTo>
                        <a:pt x="22" y="3"/>
                        <a:pt x="26" y="6"/>
                        <a:pt x="26" y="9"/>
                      </a:cubicBezTo>
                      <a:cubicBezTo>
                        <a:pt x="24" y="15"/>
                        <a:pt x="12" y="21"/>
                        <a:pt x="19" y="29"/>
                      </a:cubicBezTo>
                      <a:cubicBezTo>
                        <a:pt x="18" y="36"/>
                        <a:pt x="13" y="28"/>
                        <a:pt x="10" y="28"/>
                      </a:cubicBezTo>
                      <a:cubicBezTo>
                        <a:pt x="6" y="36"/>
                        <a:pt x="9" y="44"/>
                        <a:pt x="5" y="53"/>
                      </a:cubicBezTo>
                      <a:cubicBezTo>
                        <a:pt x="7" y="58"/>
                        <a:pt x="13" y="58"/>
                        <a:pt x="16" y="58"/>
                      </a:cubicBezTo>
                      <a:cubicBezTo>
                        <a:pt x="15" y="62"/>
                        <a:pt x="17" y="66"/>
                        <a:pt x="14" y="68"/>
                      </a:cubicBezTo>
                      <a:cubicBezTo>
                        <a:pt x="11" y="63"/>
                        <a:pt x="7" y="69"/>
                        <a:pt x="7" y="71"/>
                      </a:cubicBezTo>
                      <a:cubicBezTo>
                        <a:pt x="0" y="79"/>
                        <a:pt x="4" y="85"/>
                        <a:pt x="4" y="94"/>
                      </a:cubicBezTo>
                      <a:cubicBezTo>
                        <a:pt x="6" y="107"/>
                        <a:pt x="22" y="101"/>
                        <a:pt x="24" y="113"/>
                      </a:cubicBezTo>
                      <a:cubicBezTo>
                        <a:pt x="26" y="115"/>
                        <a:pt x="31" y="115"/>
                        <a:pt x="31" y="111"/>
                      </a:cubicBezTo>
                      <a:cubicBezTo>
                        <a:pt x="30" y="109"/>
                        <a:pt x="31" y="106"/>
                        <a:pt x="34" y="105"/>
                      </a:cubicBezTo>
                      <a:cubicBezTo>
                        <a:pt x="37" y="105"/>
                        <a:pt x="38" y="109"/>
                        <a:pt x="37" y="111"/>
                      </a:cubicBezTo>
                      <a:cubicBezTo>
                        <a:pt x="43" y="113"/>
                        <a:pt x="41" y="117"/>
                        <a:pt x="46" y="119"/>
                      </a:cubicBezTo>
                      <a:cubicBezTo>
                        <a:pt x="51" y="118"/>
                        <a:pt x="56" y="110"/>
                        <a:pt x="60" y="115"/>
                      </a:cubicBezTo>
                      <a:cubicBezTo>
                        <a:pt x="60" y="117"/>
                        <a:pt x="60" y="121"/>
                        <a:pt x="56" y="122"/>
                      </a:cubicBezTo>
                      <a:cubicBezTo>
                        <a:pt x="54" y="115"/>
                        <a:pt x="47" y="124"/>
                        <a:pt x="44" y="127"/>
                      </a:cubicBezTo>
                      <a:cubicBezTo>
                        <a:pt x="42" y="128"/>
                        <a:pt x="42" y="131"/>
                        <a:pt x="43" y="133"/>
                      </a:cubicBezTo>
                      <a:cubicBezTo>
                        <a:pt x="106" y="133"/>
                        <a:pt x="106" y="133"/>
                        <a:pt x="106" y="13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772">
                  <a:extLst>
                    <a:ext uri="{FF2B5EF4-FFF2-40B4-BE49-F238E27FC236}">
                      <a16:creationId xmlns:a16="http://schemas.microsoft.com/office/drawing/2014/main" id="{48C76FDB-E5C2-423D-93C1-F6C24D9D34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77" y="1164"/>
                  <a:ext cx="8" cy="8"/>
                </a:xfrm>
                <a:custGeom>
                  <a:avLst/>
                  <a:gdLst>
                    <a:gd name="T0" fmla="*/ 13 w 13"/>
                    <a:gd name="T1" fmla="*/ 13 h 13"/>
                    <a:gd name="T2" fmla="*/ 11 w 13"/>
                    <a:gd name="T3" fmla="*/ 9 h 13"/>
                    <a:gd name="T4" fmla="*/ 2 w 13"/>
                    <a:gd name="T5" fmla="*/ 4 h 13"/>
                    <a:gd name="T6" fmla="*/ 0 w 13"/>
                    <a:gd name="T7" fmla="*/ 13 h 13"/>
                    <a:gd name="T8" fmla="*/ 13 w 13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3">
                      <a:moveTo>
                        <a:pt x="13" y="13"/>
                      </a:moveTo>
                      <a:cubicBezTo>
                        <a:pt x="13" y="11"/>
                        <a:pt x="12" y="10"/>
                        <a:pt x="11" y="9"/>
                      </a:cubicBezTo>
                      <a:cubicBezTo>
                        <a:pt x="10" y="6"/>
                        <a:pt x="6" y="0"/>
                        <a:pt x="2" y="4"/>
                      </a:cubicBezTo>
                      <a:cubicBezTo>
                        <a:pt x="2" y="7"/>
                        <a:pt x="1" y="10"/>
                        <a:pt x="0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773">
                  <a:extLst>
                    <a:ext uri="{FF2B5EF4-FFF2-40B4-BE49-F238E27FC236}">
                      <a16:creationId xmlns:a16="http://schemas.microsoft.com/office/drawing/2014/main" id="{F9CB626F-4D89-44A4-8340-29B9BDE4A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37" y="1144"/>
                  <a:ext cx="53" cy="30"/>
                </a:xfrm>
                <a:custGeom>
                  <a:avLst/>
                  <a:gdLst>
                    <a:gd name="T0" fmla="*/ 86 w 86"/>
                    <a:gd name="T1" fmla="*/ 45 h 48"/>
                    <a:gd name="T2" fmla="*/ 86 w 86"/>
                    <a:gd name="T3" fmla="*/ 42 h 48"/>
                    <a:gd name="T4" fmla="*/ 73 w 86"/>
                    <a:gd name="T5" fmla="*/ 40 h 48"/>
                    <a:gd name="T6" fmla="*/ 78 w 86"/>
                    <a:gd name="T7" fmla="*/ 33 h 48"/>
                    <a:gd name="T8" fmla="*/ 84 w 86"/>
                    <a:gd name="T9" fmla="*/ 22 h 48"/>
                    <a:gd name="T10" fmla="*/ 64 w 86"/>
                    <a:gd name="T11" fmla="*/ 23 h 48"/>
                    <a:gd name="T12" fmla="*/ 58 w 86"/>
                    <a:gd name="T13" fmla="*/ 7 h 48"/>
                    <a:gd name="T14" fmla="*/ 36 w 86"/>
                    <a:gd name="T15" fmla="*/ 9 h 48"/>
                    <a:gd name="T16" fmla="*/ 4 w 86"/>
                    <a:gd name="T17" fmla="*/ 2 h 48"/>
                    <a:gd name="T18" fmla="*/ 6 w 86"/>
                    <a:gd name="T19" fmla="*/ 8 h 48"/>
                    <a:gd name="T20" fmla="*/ 4 w 86"/>
                    <a:gd name="T21" fmla="*/ 28 h 48"/>
                    <a:gd name="T22" fmla="*/ 13 w 86"/>
                    <a:gd name="T23" fmla="*/ 34 h 48"/>
                    <a:gd name="T24" fmla="*/ 16 w 86"/>
                    <a:gd name="T25" fmla="*/ 45 h 48"/>
                    <a:gd name="T26" fmla="*/ 86 w 86"/>
                    <a:gd name="T27" fmla="*/ 4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6" h="48">
                      <a:moveTo>
                        <a:pt x="86" y="45"/>
                      </a:moveTo>
                      <a:cubicBezTo>
                        <a:pt x="86" y="44"/>
                        <a:pt x="86" y="43"/>
                        <a:pt x="86" y="42"/>
                      </a:cubicBezTo>
                      <a:cubicBezTo>
                        <a:pt x="83" y="31"/>
                        <a:pt x="80" y="48"/>
                        <a:pt x="73" y="40"/>
                      </a:cubicBezTo>
                      <a:cubicBezTo>
                        <a:pt x="76" y="38"/>
                        <a:pt x="73" y="31"/>
                        <a:pt x="78" y="33"/>
                      </a:cubicBezTo>
                      <a:cubicBezTo>
                        <a:pt x="81" y="29"/>
                        <a:pt x="85" y="26"/>
                        <a:pt x="84" y="22"/>
                      </a:cubicBezTo>
                      <a:cubicBezTo>
                        <a:pt x="77" y="24"/>
                        <a:pt x="69" y="17"/>
                        <a:pt x="64" y="23"/>
                      </a:cubicBezTo>
                      <a:cubicBezTo>
                        <a:pt x="55" y="18"/>
                        <a:pt x="64" y="12"/>
                        <a:pt x="58" y="7"/>
                      </a:cubicBezTo>
                      <a:cubicBezTo>
                        <a:pt x="51" y="7"/>
                        <a:pt x="42" y="11"/>
                        <a:pt x="36" y="9"/>
                      </a:cubicBezTo>
                      <a:cubicBezTo>
                        <a:pt x="25" y="3"/>
                        <a:pt x="16" y="0"/>
                        <a:pt x="4" y="2"/>
                      </a:cubicBezTo>
                      <a:cubicBezTo>
                        <a:pt x="0" y="4"/>
                        <a:pt x="6" y="6"/>
                        <a:pt x="6" y="8"/>
                      </a:cubicBezTo>
                      <a:cubicBezTo>
                        <a:pt x="1" y="16"/>
                        <a:pt x="13" y="22"/>
                        <a:pt x="4" y="28"/>
                      </a:cubicBezTo>
                      <a:cubicBezTo>
                        <a:pt x="4" y="32"/>
                        <a:pt x="9" y="36"/>
                        <a:pt x="13" y="34"/>
                      </a:cubicBezTo>
                      <a:cubicBezTo>
                        <a:pt x="25" y="35"/>
                        <a:pt x="18" y="40"/>
                        <a:pt x="16" y="45"/>
                      </a:cubicBezTo>
                      <a:cubicBezTo>
                        <a:pt x="86" y="45"/>
                        <a:pt x="86" y="45"/>
                        <a:pt x="86" y="4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774">
                  <a:extLst>
                    <a:ext uri="{FF2B5EF4-FFF2-40B4-BE49-F238E27FC236}">
                      <a16:creationId xmlns:a16="http://schemas.microsoft.com/office/drawing/2014/main" id="{08822044-586E-44E5-890E-9CD595DDC2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06" y="1172"/>
                  <a:ext cx="334" cy="81"/>
                </a:xfrm>
                <a:custGeom>
                  <a:avLst/>
                  <a:gdLst>
                    <a:gd name="T0" fmla="*/ 277 w 537"/>
                    <a:gd name="T1" fmla="*/ 5 h 131"/>
                    <a:gd name="T2" fmla="*/ 280 w 537"/>
                    <a:gd name="T3" fmla="*/ 20 h 131"/>
                    <a:gd name="T4" fmla="*/ 286 w 537"/>
                    <a:gd name="T5" fmla="*/ 32 h 131"/>
                    <a:gd name="T6" fmla="*/ 279 w 537"/>
                    <a:gd name="T7" fmla="*/ 51 h 131"/>
                    <a:gd name="T8" fmla="*/ 253 w 537"/>
                    <a:gd name="T9" fmla="*/ 110 h 131"/>
                    <a:gd name="T10" fmla="*/ 248 w 537"/>
                    <a:gd name="T11" fmla="*/ 100 h 131"/>
                    <a:gd name="T12" fmla="*/ 236 w 537"/>
                    <a:gd name="T13" fmla="*/ 87 h 131"/>
                    <a:gd name="T14" fmla="*/ 244 w 537"/>
                    <a:gd name="T15" fmla="*/ 54 h 131"/>
                    <a:gd name="T16" fmla="*/ 233 w 537"/>
                    <a:gd name="T17" fmla="*/ 47 h 131"/>
                    <a:gd name="T18" fmla="*/ 212 w 537"/>
                    <a:gd name="T19" fmla="*/ 32 h 131"/>
                    <a:gd name="T20" fmla="*/ 206 w 537"/>
                    <a:gd name="T21" fmla="*/ 32 h 131"/>
                    <a:gd name="T22" fmla="*/ 192 w 537"/>
                    <a:gd name="T23" fmla="*/ 42 h 131"/>
                    <a:gd name="T24" fmla="*/ 198 w 537"/>
                    <a:gd name="T25" fmla="*/ 66 h 131"/>
                    <a:gd name="T26" fmla="*/ 221 w 537"/>
                    <a:gd name="T27" fmla="*/ 75 h 131"/>
                    <a:gd name="T28" fmla="*/ 193 w 537"/>
                    <a:gd name="T29" fmla="*/ 59 h 131"/>
                    <a:gd name="T30" fmla="*/ 188 w 537"/>
                    <a:gd name="T31" fmla="*/ 77 h 131"/>
                    <a:gd name="T32" fmla="*/ 143 w 537"/>
                    <a:gd name="T33" fmla="*/ 75 h 131"/>
                    <a:gd name="T34" fmla="*/ 135 w 537"/>
                    <a:gd name="T35" fmla="*/ 71 h 131"/>
                    <a:gd name="T36" fmla="*/ 105 w 537"/>
                    <a:gd name="T37" fmla="*/ 63 h 131"/>
                    <a:gd name="T38" fmla="*/ 81 w 537"/>
                    <a:gd name="T39" fmla="*/ 42 h 131"/>
                    <a:gd name="T40" fmla="*/ 67 w 537"/>
                    <a:gd name="T41" fmla="*/ 32 h 131"/>
                    <a:gd name="T42" fmla="*/ 69 w 537"/>
                    <a:gd name="T43" fmla="*/ 11 h 131"/>
                    <a:gd name="T44" fmla="*/ 26 w 537"/>
                    <a:gd name="T45" fmla="*/ 12 h 131"/>
                    <a:gd name="T46" fmla="*/ 9 w 537"/>
                    <a:gd name="T47" fmla="*/ 32 h 131"/>
                    <a:gd name="T48" fmla="*/ 18 w 537"/>
                    <a:gd name="T49" fmla="*/ 36 h 131"/>
                    <a:gd name="T50" fmla="*/ 22 w 537"/>
                    <a:gd name="T51" fmla="*/ 28 h 131"/>
                    <a:gd name="T52" fmla="*/ 44 w 537"/>
                    <a:gd name="T53" fmla="*/ 32 h 131"/>
                    <a:gd name="T54" fmla="*/ 47 w 537"/>
                    <a:gd name="T55" fmla="*/ 32 h 131"/>
                    <a:gd name="T56" fmla="*/ 62 w 537"/>
                    <a:gd name="T57" fmla="*/ 26 h 131"/>
                    <a:gd name="T58" fmla="*/ 47 w 537"/>
                    <a:gd name="T59" fmla="*/ 41 h 131"/>
                    <a:gd name="T60" fmla="*/ 21 w 537"/>
                    <a:gd name="T61" fmla="*/ 44 h 131"/>
                    <a:gd name="T62" fmla="*/ 22 w 537"/>
                    <a:gd name="T63" fmla="*/ 86 h 131"/>
                    <a:gd name="T64" fmla="*/ 13 w 537"/>
                    <a:gd name="T65" fmla="*/ 96 h 131"/>
                    <a:gd name="T66" fmla="*/ 8 w 537"/>
                    <a:gd name="T67" fmla="*/ 113 h 131"/>
                    <a:gd name="T68" fmla="*/ 437 w 537"/>
                    <a:gd name="T69" fmla="*/ 131 h 131"/>
                    <a:gd name="T70" fmla="*/ 458 w 537"/>
                    <a:gd name="T71" fmla="*/ 126 h 131"/>
                    <a:gd name="T72" fmla="*/ 482 w 537"/>
                    <a:gd name="T73" fmla="*/ 131 h 131"/>
                    <a:gd name="T74" fmla="*/ 490 w 537"/>
                    <a:gd name="T75" fmla="*/ 131 h 131"/>
                    <a:gd name="T76" fmla="*/ 483 w 537"/>
                    <a:gd name="T77" fmla="*/ 110 h 131"/>
                    <a:gd name="T78" fmla="*/ 483 w 537"/>
                    <a:gd name="T79" fmla="*/ 107 h 131"/>
                    <a:gd name="T80" fmla="*/ 498 w 537"/>
                    <a:gd name="T81" fmla="*/ 121 h 131"/>
                    <a:gd name="T82" fmla="*/ 522 w 537"/>
                    <a:gd name="T83" fmla="*/ 106 h 131"/>
                    <a:gd name="T84" fmla="*/ 530 w 537"/>
                    <a:gd name="T85" fmla="*/ 62 h 131"/>
                    <a:gd name="T86" fmla="*/ 510 w 537"/>
                    <a:gd name="T87" fmla="*/ 32 h 131"/>
                    <a:gd name="T88" fmla="*/ 502 w 537"/>
                    <a:gd name="T89" fmla="*/ 15 h 131"/>
                    <a:gd name="T90" fmla="*/ 518 w 537"/>
                    <a:gd name="T91" fmla="*/ 0 h 131"/>
                    <a:gd name="T92" fmla="*/ 450 w 537"/>
                    <a:gd name="T93" fmla="*/ 6 h 131"/>
                    <a:gd name="T94" fmla="*/ 440 w 537"/>
                    <a:gd name="T95" fmla="*/ 32 h 131"/>
                    <a:gd name="T96" fmla="*/ 430 w 537"/>
                    <a:gd name="T97" fmla="*/ 81 h 131"/>
                    <a:gd name="T98" fmla="*/ 417 w 537"/>
                    <a:gd name="T99" fmla="*/ 95 h 131"/>
                    <a:gd name="T100" fmla="*/ 400 w 537"/>
                    <a:gd name="T101" fmla="*/ 42 h 131"/>
                    <a:gd name="T102" fmla="*/ 381 w 537"/>
                    <a:gd name="T103" fmla="*/ 0 h 131"/>
                    <a:gd name="T104" fmla="*/ 365 w 537"/>
                    <a:gd name="T105" fmla="*/ 23 h 131"/>
                    <a:gd name="T106" fmla="*/ 357 w 537"/>
                    <a:gd name="T107" fmla="*/ 49 h 131"/>
                    <a:gd name="T108" fmla="*/ 350 w 537"/>
                    <a:gd name="T109" fmla="*/ 32 h 131"/>
                    <a:gd name="T110" fmla="*/ 337 w 537"/>
                    <a:gd name="T111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37" h="131">
                      <a:moveTo>
                        <a:pt x="274" y="0"/>
                      </a:moveTo>
                      <a:cubicBezTo>
                        <a:pt x="275" y="2"/>
                        <a:pt x="276" y="4"/>
                        <a:pt x="277" y="5"/>
                      </a:cubicBezTo>
                      <a:cubicBezTo>
                        <a:pt x="271" y="9"/>
                        <a:pt x="268" y="17"/>
                        <a:pt x="266" y="24"/>
                      </a:cubicBezTo>
                      <a:cubicBezTo>
                        <a:pt x="270" y="31"/>
                        <a:pt x="275" y="21"/>
                        <a:pt x="280" y="20"/>
                      </a:cubicBezTo>
                      <a:cubicBezTo>
                        <a:pt x="283" y="19"/>
                        <a:pt x="277" y="12"/>
                        <a:pt x="283" y="14"/>
                      </a:cubicBezTo>
                      <a:cubicBezTo>
                        <a:pt x="286" y="20"/>
                        <a:pt x="285" y="27"/>
                        <a:pt x="286" y="32"/>
                      </a:cubicBezTo>
                      <a:cubicBezTo>
                        <a:pt x="286" y="33"/>
                        <a:pt x="287" y="34"/>
                        <a:pt x="287" y="35"/>
                      </a:cubicBezTo>
                      <a:cubicBezTo>
                        <a:pt x="285" y="41"/>
                        <a:pt x="275" y="43"/>
                        <a:pt x="279" y="51"/>
                      </a:cubicBezTo>
                      <a:cubicBezTo>
                        <a:pt x="270" y="51"/>
                        <a:pt x="266" y="76"/>
                        <a:pt x="257" y="60"/>
                      </a:cubicBezTo>
                      <a:cubicBezTo>
                        <a:pt x="244" y="75"/>
                        <a:pt x="255" y="95"/>
                        <a:pt x="253" y="110"/>
                      </a:cubicBezTo>
                      <a:cubicBezTo>
                        <a:pt x="250" y="110"/>
                        <a:pt x="247" y="106"/>
                        <a:pt x="248" y="104"/>
                      </a:cubicBezTo>
                      <a:cubicBezTo>
                        <a:pt x="249" y="103"/>
                        <a:pt x="249" y="101"/>
                        <a:pt x="248" y="100"/>
                      </a:cubicBezTo>
                      <a:cubicBezTo>
                        <a:pt x="244" y="100"/>
                        <a:pt x="241" y="110"/>
                        <a:pt x="237" y="102"/>
                      </a:cubicBezTo>
                      <a:cubicBezTo>
                        <a:pt x="238" y="97"/>
                        <a:pt x="238" y="92"/>
                        <a:pt x="236" y="87"/>
                      </a:cubicBezTo>
                      <a:cubicBezTo>
                        <a:pt x="247" y="84"/>
                        <a:pt x="238" y="76"/>
                        <a:pt x="239" y="71"/>
                      </a:cubicBezTo>
                      <a:cubicBezTo>
                        <a:pt x="239" y="65"/>
                        <a:pt x="244" y="59"/>
                        <a:pt x="244" y="54"/>
                      </a:cubicBezTo>
                      <a:cubicBezTo>
                        <a:pt x="241" y="48"/>
                        <a:pt x="239" y="58"/>
                        <a:pt x="235" y="56"/>
                      </a:cubicBezTo>
                      <a:cubicBezTo>
                        <a:pt x="233" y="53"/>
                        <a:pt x="238" y="50"/>
                        <a:pt x="233" y="47"/>
                      </a:cubicBezTo>
                      <a:cubicBezTo>
                        <a:pt x="232" y="48"/>
                        <a:pt x="231" y="48"/>
                        <a:pt x="230" y="48"/>
                      </a:cubicBezTo>
                      <a:cubicBezTo>
                        <a:pt x="225" y="45"/>
                        <a:pt x="219" y="35"/>
                        <a:pt x="212" y="32"/>
                      </a:cubicBezTo>
                      <a:cubicBezTo>
                        <a:pt x="210" y="32"/>
                        <a:pt x="209" y="31"/>
                        <a:pt x="207" y="32"/>
                      </a:cubicBezTo>
                      <a:cubicBezTo>
                        <a:pt x="206" y="32"/>
                        <a:pt x="206" y="32"/>
                        <a:pt x="206" y="32"/>
                      </a:cubicBezTo>
                      <a:cubicBezTo>
                        <a:pt x="205" y="34"/>
                        <a:pt x="206" y="39"/>
                        <a:pt x="204" y="41"/>
                      </a:cubicBezTo>
                      <a:cubicBezTo>
                        <a:pt x="199" y="46"/>
                        <a:pt x="195" y="36"/>
                        <a:pt x="192" y="42"/>
                      </a:cubicBezTo>
                      <a:cubicBezTo>
                        <a:pt x="191" y="47"/>
                        <a:pt x="200" y="52"/>
                        <a:pt x="194" y="56"/>
                      </a:cubicBezTo>
                      <a:cubicBezTo>
                        <a:pt x="194" y="61"/>
                        <a:pt x="198" y="65"/>
                        <a:pt x="198" y="66"/>
                      </a:cubicBezTo>
                      <a:cubicBezTo>
                        <a:pt x="205" y="68"/>
                        <a:pt x="203" y="59"/>
                        <a:pt x="209" y="63"/>
                      </a:cubicBezTo>
                      <a:cubicBezTo>
                        <a:pt x="210" y="76"/>
                        <a:pt x="222" y="61"/>
                        <a:pt x="221" y="75"/>
                      </a:cubicBezTo>
                      <a:cubicBezTo>
                        <a:pt x="219" y="79"/>
                        <a:pt x="219" y="87"/>
                        <a:pt x="213" y="86"/>
                      </a:cubicBezTo>
                      <a:cubicBezTo>
                        <a:pt x="201" y="80"/>
                        <a:pt x="193" y="70"/>
                        <a:pt x="193" y="59"/>
                      </a:cubicBezTo>
                      <a:cubicBezTo>
                        <a:pt x="191" y="58"/>
                        <a:pt x="188" y="62"/>
                        <a:pt x="189" y="63"/>
                      </a:cubicBezTo>
                      <a:cubicBezTo>
                        <a:pt x="191" y="69"/>
                        <a:pt x="196" y="74"/>
                        <a:pt x="188" y="77"/>
                      </a:cubicBezTo>
                      <a:cubicBezTo>
                        <a:pt x="182" y="78"/>
                        <a:pt x="175" y="70"/>
                        <a:pt x="169" y="76"/>
                      </a:cubicBezTo>
                      <a:cubicBezTo>
                        <a:pt x="161" y="67"/>
                        <a:pt x="152" y="76"/>
                        <a:pt x="143" y="75"/>
                      </a:cubicBezTo>
                      <a:cubicBezTo>
                        <a:pt x="143" y="75"/>
                        <a:pt x="137" y="75"/>
                        <a:pt x="135" y="74"/>
                      </a:cubicBezTo>
                      <a:cubicBezTo>
                        <a:pt x="135" y="74"/>
                        <a:pt x="135" y="73"/>
                        <a:pt x="135" y="71"/>
                      </a:cubicBezTo>
                      <a:cubicBezTo>
                        <a:pt x="130" y="69"/>
                        <a:pt x="128" y="74"/>
                        <a:pt x="122" y="74"/>
                      </a:cubicBezTo>
                      <a:cubicBezTo>
                        <a:pt x="112" y="77"/>
                        <a:pt x="115" y="57"/>
                        <a:pt x="105" y="63"/>
                      </a:cubicBezTo>
                      <a:cubicBezTo>
                        <a:pt x="110" y="47"/>
                        <a:pt x="94" y="58"/>
                        <a:pt x="89" y="58"/>
                      </a:cubicBezTo>
                      <a:cubicBezTo>
                        <a:pt x="83" y="54"/>
                        <a:pt x="84" y="46"/>
                        <a:pt x="81" y="42"/>
                      </a:cubicBezTo>
                      <a:cubicBezTo>
                        <a:pt x="78" y="41"/>
                        <a:pt x="76" y="35"/>
                        <a:pt x="70" y="35"/>
                      </a:cubicBezTo>
                      <a:cubicBezTo>
                        <a:pt x="68" y="35"/>
                        <a:pt x="68" y="34"/>
                        <a:pt x="67" y="32"/>
                      </a:cubicBezTo>
                      <a:cubicBezTo>
                        <a:pt x="67" y="30"/>
                        <a:pt x="68" y="28"/>
                        <a:pt x="71" y="27"/>
                      </a:cubicBezTo>
                      <a:cubicBezTo>
                        <a:pt x="73" y="21"/>
                        <a:pt x="75" y="16"/>
                        <a:pt x="69" y="11"/>
                      </a:cubicBezTo>
                      <a:cubicBezTo>
                        <a:pt x="61" y="13"/>
                        <a:pt x="61" y="1"/>
                        <a:pt x="53" y="3"/>
                      </a:cubicBezTo>
                      <a:cubicBezTo>
                        <a:pt x="45" y="9"/>
                        <a:pt x="34" y="4"/>
                        <a:pt x="26" y="12"/>
                      </a:cubicBezTo>
                      <a:cubicBezTo>
                        <a:pt x="13" y="5"/>
                        <a:pt x="10" y="24"/>
                        <a:pt x="0" y="27"/>
                      </a:cubicBezTo>
                      <a:cubicBezTo>
                        <a:pt x="1" y="32"/>
                        <a:pt x="11" y="26"/>
                        <a:pt x="9" y="32"/>
                      </a:cubicBezTo>
                      <a:cubicBezTo>
                        <a:pt x="8" y="33"/>
                        <a:pt x="8" y="33"/>
                        <a:pt x="8" y="34"/>
                      </a:cubicBezTo>
                      <a:cubicBezTo>
                        <a:pt x="13" y="31"/>
                        <a:pt x="13" y="42"/>
                        <a:pt x="18" y="36"/>
                      </a:cubicBezTo>
                      <a:cubicBezTo>
                        <a:pt x="19" y="35"/>
                        <a:pt x="19" y="34"/>
                        <a:pt x="19" y="32"/>
                      </a:cubicBezTo>
                      <a:cubicBezTo>
                        <a:pt x="18" y="30"/>
                        <a:pt x="19" y="29"/>
                        <a:pt x="22" y="28"/>
                      </a:cubicBezTo>
                      <a:cubicBezTo>
                        <a:pt x="28" y="29"/>
                        <a:pt x="35" y="33"/>
                        <a:pt x="41" y="29"/>
                      </a:cubicBezTo>
                      <a:cubicBezTo>
                        <a:pt x="43" y="28"/>
                        <a:pt x="43" y="31"/>
                        <a:pt x="44" y="32"/>
                      </a:cubicBezTo>
                      <a:cubicBezTo>
                        <a:pt x="45" y="33"/>
                        <a:pt x="45" y="33"/>
                        <a:pt x="46" y="33"/>
                      </a:cubicBezTo>
                      <a:cubicBezTo>
                        <a:pt x="47" y="33"/>
                        <a:pt x="47" y="32"/>
                        <a:pt x="47" y="32"/>
                      </a:cubicBezTo>
                      <a:cubicBezTo>
                        <a:pt x="50" y="29"/>
                        <a:pt x="46" y="24"/>
                        <a:pt x="51" y="23"/>
                      </a:cubicBezTo>
                      <a:cubicBezTo>
                        <a:pt x="55" y="24"/>
                        <a:pt x="60" y="21"/>
                        <a:pt x="62" y="26"/>
                      </a:cubicBezTo>
                      <a:cubicBezTo>
                        <a:pt x="62" y="30"/>
                        <a:pt x="60" y="31"/>
                        <a:pt x="58" y="32"/>
                      </a:cubicBezTo>
                      <a:cubicBezTo>
                        <a:pt x="53" y="34"/>
                        <a:pt x="47" y="34"/>
                        <a:pt x="47" y="41"/>
                      </a:cubicBezTo>
                      <a:cubicBezTo>
                        <a:pt x="42" y="40"/>
                        <a:pt x="36" y="40"/>
                        <a:pt x="36" y="44"/>
                      </a:cubicBezTo>
                      <a:cubicBezTo>
                        <a:pt x="33" y="46"/>
                        <a:pt x="26" y="43"/>
                        <a:pt x="21" y="44"/>
                      </a:cubicBezTo>
                      <a:cubicBezTo>
                        <a:pt x="20" y="48"/>
                        <a:pt x="13" y="51"/>
                        <a:pt x="11" y="56"/>
                      </a:cubicBezTo>
                      <a:cubicBezTo>
                        <a:pt x="21" y="64"/>
                        <a:pt x="13" y="79"/>
                        <a:pt x="22" y="86"/>
                      </a:cubicBezTo>
                      <a:cubicBezTo>
                        <a:pt x="23" y="89"/>
                        <a:pt x="18" y="91"/>
                        <a:pt x="20" y="95"/>
                      </a:cubicBezTo>
                      <a:cubicBezTo>
                        <a:pt x="18" y="96"/>
                        <a:pt x="16" y="97"/>
                        <a:pt x="13" y="96"/>
                      </a:cubicBezTo>
                      <a:cubicBezTo>
                        <a:pt x="12" y="97"/>
                        <a:pt x="14" y="94"/>
                        <a:pt x="11" y="95"/>
                      </a:cubicBezTo>
                      <a:cubicBezTo>
                        <a:pt x="7" y="101"/>
                        <a:pt x="8" y="106"/>
                        <a:pt x="8" y="113"/>
                      </a:cubicBezTo>
                      <a:cubicBezTo>
                        <a:pt x="8" y="113"/>
                        <a:pt x="14" y="123"/>
                        <a:pt x="29" y="131"/>
                      </a:cubicBezTo>
                      <a:cubicBezTo>
                        <a:pt x="437" y="131"/>
                        <a:pt x="437" y="131"/>
                        <a:pt x="437" y="131"/>
                      </a:cubicBezTo>
                      <a:cubicBezTo>
                        <a:pt x="437" y="130"/>
                        <a:pt x="437" y="129"/>
                        <a:pt x="438" y="129"/>
                      </a:cubicBezTo>
                      <a:cubicBezTo>
                        <a:pt x="445" y="129"/>
                        <a:pt x="451" y="129"/>
                        <a:pt x="458" y="126"/>
                      </a:cubicBezTo>
                      <a:cubicBezTo>
                        <a:pt x="459" y="128"/>
                        <a:pt x="460" y="130"/>
                        <a:pt x="462" y="131"/>
                      </a:cubicBezTo>
                      <a:cubicBezTo>
                        <a:pt x="482" y="131"/>
                        <a:pt x="482" y="131"/>
                        <a:pt x="482" y="131"/>
                      </a:cubicBezTo>
                      <a:cubicBezTo>
                        <a:pt x="482" y="131"/>
                        <a:pt x="483" y="130"/>
                        <a:pt x="484" y="129"/>
                      </a:cubicBezTo>
                      <a:cubicBezTo>
                        <a:pt x="486" y="130"/>
                        <a:pt x="488" y="130"/>
                        <a:pt x="490" y="131"/>
                      </a:cubicBezTo>
                      <a:cubicBezTo>
                        <a:pt x="500" y="131"/>
                        <a:pt x="500" y="131"/>
                        <a:pt x="500" y="131"/>
                      </a:cubicBezTo>
                      <a:cubicBezTo>
                        <a:pt x="499" y="127"/>
                        <a:pt x="496" y="122"/>
                        <a:pt x="483" y="110"/>
                      </a:cubicBezTo>
                      <a:cubicBezTo>
                        <a:pt x="478" y="108"/>
                        <a:pt x="473" y="102"/>
                        <a:pt x="475" y="99"/>
                      </a:cubicBezTo>
                      <a:cubicBezTo>
                        <a:pt x="479" y="98"/>
                        <a:pt x="481" y="103"/>
                        <a:pt x="483" y="107"/>
                      </a:cubicBezTo>
                      <a:cubicBezTo>
                        <a:pt x="485" y="108"/>
                        <a:pt x="488" y="109"/>
                        <a:pt x="491" y="110"/>
                      </a:cubicBezTo>
                      <a:cubicBezTo>
                        <a:pt x="494" y="118"/>
                        <a:pt x="493" y="114"/>
                        <a:pt x="498" y="121"/>
                      </a:cubicBezTo>
                      <a:cubicBezTo>
                        <a:pt x="500" y="124"/>
                        <a:pt x="503" y="127"/>
                        <a:pt x="508" y="127"/>
                      </a:cubicBezTo>
                      <a:cubicBezTo>
                        <a:pt x="513" y="120"/>
                        <a:pt x="517" y="112"/>
                        <a:pt x="522" y="106"/>
                      </a:cubicBezTo>
                      <a:cubicBezTo>
                        <a:pt x="523" y="104"/>
                        <a:pt x="523" y="101"/>
                        <a:pt x="523" y="99"/>
                      </a:cubicBezTo>
                      <a:cubicBezTo>
                        <a:pt x="537" y="92"/>
                        <a:pt x="529" y="72"/>
                        <a:pt x="530" y="62"/>
                      </a:cubicBezTo>
                      <a:cubicBezTo>
                        <a:pt x="523" y="53"/>
                        <a:pt x="514" y="42"/>
                        <a:pt x="510" y="32"/>
                      </a:cubicBezTo>
                      <a:cubicBezTo>
                        <a:pt x="510" y="32"/>
                        <a:pt x="510" y="32"/>
                        <a:pt x="510" y="32"/>
                      </a:cubicBezTo>
                      <a:cubicBezTo>
                        <a:pt x="509" y="30"/>
                        <a:pt x="506" y="32"/>
                        <a:pt x="504" y="30"/>
                      </a:cubicBezTo>
                      <a:cubicBezTo>
                        <a:pt x="510" y="24"/>
                        <a:pt x="498" y="20"/>
                        <a:pt x="502" y="15"/>
                      </a:cubicBezTo>
                      <a:cubicBezTo>
                        <a:pt x="504" y="14"/>
                        <a:pt x="509" y="10"/>
                        <a:pt x="510" y="16"/>
                      </a:cubicBezTo>
                      <a:cubicBezTo>
                        <a:pt x="514" y="11"/>
                        <a:pt x="517" y="6"/>
                        <a:pt x="518" y="0"/>
                      </a:cubicBezTo>
                      <a:cubicBezTo>
                        <a:pt x="448" y="0"/>
                        <a:pt x="448" y="0"/>
                        <a:pt x="448" y="0"/>
                      </a:cubicBezTo>
                      <a:cubicBezTo>
                        <a:pt x="447" y="2"/>
                        <a:pt x="447" y="4"/>
                        <a:pt x="450" y="6"/>
                      </a:cubicBezTo>
                      <a:cubicBezTo>
                        <a:pt x="439" y="0"/>
                        <a:pt x="442" y="16"/>
                        <a:pt x="439" y="21"/>
                      </a:cubicBezTo>
                      <a:cubicBezTo>
                        <a:pt x="440" y="25"/>
                        <a:pt x="440" y="29"/>
                        <a:pt x="440" y="32"/>
                      </a:cubicBezTo>
                      <a:cubicBezTo>
                        <a:pt x="441" y="49"/>
                        <a:pt x="432" y="63"/>
                        <a:pt x="437" y="80"/>
                      </a:cubicBezTo>
                      <a:cubicBezTo>
                        <a:pt x="436" y="84"/>
                        <a:pt x="433" y="82"/>
                        <a:pt x="430" y="81"/>
                      </a:cubicBezTo>
                      <a:cubicBezTo>
                        <a:pt x="425" y="80"/>
                        <a:pt x="427" y="87"/>
                        <a:pt x="430" y="89"/>
                      </a:cubicBezTo>
                      <a:cubicBezTo>
                        <a:pt x="424" y="89"/>
                        <a:pt x="422" y="100"/>
                        <a:pt x="417" y="95"/>
                      </a:cubicBezTo>
                      <a:cubicBezTo>
                        <a:pt x="413" y="81"/>
                        <a:pt x="406" y="72"/>
                        <a:pt x="397" y="59"/>
                      </a:cubicBezTo>
                      <a:cubicBezTo>
                        <a:pt x="398" y="54"/>
                        <a:pt x="390" y="41"/>
                        <a:pt x="400" y="42"/>
                      </a:cubicBezTo>
                      <a:cubicBezTo>
                        <a:pt x="401" y="39"/>
                        <a:pt x="400" y="35"/>
                        <a:pt x="400" y="32"/>
                      </a:cubicBezTo>
                      <a:cubicBezTo>
                        <a:pt x="397" y="20"/>
                        <a:pt x="387" y="10"/>
                        <a:pt x="381" y="0"/>
                      </a:cubicBezTo>
                      <a:cubicBezTo>
                        <a:pt x="368" y="0"/>
                        <a:pt x="368" y="0"/>
                        <a:pt x="368" y="0"/>
                      </a:cubicBezTo>
                      <a:cubicBezTo>
                        <a:pt x="365" y="7"/>
                        <a:pt x="363" y="14"/>
                        <a:pt x="365" y="23"/>
                      </a:cubicBezTo>
                      <a:cubicBezTo>
                        <a:pt x="361" y="25"/>
                        <a:pt x="361" y="28"/>
                        <a:pt x="361" y="32"/>
                      </a:cubicBezTo>
                      <a:cubicBezTo>
                        <a:pt x="361" y="38"/>
                        <a:pt x="363" y="45"/>
                        <a:pt x="357" y="49"/>
                      </a:cubicBezTo>
                      <a:cubicBezTo>
                        <a:pt x="356" y="59"/>
                        <a:pt x="350" y="47"/>
                        <a:pt x="349" y="46"/>
                      </a:cubicBezTo>
                      <a:cubicBezTo>
                        <a:pt x="350" y="41"/>
                        <a:pt x="350" y="37"/>
                        <a:pt x="350" y="32"/>
                      </a:cubicBezTo>
                      <a:cubicBezTo>
                        <a:pt x="349" y="26"/>
                        <a:pt x="348" y="20"/>
                        <a:pt x="349" y="12"/>
                      </a:cubicBezTo>
                      <a:cubicBezTo>
                        <a:pt x="346" y="7"/>
                        <a:pt x="342" y="3"/>
                        <a:pt x="337" y="0"/>
                      </a:cubicBezTo>
                      <a:cubicBezTo>
                        <a:pt x="274" y="0"/>
                        <a:pt x="274" y="0"/>
                        <a:pt x="27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775">
                  <a:extLst>
                    <a:ext uri="{FF2B5EF4-FFF2-40B4-BE49-F238E27FC236}">
                      <a16:creationId xmlns:a16="http://schemas.microsoft.com/office/drawing/2014/main" id="{CF7BC54E-6EE3-423E-93A4-2DFB344FF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8" y="1253"/>
                  <a:ext cx="265" cy="164"/>
                </a:xfrm>
                <a:custGeom>
                  <a:avLst/>
                  <a:gdLst>
                    <a:gd name="T0" fmla="*/ 0 w 426"/>
                    <a:gd name="T1" fmla="*/ 0 h 264"/>
                    <a:gd name="T2" fmla="*/ 70 w 426"/>
                    <a:gd name="T3" fmla="*/ 10 h 264"/>
                    <a:gd name="T4" fmla="*/ 149 w 426"/>
                    <a:gd name="T5" fmla="*/ 11 h 264"/>
                    <a:gd name="T6" fmla="*/ 265 w 426"/>
                    <a:gd name="T7" fmla="*/ 122 h 264"/>
                    <a:gd name="T8" fmla="*/ 269 w 426"/>
                    <a:gd name="T9" fmla="*/ 264 h 264"/>
                    <a:gd name="T10" fmla="*/ 270 w 426"/>
                    <a:gd name="T11" fmla="*/ 261 h 264"/>
                    <a:gd name="T12" fmla="*/ 280 w 426"/>
                    <a:gd name="T13" fmla="*/ 246 h 264"/>
                    <a:gd name="T14" fmla="*/ 285 w 426"/>
                    <a:gd name="T15" fmla="*/ 241 h 264"/>
                    <a:gd name="T16" fmla="*/ 290 w 426"/>
                    <a:gd name="T17" fmla="*/ 224 h 264"/>
                    <a:gd name="T18" fmla="*/ 297 w 426"/>
                    <a:gd name="T19" fmla="*/ 214 h 264"/>
                    <a:gd name="T20" fmla="*/ 305 w 426"/>
                    <a:gd name="T21" fmla="*/ 207 h 264"/>
                    <a:gd name="T22" fmla="*/ 312 w 426"/>
                    <a:gd name="T23" fmla="*/ 200 h 264"/>
                    <a:gd name="T24" fmla="*/ 319 w 426"/>
                    <a:gd name="T25" fmla="*/ 192 h 264"/>
                    <a:gd name="T26" fmla="*/ 334 w 426"/>
                    <a:gd name="T27" fmla="*/ 186 h 264"/>
                    <a:gd name="T28" fmla="*/ 335 w 426"/>
                    <a:gd name="T29" fmla="*/ 162 h 264"/>
                    <a:gd name="T30" fmla="*/ 324 w 426"/>
                    <a:gd name="T31" fmla="*/ 149 h 264"/>
                    <a:gd name="T32" fmla="*/ 343 w 426"/>
                    <a:gd name="T33" fmla="*/ 150 h 264"/>
                    <a:gd name="T34" fmla="*/ 356 w 426"/>
                    <a:gd name="T35" fmla="*/ 127 h 264"/>
                    <a:gd name="T36" fmla="*/ 364 w 426"/>
                    <a:gd name="T37" fmla="*/ 132 h 264"/>
                    <a:gd name="T38" fmla="*/ 376 w 426"/>
                    <a:gd name="T39" fmla="*/ 132 h 264"/>
                    <a:gd name="T40" fmla="*/ 387 w 426"/>
                    <a:gd name="T41" fmla="*/ 121 h 264"/>
                    <a:gd name="T42" fmla="*/ 404 w 426"/>
                    <a:gd name="T43" fmla="*/ 95 h 264"/>
                    <a:gd name="T44" fmla="*/ 413 w 426"/>
                    <a:gd name="T45" fmla="*/ 69 h 264"/>
                    <a:gd name="T46" fmla="*/ 415 w 426"/>
                    <a:gd name="T47" fmla="*/ 65 h 264"/>
                    <a:gd name="T48" fmla="*/ 400 w 426"/>
                    <a:gd name="T49" fmla="*/ 61 h 264"/>
                    <a:gd name="T50" fmla="*/ 396 w 426"/>
                    <a:gd name="T51" fmla="*/ 61 h 264"/>
                    <a:gd name="T52" fmla="*/ 382 w 426"/>
                    <a:gd name="T53" fmla="*/ 61 h 264"/>
                    <a:gd name="T54" fmla="*/ 346 w 426"/>
                    <a:gd name="T55" fmla="*/ 44 h 264"/>
                    <a:gd name="T56" fmla="*/ 346 w 426"/>
                    <a:gd name="T57" fmla="*/ 39 h 264"/>
                    <a:gd name="T58" fmla="*/ 371 w 426"/>
                    <a:gd name="T59" fmla="*/ 39 h 264"/>
                    <a:gd name="T60" fmla="*/ 372 w 426"/>
                    <a:gd name="T61" fmla="*/ 45 h 264"/>
                    <a:gd name="T62" fmla="*/ 382 w 426"/>
                    <a:gd name="T63" fmla="*/ 52 h 264"/>
                    <a:gd name="T64" fmla="*/ 388 w 426"/>
                    <a:gd name="T65" fmla="*/ 55 h 264"/>
                    <a:gd name="T66" fmla="*/ 401 w 426"/>
                    <a:gd name="T67" fmla="*/ 57 h 264"/>
                    <a:gd name="T68" fmla="*/ 409 w 426"/>
                    <a:gd name="T69" fmla="*/ 45 h 264"/>
                    <a:gd name="T70" fmla="*/ 422 w 426"/>
                    <a:gd name="T71" fmla="*/ 18 h 264"/>
                    <a:gd name="T72" fmla="*/ 414 w 426"/>
                    <a:gd name="T73" fmla="*/ 8 h 264"/>
                    <a:gd name="T74" fmla="*/ 408 w 426"/>
                    <a:gd name="T75" fmla="*/ 0 h 264"/>
                    <a:gd name="T76" fmla="*/ 0 w 426"/>
                    <a:gd name="T77" fmla="*/ 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26" h="264">
                      <a:moveTo>
                        <a:pt x="0" y="0"/>
                      </a:moveTo>
                      <a:cubicBezTo>
                        <a:pt x="14" y="8"/>
                        <a:pt x="36" y="14"/>
                        <a:pt x="70" y="10"/>
                      </a:cubicBezTo>
                      <a:cubicBezTo>
                        <a:pt x="70" y="10"/>
                        <a:pt x="138" y="5"/>
                        <a:pt x="149" y="11"/>
                      </a:cubicBezTo>
                      <a:cubicBezTo>
                        <a:pt x="149" y="11"/>
                        <a:pt x="266" y="35"/>
                        <a:pt x="265" y="122"/>
                      </a:cubicBezTo>
                      <a:cubicBezTo>
                        <a:pt x="269" y="264"/>
                        <a:pt x="269" y="264"/>
                        <a:pt x="269" y="264"/>
                      </a:cubicBezTo>
                      <a:cubicBezTo>
                        <a:pt x="269" y="263"/>
                        <a:pt x="270" y="262"/>
                        <a:pt x="270" y="261"/>
                      </a:cubicBezTo>
                      <a:cubicBezTo>
                        <a:pt x="276" y="257"/>
                        <a:pt x="281" y="250"/>
                        <a:pt x="280" y="246"/>
                      </a:cubicBezTo>
                      <a:cubicBezTo>
                        <a:pt x="285" y="241"/>
                        <a:pt x="285" y="241"/>
                        <a:pt x="285" y="241"/>
                      </a:cubicBezTo>
                      <a:cubicBezTo>
                        <a:pt x="289" y="236"/>
                        <a:pt x="286" y="229"/>
                        <a:pt x="290" y="224"/>
                      </a:cubicBezTo>
                      <a:cubicBezTo>
                        <a:pt x="299" y="229"/>
                        <a:pt x="296" y="216"/>
                        <a:pt x="297" y="214"/>
                      </a:cubicBezTo>
                      <a:cubicBezTo>
                        <a:pt x="299" y="212"/>
                        <a:pt x="306" y="212"/>
                        <a:pt x="305" y="207"/>
                      </a:cubicBezTo>
                      <a:cubicBezTo>
                        <a:pt x="306" y="202"/>
                        <a:pt x="314" y="205"/>
                        <a:pt x="312" y="200"/>
                      </a:cubicBezTo>
                      <a:cubicBezTo>
                        <a:pt x="299" y="197"/>
                        <a:pt x="317" y="187"/>
                        <a:pt x="319" y="192"/>
                      </a:cubicBezTo>
                      <a:cubicBezTo>
                        <a:pt x="325" y="195"/>
                        <a:pt x="328" y="182"/>
                        <a:pt x="334" y="186"/>
                      </a:cubicBezTo>
                      <a:cubicBezTo>
                        <a:pt x="344" y="181"/>
                        <a:pt x="330" y="170"/>
                        <a:pt x="335" y="162"/>
                      </a:cubicBezTo>
                      <a:cubicBezTo>
                        <a:pt x="330" y="159"/>
                        <a:pt x="325" y="156"/>
                        <a:pt x="324" y="149"/>
                      </a:cubicBezTo>
                      <a:cubicBezTo>
                        <a:pt x="331" y="151"/>
                        <a:pt x="336" y="145"/>
                        <a:pt x="343" y="150"/>
                      </a:cubicBezTo>
                      <a:cubicBezTo>
                        <a:pt x="351" y="147"/>
                        <a:pt x="349" y="134"/>
                        <a:pt x="356" y="127"/>
                      </a:cubicBezTo>
                      <a:cubicBezTo>
                        <a:pt x="359" y="127"/>
                        <a:pt x="361" y="132"/>
                        <a:pt x="364" y="132"/>
                      </a:cubicBezTo>
                      <a:cubicBezTo>
                        <a:pt x="368" y="128"/>
                        <a:pt x="372" y="129"/>
                        <a:pt x="376" y="132"/>
                      </a:cubicBezTo>
                      <a:cubicBezTo>
                        <a:pt x="382" y="130"/>
                        <a:pt x="384" y="128"/>
                        <a:pt x="387" y="121"/>
                      </a:cubicBezTo>
                      <a:cubicBezTo>
                        <a:pt x="402" y="119"/>
                        <a:pt x="394" y="101"/>
                        <a:pt x="404" y="95"/>
                      </a:cubicBezTo>
                      <a:cubicBezTo>
                        <a:pt x="403" y="86"/>
                        <a:pt x="415" y="79"/>
                        <a:pt x="413" y="69"/>
                      </a:cubicBezTo>
                      <a:cubicBezTo>
                        <a:pt x="415" y="68"/>
                        <a:pt x="416" y="67"/>
                        <a:pt x="415" y="65"/>
                      </a:cubicBezTo>
                      <a:cubicBezTo>
                        <a:pt x="414" y="63"/>
                        <a:pt x="407" y="61"/>
                        <a:pt x="400" y="61"/>
                      </a:cubicBezTo>
                      <a:cubicBezTo>
                        <a:pt x="399" y="61"/>
                        <a:pt x="398" y="61"/>
                        <a:pt x="396" y="61"/>
                      </a:cubicBezTo>
                      <a:cubicBezTo>
                        <a:pt x="382" y="61"/>
                        <a:pt x="382" y="61"/>
                        <a:pt x="382" y="61"/>
                      </a:cubicBezTo>
                      <a:cubicBezTo>
                        <a:pt x="369" y="62"/>
                        <a:pt x="356" y="51"/>
                        <a:pt x="346" y="44"/>
                      </a:cubicBezTo>
                      <a:cubicBezTo>
                        <a:pt x="343" y="43"/>
                        <a:pt x="342" y="38"/>
                        <a:pt x="346" y="39"/>
                      </a:cubicBezTo>
                      <a:cubicBezTo>
                        <a:pt x="349" y="23"/>
                        <a:pt x="361" y="47"/>
                        <a:pt x="371" y="39"/>
                      </a:cubicBezTo>
                      <a:cubicBezTo>
                        <a:pt x="373" y="40"/>
                        <a:pt x="373" y="42"/>
                        <a:pt x="372" y="45"/>
                      </a:cubicBezTo>
                      <a:cubicBezTo>
                        <a:pt x="374" y="49"/>
                        <a:pt x="378" y="50"/>
                        <a:pt x="382" y="52"/>
                      </a:cubicBezTo>
                      <a:cubicBezTo>
                        <a:pt x="388" y="55"/>
                        <a:pt x="388" y="55"/>
                        <a:pt x="388" y="55"/>
                      </a:cubicBezTo>
                      <a:cubicBezTo>
                        <a:pt x="392" y="54"/>
                        <a:pt x="397" y="59"/>
                        <a:pt x="401" y="57"/>
                      </a:cubicBezTo>
                      <a:cubicBezTo>
                        <a:pt x="406" y="56"/>
                        <a:pt x="411" y="50"/>
                        <a:pt x="409" y="45"/>
                      </a:cubicBezTo>
                      <a:cubicBezTo>
                        <a:pt x="418" y="37"/>
                        <a:pt x="417" y="27"/>
                        <a:pt x="422" y="18"/>
                      </a:cubicBezTo>
                      <a:cubicBezTo>
                        <a:pt x="426" y="13"/>
                        <a:pt x="420" y="8"/>
                        <a:pt x="414" y="8"/>
                      </a:cubicBezTo>
                      <a:cubicBezTo>
                        <a:pt x="411" y="6"/>
                        <a:pt x="407" y="3"/>
                        <a:pt x="408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776">
                  <a:extLst>
                    <a:ext uri="{FF2B5EF4-FFF2-40B4-BE49-F238E27FC236}">
                      <a16:creationId xmlns:a16="http://schemas.microsoft.com/office/drawing/2014/main" id="{1F1C7E1D-BF91-47A6-A442-0C5EF77B6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19" y="1253"/>
                  <a:ext cx="15" cy="4"/>
                </a:xfrm>
                <a:custGeom>
                  <a:avLst/>
                  <a:gdLst>
                    <a:gd name="T0" fmla="*/ 0 w 23"/>
                    <a:gd name="T1" fmla="*/ 0 h 6"/>
                    <a:gd name="T2" fmla="*/ 21 w 23"/>
                    <a:gd name="T3" fmla="*/ 6 h 6"/>
                    <a:gd name="T4" fmla="*/ 20 w 23"/>
                    <a:gd name="T5" fmla="*/ 0 h 6"/>
                    <a:gd name="T6" fmla="*/ 0 w 23"/>
                    <a:gd name="T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6">
                      <a:moveTo>
                        <a:pt x="0" y="0"/>
                      </a:moveTo>
                      <a:cubicBezTo>
                        <a:pt x="5" y="6"/>
                        <a:pt x="13" y="6"/>
                        <a:pt x="21" y="6"/>
                      </a:cubicBezTo>
                      <a:cubicBezTo>
                        <a:pt x="23" y="5"/>
                        <a:pt x="20" y="2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777">
                  <a:extLst>
                    <a:ext uri="{FF2B5EF4-FFF2-40B4-BE49-F238E27FC236}">
                      <a16:creationId xmlns:a16="http://schemas.microsoft.com/office/drawing/2014/main" id="{17C2959F-9FBB-4AC5-8A21-612EA206BB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01" y="1253"/>
                  <a:ext cx="6" cy="4"/>
                </a:xfrm>
                <a:custGeom>
                  <a:avLst/>
                  <a:gdLst>
                    <a:gd name="T0" fmla="*/ 0 w 10"/>
                    <a:gd name="T1" fmla="*/ 0 h 6"/>
                    <a:gd name="T2" fmla="*/ 10 w 10"/>
                    <a:gd name="T3" fmla="*/ 6 h 6"/>
                    <a:gd name="T4" fmla="*/ 10 w 10"/>
                    <a:gd name="T5" fmla="*/ 6 h 6"/>
                    <a:gd name="T6" fmla="*/ 10 w 10"/>
                    <a:gd name="T7" fmla="*/ 0 h 6"/>
                    <a:gd name="T8" fmla="*/ 0 w 10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6">
                      <a:moveTo>
                        <a:pt x="0" y="0"/>
                      </a:moveTo>
                      <a:cubicBezTo>
                        <a:pt x="3" y="2"/>
                        <a:pt x="6" y="4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4"/>
                        <a:pt x="10" y="2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778">
                  <a:extLst>
                    <a:ext uri="{FF2B5EF4-FFF2-40B4-BE49-F238E27FC236}">
                      <a16:creationId xmlns:a16="http://schemas.microsoft.com/office/drawing/2014/main" id="{E60898BF-73D0-4078-B7BB-66814B6F1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4" y="1022"/>
                  <a:ext cx="294" cy="149"/>
                </a:xfrm>
                <a:custGeom>
                  <a:avLst/>
                  <a:gdLst>
                    <a:gd name="T0" fmla="*/ 416 w 474"/>
                    <a:gd name="T1" fmla="*/ 204 h 238"/>
                    <a:gd name="T2" fmla="*/ 255 w 474"/>
                    <a:gd name="T3" fmla="*/ 123 h 238"/>
                    <a:gd name="T4" fmla="*/ 198 w 474"/>
                    <a:gd name="T5" fmla="*/ 89 h 238"/>
                    <a:gd name="T6" fmla="*/ 108 w 474"/>
                    <a:gd name="T7" fmla="*/ 0 h 238"/>
                    <a:gd name="T8" fmla="*/ 84 w 474"/>
                    <a:gd name="T9" fmla="*/ 16 h 238"/>
                    <a:gd name="T10" fmla="*/ 79 w 474"/>
                    <a:gd name="T11" fmla="*/ 44 h 238"/>
                    <a:gd name="T12" fmla="*/ 76 w 474"/>
                    <a:gd name="T13" fmla="*/ 61 h 238"/>
                    <a:gd name="T14" fmla="*/ 89 w 474"/>
                    <a:gd name="T15" fmla="*/ 63 h 238"/>
                    <a:gd name="T16" fmla="*/ 94 w 474"/>
                    <a:gd name="T17" fmla="*/ 84 h 238"/>
                    <a:gd name="T18" fmla="*/ 78 w 474"/>
                    <a:gd name="T19" fmla="*/ 94 h 238"/>
                    <a:gd name="T20" fmla="*/ 102 w 474"/>
                    <a:gd name="T21" fmla="*/ 116 h 238"/>
                    <a:gd name="T22" fmla="*/ 99 w 474"/>
                    <a:gd name="T23" fmla="*/ 134 h 238"/>
                    <a:gd name="T24" fmla="*/ 77 w 474"/>
                    <a:gd name="T25" fmla="*/ 138 h 238"/>
                    <a:gd name="T26" fmla="*/ 93 w 474"/>
                    <a:gd name="T27" fmla="*/ 121 h 238"/>
                    <a:gd name="T28" fmla="*/ 64 w 474"/>
                    <a:gd name="T29" fmla="*/ 89 h 238"/>
                    <a:gd name="T30" fmla="*/ 57 w 474"/>
                    <a:gd name="T31" fmla="*/ 36 h 238"/>
                    <a:gd name="T32" fmla="*/ 68 w 474"/>
                    <a:gd name="T33" fmla="*/ 1 h 238"/>
                    <a:gd name="T34" fmla="*/ 17 w 474"/>
                    <a:gd name="T35" fmla="*/ 31 h 238"/>
                    <a:gd name="T36" fmla="*/ 6 w 474"/>
                    <a:gd name="T37" fmla="*/ 75 h 238"/>
                    <a:gd name="T38" fmla="*/ 8 w 474"/>
                    <a:gd name="T39" fmla="*/ 116 h 238"/>
                    <a:gd name="T40" fmla="*/ 13 w 474"/>
                    <a:gd name="T41" fmla="*/ 134 h 238"/>
                    <a:gd name="T42" fmla="*/ 57 w 474"/>
                    <a:gd name="T43" fmla="*/ 145 h 238"/>
                    <a:gd name="T44" fmla="*/ 31 w 474"/>
                    <a:gd name="T45" fmla="*/ 144 h 238"/>
                    <a:gd name="T46" fmla="*/ 44 w 474"/>
                    <a:gd name="T47" fmla="*/ 178 h 238"/>
                    <a:gd name="T48" fmla="*/ 80 w 474"/>
                    <a:gd name="T49" fmla="*/ 185 h 238"/>
                    <a:gd name="T50" fmla="*/ 95 w 474"/>
                    <a:gd name="T51" fmla="*/ 187 h 238"/>
                    <a:gd name="T52" fmla="*/ 110 w 474"/>
                    <a:gd name="T53" fmla="*/ 184 h 238"/>
                    <a:gd name="T54" fmla="*/ 158 w 474"/>
                    <a:gd name="T55" fmla="*/ 190 h 238"/>
                    <a:gd name="T56" fmla="*/ 180 w 474"/>
                    <a:gd name="T57" fmla="*/ 192 h 238"/>
                    <a:gd name="T58" fmla="*/ 166 w 474"/>
                    <a:gd name="T59" fmla="*/ 173 h 238"/>
                    <a:gd name="T60" fmla="*/ 219 w 474"/>
                    <a:gd name="T61" fmla="*/ 164 h 238"/>
                    <a:gd name="T62" fmla="*/ 203 w 474"/>
                    <a:gd name="T63" fmla="*/ 144 h 238"/>
                    <a:gd name="T64" fmla="*/ 242 w 474"/>
                    <a:gd name="T65" fmla="*/ 170 h 238"/>
                    <a:gd name="T66" fmla="*/ 251 w 474"/>
                    <a:gd name="T67" fmla="*/ 174 h 238"/>
                    <a:gd name="T68" fmla="*/ 276 w 474"/>
                    <a:gd name="T69" fmla="*/ 196 h 238"/>
                    <a:gd name="T70" fmla="*/ 274 w 474"/>
                    <a:gd name="T71" fmla="*/ 213 h 238"/>
                    <a:gd name="T72" fmla="*/ 302 w 474"/>
                    <a:gd name="T73" fmla="*/ 190 h 238"/>
                    <a:gd name="T74" fmla="*/ 319 w 474"/>
                    <a:gd name="T75" fmla="*/ 211 h 238"/>
                    <a:gd name="T76" fmla="*/ 327 w 474"/>
                    <a:gd name="T77" fmla="*/ 220 h 238"/>
                    <a:gd name="T78" fmla="*/ 355 w 474"/>
                    <a:gd name="T79" fmla="*/ 229 h 238"/>
                    <a:gd name="T80" fmla="*/ 353 w 474"/>
                    <a:gd name="T81" fmla="*/ 238 h 238"/>
                    <a:gd name="T82" fmla="*/ 474 w 474"/>
                    <a:gd name="T83" fmla="*/ 238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4" h="238">
                      <a:moveTo>
                        <a:pt x="474" y="238"/>
                      </a:moveTo>
                      <a:cubicBezTo>
                        <a:pt x="446" y="222"/>
                        <a:pt x="416" y="204"/>
                        <a:pt x="416" y="204"/>
                      </a:cubicBezTo>
                      <a:cubicBezTo>
                        <a:pt x="391" y="172"/>
                        <a:pt x="317" y="167"/>
                        <a:pt x="317" y="167"/>
                      </a:cubicBezTo>
                      <a:cubicBezTo>
                        <a:pt x="271" y="161"/>
                        <a:pt x="255" y="123"/>
                        <a:pt x="255" y="123"/>
                      </a:cubicBezTo>
                      <a:cubicBezTo>
                        <a:pt x="234" y="96"/>
                        <a:pt x="234" y="96"/>
                        <a:pt x="234" y="96"/>
                      </a:cubicBezTo>
                      <a:cubicBezTo>
                        <a:pt x="223" y="64"/>
                        <a:pt x="198" y="89"/>
                        <a:pt x="198" y="89"/>
                      </a:cubicBezTo>
                      <a:cubicBezTo>
                        <a:pt x="153" y="111"/>
                        <a:pt x="142" y="86"/>
                        <a:pt x="133" y="76"/>
                      </a:cubicBezTo>
                      <a:cubicBezTo>
                        <a:pt x="123" y="65"/>
                        <a:pt x="108" y="0"/>
                        <a:pt x="108" y="0"/>
                      </a:cubicBezTo>
                      <a:cubicBezTo>
                        <a:pt x="104" y="1"/>
                        <a:pt x="99" y="1"/>
                        <a:pt x="95" y="2"/>
                      </a:cubicBezTo>
                      <a:cubicBezTo>
                        <a:pt x="86" y="6"/>
                        <a:pt x="94" y="15"/>
                        <a:pt x="84" y="16"/>
                      </a:cubicBezTo>
                      <a:cubicBezTo>
                        <a:pt x="80" y="18"/>
                        <a:pt x="83" y="26"/>
                        <a:pt x="77" y="27"/>
                      </a:cubicBezTo>
                      <a:cubicBezTo>
                        <a:pt x="75" y="31"/>
                        <a:pt x="74" y="38"/>
                        <a:pt x="79" y="44"/>
                      </a:cubicBezTo>
                      <a:cubicBezTo>
                        <a:pt x="80" y="44"/>
                        <a:pt x="79" y="44"/>
                        <a:pt x="79" y="44"/>
                      </a:cubicBezTo>
                      <a:cubicBezTo>
                        <a:pt x="67" y="51"/>
                        <a:pt x="83" y="54"/>
                        <a:pt x="76" y="61"/>
                      </a:cubicBezTo>
                      <a:cubicBezTo>
                        <a:pt x="80" y="64"/>
                        <a:pt x="83" y="73"/>
                        <a:pt x="88" y="64"/>
                      </a:cubicBezTo>
                      <a:cubicBezTo>
                        <a:pt x="88" y="63"/>
                        <a:pt x="88" y="63"/>
                        <a:pt x="89" y="63"/>
                      </a:cubicBezTo>
                      <a:cubicBezTo>
                        <a:pt x="91" y="71"/>
                        <a:pt x="92" y="75"/>
                        <a:pt x="95" y="84"/>
                      </a:cubicBezTo>
                      <a:cubicBezTo>
                        <a:pt x="95" y="84"/>
                        <a:pt x="94" y="86"/>
                        <a:pt x="94" y="84"/>
                      </a:cubicBezTo>
                      <a:cubicBezTo>
                        <a:pt x="88" y="83"/>
                        <a:pt x="81" y="71"/>
                        <a:pt x="78" y="81"/>
                      </a:cubicBezTo>
                      <a:cubicBezTo>
                        <a:pt x="83" y="85"/>
                        <a:pt x="79" y="90"/>
                        <a:pt x="78" y="94"/>
                      </a:cubicBezTo>
                      <a:cubicBezTo>
                        <a:pt x="84" y="102"/>
                        <a:pt x="92" y="109"/>
                        <a:pt x="101" y="112"/>
                      </a:cubicBezTo>
                      <a:cubicBezTo>
                        <a:pt x="101" y="114"/>
                        <a:pt x="102" y="115"/>
                        <a:pt x="102" y="116"/>
                      </a:cubicBezTo>
                      <a:cubicBezTo>
                        <a:pt x="103" y="123"/>
                        <a:pt x="103" y="127"/>
                        <a:pt x="104" y="135"/>
                      </a:cubicBezTo>
                      <a:cubicBezTo>
                        <a:pt x="102" y="136"/>
                        <a:pt x="100" y="137"/>
                        <a:pt x="99" y="134"/>
                      </a:cubicBezTo>
                      <a:cubicBezTo>
                        <a:pt x="100" y="131"/>
                        <a:pt x="98" y="125"/>
                        <a:pt x="94" y="127"/>
                      </a:cubicBezTo>
                      <a:cubicBezTo>
                        <a:pt x="89" y="131"/>
                        <a:pt x="82" y="134"/>
                        <a:pt x="77" y="138"/>
                      </a:cubicBezTo>
                      <a:cubicBezTo>
                        <a:pt x="73" y="137"/>
                        <a:pt x="76" y="133"/>
                        <a:pt x="77" y="131"/>
                      </a:cubicBezTo>
                      <a:cubicBezTo>
                        <a:pt x="83" y="130"/>
                        <a:pt x="90" y="125"/>
                        <a:pt x="93" y="121"/>
                      </a:cubicBezTo>
                      <a:cubicBezTo>
                        <a:pt x="91" y="119"/>
                        <a:pt x="88" y="118"/>
                        <a:pt x="86" y="116"/>
                      </a:cubicBezTo>
                      <a:cubicBezTo>
                        <a:pt x="77" y="108"/>
                        <a:pt x="69" y="98"/>
                        <a:pt x="64" y="89"/>
                      </a:cubicBezTo>
                      <a:cubicBezTo>
                        <a:pt x="63" y="84"/>
                        <a:pt x="63" y="77"/>
                        <a:pt x="64" y="72"/>
                      </a:cubicBezTo>
                      <a:cubicBezTo>
                        <a:pt x="56" y="63"/>
                        <a:pt x="51" y="47"/>
                        <a:pt x="57" y="36"/>
                      </a:cubicBezTo>
                      <a:cubicBezTo>
                        <a:pt x="61" y="25"/>
                        <a:pt x="67" y="17"/>
                        <a:pt x="74" y="7"/>
                      </a:cubicBezTo>
                      <a:cubicBezTo>
                        <a:pt x="75" y="3"/>
                        <a:pt x="69" y="2"/>
                        <a:pt x="68" y="1"/>
                      </a:cubicBezTo>
                      <a:cubicBezTo>
                        <a:pt x="54" y="4"/>
                        <a:pt x="45" y="5"/>
                        <a:pt x="33" y="7"/>
                      </a:cubicBezTo>
                      <a:cubicBezTo>
                        <a:pt x="26" y="15"/>
                        <a:pt x="20" y="23"/>
                        <a:pt x="17" y="31"/>
                      </a:cubicBezTo>
                      <a:cubicBezTo>
                        <a:pt x="16" y="32"/>
                        <a:pt x="14" y="30"/>
                        <a:pt x="14" y="31"/>
                      </a:cubicBezTo>
                      <a:cubicBezTo>
                        <a:pt x="13" y="46"/>
                        <a:pt x="11" y="60"/>
                        <a:pt x="6" y="75"/>
                      </a:cubicBezTo>
                      <a:cubicBezTo>
                        <a:pt x="5" y="85"/>
                        <a:pt x="16" y="95"/>
                        <a:pt x="3" y="103"/>
                      </a:cubicBezTo>
                      <a:cubicBezTo>
                        <a:pt x="0" y="109"/>
                        <a:pt x="6" y="112"/>
                        <a:pt x="8" y="116"/>
                      </a:cubicBezTo>
                      <a:cubicBezTo>
                        <a:pt x="9" y="118"/>
                        <a:pt x="9" y="120"/>
                        <a:pt x="5" y="122"/>
                      </a:cubicBezTo>
                      <a:cubicBezTo>
                        <a:pt x="5" y="126"/>
                        <a:pt x="6" y="134"/>
                        <a:pt x="13" y="134"/>
                      </a:cubicBezTo>
                      <a:cubicBezTo>
                        <a:pt x="23" y="127"/>
                        <a:pt x="33" y="140"/>
                        <a:pt x="44" y="135"/>
                      </a:cubicBezTo>
                      <a:cubicBezTo>
                        <a:pt x="45" y="141"/>
                        <a:pt x="51" y="143"/>
                        <a:pt x="57" y="145"/>
                      </a:cubicBezTo>
                      <a:cubicBezTo>
                        <a:pt x="57" y="150"/>
                        <a:pt x="49" y="148"/>
                        <a:pt x="45" y="150"/>
                      </a:cubicBezTo>
                      <a:cubicBezTo>
                        <a:pt x="41" y="145"/>
                        <a:pt x="35" y="146"/>
                        <a:pt x="31" y="144"/>
                      </a:cubicBezTo>
                      <a:cubicBezTo>
                        <a:pt x="29" y="149"/>
                        <a:pt x="28" y="156"/>
                        <a:pt x="30" y="160"/>
                      </a:cubicBezTo>
                      <a:cubicBezTo>
                        <a:pt x="35" y="166"/>
                        <a:pt x="42" y="172"/>
                        <a:pt x="44" y="178"/>
                      </a:cubicBezTo>
                      <a:cubicBezTo>
                        <a:pt x="50" y="187"/>
                        <a:pt x="60" y="174"/>
                        <a:pt x="68" y="178"/>
                      </a:cubicBezTo>
                      <a:cubicBezTo>
                        <a:pt x="75" y="171"/>
                        <a:pt x="74" y="185"/>
                        <a:pt x="80" y="185"/>
                      </a:cubicBezTo>
                      <a:cubicBezTo>
                        <a:pt x="87" y="187"/>
                        <a:pt x="95" y="193"/>
                        <a:pt x="99" y="192"/>
                      </a:cubicBezTo>
                      <a:cubicBezTo>
                        <a:pt x="101" y="192"/>
                        <a:pt x="100" y="188"/>
                        <a:pt x="95" y="187"/>
                      </a:cubicBezTo>
                      <a:cubicBezTo>
                        <a:pt x="90" y="187"/>
                        <a:pt x="95" y="185"/>
                        <a:pt x="95" y="185"/>
                      </a:cubicBezTo>
                      <a:cubicBezTo>
                        <a:pt x="99" y="183"/>
                        <a:pt x="103" y="185"/>
                        <a:pt x="110" y="184"/>
                      </a:cubicBezTo>
                      <a:cubicBezTo>
                        <a:pt x="117" y="191"/>
                        <a:pt x="129" y="187"/>
                        <a:pt x="137" y="188"/>
                      </a:cubicBezTo>
                      <a:cubicBezTo>
                        <a:pt x="146" y="188"/>
                        <a:pt x="153" y="200"/>
                        <a:pt x="158" y="190"/>
                      </a:cubicBezTo>
                      <a:cubicBezTo>
                        <a:pt x="169" y="188"/>
                        <a:pt x="150" y="179"/>
                        <a:pt x="161" y="180"/>
                      </a:cubicBezTo>
                      <a:cubicBezTo>
                        <a:pt x="166" y="186"/>
                        <a:pt x="175" y="186"/>
                        <a:pt x="180" y="192"/>
                      </a:cubicBezTo>
                      <a:cubicBezTo>
                        <a:pt x="181" y="193"/>
                        <a:pt x="183" y="191"/>
                        <a:pt x="183" y="189"/>
                      </a:cubicBezTo>
                      <a:cubicBezTo>
                        <a:pt x="180" y="183"/>
                        <a:pt x="171" y="178"/>
                        <a:pt x="166" y="173"/>
                      </a:cubicBezTo>
                      <a:cubicBezTo>
                        <a:pt x="181" y="166"/>
                        <a:pt x="196" y="185"/>
                        <a:pt x="211" y="176"/>
                      </a:cubicBezTo>
                      <a:cubicBezTo>
                        <a:pt x="216" y="175"/>
                        <a:pt x="220" y="170"/>
                        <a:pt x="219" y="164"/>
                      </a:cubicBezTo>
                      <a:cubicBezTo>
                        <a:pt x="221" y="151"/>
                        <a:pt x="207" y="154"/>
                        <a:pt x="202" y="147"/>
                      </a:cubicBezTo>
                      <a:cubicBezTo>
                        <a:pt x="202" y="146"/>
                        <a:pt x="202" y="145"/>
                        <a:pt x="203" y="144"/>
                      </a:cubicBezTo>
                      <a:cubicBezTo>
                        <a:pt x="212" y="143"/>
                        <a:pt x="221" y="158"/>
                        <a:pt x="233" y="156"/>
                      </a:cubicBezTo>
                      <a:cubicBezTo>
                        <a:pt x="241" y="159"/>
                        <a:pt x="233" y="169"/>
                        <a:pt x="242" y="170"/>
                      </a:cubicBezTo>
                      <a:cubicBezTo>
                        <a:pt x="246" y="168"/>
                        <a:pt x="246" y="160"/>
                        <a:pt x="251" y="166"/>
                      </a:cubicBezTo>
                      <a:cubicBezTo>
                        <a:pt x="255" y="170"/>
                        <a:pt x="244" y="171"/>
                        <a:pt x="251" y="174"/>
                      </a:cubicBezTo>
                      <a:cubicBezTo>
                        <a:pt x="262" y="164"/>
                        <a:pt x="263" y="184"/>
                        <a:pt x="275" y="181"/>
                      </a:cubicBezTo>
                      <a:cubicBezTo>
                        <a:pt x="284" y="184"/>
                        <a:pt x="280" y="192"/>
                        <a:pt x="276" y="196"/>
                      </a:cubicBezTo>
                      <a:cubicBezTo>
                        <a:pt x="270" y="197"/>
                        <a:pt x="269" y="202"/>
                        <a:pt x="269" y="207"/>
                      </a:cubicBezTo>
                      <a:cubicBezTo>
                        <a:pt x="270" y="209"/>
                        <a:pt x="271" y="213"/>
                        <a:pt x="274" y="213"/>
                      </a:cubicBezTo>
                      <a:cubicBezTo>
                        <a:pt x="278" y="207"/>
                        <a:pt x="290" y="206"/>
                        <a:pt x="289" y="196"/>
                      </a:cubicBezTo>
                      <a:cubicBezTo>
                        <a:pt x="294" y="199"/>
                        <a:pt x="297" y="191"/>
                        <a:pt x="302" y="190"/>
                      </a:cubicBezTo>
                      <a:cubicBezTo>
                        <a:pt x="306" y="194"/>
                        <a:pt x="296" y="204"/>
                        <a:pt x="306" y="202"/>
                      </a:cubicBezTo>
                      <a:cubicBezTo>
                        <a:pt x="308" y="207"/>
                        <a:pt x="313" y="212"/>
                        <a:pt x="319" y="211"/>
                      </a:cubicBezTo>
                      <a:cubicBezTo>
                        <a:pt x="320" y="209"/>
                        <a:pt x="317" y="203"/>
                        <a:pt x="322" y="202"/>
                      </a:cubicBezTo>
                      <a:cubicBezTo>
                        <a:pt x="327" y="209"/>
                        <a:pt x="320" y="214"/>
                        <a:pt x="327" y="220"/>
                      </a:cubicBezTo>
                      <a:cubicBezTo>
                        <a:pt x="335" y="211"/>
                        <a:pt x="337" y="226"/>
                        <a:pt x="346" y="226"/>
                      </a:cubicBezTo>
                      <a:cubicBezTo>
                        <a:pt x="349" y="224"/>
                        <a:pt x="352" y="227"/>
                        <a:pt x="355" y="229"/>
                      </a:cubicBezTo>
                      <a:cubicBezTo>
                        <a:pt x="353" y="231"/>
                        <a:pt x="351" y="234"/>
                        <a:pt x="351" y="236"/>
                      </a:cubicBezTo>
                      <a:cubicBezTo>
                        <a:pt x="351" y="237"/>
                        <a:pt x="352" y="237"/>
                        <a:pt x="353" y="238"/>
                      </a:cubicBezTo>
                      <a:cubicBezTo>
                        <a:pt x="354" y="237"/>
                        <a:pt x="355" y="237"/>
                        <a:pt x="356" y="238"/>
                      </a:cubicBezTo>
                      <a:cubicBezTo>
                        <a:pt x="474" y="238"/>
                        <a:pt x="474" y="238"/>
                        <a:pt x="474" y="23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779">
                  <a:extLst>
                    <a:ext uri="{FF2B5EF4-FFF2-40B4-BE49-F238E27FC236}">
                      <a16:creationId xmlns:a16="http://schemas.microsoft.com/office/drawing/2014/main" id="{785A6B52-0C9E-4792-AE6D-575F9E68AC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74" y="1348"/>
                  <a:ext cx="28" cy="35"/>
                </a:xfrm>
                <a:custGeom>
                  <a:avLst/>
                  <a:gdLst>
                    <a:gd name="T0" fmla="*/ 28 w 45"/>
                    <a:gd name="T1" fmla="*/ 9 h 56"/>
                    <a:gd name="T2" fmla="*/ 13 w 45"/>
                    <a:gd name="T3" fmla="*/ 12 h 56"/>
                    <a:gd name="T4" fmla="*/ 1 w 45"/>
                    <a:gd name="T5" fmla="*/ 30 h 56"/>
                    <a:gd name="T6" fmla="*/ 12 w 45"/>
                    <a:gd name="T7" fmla="*/ 45 h 56"/>
                    <a:gd name="T8" fmla="*/ 16 w 45"/>
                    <a:gd name="T9" fmla="*/ 50 h 56"/>
                    <a:gd name="T10" fmla="*/ 31 w 45"/>
                    <a:gd name="T11" fmla="*/ 33 h 56"/>
                    <a:gd name="T12" fmla="*/ 43 w 45"/>
                    <a:gd name="T13" fmla="*/ 19 h 56"/>
                    <a:gd name="T14" fmla="*/ 45 w 45"/>
                    <a:gd name="T15" fmla="*/ 10 h 56"/>
                    <a:gd name="T16" fmla="*/ 28 w 45"/>
                    <a:gd name="T17" fmla="*/ 9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56">
                      <a:moveTo>
                        <a:pt x="28" y="9"/>
                      </a:moveTo>
                      <a:cubicBezTo>
                        <a:pt x="22" y="10"/>
                        <a:pt x="17" y="19"/>
                        <a:pt x="13" y="12"/>
                      </a:cubicBezTo>
                      <a:cubicBezTo>
                        <a:pt x="7" y="17"/>
                        <a:pt x="4" y="24"/>
                        <a:pt x="1" y="30"/>
                      </a:cubicBezTo>
                      <a:cubicBezTo>
                        <a:pt x="7" y="36"/>
                        <a:pt x="0" y="56"/>
                        <a:pt x="12" y="45"/>
                      </a:cubicBezTo>
                      <a:cubicBezTo>
                        <a:pt x="13" y="47"/>
                        <a:pt x="14" y="49"/>
                        <a:pt x="16" y="50"/>
                      </a:cubicBezTo>
                      <a:cubicBezTo>
                        <a:pt x="20" y="44"/>
                        <a:pt x="26" y="38"/>
                        <a:pt x="31" y="33"/>
                      </a:cubicBezTo>
                      <a:cubicBezTo>
                        <a:pt x="32" y="25"/>
                        <a:pt x="36" y="22"/>
                        <a:pt x="43" y="19"/>
                      </a:cubicBezTo>
                      <a:cubicBezTo>
                        <a:pt x="45" y="16"/>
                        <a:pt x="44" y="13"/>
                        <a:pt x="45" y="10"/>
                      </a:cubicBezTo>
                      <a:cubicBezTo>
                        <a:pt x="42" y="0"/>
                        <a:pt x="32" y="9"/>
                        <a:pt x="28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780">
                  <a:extLst>
                    <a:ext uri="{FF2B5EF4-FFF2-40B4-BE49-F238E27FC236}">
                      <a16:creationId xmlns:a16="http://schemas.microsoft.com/office/drawing/2014/main" id="{C9352110-4A45-4B8C-AFB5-4B1BC231D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16" y="1360"/>
                  <a:ext cx="13" cy="26"/>
                </a:xfrm>
                <a:custGeom>
                  <a:avLst/>
                  <a:gdLst>
                    <a:gd name="T0" fmla="*/ 11 w 21"/>
                    <a:gd name="T1" fmla="*/ 39 h 43"/>
                    <a:gd name="T2" fmla="*/ 19 w 21"/>
                    <a:gd name="T3" fmla="*/ 38 h 43"/>
                    <a:gd name="T4" fmla="*/ 16 w 21"/>
                    <a:gd name="T5" fmla="*/ 3 h 43"/>
                    <a:gd name="T6" fmla="*/ 16 w 21"/>
                    <a:gd name="T7" fmla="*/ 3 h 43"/>
                    <a:gd name="T8" fmla="*/ 8 w 21"/>
                    <a:gd name="T9" fmla="*/ 1 h 43"/>
                    <a:gd name="T10" fmla="*/ 7 w 21"/>
                    <a:gd name="T11" fmla="*/ 2 h 43"/>
                    <a:gd name="T12" fmla="*/ 0 w 21"/>
                    <a:gd name="T13" fmla="*/ 4 h 43"/>
                    <a:gd name="T14" fmla="*/ 0 w 21"/>
                    <a:gd name="T15" fmla="*/ 12 h 43"/>
                    <a:gd name="T16" fmla="*/ 4 w 21"/>
                    <a:gd name="T17" fmla="*/ 38 h 43"/>
                    <a:gd name="T18" fmla="*/ 11 w 21"/>
                    <a:gd name="T19" fmla="*/ 39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43">
                      <a:moveTo>
                        <a:pt x="11" y="39"/>
                      </a:moveTo>
                      <a:cubicBezTo>
                        <a:pt x="13" y="42"/>
                        <a:pt x="17" y="43"/>
                        <a:pt x="19" y="38"/>
                      </a:cubicBezTo>
                      <a:cubicBezTo>
                        <a:pt x="20" y="27"/>
                        <a:pt x="21" y="11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4" y="2"/>
                        <a:pt x="11" y="1"/>
                        <a:pt x="8" y="1"/>
                      </a:cubicBezTo>
                      <a:cubicBezTo>
                        <a:pt x="8" y="1"/>
                        <a:pt x="7" y="2"/>
                        <a:pt x="7" y="2"/>
                      </a:cubicBezTo>
                      <a:cubicBezTo>
                        <a:pt x="4" y="0"/>
                        <a:pt x="2" y="9"/>
                        <a:pt x="0" y="4"/>
                      </a:cubicBezTo>
                      <a:cubicBezTo>
                        <a:pt x="0" y="6"/>
                        <a:pt x="0" y="9"/>
                        <a:pt x="0" y="12"/>
                      </a:cubicBezTo>
                      <a:cubicBezTo>
                        <a:pt x="5" y="19"/>
                        <a:pt x="1" y="29"/>
                        <a:pt x="4" y="38"/>
                      </a:cubicBezTo>
                      <a:cubicBezTo>
                        <a:pt x="11" y="39"/>
                        <a:pt x="11" y="39"/>
                        <a:pt x="11" y="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781">
                  <a:extLst>
                    <a:ext uri="{FF2B5EF4-FFF2-40B4-BE49-F238E27FC236}">
                      <a16:creationId xmlns:a16="http://schemas.microsoft.com/office/drawing/2014/main" id="{2BE8AA28-7A6D-4038-ACE9-1CC1D4BB79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6" y="1440"/>
                  <a:ext cx="2" cy="4"/>
                </a:xfrm>
                <a:custGeom>
                  <a:avLst/>
                  <a:gdLst>
                    <a:gd name="T0" fmla="*/ 0 w 4"/>
                    <a:gd name="T1" fmla="*/ 2 h 5"/>
                    <a:gd name="T2" fmla="*/ 4 w 4"/>
                    <a:gd name="T3" fmla="*/ 3 h 5"/>
                    <a:gd name="T4" fmla="*/ 2 w 4"/>
                    <a:gd name="T5" fmla="*/ 0 h 5"/>
                    <a:gd name="T6" fmla="*/ 0 w 4"/>
                    <a:gd name="T7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2"/>
                      </a:moveTo>
                      <a:cubicBezTo>
                        <a:pt x="0" y="5"/>
                        <a:pt x="3" y="5"/>
                        <a:pt x="4" y="3"/>
                      </a:cubicBezTo>
                      <a:cubicBezTo>
                        <a:pt x="4" y="2"/>
                        <a:pt x="4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782">
                  <a:extLst>
                    <a:ext uri="{FF2B5EF4-FFF2-40B4-BE49-F238E27FC236}">
                      <a16:creationId xmlns:a16="http://schemas.microsoft.com/office/drawing/2014/main" id="{EBC6CA42-6408-4259-BEF5-1870F2DB2C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9" y="1446"/>
                  <a:ext cx="3" cy="4"/>
                </a:xfrm>
                <a:custGeom>
                  <a:avLst/>
                  <a:gdLst>
                    <a:gd name="T0" fmla="*/ 2 w 5"/>
                    <a:gd name="T1" fmla="*/ 0 h 6"/>
                    <a:gd name="T2" fmla="*/ 4 w 5"/>
                    <a:gd name="T3" fmla="*/ 4 h 6"/>
                    <a:gd name="T4" fmla="*/ 2 w 5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6">
                      <a:moveTo>
                        <a:pt x="2" y="0"/>
                      </a:moveTo>
                      <a:cubicBezTo>
                        <a:pt x="2" y="1"/>
                        <a:pt x="0" y="6"/>
                        <a:pt x="4" y="4"/>
                      </a:cubicBezTo>
                      <a:cubicBezTo>
                        <a:pt x="4" y="2"/>
                        <a:pt x="5" y="0"/>
                        <a:pt x="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783">
                  <a:extLst>
                    <a:ext uri="{FF2B5EF4-FFF2-40B4-BE49-F238E27FC236}">
                      <a16:creationId xmlns:a16="http://schemas.microsoft.com/office/drawing/2014/main" id="{576C623B-28DF-4B13-8F60-0866590E2E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87" y="1314"/>
                  <a:ext cx="10" cy="8"/>
                </a:xfrm>
                <a:custGeom>
                  <a:avLst/>
                  <a:gdLst>
                    <a:gd name="T0" fmla="*/ 16 w 16"/>
                    <a:gd name="T1" fmla="*/ 9 h 14"/>
                    <a:gd name="T2" fmla="*/ 2 w 16"/>
                    <a:gd name="T3" fmla="*/ 0 h 14"/>
                    <a:gd name="T4" fmla="*/ 2 w 16"/>
                    <a:gd name="T5" fmla="*/ 5 h 14"/>
                    <a:gd name="T6" fmla="*/ 16 w 16"/>
                    <a:gd name="T7" fmla="*/ 9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14">
                      <a:moveTo>
                        <a:pt x="16" y="9"/>
                      </a:moveTo>
                      <a:cubicBezTo>
                        <a:pt x="11" y="6"/>
                        <a:pt x="8" y="0"/>
                        <a:pt x="2" y="0"/>
                      </a:cubicBezTo>
                      <a:cubicBezTo>
                        <a:pt x="0" y="1"/>
                        <a:pt x="1" y="3"/>
                        <a:pt x="2" y="5"/>
                      </a:cubicBezTo>
                      <a:cubicBezTo>
                        <a:pt x="7" y="8"/>
                        <a:pt x="12" y="14"/>
                        <a:pt x="16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784">
                  <a:extLst>
                    <a:ext uri="{FF2B5EF4-FFF2-40B4-BE49-F238E27FC236}">
                      <a16:creationId xmlns:a16="http://schemas.microsoft.com/office/drawing/2014/main" id="{CEC98E28-A0E8-44F4-85D6-472BA1EEA3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1319"/>
                  <a:ext cx="19" cy="18"/>
                </a:xfrm>
                <a:custGeom>
                  <a:avLst/>
                  <a:gdLst>
                    <a:gd name="T0" fmla="*/ 30 w 30"/>
                    <a:gd name="T1" fmla="*/ 14 h 29"/>
                    <a:gd name="T2" fmla="*/ 18 w 30"/>
                    <a:gd name="T3" fmla="*/ 0 h 29"/>
                    <a:gd name="T4" fmla="*/ 6 w 30"/>
                    <a:gd name="T5" fmla="*/ 0 h 29"/>
                    <a:gd name="T6" fmla="*/ 5 w 30"/>
                    <a:gd name="T7" fmla="*/ 6 h 29"/>
                    <a:gd name="T8" fmla="*/ 30 w 30"/>
                    <a:gd name="T9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cubicBezTo>
                        <a:pt x="28" y="10"/>
                        <a:pt x="26" y="0"/>
                        <a:pt x="18" y="0"/>
                      </a:cubicBezTo>
                      <a:cubicBezTo>
                        <a:pt x="16" y="2"/>
                        <a:pt x="7" y="1"/>
                        <a:pt x="6" y="0"/>
                      </a:cubicBezTo>
                      <a:cubicBezTo>
                        <a:pt x="6" y="0"/>
                        <a:pt x="0" y="4"/>
                        <a:pt x="5" y="6"/>
                      </a:cubicBezTo>
                      <a:cubicBezTo>
                        <a:pt x="13" y="12"/>
                        <a:pt x="21" y="29"/>
                        <a:pt x="30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785">
                  <a:extLst>
                    <a:ext uri="{FF2B5EF4-FFF2-40B4-BE49-F238E27FC236}">
                      <a16:creationId xmlns:a16="http://schemas.microsoft.com/office/drawing/2014/main" id="{C62A91C9-43AD-45B5-A0A8-1352842594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12" y="1154"/>
                  <a:ext cx="10" cy="10"/>
                </a:xfrm>
                <a:custGeom>
                  <a:avLst/>
                  <a:gdLst>
                    <a:gd name="T0" fmla="*/ 13 w 16"/>
                    <a:gd name="T1" fmla="*/ 15 h 16"/>
                    <a:gd name="T2" fmla="*/ 14 w 16"/>
                    <a:gd name="T3" fmla="*/ 11 h 16"/>
                    <a:gd name="T4" fmla="*/ 2 w 16"/>
                    <a:gd name="T5" fmla="*/ 0 h 16"/>
                    <a:gd name="T6" fmla="*/ 13 w 16"/>
                    <a:gd name="T7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16">
                      <a:moveTo>
                        <a:pt x="13" y="15"/>
                      </a:moveTo>
                      <a:cubicBezTo>
                        <a:pt x="16" y="16"/>
                        <a:pt x="16" y="12"/>
                        <a:pt x="14" y="11"/>
                      </a:cubicBezTo>
                      <a:cubicBezTo>
                        <a:pt x="8" y="9"/>
                        <a:pt x="8" y="1"/>
                        <a:pt x="2" y="0"/>
                      </a:cubicBezTo>
                      <a:cubicBezTo>
                        <a:pt x="0" y="7"/>
                        <a:pt x="9" y="11"/>
                        <a:pt x="13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786">
                  <a:extLst>
                    <a:ext uri="{FF2B5EF4-FFF2-40B4-BE49-F238E27FC236}">
                      <a16:creationId xmlns:a16="http://schemas.microsoft.com/office/drawing/2014/main" id="{42081288-E9F5-4D71-B2B4-E812455534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9" y="1167"/>
                  <a:ext cx="16" cy="12"/>
                </a:xfrm>
                <a:custGeom>
                  <a:avLst/>
                  <a:gdLst>
                    <a:gd name="T0" fmla="*/ 24 w 26"/>
                    <a:gd name="T1" fmla="*/ 13 h 18"/>
                    <a:gd name="T2" fmla="*/ 22 w 26"/>
                    <a:gd name="T3" fmla="*/ 4 h 18"/>
                    <a:gd name="T4" fmla="*/ 8 w 26"/>
                    <a:gd name="T5" fmla="*/ 0 h 18"/>
                    <a:gd name="T6" fmla="*/ 4 w 26"/>
                    <a:gd name="T7" fmla="*/ 11 h 18"/>
                    <a:gd name="T8" fmla="*/ 24 w 26"/>
                    <a:gd name="T9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8">
                      <a:moveTo>
                        <a:pt x="24" y="13"/>
                      </a:moveTo>
                      <a:cubicBezTo>
                        <a:pt x="25" y="10"/>
                        <a:pt x="26" y="6"/>
                        <a:pt x="22" y="4"/>
                      </a:cubicBezTo>
                      <a:cubicBezTo>
                        <a:pt x="17" y="6"/>
                        <a:pt x="10" y="4"/>
                        <a:pt x="8" y="0"/>
                      </a:cubicBezTo>
                      <a:cubicBezTo>
                        <a:pt x="4" y="3"/>
                        <a:pt x="0" y="7"/>
                        <a:pt x="4" y="11"/>
                      </a:cubicBezTo>
                      <a:cubicBezTo>
                        <a:pt x="10" y="14"/>
                        <a:pt x="18" y="18"/>
                        <a:pt x="24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787">
                  <a:extLst>
                    <a:ext uri="{FF2B5EF4-FFF2-40B4-BE49-F238E27FC236}">
                      <a16:creationId xmlns:a16="http://schemas.microsoft.com/office/drawing/2014/main" id="{6C61B6C2-296F-4A65-9BB5-345ED0817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26" y="1166"/>
                  <a:ext cx="25" cy="45"/>
                </a:xfrm>
                <a:custGeom>
                  <a:avLst/>
                  <a:gdLst>
                    <a:gd name="T0" fmla="*/ 12 w 40"/>
                    <a:gd name="T1" fmla="*/ 64 h 72"/>
                    <a:gd name="T2" fmla="*/ 31 w 40"/>
                    <a:gd name="T3" fmla="*/ 57 h 72"/>
                    <a:gd name="T4" fmla="*/ 40 w 40"/>
                    <a:gd name="T5" fmla="*/ 42 h 72"/>
                    <a:gd name="T6" fmla="*/ 32 w 40"/>
                    <a:gd name="T7" fmla="*/ 7 h 72"/>
                    <a:gd name="T8" fmla="*/ 10 w 40"/>
                    <a:gd name="T9" fmla="*/ 14 h 72"/>
                    <a:gd name="T10" fmla="*/ 12 w 40"/>
                    <a:gd name="T11" fmla="*/ 6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2">
                      <a:moveTo>
                        <a:pt x="12" y="64"/>
                      </a:moveTo>
                      <a:cubicBezTo>
                        <a:pt x="20" y="72"/>
                        <a:pt x="25" y="56"/>
                        <a:pt x="31" y="57"/>
                      </a:cubicBezTo>
                      <a:cubicBezTo>
                        <a:pt x="37" y="53"/>
                        <a:pt x="40" y="48"/>
                        <a:pt x="40" y="42"/>
                      </a:cubicBezTo>
                      <a:cubicBezTo>
                        <a:pt x="38" y="30"/>
                        <a:pt x="39" y="17"/>
                        <a:pt x="32" y="7"/>
                      </a:cubicBezTo>
                      <a:cubicBezTo>
                        <a:pt x="21" y="0"/>
                        <a:pt x="18" y="11"/>
                        <a:pt x="10" y="14"/>
                      </a:cubicBezTo>
                      <a:cubicBezTo>
                        <a:pt x="0" y="29"/>
                        <a:pt x="4" y="51"/>
                        <a:pt x="12" y="6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788">
                  <a:extLst>
                    <a:ext uri="{FF2B5EF4-FFF2-40B4-BE49-F238E27FC236}">
                      <a16:creationId xmlns:a16="http://schemas.microsoft.com/office/drawing/2014/main" id="{5F958B03-1435-425F-94E2-E1F3AEECA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3" y="1146"/>
                  <a:ext cx="27" cy="25"/>
                </a:xfrm>
                <a:custGeom>
                  <a:avLst/>
                  <a:gdLst>
                    <a:gd name="T0" fmla="*/ 29 w 44"/>
                    <a:gd name="T1" fmla="*/ 39 h 39"/>
                    <a:gd name="T2" fmla="*/ 30 w 44"/>
                    <a:gd name="T3" fmla="*/ 37 h 39"/>
                    <a:gd name="T4" fmla="*/ 30 w 44"/>
                    <a:gd name="T5" fmla="*/ 34 h 39"/>
                    <a:gd name="T6" fmla="*/ 38 w 44"/>
                    <a:gd name="T7" fmla="*/ 31 h 39"/>
                    <a:gd name="T8" fmla="*/ 40 w 44"/>
                    <a:gd name="T9" fmla="*/ 24 h 39"/>
                    <a:gd name="T10" fmla="*/ 39 w 44"/>
                    <a:gd name="T11" fmla="*/ 14 h 39"/>
                    <a:gd name="T12" fmla="*/ 34 w 44"/>
                    <a:gd name="T13" fmla="*/ 8 h 39"/>
                    <a:gd name="T14" fmla="*/ 17 w 44"/>
                    <a:gd name="T15" fmla="*/ 1 h 39"/>
                    <a:gd name="T16" fmla="*/ 17 w 44"/>
                    <a:gd name="T17" fmla="*/ 7 h 39"/>
                    <a:gd name="T18" fmla="*/ 12 w 44"/>
                    <a:gd name="T19" fmla="*/ 10 h 39"/>
                    <a:gd name="T20" fmla="*/ 5 w 44"/>
                    <a:gd name="T21" fmla="*/ 15 h 39"/>
                    <a:gd name="T22" fmla="*/ 0 w 44"/>
                    <a:gd name="T23" fmla="*/ 20 h 39"/>
                    <a:gd name="T24" fmla="*/ 11 w 44"/>
                    <a:gd name="T25" fmla="*/ 39 h 39"/>
                    <a:gd name="T26" fmla="*/ 29 w 44"/>
                    <a:gd name="T27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39">
                      <a:moveTo>
                        <a:pt x="29" y="39"/>
                      </a:moveTo>
                      <a:cubicBezTo>
                        <a:pt x="29" y="38"/>
                        <a:pt x="30" y="37"/>
                        <a:pt x="30" y="37"/>
                      </a:cubicBezTo>
                      <a:cubicBezTo>
                        <a:pt x="31" y="36"/>
                        <a:pt x="32" y="35"/>
                        <a:pt x="30" y="34"/>
                      </a:cubicBezTo>
                      <a:cubicBezTo>
                        <a:pt x="26" y="27"/>
                        <a:pt x="37" y="33"/>
                        <a:pt x="38" y="31"/>
                      </a:cubicBezTo>
                      <a:cubicBezTo>
                        <a:pt x="41" y="31"/>
                        <a:pt x="44" y="26"/>
                        <a:pt x="40" y="24"/>
                      </a:cubicBezTo>
                      <a:cubicBezTo>
                        <a:pt x="35" y="22"/>
                        <a:pt x="31" y="16"/>
                        <a:pt x="39" y="14"/>
                      </a:cubicBezTo>
                      <a:cubicBezTo>
                        <a:pt x="38" y="11"/>
                        <a:pt x="36" y="10"/>
                        <a:pt x="34" y="8"/>
                      </a:cubicBezTo>
                      <a:cubicBezTo>
                        <a:pt x="27" y="11"/>
                        <a:pt x="23" y="0"/>
                        <a:pt x="17" y="1"/>
                      </a:cubicBezTo>
                      <a:cubicBezTo>
                        <a:pt x="15" y="3"/>
                        <a:pt x="16" y="5"/>
                        <a:pt x="17" y="7"/>
                      </a:cubicBezTo>
                      <a:cubicBezTo>
                        <a:pt x="16" y="10"/>
                        <a:pt x="13" y="13"/>
                        <a:pt x="12" y="10"/>
                      </a:cubicBezTo>
                      <a:cubicBezTo>
                        <a:pt x="10" y="12"/>
                        <a:pt x="9" y="14"/>
                        <a:pt x="5" y="15"/>
                      </a:cubicBezTo>
                      <a:cubicBezTo>
                        <a:pt x="1" y="17"/>
                        <a:pt x="3" y="18"/>
                        <a:pt x="0" y="20"/>
                      </a:cubicBezTo>
                      <a:cubicBezTo>
                        <a:pt x="6" y="27"/>
                        <a:pt x="10" y="34"/>
                        <a:pt x="11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789">
                  <a:extLst>
                    <a:ext uri="{FF2B5EF4-FFF2-40B4-BE49-F238E27FC236}">
                      <a16:creationId xmlns:a16="http://schemas.microsoft.com/office/drawing/2014/main" id="{5E9EE13E-3037-4747-8894-B8D79B667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12" y="1169"/>
                  <a:ext cx="204" cy="150"/>
                </a:xfrm>
                <a:custGeom>
                  <a:avLst/>
                  <a:gdLst>
                    <a:gd name="T0" fmla="*/ 299 w 327"/>
                    <a:gd name="T1" fmla="*/ 8 h 242"/>
                    <a:gd name="T2" fmla="*/ 287 w 327"/>
                    <a:gd name="T3" fmla="*/ 34 h 242"/>
                    <a:gd name="T4" fmla="*/ 291 w 327"/>
                    <a:gd name="T5" fmla="*/ 65 h 242"/>
                    <a:gd name="T6" fmla="*/ 252 w 327"/>
                    <a:gd name="T7" fmla="*/ 52 h 242"/>
                    <a:gd name="T8" fmla="*/ 228 w 327"/>
                    <a:gd name="T9" fmla="*/ 40 h 242"/>
                    <a:gd name="T10" fmla="*/ 208 w 327"/>
                    <a:gd name="T11" fmla="*/ 33 h 242"/>
                    <a:gd name="T12" fmla="*/ 199 w 327"/>
                    <a:gd name="T13" fmla="*/ 42 h 242"/>
                    <a:gd name="T14" fmla="*/ 187 w 327"/>
                    <a:gd name="T15" fmla="*/ 57 h 242"/>
                    <a:gd name="T16" fmla="*/ 210 w 327"/>
                    <a:gd name="T17" fmla="*/ 81 h 242"/>
                    <a:gd name="T18" fmla="*/ 241 w 327"/>
                    <a:gd name="T19" fmla="*/ 104 h 242"/>
                    <a:gd name="T20" fmla="*/ 264 w 327"/>
                    <a:gd name="T21" fmla="*/ 96 h 242"/>
                    <a:gd name="T22" fmla="*/ 263 w 327"/>
                    <a:gd name="T23" fmla="*/ 108 h 242"/>
                    <a:gd name="T24" fmla="*/ 315 w 327"/>
                    <a:gd name="T25" fmla="*/ 142 h 242"/>
                    <a:gd name="T26" fmla="*/ 317 w 327"/>
                    <a:gd name="T27" fmla="*/ 144 h 242"/>
                    <a:gd name="T28" fmla="*/ 310 w 327"/>
                    <a:gd name="T29" fmla="*/ 157 h 242"/>
                    <a:gd name="T30" fmla="*/ 324 w 327"/>
                    <a:gd name="T31" fmla="*/ 187 h 242"/>
                    <a:gd name="T32" fmla="*/ 288 w 327"/>
                    <a:gd name="T33" fmla="*/ 187 h 242"/>
                    <a:gd name="T34" fmla="*/ 249 w 327"/>
                    <a:gd name="T35" fmla="*/ 173 h 242"/>
                    <a:gd name="T36" fmla="*/ 215 w 327"/>
                    <a:gd name="T37" fmla="*/ 175 h 242"/>
                    <a:gd name="T38" fmla="*/ 255 w 327"/>
                    <a:gd name="T39" fmla="*/ 198 h 242"/>
                    <a:gd name="T40" fmla="*/ 312 w 327"/>
                    <a:gd name="T41" fmla="*/ 221 h 242"/>
                    <a:gd name="T42" fmla="*/ 281 w 327"/>
                    <a:gd name="T43" fmla="*/ 236 h 242"/>
                    <a:gd name="T44" fmla="*/ 191 w 327"/>
                    <a:gd name="T45" fmla="*/ 222 h 242"/>
                    <a:gd name="T46" fmla="*/ 166 w 327"/>
                    <a:gd name="T47" fmla="*/ 206 h 242"/>
                    <a:gd name="T48" fmla="*/ 135 w 327"/>
                    <a:gd name="T49" fmla="*/ 198 h 242"/>
                    <a:gd name="T50" fmla="*/ 97 w 327"/>
                    <a:gd name="T51" fmla="*/ 178 h 242"/>
                    <a:gd name="T52" fmla="*/ 88 w 327"/>
                    <a:gd name="T53" fmla="*/ 167 h 242"/>
                    <a:gd name="T54" fmla="*/ 82 w 327"/>
                    <a:gd name="T55" fmla="*/ 183 h 242"/>
                    <a:gd name="T56" fmla="*/ 49 w 327"/>
                    <a:gd name="T57" fmla="*/ 201 h 242"/>
                    <a:gd name="T58" fmla="*/ 28 w 327"/>
                    <a:gd name="T59" fmla="*/ 208 h 242"/>
                    <a:gd name="T60" fmla="*/ 1 w 327"/>
                    <a:gd name="T61" fmla="*/ 175 h 242"/>
                    <a:gd name="T62" fmla="*/ 16 w 327"/>
                    <a:gd name="T63" fmla="*/ 145 h 242"/>
                    <a:gd name="T64" fmla="*/ 63 w 327"/>
                    <a:gd name="T65" fmla="*/ 133 h 242"/>
                    <a:gd name="T66" fmla="*/ 84 w 327"/>
                    <a:gd name="T67" fmla="*/ 118 h 242"/>
                    <a:gd name="T68" fmla="*/ 81 w 327"/>
                    <a:gd name="T69" fmla="*/ 31 h 242"/>
                    <a:gd name="T70" fmla="*/ 87 w 327"/>
                    <a:gd name="T71" fmla="*/ 5 h 242"/>
                    <a:gd name="T72" fmla="*/ 69 w 327"/>
                    <a:gd name="T73" fmla="*/ 9 h 242"/>
                    <a:gd name="T74" fmla="*/ 221 w 327"/>
                    <a:gd name="T75" fmla="*/ 26 h 242"/>
                    <a:gd name="T76" fmla="*/ 238 w 327"/>
                    <a:gd name="T77" fmla="*/ 32 h 242"/>
                    <a:gd name="T78" fmla="*/ 253 w 327"/>
                    <a:gd name="T79" fmla="*/ 26 h 242"/>
                    <a:gd name="T80" fmla="*/ 266 w 327"/>
                    <a:gd name="T81" fmla="*/ 17 h 242"/>
                    <a:gd name="T82" fmla="*/ 267 w 327"/>
                    <a:gd name="T83" fmla="*/ 6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27" h="242">
                      <a:moveTo>
                        <a:pt x="284" y="3"/>
                      </a:moveTo>
                      <a:cubicBezTo>
                        <a:pt x="284" y="3"/>
                        <a:pt x="284" y="3"/>
                        <a:pt x="284" y="3"/>
                      </a:cubicBezTo>
                      <a:cubicBezTo>
                        <a:pt x="289" y="11"/>
                        <a:pt x="296" y="0"/>
                        <a:pt x="299" y="8"/>
                      </a:cubicBezTo>
                      <a:cubicBezTo>
                        <a:pt x="298" y="12"/>
                        <a:pt x="290" y="15"/>
                        <a:pt x="297" y="19"/>
                      </a:cubicBezTo>
                      <a:cubicBezTo>
                        <a:pt x="295" y="23"/>
                        <a:pt x="287" y="25"/>
                        <a:pt x="294" y="31"/>
                      </a:cubicBezTo>
                      <a:cubicBezTo>
                        <a:pt x="294" y="35"/>
                        <a:pt x="291" y="36"/>
                        <a:pt x="287" y="34"/>
                      </a:cubicBezTo>
                      <a:cubicBezTo>
                        <a:pt x="285" y="33"/>
                        <a:pt x="282" y="31"/>
                        <a:pt x="281" y="35"/>
                      </a:cubicBezTo>
                      <a:cubicBezTo>
                        <a:pt x="284" y="37"/>
                        <a:pt x="283" y="39"/>
                        <a:pt x="282" y="43"/>
                      </a:cubicBezTo>
                      <a:cubicBezTo>
                        <a:pt x="292" y="48"/>
                        <a:pt x="286" y="58"/>
                        <a:pt x="291" y="65"/>
                      </a:cubicBezTo>
                      <a:cubicBezTo>
                        <a:pt x="287" y="70"/>
                        <a:pt x="284" y="64"/>
                        <a:pt x="280" y="68"/>
                      </a:cubicBezTo>
                      <a:cubicBezTo>
                        <a:pt x="276" y="65"/>
                        <a:pt x="272" y="61"/>
                        <a:pt x="270" y="67"/>
                      </a:cubicBezTo>
                      <a:cubicBezTo>
                        <a:pt x="264" y="57"/>
                        <a:pt x="253" y="63"/>
                        <a:pt x="252" y="52"/>
                      </a:cubicBezTo>
                      <a:cubicBezTo>
                        <a:pt x="247" y="52"/>
                        <a:pt x="244" y="45"/>
                        <a:pt x="243" y="43"/>
                      </a:cubicBezTo>
                      <a:cubicBezTo>
                        <a:pt x="243" y="40"/>
                        <a:pt x="245" y="37"/>
                        <a:pt x="241" y="36"/>
                      </a:cubicBezTo>
                      <a:cubicBezTo>
                        <a:pt x="239" y="40"/>
                        <a:pt x="231" y="51"/>
                        <a:pt x="228" y="40"/>
                      </a:cubicBezTo>
                      <a:cubicBezTo>
                        <a:pt x="228" y="39"/>
                        <a:pt x="228" y="37"/>
                        <a:pt x="226" y="37"/>
                      </a:cubicBezTo>
                      <a:cubicBezTo>
                        <a:pt x="224" y="42"/>
                        <a:pt x="219" y="39"/>
                        <a:pt x="216" y="38"/>
                      </a:cubicBezTo>
                      <a:cubicBezTo>
                        <a:pt x="213" y="36"/>
                        <a:pt x="212" y="30"/>
                        <a:pt x="208" y="33"/>
                      </a:cubicBezTo>
                      <a:cubicBezTo>
                        <a:pt x="207" y="31"/>
                        <a:pt x="204" y="26"/>
                        <a:pt x="200" y="26"/>
                      </a:cubicBezTo>
                      <a:cubicBezTo>
                        <a:pt x="198" y="34"/>
                        <a:pt x="194" y="25"/>
                        <a:pt x="190" y="32"/>
                      </a:cubicBezTo>
                      <a:cubicBezTo>
                        <a:pt x="193" y="35"/>
                        <a:pt x="200" y="37"/>
                        <a:pt x="199" y="42"/>
                      </a:cubicBezTo>
                      <a:cubicBezTo>
                        <a:pt x="196" y="48"/>
                        <a:pt x="185" y="40"/>
                        <a:pt x="182" y="46"/>
                      </a:cubicBezTo>
                      <a:cubicBezTo>
                        <a:pt x="187" y="53"/>
                        <a:pt x="200" y="50"/>
                        <a:pt x="203" y="59"/>
                      </a:cubicBezTo>
                      <a:cubicBezTo>
                        <a:pt x="197" y="64"/>
                        <a:pt x="193" y="55"/>
                        <a:pt x="187" y="57"/>
                      </a:cubicBezTo>
                      <a:cubicBezTo>
                        <a:pt x="191" y="60"/>
                        <a:pt x="184" y="61"/>
                        <a:pt x="185" y="64"/>
                      </a:cubicBezTo>
                      <a:cubicBezTo>
                        <a:pt x="189" y="66"/>
                        <a:pt x="194" y="72"/>
                        <a:pt x="200" y="68"/>
                      </a:cubicBezTo>
                      <a:cubicBezTo>
                        <a:pt x="204" y="72"/>
                        <a:pt x="210" y="75"/>
                        <a:pt x="210" y="81"/>
                      </a:cubicBezTo>
                      <a:cubicBezTo>
                        <a:pt x="212" y="89"/>
                        <a:pt x="224" y="90"/>
                        <a:pt x="228" y="98"/>
                      </a:cubicBezTo>
                      <a:cubicBezTo>
                        <a:pt x="231" y="97"/>
                        <a:pt x="232" y="93"/>
                        <a:pt x="234" y="95"/>
                      </a:cubicBezTo>
                      <a:cubicBezTo>
                        <a:pt x="239" y="97"/>
                        <a:pt x="236" y="102"/>
                        <a:pt x="241" y="104"/>
                      </a:cubicBezTo>
                      <a:cubicBezTo>
                        <a:pt x="246" y="104"/>
                        <a:pt x="247" y="99"/>
                        <a:pt x="251" y="95"/>
                      </a:cubicBezTo>
                      <a:cubicBezTo>
                        <a:pt x="254" y="99"/>
                        <a:pt x="259" y="100"/>
                        <a:pt x="261" y="104"/>
                      </a:cubicBezTo>
                      <a:cubicBezTo>
                        <a:pt x="262" y="101"/>
                        <a:pt x="263" y="99"/>
                        <a:pt x="264" y="96"/>
                      </a:cubicBezTo>
                      <a:cubicBezTo>
                        <a:pt x="266" y="94"/>
                        <a:pt x="268" y="99"/>
                        <a:pt x="267" y="100"/>
                      </a:cubicBezTo>
                      <a:cubicBezTo>
                        <a:pt x="267" y="105"/>
                        <a:pt x="264" y="105"/>
                        <a:pt x="261" y="105"/>
                      </a:cubicBezTo>
                      <a:cubicBezTo>
                        <a:pt x="262" y="107"/>
                        <a:pt x="262" y="107"/>
                        <a:pt x="263" y="108"/>
                      </a:cubicBezTo>
                      <a:cubicBezTo>
                        <a:pt x="268" y="108"/>
                        <a:pt x="273" y="106"/>
                        <a:pt x="276" y="112"/>
                      </a:cubicBezTo>
                      <a:cubicBezTo>
                        <a:pt x="270" y="120"/>
                        <a:pt x="285" y="119"/>
                        <a:pt x="287" y="127"/>
                      </a:cubicBezTo>
                      <a:cubicBezTo>
                        <a:pt x="301" y="120"/>
                        <a:pt x="302" y="140"/>
                        <a:pt x="315" y="142"/>
                      </a:cubicBezTo>
                      <a:cubicBezTo>
                        <a:pt x="315" y="140"/>
                        <a:pt x="315" y="138"/>
                        <a:pt x="315" y="137"/>
                      </a:cubicBezTo>
                      <a:cubicBezTo>
                        <a:pt x="319" y="138"/>
                        <a:pt x="322" y="142"/>
                        <a:pt x="325" y="145"/>
                      </a:cubicBezTo>
                      <a:cubicBezTo>
                        <a:pt x="323" y="148"/>
                        <a:pt x="320" y="144"/>
                        <a:pt x="317" y="144"/>
                      </a:cubicBezTo>
                      <a:cubicBezTo>
                        <a:pt x="318" y="147"/>
                        <a:pt x="319" y="150"/>
                        <a:pt x="319" y="153"/>
                      </a:cubicBezTo>
                      <a:cubicBezTo>
                        <a:pt x="311" y="155"/>
                        <a:pt x="311" y="142"/>
                        <a:pt x="303" y="144"/>
                      </a:cubicBezTo>
                      <a:cubicBezTo>
                        <a:pt x="298" y="151"/>
                        <a:pt x="314" y="151"/>
                        <a:pt x="310" y="157"/>
                      </a:cubicBezTo>
                      <a:cubicBezTo>
                        <a:pt x="314" y="162"/>
                        <a:pt x="324" y="162"/>
                        <a:pt x="323" y="170"/>
                      </a:cubicBezTo>
                      <a:cubicBezTo>
                        <a:pt x="320" y="175"/>
                        <a:pt x="314" y="168"/>
                        <a:pt x="312" y="174"/>
                      </a:cubicBezTo>
                      <a:cubicBezTo>
                        <a:pt x="318" y="177"/>
                        <a:pt x="318" y="184"/>
                        <a:pt x="324" y="187"/>
                      </a:cubicBezTo>
                      <a:cubicBezTo>
                        <a:pt x="327" y="192"/>
                        <a:pt x="320" y="193"/>
                        <a:pt x="317" y="191"/>
                      </a:cubicBezTo>
                      <a:cubicBezTo>
                        <a:pt x="315" y="187"/>
                        <a:pt x="309" y="185"/>
                        <a:pt x="306" y="187"/>
                      </a:cubicBezTo>
                      <a:cubicBezTo>
                        <a:pt x="299" y="186"/>
                        <a:pt x="293" y="178"/>
                        <a:pt x="288" y="187"/>
                      </a:cubicBezTo>
                      <a:cubicBezTo>
                        <a:pt x="287" y="184"/>
                        <a:pt x="284" y="184"/>
                        <a:pt x="281" y="184"/>
                      </a:cubicBezTo>
                      <a:cubicBezTo>
                        <a:pt x="283" y="197"/>
                        <a:pt x="271" y="184"/>
                        <a:pt x="267" y="184"/>
                      </a:cubicBezTo>
                      <a:cubicBezTo>
                        <a:pt x="258" y="185"/>
                        <a:pt x="257" y="174"/>
                        <a:pt x="249" y="173"/>
                      </a:cubicBezTo>
                      <a:cubicBezTo>
                        <a:pt x="246" y="171"/>
                        <a:pt x="239" y="164"/>
                        <a:pt x="238" y="170"/>
                      </a:cubicBezTo>
                      <a:cubicBezTo>
                        <a:pt x="240" y="176"/>
                        <a:pt x="252" y="178"/>
                        <a:pt x="246" y="184"/>
                      </a:cubicBezTo>
                      <a:cubicBezTo>
                        <a:pt x="236" y="181"/>
                        <a:pt x="226" y="171"/>
                        <a:pt x="215" y="175"/>
                      </a:cubicBezTo>
                      <a:cubicBezTo>
                        <a:pt x="211" y="176"/>
                        <a:pt x="226" y="189"/>
                        <a:pt x="222" y="185"/>
                      </a:cubicBezTo>
                      <a:cubicBezTo>
                        <a:pt x="226" y="185"/>
                        <a:pt x="229" y="188"/>
                        <a:pt x="232" y="191"/>
                      </a:cubicBezTo>
                      <a:cubicBezTo>
                        <a:pt x="239" y="193"/>
                        <a:pt x="248" y="194"/>
                        <a:pt x="255" y="198"/>
                      </a:cubicBezTo>
                      <a:cubicBezTo>
                        <a:pt x="267" y="201"/>
                        <a:pt x="275" y="211"/>
                        <a:pt x="288" y="211"/>
                      </a:cubicBezTo>
                      <a:cubicBezTo>
                        <a:pt x="293" y="212"/>
                        <a:pt x="296" y="218"/>
                        <a:pt x="300" y="219"/>
                      </a:cubicBezTo>
                      <a:cubicBezTo>
                        <a:pt x="304" y="213"/>
                        <a:pt x="308" y="218"/>
                        <a:pt x="312" y="221"/>
                      </a:cubicBezTo>
                      <a:cubicBezTo>
                        <a:pt x="312" y="226"/>
                        <a:pt x="323" y="232"/>
                        <a:pt x="313" y="236"/>
                      </a:cubicBezTo>
                      <a:cubicBezTo>
                        <a:pt x="305" y="231"/>
                        <a:pt x="297" y="236"/>
                        <a:pt x="290" y="238"/>
                      </a:cubicBezTo>
                      <a:cubicBezTo>
                        <a:pt x="287" y="239"/>
                        <a:pt x="284" y="234"/>
                        <a:pt x="281" y="236"/>
                      </a:cubicBezTo>
                      <a:cubicBezTo>
                        <a:pt x="271" y="239"/>
                        <a:pt x="261" y="242"/>
                        <a:pt x="251" y="241"/>
                      </a:cubicBezTo>
                      <a:cubicBezTo>
                        <a:pt x="240" y="242"/>
                        <a:pt x="233" y="227"/>
                        <a:pt x="223" y="234"/>
                      </a:cubicBezTo>
                      <a:cubicBezTo>
                        <a:pt x="214" y="225"/>
                        <a:pt x="202" y="225"/>
                        <a:pt x="191" y="222"/>
                      </a:cubicBezTo>
                      <a:cubicBezTo>
                        <a:pt x="186" y="232"/>
                        <a:pt x="179" y="221"/>
                        <a:pt x="171" y="224"/>
                      </a:cubicBezTo>
                      <a:cubicBezTo>
                        <a:pt x="164" y="224"/>
                        <a:pt x="168" y="213"/>
                        <a:pt x="160" y="217"/>
                      </a:cubicBezTo>
                      <a:cubicBezTo>
                        <a:pt x="150" y="213"/>
                        <a:pt x="166" y="212"/>
                        <a:pt x="166" y="206"/>
                      </a:cubicBezTo>
                      <a:cubicBezTo>
                        <a:pt x="163" y="204"/>
                        <a:pt x="159" y="202"/>
                        <a:pt x="156" y="199"/>
                      </a:cubicBezTo>
                      <a:cubicBezTo>
                        <a:pt x="148" y="199"/>
                        <a:pt x="157" y="210"/>
                        <a:pt x="148" y="207"/>
                      </a:cubicBezTo>
                      <a:cubicBezTo>
                        <a:pt x="149" y="197"/>
                        <a:pt x="139" y="204"/>
                        <a:pt x="135" y="198"/>
                      </a:cubicBezTo>
                      <a:cubicBezTo>
                        <a:pt x="135" y="185"/>
                        <a:pt x="119" y="188"/>
                        <a:pt x="112" y="179"/>
                      </a:cubicBezTo>
                      <a:cubicBezTo>
                        <a:pt x="110" y="175"/>
                        <a:pt x="110" y="170"/>
                        <a:pt x="105" y="167"/>
                      </a:cubicBezTo>
                      <a:cubicBezTo>
                        <a:pt x="102" y="171"/>
                        <a:pt x="102" y="175"/>
                        <a:pt x="97" y="178"/>
                      </a:cubicBezTo>
                      <a:cubicBezTo>
                        <a:pt x="97" y="179"/>
                        <a:pt x="97" y="181"/>
                        <a:pt x="97" y="182"/>
                      </a:cubicBezTo>
                      <a:cubicBezTo>
                        <a:pt x="93" y="185"/>
                        <a:pt x="94" y="178"/>
                        <a:pt x="94" y="177"/>
                      </a:cubicBezTo>
                      <a:cubicBezTo>
                        <a:pt x="90" y="174"/>
                        <a:pt x="93" y="168"/>
                        <a:pt x="88" y="167"/>
                      </a:cubicBezTo>
                      <a:cubicBezTo>
                        <a:pt x="84" y="177"/>
                        <a:pt x="78" y="166"/>
                        <a:pt x="73" y="165"/>
                      </a:cubicBezTo>
                      <a:cubicBezTo>
                        <a:pt x="70" y="169"/>
                        <a:pt x="76" y="172"/>
                        <a:pt x="79" y="173"/>
                      </a:cubicBezTo>
                      <a:cubicBezTo>
                        <a:pt x="85" y="174"/>
                        <a:pt x="78" y="179"/>
                        <a:pt x="82" y="183"/>
                      </a:cubicBezTo>
                      <a:cubicBezTo>
                        <a:pt x="76" y="184"/>
                        <a:pt x="66" y="188"/>
                        <a:pt x="60" y="185"/>
                      </a:cubicBezTo>
                      <a:cubicBezTo>
                        <a:pt x="56" y="188"/>
                        <a:pt x="62" y="191"/>
                        <a:pt x="61" y="194"/>
                      </a:cubicBezTo>
                      <a:cubicBezTo>
                        <a:pt x="57" y="197"/>
                        <a:pt x="48" y="194"/>
                        <a:pt x="49" y="201"/>
                      </a:cubicBezTo>
                      <a:cubicBezTo>
                        <a:pt x="48" y="203"/>
                        <a:pt x="45" y="201"/>
                        <a:pt x="44" y="202"/>
                      </a:cubicBezTo>
                      <a:cubicBezTo>
                        <a:pt x="43" y="202"/>
                        <a:pt x="44" y="203"/>
                        <a:pt x="45" y="204"/>
                      </a:cubicBezTo>
                      <a:cubicBezTo>
                        <a:pt x="38" y="203"/>
                        <a:pt x="34" y="207"/>
                        <a:pt x="28" y="208"/>
                      </a:cubicBezTo>
                      <a:cubicBezTo>
                        <a:pt x="25" y="204"/>
                        <a:pt x="19" y="202"/>
                        <a:pt x="17" y="208"/>
                      </a:cubicBezTo>
                      <a:cubicBezTo>
                        <a:pt x="13" y="202"/>
                        <a:pt x="8" y="196"/>
                        <a:pt x="2" y="190"/>
                      </a:cubicBezTo>
                      <a:cubicBezTo>
                        <a:pt x="0" y="186"/>
                        <a:pt x="4" y="181"/>
                        <a:pt x="1" y="175"/>
                      </a:cubicBezTo>
                      <a:cubicBezTo>
                        <a:pt x="2" y="169"/>
                        <a:pt x="8" y="165"/>
                        <a:pt x="11" y="160"/>
                      </a:cubicBezTo>
                      <a:cubicBezTo>
                        <a:pt x="10" y="158"/>
                        <a:pt x="8" y="155"/>
                        <a:pt x="7" y="152"/>
                      </a:cubicBezTo>
                      <a:cubicBezTo>
                        <a:pt x="4" y="146"/>
                        <a:pt x="13" y="145"/>
                        <a:pt x="16" y="145"/>
                      </a:cubicBezTo>
                      <a:cubicBezTo>
                        <a:pt x="24" y="146"/>
                        <a:pt x="24" y="146"/>
                        <a:pt x="24" y="146"/>
                      </a:cubicBezTo>
                      <a:cubicBezTo>
                        <a:pt x="28" y="145"/>
                        <a:pt x="39" y="152"/>
                        <a:pt x="40" y="142"/>
                      </a:cubicBezTo>
                      <a:cubicBezTo>
                        <a:pt x="48" y="142"/>
                        <a:pt x="58" y="142"/>
                        <a:pt x="63" y="133"/>
                      </a:cubicBezTo>
                      <a:cubicBezTo>
                        <a:pt x="68" y="138"/>
                        <a:pt x="72" y="129"/>
                        <a:pt x="72" y="125"/>
                      </a:cubicBezTo>
                      <a:cubicBezTo>
                        <a:pt x="74" y="125"/>
                        <a:pt x="78" y="128"/>
                        <a:pt x="79" y="125"/>
                      </a:cubicBezTo>
                      <a:cubicBezTo>
                        <a:pt x="76" y="120"/>
                        <a:pt x="82" y="121"/>
                        <a:pt x="84" y="118"/>
                      </a:cubicBezTo>
                      <a:cubicBezTo>
                        <a:pt x="78" y="109"/>
                        <a:pt x="63" y="110"/>
                        <a:pt x="62" y="97"/>
                      </a:cubicBezTo>
                      <a:cubicBezTo>
                        <a:pt x="69" y="87"/>
                        <a:pt x="67" y="72"/>
                        <a:pt x="76" y="63"/>
                      </a:cubicBezTo>
                      <a:cubicBezTo>
                        <a:pt x="77" y="53"/>
                        <a:pt x="73" y="40"/>
                        <a:pt x="81" y="31"/>
                      </a:cubicBezTo>
                      <a:cubicBezTo>
                        <a:pt x="77" y="25"/>
                        <a:pt x="72" y="19"/>
                        <a:pt x="77" y="13"/>
                      </a:cubicBezTo>
                      <a:cubicBezTo>
                        <a:pt x="82" y="12"/>
                        <a:pt x="89" y="12"/>
                        <a:pt x="93" y="17"/>
                      </a:cubicBezTo>
                      <a:cubicBezTo>
                        <a:pt x="93" y="12"/>
                        <a:pt x="93" y="6"/>
                        <a:pt x="87" y="5"/>
                      </a:cubicBezTo>
                      <a:cubicBezTo>
                        <a:pt x="83" y="11"/>
                        <a:pt x="82" y="2"/>
                        <a:pt x="80" y="3"/>
                      </a:cubicBezTo>
                      <a:cubicBezTo>
                        <a:pt x="79" y="3"/>
                        <a:pt x="78" y="3"/>
                        <a:pt x="78" y="5"/>
                      </a:cubicBezTo>
                      <a:cubicBezTo>
                        <a:pt x="81" y="11"/>
                        <a:pt x="72" y="8"/>
                        <a:pt x="69" y="9"/>
                      </a:cubicBezTo>
                      <a:cubicBezTo>
                        <a:pt x="65" y="9"/>
                        <a:pt x="64" y="4"/>
                        <a:pt x="62" y="3"/>
                      </a:cubicBezTo>
                      <a:cubicBezTo>
                        <a:pt x="180" y="3"/>
                        <a:pt x="180" y="3"/>
                        <a:pt x="180" y="3"/>
                      </a:cubicBezTo>
                      <a:cubicBezTo>
                        <a:pt x="221" y="26"/>
                        <a:pt x="221" y="26"/>
                        <a:pt x="221" y="26"/>
                      </a:cubicBezTo>
                      <a:cubicBezTo>
                        <a:pt x="229" y="30"/>
                        <a:pt x="229" y="30"/>
                        <a:pt x="229" y="30"/>
                      </a:cubicBezTo>
                      <a:cubicBezTo>
                        <a:pt x="234" y="31"/>
                        <a:pt x="234" y="31"/>
                        <a:pt x="234" y="31"/>
                      </a:cubicBezTo>
                      <a:cubicBezTo>
                        <a:pt x="238" y="32"/>
                        <a:pt x="238" y="32"/>
                        <a:pt x="238" y="32"/>
                      </a:cubicBezTo>
                      <a:cubicBezTo>
                        <a:pt x="244" y="31"/>
                        <a:pt x="244" y="31"/>
                        <a:pt x="244" y="31"/>
                      </a:cubicBezTo>
                      <a:cubicBezTo>
                        <a:pt x="250" y="29"/>
                        <a:pt x="250" y="29"/>
                        <a:pt x="250" y="29"/>
                      </a:cubicBezTo>
                      <a:cubicBezTo>
                        <a:pt x="253" y="26"/>
                        <a:pt x="253" y="26"/>
                        <a:pt x="253" y="26"/>
                      </a:cubicBezTo>
                      <a:cubicBezTo>
                        <a:pt x="259" y="24"/>
                        <a:pt x="259" y="24"/>
                        <a:pt x="259" y="24"/>
                      </a:cubicBezTo>
                      <a:cubicBezTo>
                        <a:pt x="264" y="21"/>
                        <a:pt x="264" y="21"/>
                        <a:pt x="264" y="21"/>
                      </a:cubicBezTo>
                      <a:cubicBezTo>
                        <a:pt x="266" y="17"/>
                        <a:pt x="266" y="17"/>
                        <a:pt x="266" y="17"/>
                      </a:cubicBezTo>
                      <a:cubicBezTo>
                        <a:pt x="268" y="13"/>
                        <a:pt x="268" y="13"/>
                        <a:pt x="268" y="13"/>
                      </a:cubicBezTo>
                      <a:cubicBezTo>
                        <a:pt x="268" y="9"/>
                        <a:pt x="268" y="9"/>
                        <a:pt x="268" y="9"/>
                      </a:cubicBezTo>
                      <a:cubicBezTo>
                        <a:pt x="267" y="6"/>
                        <a:pt x="267" y="6"/>
                        <a:pt x="267" y="6"/>
                      </a:cubicBezTo>
                      <a:cubicBezTo>
                        <a:pt x="266" y="3"/>
                        <a:pt x="266" y="3"/>
                        <a:pt x="266" y="3"/>
                      </a:cubicBezTo>
                      <a:cubicBezTo>
                        <a:pt x="284" y="3"/>
                        <a:pt x="284" y="3"/>
                        <a:pt x="284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790">
                  <a:extLst>
                    <a:ext uri="{FF2B5EF4-FFF2-40B4-BE49-F238E27FC236}">
                      <a16:creationId xmlns:a16="http://schemas.microsoft.com/office/drawing/2014/main" id="{4EB51FD4-338E-42BB-BD90-DAE228FB9C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19" y="836"/>
                  <a:ext cx="36" cy="42"/>
                </a:xfrm>
                <a:custGeom>
                  <a:avLst/>
                  <a:gdLst>
                    <a:gd name="T0" fmla="*/ 54 w 57"/>
                    <a:gd name="T1" fmla="*/ 31 h 67"/>
                    <a:gd name="T2" fmla="*/ 42 w 57"/>
                    <a:gd name="T3" fmla="*/ 16 h 67"/>
                    <a:gd name="T4" fmla="*/ 29 w 57"/>
                    <a:gd name="T5" fmla="*/ 13 h 67"/>
                    <a:gd name="T6" fmla="*/ 20 w 57"/>
                    <a:gd name="T7" fmla="*/ 0 h 67"/>
                    <a:gd name="T8" fmla="*/ 36 w 57"/>
                    <a:gd name="T9" fmla="*/ 67 h 67"/>
                    <a:gd name="T10" fmla="*/ 39 w 57"/>
                    <a:gd name="T11" fmla="*/ 64 h 67"/>
                    <a:gd name="T12" fmla="*/ 50 w 57"/>
                    <a:gd name="T13" fmla="*/ 45 h 67"/>
                    <a:gd name="T14" fmla="*/ 54 w 57"/>
                    <a:gd name="T15" fmla="*/ 3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67">
                      <a:moveTo>
                        <a:pt x="54" y="31"/>
                      </a:moveTo>
                      <a:cubicBezTo>
                        <a:pt x="49" y="26"/>
                        <a:pt x="50" y="20"/>
                        <a:pt x="42" y="16"/>
                      </a:cubicBezTo>
                      <a:cubicBezTo>
                        <a:pt x="36" y="22"/>
                        <a:pt x="37" y="11"/>
                        <a:pt x="29" y="13"/>
                      </a:cubicBezTo>
                      <a:cubicBezTo>
                        <a:pt x="31" y="6"/>
                        <a:pt x="26" y="2"/>
                        <a:pt x="20" y="0"/>
                      </a:cubicBezTo>
                      <a:cubicBezTo>
                        <a:pt x="20" y="0"/>
                        <a:pt x="0" y="36"/>
                        <a:pt x="36" y="67"/>
                      </a:cubicBezTo>
                      <a:cubicBezTo>
                        <a:pt x="37" y="66"/>
                        <a:pt x="38" y="64"/>
                        <a:pt x="39" y="64"/>
                      </a:cubicBezTo>
                      <a:cubicBezTo>
                        <a:pt x="34" y="50"/>
                        <a:pt x="54" y="57"/>
                        <a:pt x="50" y="45"/>
                      </a:cubicBezTo>
                      <a:cubicBezTo>
                        <a:pt x="55" y="43"/>
                        <a:pt x="57" y="36"/>
                        <a:pt x="54" y="3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791">
                  <a:extLst>
                    <a:ext uri="{FF2B5EF4-FFF2-40B4-BE49-F238E27FC236}">
                      <a16:creationId xmlns:a16="http://schemas.microsoft.com/office/drawing/2014/main" id="{BB58154D-DF71-4733-9284-7DFF27A38E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9" y="811"/>
                  <a:ext cx="27" cy="11"/>
                </a:xfrm>
                <a:custGeom>
                  <a:avLst/>
                  <a:gdLst>
                    <a:gd name="T0" fmla="*/ 2 w 44"/>
                    <a:gd name="T1" fmla="*/ 9 h 18"/>
                    <a:gd name="T2" fmla="*/ 2 w 44"/>
                    <a:gd name="T3" fmla="*/ 15 h 18"/>
                    <a:gd name="T4" fmla="*/ 14 w 44"/>
                    <a:gd name="T5" fmla="*/ 18 h 18"/>
                    <a:gd name="T6" fmla="*/ 25 w 44"/>
                    <a:gd name="T7" fmla="*/ 8 h 18"/>
                    <a:gd name="T8" fmla="*/ 34 w 44"/>
                    <a:gd name="T9" fmla="*/ 13 h 18"/>
                    <a:gd name="T10" fmla="*/ 44 w 44"/>
                    <a:gd name="T11" fmla="*/ 7 h 18"/>
                    <a:gd name="T12" fmla="*/ 31 w 44"/>
                    <a:gd name="T13" fmla="*/ 2 h 18"/>
                    <a:gd name="T14" fmla="*/ 2 w 44"/>
                    <a:gd name="T15" fmla="*/ 9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18">
                      <a:moveTo>
                        <a:pt x="2" y="9"/>
                      </a:moveTo>
                      <a:cubicBezTo>
                        <a:pt x="1" y="11"/>
                        <a:pt x="0" y="13"/>
                        <a:pt x="2" y="15"/>
                      </a:cubicBezTo>
                      <a:cubicBezTo>
                        <a:pt x="6" y="18"/>
                        <a:pt x="12" y="12"/>
                        <a:pt x="14" y="18"/>
                      </a:cubicBezTo>
                      <a:cubicBezTo>
                        <a:pt x="23" y="18"/>
                        <a:pt x="17" y="5"/>
                        <a:pt x="25" y="8"/>
                      </a:cubicBezTo>
                      <a:cubicBezTo>
                        <a:pt x="22" y="12"/>
                        <a:pt x="30" y="17"/>
                        <a:pt x="34" y="13"/>
                      </a:cubicBezTo>
                      <a:cubicBezTo>
                        <a:pt x="37" y="11"/>
                        <a:pt x="41" y="9"/>
                        <a:pt x="44" y="7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14" y="0"/>
                        <a:pt x="2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92">
                  <a:extLst>
                    <a:ext uri="{FF2B5EF4-FFF2-40B4-BE49-F238E27FC236}">
                      <a16:creationId xmlns:a16="http://schemas.microsoft.com/office/drawing/2014/main" id="{11DD55ED-E184-46EF-A04D-528220544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0" y="820"/>
                  <a:ext cx="23" cy="26"/>
                </a:xfrm>
                <a:custGeom>
                  <a:avLst/>
                  <a:gdLst>
                    <a:gd name="T0" fmla="*/ 30 w 38"/>
                    <a:gd name="T1" fmla="*/ 9 h 41"/>
                    <a:gd name="T2" fmla="*/ 22 w 38"/>
                    <a:gd name="T3" fmla="*/ 0 h 41"/>
                    <a:gd name="T4" fmla="*/ 12 w 38"/>
                    <a:gd name="T5" fmla="*/ 6 h 41"/>
                    <a:gd name="T6" fmla="*/ 5 w 38"/>
                    <a:gd name="T7" fmla="*/ 15 h 41"/>
                    <a:gd name="T8" fmla="*/ 21 w 38"/>
                    <a:gd name="T9" fmla="*/ 31 h 41"/>
                    <a:gd name="T10" fmla="*/ 26 w 38"/>
                    <a:gd name="T11" fmla="*/ 41 h 41"/>
                    <a:gd name="T12" fmla="*/ 30 w 38"/>
                    <a:gd name="T13" fmla="*/ 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41">
                      <a:moveTo>
                        <a:pt x="30" y="9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0" y="4"/>
                        <a:pt x="17" y="7"/>
                        <a:pt x="12" y="6"/>
                      </a:cubicBezTo>
                      <a:cubicBezTo>
                        <a:pt x="7" y="9"/>
                        <a:pt x="0" y="11"/>
                        <a:pt x="5" y="15"/>
                      </a:cubicBezTo>
                      <a:cubicBezTo>
                        <a:pt x="11" y="20"/>
                        <a:pt x="16" y="26"/>
                        <a:pt x="21" y="31"/>
                      </a:cubicBezTo>
                      <a:cubicBezTo>
                        <a:pt x="23" y="35"/>
                        <a:pt x="24" y="38"/>
                        <a:pt x="26" y="41"/>
                      </a:cubicBezTo>
                      <a:cubicBezTo>
                        <a:pt x="26" y="41"/>
                        <a:pt x="38" y="22"/>
                        <a:pt x="30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93">
                  <a:extLst>
                    <a:ext uri="{FF2B5EF4-FFF2-40B4-BE49-F238E27FC236}">
                      <a16:creationId xmlns:a16="http://schemas.microsoft.com/office/drawing/2014/main" id="{444F0831-10E8-4DF8-AC13-88045BD4EE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3" y="872"/>
                  <a:ext cx="23" cy="24"/>
                </a:xfrm>
                <a:custGeom>
                  <a:avLst/>
                  <a:gdLst>
                    <a:gd name="T0" fmla="*/ 0 w 37"/>
                    <a:gd name="T1" fmla="*/ 14 h 39"/>
                    <a:gd name="T2" fmla="*/ 15 w 37"/>
                    <a:gd name="T3" fmla="*/ 28 h 39"/>
                    <a:gd name="T4" fmla="*/ 35 w 37"/>
                    <a:gd name="T5" fmla="*/ 26 h 39"/>
                    <a:gd name="T6" fmla="*/ 37 w 37"/>
                    <a:gd name="T7" fmla="*/ 8 h 39"/>
                    <a:gd name="T8" fmla="*/ 22 w 37"/>
                    <a:gd name="T9" fmla="*/ 4 h 39"/>
                    <a:gd name="T10" fmla="*/ 0 w 37"/>
                    <a:gd name="T11" fmla="*/ 14 h 39"/>
                    <a:gd name="T12" fmla="*/ 0 w 37"/>
                    <a:gd name="T13" fmla="*/ 1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39">
                      <a:moveTo>
                        <a:pt x="0" y="14"/>
                      </a:moveTo>
                      <a:cubicBezTo>
                        <a:pt x="15" y="28"/>
                        <a:pt x="15" y="28"/>
                        <a:pt x="15" y="28"/>
                      </a:cubicBezTo>
                      <a:cubicBezTo>
                        <a:pt x="15" y="28"/>
                        <a:pt x="30" y="39"/>
                        <a:pt x="35" y="26"/>
                      </a:cubicBezTo>
                      <a:cubicBezTo>
                        <a:pt x="37" y="8"/>
                        <a:pt x="37" y="8"/>
                        <a:pt x="37" y="8"/>
                      </a:cubicBezTo>
                      <a:cubicBezTo>
                        <a:pt x="32" y="5"/>
                        <a:pt x="26" y="9"/>
                        <a:pt x="22" y="4"/>
                      </a:cubicBezTo>
                      <a:cubicBezTo>
                        <a:pt x="13" y="0"/>
                        <a:pt x="6" y="8"/>
                        <a:pt x="0" y="14"/>
                      </a:cubicBezTo>
                      <a:cubicBezTo>
                        <a:pt x="1" y="13"/>
                        <a:pt x="1" y="14"/>
                        <a:pt x="0" y="1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794">
                  <a:extLst>
                    <a:ext uri="{FF2B5EF4-FFF2-40B4-BE49-F238E27FC236}">
                      <a16:creationId xmlns:a16="http://schemas.microsoft.com/office/drawing/2014/main" id="{1D5992AE-6CC5-4E2A-AB70-E65B3E9DA5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8" y="828"/>
                  <a:ext cx="34" cy="42"/>
                </a:xfrm>
                <a:custGeom>
                  <a:avLst/>
                  <a:gdLst>
                    <a:gd name="T0" fmla="*/ 46 w 54"/>
                    <a:gd name="T1" fmla="*/ 35 h 67"/>
                    <a:gd name="T2" fmla="*/ 54 w 54"/>
                    <a:gd name="T3" fmla="*/ 28 h 67"/>
                    <a:gd name="T4" fmla="*/ 40 w 54"/>
                    <a:gd name="T5" fmla="*/ 18 h 67"/>
                    <a:gd name="T6" fmla="*/ 8 w 54"/>
                    <a:gd name="T7" fmla="*/ 2 h 67"/>
                    <a:gd name="T8" fmla="*/ 12 w 54"/>
                    <a:gd name="T9" fmla="*/ 18 h 67"/>
                    <a:gd name="T10" fmla="*/ 13 w 54"/>
                    <a:gd name="T11" fmla="*/ 23 h 67"/>
                    <a:gd name="T12" fmla="*/ 30 w 54"/>
                    <a:gd name="T13" fmla="*/ 54 h 67"/>
                    <a:gd name="T14" fmla="*/ 31 w 54"/>
                    <a:gd name="T15" fmla="*/ 60 h 67"/>
                    <a:gd name="T16" fmla="*/ 31 w 54"/>
                    <a:gd name="T17" fmla="*/ 60 h 67"/>
                    <a:gd name="T18" fmla="*/ 29 w 54"/>
                    <a:gd name="T19" fmla="*/ 64 h 67"/>
                    <a:gd name="T20" fmla="*/ 42 w 54"/>
                    <a:gd name="T21" fmla="*/ 66 h 67"/>
                    <a:gd name="T22" fmla="*/ 44 w 54"/>
                    <a:gd name="T23" fmla="*/ 45 h 67"/>
                    <a:gd name="T24" fmla="*/ 46 w 54"/>
                    <a:gd name="T25" fmla="*/ 3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4" h="67">
                      <a:moveTo>
                        <a:pt x="46" y="35"/>
                      </a:moveTo>
                      <a:cubicBezTo>
                        <a:pt x="54" y="28"/>
                        <a:pt x="54" y="28"/>
                        <a:pt x="54" y="28"/>
                      </a:cubicBezTo>
                      <a:cubicBezTo>
                        <a:pt x="50" y="25"/>
                        <a:pt x="44" y="22"/>
                        <a:pt x="40" y="18"/>
                      </a:cubicBezTo>
                      <a:cubicBezTo>
                        <a:pt x="30" y="9"/>
                        <a:pt x="21" y="0"/>
                        <a:pt x="8" y="2"/>
                      </a:cubicBezTo>
                      <a:cubicBezTo>
                        <a:pt x="0" y="6"/>
                        <a:pt x="9" y="12"/>
                        <a:pt x="12" y="18"/>
                      </a:cubicBezTo>
                      <a:cubicBezTo>
                        <a:pt x="13" y="20"/>
                        <a:pt x="13" y="22"/>
                        <a:pt x="13" y="23"/>
                      </a:cubicBezTo>
                      <a:cubicBezTo>
                        <a:pt x="21" y="32"/>
                        <a:pt x="28" y="45"/>
                        <a:pt x="30" y="54"/>
                      </a:cubicBezTo>
                      <a:cubicBezTo>
                        <a:pt x="31" y="58"/>
                        <a:pt x="41" y="58"/>
                        <a:pt x="31" y="60"/>
                      </a:cubicBezTo>
                      <a:cubicBezTo>
                        <a:pt x="31" y="60"/>
                        <a:pt x="30" y="61"/>
                        <a:pt x="31" y="60"/>
                      </a:cubicBezTo>
                      <a:cubicBezTo>
                        <a:pt x="29" y="60"/>
                        <a:pt x="29" y="60"/>
                        <a:pt x="29" y="64"/>
                      </a:cubicBezTo>
                      <a:cubicBezTo>
                        <a:pt x="30" y="67"/>
                        <a:pt x="37" y="66"/>
                        <a:pt x="42" y="66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46" y="35"/>
                        <a:pt x="46" y="35"/>
                        <a:pt x="46" y="3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795">
                  <a:extLst>
                    <a:ext uri="{FF2B5EF4-FFF2-40B4-BE49-F238E27FC236}">
                      <a16:creationId xmlns:a16="http://schemas.microsoft.com/office/drawing/2014/main" id="{14F5A440-0D65-47F2-A83E-3A9892C58D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68" y="1536"/>
                  <a:ext cx="16" cy="31"/>
                </a:xfrm>
                <a:custGeom>
                  <a:avLst/>
                  <a:gdLst>
                    <a:gd name="T0" fmla="*/ 3 w 26"/>
                    <a:gd name="T1" fmla="*/ 45 h 51"/>
                    <a:gd name="T2" fmla="*/ 12 w 26"/>
                    <a:gd name="T3" fmla="*/ 40 h 51"/>
                    <a:gd name="T4" fmla="*/ 15 w 26"/>
                    <a:gd name="T5" fmla="*/ 41 h 51"/>
                    <a:gd name="T6" fmla="*/ 21 w 26"/>
                    <a:gd name="T7" fmla="*/ 21 h 51"/>
                    <a:gd name="T8" fmla="*/ 23 w 26"/>
                    <a:gd name="T9" fmla="*/ 14 h 51"/>
                    <a:gd name="T10" fmla="*/ 11 w 26"/>
                    <a:gd name="T11" fmla="*/ 24 h 51"/>
                    <a:gd name="T12" fmla="*/ 6 w 26"/>
                    <a:gd name="T13" fmla="*/ 38 h 51"/>
                    <a:gd name="T14" fmla="*/ 3 w 26"/>
                    <a:gd name="T15" fmla="*/ 4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51">
                      <a:moveTo>
                        <a:pt x="3" y="45"/>
                      </a:moveTo>
                      <a:cubicBezTo>
                        <a:pt x="9" y="51"/>
                        <a:pt x="9" y="41"/>
                        <a:pt x="12" y="40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31"/>
                        <a:pt x="24" y="29"/>
                        <a:pt x="21" y="21"/>
                      </a:cubicBezTo>
                      <a:cubicBezTo>
                        <a:pt x="19" y="18"/>
                        <a:pt x="26" y="17"/>
                        <a:pt x="23" y="14"/>
                      </a:cubicBezTo>
                      <a:cubicBezTo>
                        <a:pt x="4" y="0"/>
                        <a:pt x="26" y="30"/>
                        <a:pt x="11" y="24"/>
                      </a:cubicBezTo>
                      <a:cubicBezTo>
                        <a:pt x="14" y="30"/>
                        <a:pt x="7" y="32"/>
                        <a:pt x="6" y="38"/>
                      </a:cubicBezTo>
                      <a:cubicBezTo>
                        <a:pt x="3" y="39"/>
                        <a:pt x="0" y="42"/>
                        <a:pt x="3" y="4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796">
                  <a:extLst>
                    <a:ext uri="{FF2B5EF4-FFF2-40B4-BE49-F238E27FC236}">
                      <a16:creationId xmlns:a16="http://schemas.microsoft.com/office/drawing/2014/main" id="{02D96A5B-A054-4DE3-BE0C-5B34A380A3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1" y="1546"/>
                  <a:ext cx="3" cy="8"/>
                </a:xfrm>
                <a:custGeom>
                  <a:avLst/>
                  <a:gdLst>
                    <a:gd name="T0" fmla="*/ 4 w 6"/>
                    <a:gd name="T1" fmla="*/ 11 h 13"/>
                    <a:gd name="T2" fmla="*/ 3 w 6"/>
                    <a:gd name="T3" fmla="*/ 0 h 13"/>
                    <a:gd name="T4" fmla="*/ 0 w 6"/>
                    <a:gd name="T5" fmla="*/ 6 h 13"/>
                    <a:gd name="T6" fmla="*/ 4 w 6"/>
                    <a:gd name="T7" fmla="*/ 1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3">
                      <a:moveTo>
                        <a:pt x="4" y="11"/>
                      </a:moveTo>
                      <a:cubicBezTo>
                        <a:pt x="6" y="8"/>
                        <a:pt x="6" y="2"/>
                        <a:pt x="3" y="0"/>
                      </a:cubicBezTo>
                      <a:cubicBezTo>
                        <a:pt x="0" y="1"/>
                        <a:pt x="2" y="4"/>
                        <a:pt x="0" y="6"/>
                      </a:cubicBezTo>
                      <a:cubicBezTo>
                        <a:pt x="0" y="7"/>
                        <a:pt x="1" y="13"/>
                        <a:pt x="4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797">
                  <a:extLst>
                    <a:ext uri="{FF2B5EF4-FFF2-40B4-BE49-F238E27FC236}">
                      <a16:creationId xmlns:a16="http://schemas.microsoft.com/office/drawing/2014/main" id="{C913ABDB-104A-4337-ABF1-1A473A170E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69" y="1549"/>
                  <a:ext cx="5" cy="6"/>
                </a:xfrm>
                <a:custGeom>
                  <a:avLst/>
                  <a:gdLst>
                    <a:gd name="T0" fmla="*/ 5 w 9"/>
                    <a:gd name="T1" fmla="*/ 0 h 10"/>
                    <a:gd name="T2" fmla="*/ 1 w 9"/>
                    <a:gd name="T3" fmla="*/ 6 h 10"/>
                    <a:gd name="T4" fmla="*/ 8 w 9"/>
                    <a:gd name="T5" fmla="*/ 3 h 10"/>
                    <a:gd name="T6" fmla="*/ 5 w 9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0">
                      <a:moveTo>
                        <a:pt x="5" y="0"/>
                      </a:moveTo>
                      <a:cubicBezTo>
                        <a:pt x="3" y="3"/>
                        <a:pt x="0" y="3"/>
                        <a:pt x="1" y="6"/>
                      </a:cubicBezTo>
                      <a:cubicBezTo>
                        <a:pt x="4" y="10"/>
                        <a:pt x="6" y="4"/>
                        <a:pt x="8" y="3"/>
                      </a:cubicBezTo>
                      <a:cubicBezTo>
                        <a:pt x="9" y="0"/>
                        <a:pt x="6" y="0"/>
                        <a:pt x="5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798">
                  <a:extLst>
                    <a:ext uri="{FF2B5EF4-FFF2-40B4-BE49-F238E27FC236}">
                      <a16:creationId xmlns:a16="http://schemas.microsoft.com/office/drawing/2014/main" id="{E6B176A8-82AD-4798-874F-20AAC185E2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9" y="1346"/>
                  <a:ext cx="8" cy="5"/>
                </a:xfrm>
                <a:custGeom>
                  <a:avLst/>
                  <a:gdLst>
                    <a:gd name="T0" fmla="*/ 3 w 13"/>
                    <a:gd name="T1" fmla="*/ 5 h 8"/>
                    <a:gd name="T2" fmla="*/ 13 w 13"/>
                    <a:gd name="T3" fmla="*/ 4 h 8"/>
                    <a:gd name="T4" fmla="*/ 4 w 13"/>
                    <a:gd name="T5" fmla="*/ 0 h 8"/>
                    <a:gd name="T6" fmla="*/ 3 w 13"/>
                    <a:gd name="T7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8">
                      <a:moveTo>
                        <a:pt x="3" y="5"/>
                      </a:moveTo>
                      <a:cubicBezTo>
                        <a:pt x="6" y="6"/>
                        <a:pt x="11" y="8"/>
                        <a:pt x="13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2" y="0"/>
                        <a:pt x="0" y="4"/>
                        <a:pt x="3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99">
                  <a:extLst>
                    <a:ext uri="{FF2B5EF4-FFF2-40B4-BE49-F238E27FC236}">
                      <a16:creationId xmlns:a16="http://schemas.microsoft.com/office/drawing/2014/main" id="{EC9138CC-49F7-4F16-98DF-7A4FC053C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7" y="1363"/>
                  <a:ext cx="6" cy="12"/>
                </a:xfrm>
                <a:custGeom>
                  <a:avLst/>
                  <a:gdLst>
                    <a:gd name="T0" fmla="*/ 2 w 10"/>
                    <a:gd name="T1" fmla="*/ 15 h 19"/>
                    <a:gd name="T2" fmla="*/ 9 w 10"/>
                    <a:gd name="T3" fmla="*/ 11 h 19"/>
                    <a:gd name="T4" fmla="*/ 6 w 10"/>
                    <a:gd name="T5" fmla="*/ 0 h 19"/>
                    <a:gd name="T6" fmla="*/ 2 w 10"/>
                    <a:gd name="T7" fmla="*/ 15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19">
                      <a:moveTo>
                        <a:pt x="2" y="15"/>
                      </a:moveTo>
                      <a:cubicBezTo>
                        <a:pt x="5" y="19"/>
                        <a:pt x="6" y="12"/>
                        <a:pt x="9" y="11"/>
                      </a:cubicBezTo>
                      <a:cubicBezTo>
                        <a:pt x="10" y="7"/>
                        <a:pt x="10" y="2"/>
                        <a:pt x="6" y="0"/>
                      </a:cubicBezTo>
                      <a:cubicBezTo>
                        <a:pt x="2" y="2"/>
                        <a:pt x="0" y="11"/>
                        <a:pt x="2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800">
                  <a:extLst>
                    <a:ext uri="{FF2B5EF4-FFF2-40B4-BE49-F238E27FC236}">
                      <a16:creationId xmlns:a16="http://schemas.microsoft.com/office/drawing/2014/main" id="{E45BFDED-5271-45AC-BFAC-6F1A8190D6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1" y="1285"/>
                  <a:ext cx="12" cy="7"/>
                </a:xfrm>
                <a:custGeom>
                  <a:avLst/>
                  <a:gdLst>
                    <a:gd name="T0" fmla="*/ 13 w 20"/>
                    <a:gd name="T1" fmla="*/ 11 h 12"/>
                    <a:gd name="T2" fmla="*/ 13 w 20"/>
                    <a:gd name="T3" fmla="*/ 0 h 12"/>
                    <a:gd name="T4" fmla="*/ 7 w 20"/>
                    <a:gd name="T5" fmla="*/ 4 h 12"/>
                    <a:gd name="T6" fmla="*/ 13 w 20"/>
                    <a:gd name="T7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2">
                      <a:moveTo>
                        <a:pt x="13" y="11"/>
                      </a:moveTo>
                      <a:cubicBezTo>
                        <a:pt x="19" y="10"/>
                        <a:pt x="20" y="2"/>
                        <a:pt x="13" y="0"/>
                      </a:cubicBezTo>
                      <a:cubicBezTo>
                        <a:pt x="10" y="1"/>
                        <a:pt x="9" y="4"/>
                        <a:pt x="7" y="4"/>
                      </a:cubicBezTo>
                      <a:cubicBezTo>
                        <a:pt x="0" y="12"/>
                        <a:pt x="10" y="10"/>
                        <a:pt x="13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801">
                  <a:extLst>
                    <a:ext uri="{FF2B5EF4-FFF2-40B4-BE49-F238E27FC236}">
                      <a16:creationId xmlns:a16="http://schemas.microsoft.com/office/drawing/2014/main" id="{65476283-7E0C-4E61-844A-53B1CE6862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315"/>
                  <a:ext cx="11" cy="7"/>
                </a:xfrm>
                <a:custGeom>
                  <a:avLst/>
                  <a:gdLst>
                    <a:gd name="T0" fmla="*/ 1 w 17"/>
                    <a:gd name="T1" fmla="*/ 5 h 12"/>
                    <a:gd name="T2" fmla="*/ 17 w 17"/>
                    <a:gd name="T3" fmla="*/ 12 h 12"/>
                    <a:gd name="T4" fmla="*/ 15 w 17"/>
                    <a:gd name="T5" fmla="*/ 4 h 12"/>
                    <a:gd name="T6" fmla="*/ 6 w 17"/>
                    <a:gd name="T7" fmla="*/ 0 h 12"/>
                    <a:gd name="T8" fmla="*/ 1 w 17"/>
                    <a:gd name="T9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2">
                      <a:moveTo>
                        <a:pt x="1" y="5"/>
                      </a:moveTo>
                      <a:cubicBezTo>
                        <a:pt x="6" y="9"/>
                        <a:pt x="12" y="10"/>
                        <a:pt x="17" y="12"/>
                      </a:cubicBezTo>
                      <a:cubicBezTo>
                        <a:pt x="17" y="9"/>
                        <a:pt x="17" y="7"/>
                        <a:pt x="15" y="4"/>
                      </a:cubicBezTo>
                      <a:cubicBezTo>
                        <a:pt x="13" y="3"/>
                        <a:pt x="10" y="0"/>
                        <a:pt x="6" y="0"/>
                      </a:cubicBezTo>
                      <a:cubicBezTo>
                        <a:pt x="4" y="2"/>
                        <a:pt x="0" y="2"/>
                        <a:pt x="1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802">
                  <a:extLst>
                    <a:ext uri="{FF2B5EF4-FFF2-40B4-BE49-F238E27FC236}">
                      <a16:creationId xmlns:a16="http://schemas.microsoft.com/office/drawing/2014/main" id="{CC1E29F0-0B84-45C7-9715-28A53B5305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52" y="1184"/>
                  <a:ext cx="5" cy="7"/>
                </a:xfrm>
                <a:custGeom>
                  <a:avLst/>
                  <a:gdLst>
                    <a:gd name="T0" fmla="*/ 0 w 8"/>
                    <a:gd name="T1" fmla="*/ 4 h 11"/>
                    <a:gd name="T2" fmla="*/ 6 w 8"/>
                    <a:gd name="T3" fmla="*/ 10 h 11"/>
                    <a:gd name="T4" fmla="*/ 3 w 8"/>
                    <a:gd name="T5" fmla="*/ 0 h 11"/>
                    <a:gd name="T6" fmla="*/ 0 w 8"/>
                    <a:gd name="T7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1">
                      <a:moveTo>
                        <a:pt x="0" y="4"/>
                      </a:moveTo>
                      <a:cubicBezTo>
                        <a:pt x="0" y="7"/>
                        <a:pt x="3" y="11"/>
                        <a:pt x="6" y="10"/>
                      </a:cubicBezTo>
                      <a:cubicBezTo>
                        <a:pt x="7" y="7"/>
                        <a:pt x="8" y="2"/>
                        <a:pt x="3" y="0"/>
                      </a:cubicBezTo>
                      <a:cubicBezTo>
                        <a:pt x="2" y="1"/>
                        <a:pt x="0" y="2"/>
                        <a:pt x="0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03">
                  <a:extLst>
                    <a:ext uri="{FF2B5EF4-FFF2-40B4-BE49-F238E27FC236}">
                      <a16:creationId xmlns:a16="http://schemas.microsoft.com/office/drawing/2014/main" id="{457A4883-6516-4099-A968-F386301679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40" y="1185"/>
                  <a:ext cx="5" cy="4"/>
                </a:xfrm>
                <a:custGeom>
                  <a:avLst/>
                  <a:gdLst>
                    <a:gd name="T0" fmla="*/ 1 w 8"/>
                    <a:gd name="T1" fmla="*/ 4 h 7"/>
                    <a:gd name="T2" fmla="*/ 7 w 8"/>
                    <a:gd name="T3" fmla="*/ 4 h 7"/>
                    <a:gd name="T4" fmla="*/ 5 w 8"/>
                    <a:gd name="T5" fmla="*/ 0 h 7"/>
                    <a:gd name="T6" fmla="*/ 1 w 8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7">
                      <a:moveTo>
                        <a:pt x="1" y="4"/>
                      </a:moveTo>
                      <a:cubicBezTo>
                        <a:pt x="0" y="7"/>
                        <a:pt x="5" y="7"/>
                        <a:pt x="7" y="4"/>
                      </a:cubicBezTo>
                      <a:cubicBezTo>
                        <a:pt x="8" y="3"/>
                        <a:pt x="6" y="1"/>
                        <a:pt x="5" y="0"/>
                      </a:cubicBezTo>
                      <a:cubicBezTo>
                        <a:pt x="3" y="2"/>
                        <a:pt x="1" y="2"/>
                        <a:pt x="1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04">
                  <a:extLst>
                    <a:ext uri="{FF2B5EF4-FFF2-40B4-BE49-F238E27FC236}">
                      <a16:creationId xmlns:a16="http://schemas.microsoft.com/office/drawing/2014/main" id="{F734B50E-0BE9-44EF-97D4-AD1D69CE71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08" y="1200"/>
                  <a:ext cx="12" cy="5"/>
                </a:xfrm>
                <a:custGeom>
                  <a:avLst/>
                  <a:gdLst>
                    <a:gd name="T0" fmla="*/ 6 w 19"/>
                    <a:gd name="T1" fmla="*/ 0 h 7"/>
                    <a:gd name="T2" fmla="*/ 6 w 19"/>
                    <a:gd name="T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" h="7">
                      <a:moveTo>
                        <a:pt x="6" y="0"/>
                      </a:moveTo>
                      <a:cubicBezTo>
                        <a:pt x="0" y="7"/>
                        <a:pt x="19" y="4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05">
                  <a:extLst>
                    <a:ext uri="{FF2B5EF4-FFF2-40B4-BE49-F238E27FC236}">
                      <a16:creationId xmlns:a16="http://schemas.microsoft.com/office/drawing/2014/main" id="{033D5759-2D6F-4E28-81ED-D32FBE87A8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12" y="1159"/>
                  <a:ext cx="5" cy="8"/>
                </a:xfrm>
                <a:custGeom>
                  <a:avLst/>
                  <a:gdLst>
                    <a:gd name="T0" fmla="*/ 3 w 8"/>
                    <a:gd name="T1" fmla="*/ 0 h 14"/>
                    <a:gd name="T2" fmla="*/ 1 w 8"/>
                    <a:gd name="T3" fmla="*/ 3 h 14"/>
                    <a:gd name="T4" fmla="*/ 6 w 8"/>
                    <a:gd name="T5" fmla="*/ 9 h 14"/>
                    <a:gd name="T6" fmla="*/ 3 w 8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4">
                      <a:moveTo>
                        <a:pt x="3" y="0"/>
                      </a:moveTo>
                      <a:cubicBezTo>
                        <a:pt x="2" y="1"/>
                        <a:pt x="2" y="2"/>
                        <a:pt x="1" y="3"/>
                      </a:cubicBezTo>
                      <a:cubicBezTo>
                        <a:pt x="3" y="5"/>
                        <a:pt x="0" y="14"/>
                        <a:pt x="6" y="9"/>
                      </a:cubicBezTo>
                      <a:cubicBezTo>
                        <a:pt x="8" y="6"/>
                        <a:pt x="8" y="1"/>
                        <a:pt x="3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Freeform 806">
                  <a:extLst>
                    <a:ext uri="{FF2B5EF4-FFF2-40B4-BE49-F238E27FC236}">
                      <a16:creationId xmlns:a16="http://schemas.microsoft.com/office/drawing/2014/main" id="{2D1CB63A-9A28-4970-9409-A9DFC82325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24" y="1184"/>
                  <a:ext cx="5" cy="5"/>
                </a:xfrm>
                <a:custGeom>
                  <a:avLst/>
                  <a:gdLst>
                    <a:gd name="T0" fmla="*/ 1 w 9"/>
                    <a:gd name="T1" fmla="*/ 3 h 8"/>
                    <a:gd name="T2" fmla="*/ 5 w 9"/>
                    <a:gd name="T3" fmla="*/ 7 h 8"/>
                    <a:gd name="T4" fmla="*/ 5 w 9"/>
                    <a:gd name="T5" fmla="*/ 0 h 8"/>
                    <a:gd name="T6" fmla="*/ 1 w 9"/>
                    <a:gd name="T7" fmla="*/ 3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8">
                      <a:moveTo>
                        <a:pt x="1" y="3"/>
                      </a:moveTo>
                      <a:cubicBezTo>
                        <a:pt x="0" y="5"/>
                        <a:pt x="3" y="8"/>
                        <a:pt x="5" y="7"/>
                      </a:cubicBezTo>
                      <a:cubicBezTo>
                        <a:pt x="8" y="5"/>
                        <a:pt x="9" y="1"/>
                        <a:pt x="5" y="0"/>
                      </a:cubicBezTo>
                      <a:cubicBezTo>
                        <a:pt x="4" y="2"/>
                        <a:pt x="1" y="0"/>
                        <a:pt x="1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07">
                  <a:extLst>
                    <a:ext uri="{FF2B5EF4-FFF2-40B4-BE49-F238E27FC236}">
                      <a16:creationId xmlns:a16="http://schemas.microsoft.com/office/drawing/2014/main" id="{1DA34FFA-E341-45C7-9422-56B2602C57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0" y="1335"/>
                  <a:ext cx="166" cy="95"/>
                </a:xfrm>
                <a:custGeom>
                  <a:avLst/>
                  <a:gdLst>
                    <a:gd name="T0" fmla="*/ 142 w 268"/>
                    <a:gd name="T1" fmla="*/ 94 h 153"/>
                    <a:gd name="T2" fmla="*/ 251 w 268"/>
                    <a:gd name="T3" fmla="*/ 153 h 153"/>
                    <a:gd name="T4" fmla="*/ 254 w 268"/>
                    <a:gd name="T5" fmla="*/ 141 h 153"/>
                    <a:gd name="T6" fmla="*/ 265 w 268"/>
                    <a:gd name="T7" fmla="*/ 135 h 153"/>
                    <a:gd name="T8" fmla="*/ 264 w 268"/>
                    <a:gd name="T9" fmla="*/ 128 h 153"/>
                    <a:gd name="T10" fmla="*/ 259 w 268"/>
                    <a:gd name="T11" fmla="*/ 123 h 153"/>
                    <a:gd name="T12" fmla="*/ 246 w 268"/>
                    <a:gd name="T13" fmla="*/ 121 h 153"/>
                    <a:gd name="T14" fmla="*/ 235 w 268"/>
                    <a:gd name="T15" fmla="*/ 92 h 153"/>
                    <a:gd name="T16" fmla="*/ 232 w 268"/>
                    <a:gd name="T17" fmla="*/ 78 h 153"/>
                    <a:gd name="T18" fmla="*/ 224 w 268"/>
                    <a:gd name="T19" fmla="*/ 67 h 153"/>
                    <a:gd name="T20" fmla="*/ 225 w 268"/>
                    <a:gd name="T21" fmla="*/ 56 h 153"/>
                    <a:gd name="T22" fmla="*/ 221 w 268"/>
                    <a:gd name="T23" fmla="*/ 39 h 153"/>
                    <a:gd name="T24" fmla="*/ 210 w 268"/>
                    <a:gd name="T25" fmla="*/ 47 h 153"/>
                    <a:gd name="T26" fmla="*/ 178 w 268"/>
                    <a:gd name="T27" fmla="*/ 46 h 153"/>
                    <a:gd name="T28" fmla="*/ 171 w 268"/>
                    <a:gd name="T29" fmla="*/ 47 h 153"/>
                    <a:gd name="T30" fmla="*/ 165 w 268"/>
                    <a:gd name="T31" fmla="*/ 42 h 153"/>
                    <a:gd name="T32" fmla="*/ 160 w 268"/>
                    <a:gd name="T33" fmla="*/ 28 h 153"/>
                    <a:gd name="T34" fmla="*/ 153 w 268"/>
                    <a:gd name="T35" fmla="*/ 26 h 153"/>
                    <a:gd name="T36" fmla="*/ 127 w 268"/>
                    <a:gd name="T37" fmla="*/ 10 h 153"/>
                    <a:gd name="T38" fmla="*/ 102 w 268"/>
                    <a:gd name="T39" fmla="*/ 0 h 153"/>
                    <a:gd name="T40" fmla="*/ 79 w 268"/>
                    <a:gd name="T41" fmla="*/ 18 h 153"/>
                    <a:gd name="T42" fmla="*/ 63 w 268"/>
                    <a:gd name="T43" fmla="*/ 20 h 153"/>
                    <a:gd name="T44" fmla="*/ 42 w 268"/>
                    <a:gd name="T45" fmla="*/ 18 h 153"/>
                    <a:gd name="T46" fmla="*/ 19 w 268"/>
                    <a:gd name="T47" fmla="*/ 14 h 153"/>
                    <a:gd name="T48" fmla="*/ 7 w 268"/>
                    <a:gd name="T49" fmla="*/ 26 h 153"/>
                    <a:gd name="T50" fmla="*/ 0 w 268"/>
                    <a:gd name="T51" fmla="*/ 38 h 153"/>
                    <a:gd name="T52" fmla="*/ 18 w 268"/>
                    <a:gd name="T53" fmla="*/ 66 h 153"/>
                    <a:gd name="T54" fmla="*/ 22 w 268"/>
                    <a:gd name="T55" fmla="*/ 81 h 153"/>
                    <a:gd name="T56" fmla="*/ 24 w 268"/>
                    <a:gd name="T57" fmla="*/ 90 h 153"/>
                    <a:gd name="T58" fmla="*/ 142 w 268"/>
                    <a:gd name="T59" fmla="*/ 94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68" h="153">
                      <a:moveTo>
                        <a:pt x="142" y="94"/>
                      </a:moveTo>
                      <a:cubicBezTo>
                        <a:pt x="251" y="153"/>
                        <a:pt x="251" y="153"/>
                        <a:pt x="251" y="153"/>
                      </a:cubicBezTo>
                      <a:cubicBezTo>
                        <a:pt x="250" y="149"/>
                        <a:pt x="253" y="144"/>
                        <a:pt x="254" y="141"/>
                      </a:cubicBezTo>
                      <a:cubicBezTo>
                        <a:pt x="268" y="152"/>
                        <a:pt x="253" y="129"/>
                        <a:pt x="265" y="135"/>
                      </a:cubicBezTo>
                      <a:cubicBezTo>
                        <a:pt x="267" y="133"/>
                        <a:pt x="266" y="130"/>
                        <a:pt x="264" y="128"/>
                      </a:cubicBezTo>
                      <a:cubicBezTo>
                        <a:pt x="261" y="129"/>
                        <a:pt x="260" y="126"/>
                        <a:pt x="259" y="123"/>
                      </a:cubicBezTo>
                      <a:cubicBezTo>
                        <a:pt x="255" y="121"/>
                        <a:pt x="251" y="125"/>
                        <a:pt x="246" y="121"/>
                      </a:cubicBezTo>
                      <a:cubicBezTo>
                        <a:pt x="244" y="110"/>
                        <a:pt x="250" y="96"/>
                        <a:pt x="235" y="92"/>
                      </a:cubicBezTo>
                      <a:cubicBezTo>
                        <a:pt x="241" y="87"/>
                        <a:pt x="231" y="83"/>
                        <a:pt x="232" y="78"/>
                      </a:cubicBezTo>
                      <a:cubicBezTo>
                        <a:pt x="231" y="73"/>
                        <a:pt x="225" y="71"/>
                        <a:pt x="224" y="67"/>
                      </a:cubicBezTo>
                      <a:cubicBezTo>
                        <a:pt x="227" y="64"/>
                        <a:pt x="227" y="60"/>
                        <a:pt x="225" y="56"/>
                      </a:cubicBezTo>
                      <a:cubicBezTo>
                        <a:pt x="227" y="50"/>
                        <a:pt x="227" y="41"/>
                        <a:pt x="221" y="39"/>
                      </a:cubicBezTo>
                      <a:cubicBezTo>
                        <a:pt x="216" y="35"/>
                        <a:pt x="213" y="44"/>
                        <a:pt x="210" y="47"/>
                      </a:cubicBezTo>
                      <a:cubicBezTo>
                        <a:pt x="199" y="29"/>
                        <a:pt x="192" y="57"/>
                        <a:pt x="178" y="46"/>
                      </a:cubicBezTo>
                      <a:cubicBezTo>
                        <a:pt x="171" y="47"/>
                        <a:pt x="171" y="47"/>
                        <a:pt x="171" y="47"/>
                      </a:cubicBezTo>
                      <a:cubicBezTo>
                        <a:pt x="168" y="47"/>
                        <a:pt x="167" y="44"/>
                        <a:pt x="165" y="42"/>
                      </a:cubicBezTo>
                      <a:cubicBezTo>
                        <a:pt x="172" y="37"/>
                        <a:pt x="157" y="34"/>
                        <a:pt x="160" y="28"/>
                      </a:cubicBezTo>
                      <a:cubicBezTo>
                        <a:pt x="160" y="26"/>
                        <a:pt x="154" y="22"/>
                        <a:pt x="153" y="26"/>
                      </a:cubicBezTo>
                      <a:cubicBezTo>
                        <a:pt x="147" y="18"/>
                        <a:pt x="132" y="21"/>
                        <a:pt x="127" y="10"/>
                      </a:cubicBezTo>
                      <a:cubicBezTo>
                        <a:pt x="117" y="9"/>
                        <a:pt x="111" y="5"/>
                        <a:pt x="102" y="0"/>
                      </a:cubicBezTo>
                      <a:cubicBezTo>
                        <a:pt x="94" y="6"/>
                        <a:pt x="88" y="13"/>
                        <a:pt x="79" y="18"/>
                      </a:cubicBezTo>
                      <a:cubicBezTo>
                        <a:pt x="73" y="11"/>
                        <a:pt x="70" y="17"/>
                        <a:pt x="63" y="20"/>
                      </a:cubicBezTo>
                      <a:cubicBezTo>
                        <a:pt x="55" y="20"/>
                        <a:pt x="49" y="13"/>
                        <a:pt x="42" y="18"/>
                      </a:cubicBezTo>
                      <a:cubicBezTo>
                        <a:pt x="34" y="12"/>
                        <a:pt x="26" y="15"/>
                        <a:pt x="19" y="14"/>
                      </a:cubicBezTo>
                      <a:cubicBezTo>
                        <a:pt x="14" y="18"/>
                        <a:pt x="10" y="22"/>
                        <a:pt x="7" y="26"/>
                      </a:cubicBezTo>
                      <a:cubicBezTo>
                        <a:pt x="9" y="32"/>
                        <a:pt x="0" y="31"/>
                        <a:pt x="0" y="38"/>
                      </a:cubicBezTo>
                      <a:cubicBezTo>
                        <a:pt x="4" y="49"/>
                        <a:pt x="6" y="61"/>
                        <a:pt x="18" y="66"/>
                      </a:cubicBezTo>
                      <a:cubicBezTo>
                        <a:pt x="25" y="69"/>
                        <a:pt x="20" y="76"/>
                        <a:pt x="22" y="81"/>
                      </a:cubicBezTo>
                      <a:cubicBezTo>
                        <a:pt x="24" y="83"/>
                        <a:pt x="24" y="86"/>
                        <a:pt x="24" y="90"/>
                      </a:cubicBezTo>
                      <a:cubicBezTo>
                        <a:pt x="24" y="90"/>
                        <a:pt x="89" y="54"/>
                        <a:pt x="142" y="9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08">
                  <a:extLst>
                    <a:ext uri="{FF2B5EF4-FFF2-40B4-BE49-F238E27FC236}">
                      <a16:creationId xmlns:a16="http://schemas.microsoft.com/office/drawing/2014/main" id="{CF7B5BC9-68AD-475B-A9EF-015893AFB4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72" y="1459"/>
                  <a:ext cx="44" cy="49"/>
                </a:xfrm>
                <a:custGeom>
                  <a:avLst/>
                  <a:gdLst>
                    <a:gd name="T0" fmla="*/ 12 w 70"/>
                    <a:gd name="T1" fmla="*/ 0 h 79"/>
                    <a:gd name="T2" fmla="*/ 11 w 70"/>
                    <a:gd name="T3" fmla="*/ 0 h 79"/>
                    <a:gd name="T4" fmla="*/ 4 w 70"/>
                    <a:gd name="T5" fmla="*/ 10 h 79"/>
                    <a:gd name="T6" fmla="*/ 6 w 70"/>
                    <a:gd name="T7" fmla="*/ 17 h 79"/>
                    <a:gd name="T8" fmla="*/ 3 w 70"/>
                    <a:gd name="T9" fmla="*/ 20 h 79"/>
                    <a:gd name="T10" fmla="*/ 13 w 70"/>
                    <a:gd name="T11" fmla="*/ 26 h 79"/>
                    <a:gd name="T12" fmla="*/ 37 w 70"/>
                    <a:gd name="T13" fmla="*/ 41 h 79"/>
                    <a:gd name="T14" fmla="*/ 55 w 70"/>
                    <a:gd name="T15" fmla="*/ 64 h 79"/>
                    <a:gd name="T16" fmla="*/ 65 w 70"/>
                    <a:gd name="T17" fmla="*/ 79 h 79"/>
                    <a:gd name="T18" fmla="*/ 12 w 70"/>
                    <a:gd name="T19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0" h="79">
                      <a:moveTo>
                        <a:pt x="12" y="0"/>
                      </a:move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9" y="4"/>
                        <a:pt x="6" y="8"/>
                        <a:pt x="4" y="10"/>
                      </a:cubicBezTo>
                      <a:cubicBezTo>
                        <a:pt x="6" y="12"/>
                        <a:pt x="8" y="14"/>
                        <a:pt x="6" y="17"/>
                      </a:cubicBezTo>
                      <a:cubicBezTo>
                        <a:pt x="4" y="14"/>
                        <a:pt x="0" y="19"/>
                        <a:pt x="3" y="20"/>
                      </a:cubicBezTo>
                      <a:cubicBezTo>
                        <a:pt x="4" y="25"/>
                        <a:pt x="9" y="26"/>
                        <a:pt x="13" y="26"/>
                      </a:cubicBezTo>
                      <a:cubicBezTo>
                        <a:pt x="17" y="36"/>
                        <a:pt x="28" y="38"/>
                        <a:pt x="37" y="41"/>
                      </a:cubicBezTo>
                      <a:cubicBezTo>
                        <a:pt x="34" y="51"/>
                        <a:pt x="51" y="56"/>
                        <a:pt x="55" y="64"/>
                      </a:cubicBezTo>
                      <a:cubicBezTo>
                        <a:pt x="57" y="70"/>
                        <a:pt x="60" y="74"/>
                        <a:pt x="65" y="79"/>
                      </a:cubicBezTo>
                      <a:cubicBezTo>
                        <a:pt x="70" y="16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09">
                  <a:extLst>
                    <a:ext uri="{FF2B5EF4-FFF2-40B4-BE49-F238E27FC236}">
                      <a16:creationId xmlns:a16="http://schemas.microsoft.com/office/drawing/2014/main" id="{5657416E-1C69-432C-9929-B92D6ED981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8" y="1351"/>
                  <a:ext cx="153" cy="114"/>
                </a:xfrm>
                <a:custGeom>
                  <a:avLst/>
                  <a:gdLst>
                    <a:gd name="T0" fmla="*/ 100 w 246"/>
                    <a:gd name="T1" fmla="*/ 127 h 183"/>
                    <a:gd name="T2" fmla="*/ 134 w 246"/>
                    <a:gd name="T3" fmla="*/ 129 h 183"/>
                    <a:gd name="T4" fmla="*/ 157 w 246"/>
                    <a:gd name="T5" fmla="*/ 165 h 183"/>
                    <a:gd name="T6" fmla="*/ 197 w 246"/>
                    <a:gd name="T7" fmla="*/ 162 h 183"/>
                    <a:gd name="T8" fmla="*/ 224 w 246"/>
                    <a:gd name="T9" fmla="*/ 152 h 183"/>
                    <a:gd name="T10" fmla="*/ 244 w 246"/>
                    <a:gd name="T11" fmla="*/ 155 h 183"/>
                    <a:gd name="T12" fmla="*/ 245 w 246"/>
                    <a:gd name="T13" fmla="*/ 153 h 183"/>
                    <a:gd name="T14" fmla="*/ 245 w 246"/>
                    <a:gd name="T15" fmla="*/ 145 h 183"/>
                    <a:gd name="T16" fmla="*/ 237 w 246"/>
                    <a:gd name="T17" fmla="*/ 143 h 183"/>
                    <a:gd name="T18" fmla="*/ 239 w 246"/>
                    <a:gd name="T19" fmla="*/ 137 h 183"/>
                    <a:gd name="T20" fmla="*/ 236 w 246"/>
                    <a:gd name="T21" fmla="*/ 130 h 183"/>
                    <a:gd name="T22" fmla="*/ 242 w 246"/>
                    <a:gd name="T23" fmla="*/ 116 h 183"/>
                    <a:gd name="T24" fmla="*/ 228 w 246"/>
                    <a:gd name="T25" fmla="*/ 112 h 183"/>
                    <a:gd name="T26" fmla="*/ 222 w 246"/>
                    <a:gd name="T27" fmla="*/ 107 h 183"/>
                    <a:gd name="T28" fmla="*/ 208 w 246"/>
                    <a:gd name="T29" fmla="*/ 104 h 183"/>
                    <a:gd name="T30" fmla="*/ 203 w 246"/>
                    <a:gd name="T31" fmla="*/ 100 h 183"/>
                    <a:gd name="T32" fmla="*/ 214 w 246"/>
                    <a:gd name="T33" fmla="*/ 91 h 183"/>
                    <a:gd name="T34" fmla="*/ 206 w 246"/>
                    <a:gd name="T35" fmla="*/ 82 h 183"/>
                    <a:gd name="T36" fmla="*/ 194 w 246"/>
                    <a:gd name="T37" fmla="*/ 85 h 183"/>
                    <a:gd name="T38" fmla="*/ 192 w 246"/>
                    <a:gd name="T39" fmla="*/ 79 h 183"/>
                    <a:gd name="T40" fmla="*/ 181 w 246"/>
                    <a:gd name="T41" fmla="*/ 75 h 183"/>
                    <a:gd name="T42" fmla="*/ 178 w 246"/>
                    <a:gd name="T43" fmla="*/ 65 h 183"/>
                    <a:gd name="T44" fmla="*/ 162 w 246"/>
                    <a:gd name="T45" fmla="*/ 77 h 183"/>
                    <a:gd name="T46" fmla="*/ 162 w 246"/>
                    <a:gd name="T47" fmla="*/ 67 h 183"/>
                    <a:gd name="T48" fmla="*/ 164 w 246"/>
                    <a:gd name="T49" fmla="*/ 55 h 183"/>
                    <a:gd name="T50" fmla="*/ 154 w 246"/>
                    <a:gd name="T51" fmla="*/ 53 h 183"/>
                    <a:gd name="T52" fmla="*/ 129 w 246"/>
                    <a:gd name="T53" fmla="*/ 38 h 183"/>
                    <a:gd name="T54" fmla="*/ 126 w 246"/>
                    <a:gd name="T55" fmla="*/ 31 h 183"/>
                    <a:gd name="T56" fmla="*/ 108 w 246"/>
                    <a:gd name="T57" fmla="*/ 20 h 183"/>
                    <a:gd name="T58" fmla="*/ 92 w 246"/>
                    <a:gd name="T59" fmla="*/ 10 h 183"/>
                    <a:gd name="T60" fmla="*/ 84 w 246"/>
                    <a:gd name="T61" fmla="*/ 2 h 183"/>
                    <a:gd name="T62" fmla="*/ 77 w 246"/>
                    <a:gd name="T63" fmla="*/ 20 h 183"/>
                    <a:gd name="T64" fmla="*/ 74 w 246"/>
                    <a:gd name="T65" fmla="*/ 36 h 183"/>
                    <a:gd name="T66" fmla="*/ 85 w 246"/>
                    <a:gd name="T67" fmla="*/ 65 h 183"/>
                    <a:gd name="T68" fmla="*/ 85 w 246"/>
                    <a:gd name="T69" fmla="*/ 77 h 183"/>
                    <a:gd name="T70" fmla="*/ 84 w 246"/>
                    <a:gd name="T71" fmla="*/ 93 h 183"/>
                    <a:gd name="T72" fmla="*/ 78 w 246"/>
                    <a:gd name="T73" fmla="*/ 106 h 183"/>
                    <a:gd name="T74" fmla="*/ 68 w 246"/>
                    <a:gd name="T75" fmla="*/ 112 h 183"/>
                    <a:gd name="T76" fmla="*/ 54 w 246"/>
                    <a:gd name="T77" fmla="*/ 131 h 183"/>
                    <a:gd name="T78" fmla="*/ 46 w 246"/>
                    <a:gd name="T79" fmla="*/ 119 h 183"/>
                    <a:gd name="T80" fmla="*/ 39 w 246"/>
                    <a:gd name="T81" fmla="*/ 130 h 183"/>
                    <a:gd name="T82" fmla="*/ 27 w 246"/>
                    <a:gd name="T83" fmla="*/ 109 h 183"/>
                    <a:gd name="T84" fmla="*/ 10 w 246"/>
                    <a:gd name="T85" fmla="*/ 115 h 183"/>
                    <a:gd name="T86" fmla="*/ 0 w 246"/>
                    <a:gd name="T87" fmla="*/ 126 h 183"/>
                    <a:gd name="T88" fmla="*/ 100 w 246"/>
                    <a:gd name="T89" fmla="*/ 127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46" h="183">
                      <a:moveTo>
                        <a:pt x="100" y="127"/>
                      </a:moveTo>
                      <a:cubicBezTo>
                        <a:pt x="100" y="127"/>
                        <a:pt x="119" y="90"/>
                        <a:pt x="134" y="129"/>
                      </a:cubicBezTo>
                      <a:cubicBezTo>
                        <a:pt x="134" y="129"/>
                        <a:pt x="147" y="160"/>
                        <a:pt x="157" y="165"/>
                      </a:cubicBezTo>
                      <a:cubicBezTo>
                        <a:pt x="167" y="169"/>
                        <a:pt x="178" y="183"/>
                        <a:pt x="197" y="162"/>
                      </a:cubicBezTo>
                      <a:cubicBezTo>
                        <a:pt x="197" y="162"/>
                        <a:pt x="210" y="148"/>
                        <a:pt x="224" y="152"/>
                      </a:cubicBezTo>
                      <a:cubicBezTo>
                        <a:pt x="239" y="156"/>
                        <a:pt x="244" y="155"/>
                        <a:pt x="244" y="155"/>
                      </a:cubicBezTo>
                      <a:cubicBezTo>
                        <a:pt x="245" y="153"/>
                        <a:pt x="245" y="153"/>
                        <a:pt x="245" y="153"/>
                      </a:cubicBezTo>
                      <a:cubicBezTo>
                        <a:pt x="240" y="151"/>
                        <a:pt x="244" y="148"/>
                        <a:pt x="245" y="145"/>
                      </a:cubicBezTo>
                      <a:cubicBezTo>
                        <a:pt x="246" y="141"/>
                        <a:pt x="240" y="143"/>
                        <a:pt x="237" y="143"/>
                      </a:cubicBezTo>
                      <a:cubicBezTo>
                        <a:pt x="234" y="141"/>
                        <a:pt x="235" y="138"/>
                        <a:pt x="239" y="137"/>
                      </a:cubicBezTo>
                      <a:cubicBezTo>
                        <a:pt x="244" y="135"/>
                        <a:pt x="239" y="131"/>
                        <a:pt x="236" y="130"/>
                      </a:cubicBezTo>
                      <a:cubicBezTo>
                        <a:pt x="241" y="125"/>
                        <a:pt x="235" y="120"/>
                        <a:pt x="242" y="116"/>
                      </a:cubicBezTo>
                      <a:cubicBezTo>
                        <a:pt x="239" y="108"/>
                        <a:pt x="233" y="115"/>
                        <a:pt x="228" y="112"/>
                      </a:cubicBezTo>
                      <a:cubicBezTo>
                        <a:pt x="227" y="112"/>
                        <a:pt x="220" y="111"/>
                        <a:pt x="222" y="107"/>
                      </a:cubicBezTo>
                      <a:cubicBezTo>
                        <a:pt x="220" y="101"/>
                        <a:pt x="212" y="102"/>
                        <a:pt x="208" y="104"/>
                      </a:cubicBezTo>
                      <a:cubicBezTo>
                        <a:pt x="206" y="104"/>
                        <a:pt x="201" y="104"/>
                        <a:pt x="203" y="100"/>
                      </a:cubicBezTo>
                      <a:cubicBezTo>
                        <a:pt x="208" y="100"/>
                        <a:pt x="209" y="93"/>
                        <a:pt x="214" y="91"/>
                      </a:cubicBezTo>
                      <a:cubicBezTo>
                        <a:pt x="216" y="86"/>
                        <a:pt x="206" y="87"/>
                        <a:pt x="206" y="82"/>
                      </a:cubicBezTo>
                      <a:cubicBezTo>
                        <a:pt x="201" y="79"/>
                        <a:pt x="197" y="83"/>
                        <a:pt x="194" y="85"/>
                      </a:cubicBezTo>
                      <a:cubicBezTo>
                        <a:pt x="191" y="84"/>
                        <a:pt x="190" y="81"/>
                        <a:pt x="192" y="79"/>
                      </a:cubicBezTo>
                      <a:cubicBezTo>
                        <a:pt x="190" y="73"/>
                        <a:pt x="185" y="79"/>
                        <a:pt x="181" y="75"/>
                      </a:cubicBezTo>
                      <a:cubicBezTo>
                        <a:pt x="180" y="73"/>
                        <a:pt x="181" y="67"/>
                        <a:pt x="178" y="65"/>
                      </a:cubicBezTo>
                      <a:cubicBezTo>
                        <a:pt x="172" y="68"/>
                        <a:pt x="167" y="71"/>
                        <a:pt x="162" y="77"/>
                      </a:cubicBezTo>
                      <a:cubicBezTo>
                        <a:pt x="156" y="75"/>
                        <a:pt x="155" y="67"/>
                        <a:pt x="162" y="67"/>
                      </a:cubicBezTo>
                      <a:cubicBezTo>
                        <a:pt x="163" y="63"/>
                        <a:pt x="167" y="58"/>
                        <a:pt x="164" y="55"/>
                      </a:cubicBezTo>
                      <a:cubicBezTo>
                        <a:pt x="162" y="53"/>
                        <a:pt x="157" y="46"/>
                        <a:pt x="154" y="53"/>
                      </a:cubicBezTo>
                      <a:cubicBezTo>
                        <a:pt x="142" y="49"/>
                        <a:pt x="145" y="32"/>
                        <a:pt x="129" y="38"/>
                      </a:cubicBezTo>
                      <a:cubicBezTo>
                        <a:pt x="126" y="38"/>
                        <a:pt x="123" y="34"/>
                        <a:pt x="126" y="31"/>
                      </a:cubicBezTo>
                      <a:cubicBezTo>
                        <a:pt x="120" y="26"/>
                        <a:pt x="115" y="20"/>
                        <a:pt x="108" y="20"/>
                      </a:cubicBezTo>
                      <a:cubicBezTo>
                        <a:pt x="104" y="16"/>
                        <a:pt x="100" y="6"/>
                        <a:pt x="92" y="10"/>
                      </a:cubicBezTo>
                      <a:cubicBezTo>
                        <a:pt x="90" y="7"/>
                        <a:pt x="88" y="0"/>
                        <a:pt x="84" y="2"/>
                      </a:cubicBezTo>
                      <a:cubicBezTo>
                        <a:pt x="76" y="6"/>
                        <a:pt x="83" y="14"/>
                        <a:pt x="77" y="20"/>
                      </a:cubicBezTo>
                      <a:cubicBezTo>
                        <a:pt x="79" y="26"/>
                        <a:pt x="80" y="31"/>
                        <a:pt x="74" y="36"/>
                      </a:cubicBezTo>
                      <a:cubicBezTo>
                        <a:pt x="77" y="46"/>
                        <a:pt x="88" y="53"/>
                        <a:pt x="85" y="65"/>
                      </a:cubicBezTo>
                      <a:cubicBezTo>
                        <a:pt x="88" y="70"/>
                        <a:pt x="95" y="75"/>
                        <a:pt x="85" y="77"/>
                      </a:cubicBezTo>
                      <a:cubicBezTo>
                        <a:pt x="80" y="83"/>
                        <a:pt x="93" y="87"/>
                        <a:pt x="84" y="93"/>
                      </a:cubicBezTo>
                      <a:cubicBezTo>
                        <a:pt x="74" y="94"/>
                        <a:pt x="84" y="101"/>
                        <a:pt x="78" y="106"/>
                      </a:cubicBezTo>
                      <a:cubicBezTo>
                        <a:pt x="82" y="114"/>
                        <a:pt x="71" y="109"/>
                        <a:pt x="68" y="112"/>
                      </a:cubicBezTo>
                      <a:cubicBezTo>
                        <a:pt x="58" y="118"/>
                        <a:pt x="66" y="134"/>
                        <a:pt x="54" y="131"/>
                      </a:cubicBezTo>
                      <a:cubicBezTo>
                        <a:pt x="50" y="127"/>
                        <a:pt x="54" y="119"/>
                        <a:pt x="46" y="119"/>
                      </a:cubicBezTo>
                      <a:cubicBezTo>
                        <a:pt x="39" y="121"/>
                        <a:pt x="44" y="128"/>
                        <a:pt x="39" y="130"/>
                      </a:cubicBezTo>
                      <a:cubicBezTo>
                        <a:pt x="35" y="125"/>
                        <a:pt x="38" y="112"/>
                        <a:pt x="27" y="109"/>
                      </a:cubicBezTo>
                      <a:cubicBezTo>
                        <a:pt x="19" y="108"/>
                        <a:pt x="16" y="116"/>
                        <a:pt x="10" y="115"/>
                      </a:cubicBezTo>
                      <a:cubicBezTo>
                        <a:pt x="6" y="118"/>
                        <a:pt x="3" y="123"/>
                        <a:pt x="0" y="126"/>
                      </a:cubicBezTo>
                      <a:cubicBezTo>
                        <a:pt x="0" y="126"/>
                        <a:pt x="66" y="179"/>
                        <a:pt x="100" y="12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810">
                  <a:extLst>
                    <a:ext uri="{FF2B5EF4-FFF2-40B4-BE49-F238E27FC236}">
                      <a16:creationId xmlns:a16="http://schemas.microsoft.com/office/drawing/2014/main" id="{01FFB74B-2DD7-4543-920F-64B1B3EC8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4" y="1428"/>
                  <a:ext cx="5" cy="6"/>
                </a:xfrm>
                <a:custGeom>
                  <a:avLst/>
                  <a:gdLst>
                    <a:gd name="T0" fmla="*/ 5 w 8"/>
                    <a:gd name="T1" fmla="*/ 9 h 9"/>
                    <a:gd name="T2" fmla="*/ 1 w 8"/>
                    <a:gd name="T3" fmla="*/ 0 h 9"/>
                    <a:gd name="T4" fmla="*/ 5 w 8"/>
                    <a:gd name="T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9">
                      <a:moveTo>
                        <a:pt x="5" y="9"/>
                      </a:moveTo>
                      <a:cubicBezTo>
                        <a:pt x="1" y="9"/>
                        <a:pt x="0" y="3"/>
                        <a:pt x="1" y="0"/>
                      </a:cubicBezTo>
                      <a:cubicBezTo>
                        <a:pt x="5" y="0"/>
                        <a:pt x="8" y="5"/>
                        <a:pt x="5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11">
                  <a:extLst>
                    <a:ext uri="{FF2B5EF4-FFF2-40B4-BE49-F238E27FC236}">
                      <a16:creationId xmlns:a16="http://schemas.microsoft.com/office/drawing/2014/main" id="{23469C66-841E-4A5E-B9B0-4DFDA68BB7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4" y="1308"/>
                  <a:ext cx="8" cy="6"/>
                </a:xfrm>
                <a:custGeom>
                  <a:avLst/>
                  <a:gdLst>
                    <a:gd name="T0" fmla="*/ 12 w 12"/>
                    <a:gd name="T1" fmla="*/ 6 h 9"/>
                    <a:gd name="T2" fmla="*/ 7 w 12"/>
                    <a:gd name="T3" fmla="*/ 0 h 9"/>
                    <a:gd name="T4" fmla="*/ 12 w 12"/>
                    <a:gd name="T5" fmla="*/ 4 h 9"/>
                    <a:gd name="T6" fmla="*/ 12 w 12"/>
                    <a:gd name="T7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9">
                      <a:moveTo>
                        <a:pt x="12" y="6"/>
                      </a:moveTo>
                      <a:cubicBezTo>
                        <a:pt x="9" y="9"/>
                        <a:pt x="0" y="3"/>
                        <a:pt x="7" y="0"/>
                      </a:cubicBezTo>
                      <a:cubicBezTo>
                        <a:pt x="8" y="2"/>
                        <a:pt x="11" y="2"/>
                        <a:pt x="12" y="4"/>
                      </a:cubicBezTo>
                      <a:cubicBezTo>
                        <a:pt x="12" y="6"/>
                        <a:pt x="12" y="6"/>
                        <a:pt x="12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2">
                  <a:extLst>
                    <a:ext uri="{FF2B5EF4-FFF2-40B4-BE49-F238E27FC236}">
                      <a16:creationId xmlns:a16="http://schemas.microsoft.com/office/drawing/2014/main" id="{E2D578B1-87B7-4F63-8953-0D26291BDE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51" y="1162"/>
                  <a:ext cx="7" cy="6"/>
                </a:xfrm>
                <a:custGeom>
                  <a:avLst/>
                  <a:gdLst>
                    <a:gd name="T0" fmla="*/ 10 w 11"/>
                    <a:gd name="T1" fmla="*/ 7 h 10"/>
                    <a:gd name="T2" fmla="*/ 9 w 11"/>
                    <a:gd name="T3" fmla="*/ 10 h 10"/>
                    <a:gd name="T4" fmla="*/ 2 w 11"/>
                    <a:gd name="T5" fmla="*/ 8 h 10"/>
                    <a:gd name="T6" fmla="*/ 5 w 11"/>
                    <a:gd name="T7" fmla="*/ 1 h 10"/>
                    <a:gd name="T8" fmla="*/ 10 w 11"/>
                    <a:gd name="T9" fmla="*/ 7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0">
                      <a:moveTo>
                        <a:pt x="10" y="7"/>
                      </a:moveTo>
                      <a:cubicBezTo>
                        <a:pt x="10" y="8"/>
                        <a:pt x="9" y="9"/>
                        <a:pt x="9" y="10"/>
                      </a:cubicBezTo>
                      <a:cubicBezTo>
                        <a:pt x="7" y="4"/>
                        <a:pt x="0" y="9"/>
                        <a:pt x="2" y="8"/>
                      </a:cubicBezTo>
                      <a:cubicBezTo>
                        <a:pt x="3" y="6"/>
                        <a:pt x="4" y="3"/>
                        <a:pt x="5" y="1"/>
                      </a:cubicBezTo>
                      <a:cubicBezTo>
                        <a:pt x="9" y="0"/>
                        <a:pt x="11" y="4"/>
                        <a:pt x="10" y="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13">
                  <a:extLst>
                    <a:ext uri="{FF2B5EF4-FFF2-40B4-BE49-F238E27FC236}">
                      <a16:creationId xmlns:a16="http://schemas.microsoft.com/office/drawing/2014/main" id="{EAE4E5D5-207C-4B83-8334-0BC242214C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09" y="1263"/>
                  <a:ext cx="7" cy="13"/>
                </a:xfrm>
                <a:custGeom>
                  <a:avLst/>
                  <a:gdLst>
                    <a:gd name="T0" fmla="*/ 12 w 12"/>
                    <a:gd name="T1" fmla="*/ 21 h 21"/>
                    <a:gd name="T2" fmla="*/ 0 w 12"/>
                    <a:gd name="T3" fmla="*/ 0 h 21"/>
                    <a:gd name="T4" fmla="*/ 12 w 12"/>
                    <a:gd name="T5" fmla="*/ 18 h 21"/>
                    <a:gd name="T6" fmla="*/ 12 w 12"/>
                    <a:gd name="T7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1">
                      <a:moveTo>
                        <a:pt x="12" y="21"/>
                      </a:moveTo>
                      <a:cubicBezTo>
                        <a:pt x="6" y="14"/>
                        <a:pt x="1" y="8"/>
                        <a:pt x="0" y="0"/>
                      </a:cubicBezTo>
                      <a:cubicBezTo>
                        <a:pt x="7" y="5"/>
                        <a:pt x="10" y="11"/>
                        <a:pt x="12" y="18"/>
                      </a:cubicBezTo>
                      <a:cubicBezTo>
                        <a:pt x="12" y="21"/>
                        <a:pt x="12" y="21"/>
                        <a:pt x="12" y="2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814">
                  <a:extLst>
                    <a:ext uri="{FF2B5EF4-FFF2-40B4-BE49-F238E27FC236}">
                      <a16:creationId xmlns:a16="http://schemas.microsoft.com/office/drawing/2014/main" id="{8DBDA909-5135-41FC-A18F-ABB0E7806E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1646"/>
                  <a:ext cx="61" cy="16"/>
                </a:xfrm>
                <a:custGeom>
                  <a:avLst/>
                  <a:gdLst>
                    <a:gd name="T0" fmla="*/ 87 w 98"/>
                    <a:gd name="T1" fmla="*/ 4 h 26"/>
                    <a:gd name="T2" fmla="*/ 46 w 98"/>
                    <a:gd name="T3" fmla="*/ 0 h 26"/>
                    <a:gd name="T4" fmla="*/ 20 w 98"/>
                    <a:gd name="T5" fmla="*/ 4 h 26"/>
                    <a:gd name="T6" fmla="*/ 0 w 98"/>
                    <a:gd name="T7" fmla="*/ 14 h 26"/>
                    <a:gd name="T8" fmla="*/ 25 w 98"/>
                    <a:gd name="T9" fmla="*/ 18 h 26"/>
                    <a:gd name="T10" fmla="*/ 39 w 98"/>
                    <a:gd name="T11" fmla="*/ 26 h 26"/>
                    <a:gd name="T12" fmla="*/ 96 w 98"/>
                    <a:gd name="T13" fmla="*/ 14 h 26"/>
                    <a:gd name="T14" fmla="*/ 87 w 98"/>
                    <a:gd name="T15" fmla="*/ 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26">
                      <a:moveTo>
                        <a:pt x="87" y="4"/>
                      </a:moveTo>
                      <a:cubicBezTo>
                        <a:pt x="76" y="3"/>
                        <a:pt x="58" y="3"/>
                        <a:pt x="46" y="0"/>
                      </a:cubicBezTo>
                      <a:cubicBezTo>
                        <a:pt x="37" y="2"/>
                        <a:pt x="29" y="6"/>
                        <a:pt x="20" y="4"/>
                      </a:cubicBezTo>
                      <a:cubicBezTo>
                        <a:pt x="12" y="6"/>
                        <a:pt x="5" y="8"/>
                        <a:pt x="0" y="14"/>
                      </a:cubicBezTo>
                      <a:cubicBezTo>
                        <a:pt x="4" y="21"/>
                        <a:pt x="17" y="12"/>
                        <a:pt x="25" y="18"/>
                      </a:cubicBezTo>
                      <a:cubicBezTo>
                        <a:pt x="30" y="19"/>
                        <a:pt x="34" y="23"/>
                        <a:pt x="39" y="26"/>
                      </a:cubicBezTo>
                      <a:cubicBezTo>
                        <a:pt x="58" y="23"/>
                        <a:pt x="79" y="24"/>
                        <a:pt x="96" y="14"/>
                      </a:cubicBezTo>
                      <a:cubicBezTo>
                        <a:pt x="98" y="10"/>
                        <a:pt x="92" y="4"/>
                        <a:pt x="87" y="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815">
                  <a:extLst>
                    <a:ext uri="{FF2B5EF4-FFF2-40B4-BE49-F238E27FC236}">
                      <a16:creationId xmlns:a16="http://schemas.microsoft.com/office/drawing/2014/main" id="{95D3435C-2239-470A-BCBA-E37F8E8466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38" y="1660"/>
                  <a:ext cx="7" cy="9"/>
                </a:xfrm>
                <a:custGeom>
                  <a:avLst/>
                  <a:gdLst>
                    <a:gd name="T0" fmla="*/ 8 w 12"/>
                    <a:gd name="T1" fmla="*/ 9 h 15"/>
                    <a:gd name="T2" fmla="*/ 6 w 12"/>
                    <a:gd name="T3" fmla="*/ 5 h 15"/>
                    <a:gd name="T4" fmla="*/ 6 w 12"/>
                    <a:gd name="T5" fmla="*/ 1 h 15"/>
                    <a:gd name="T6" fmla="*/ 0 w 12"/>
                    <a:gd name="T7" fmla="*/ 0 h 15"/>
                    <a:gd name="T8" fmla="*/ 4 w 12"/>
                    <a:gd name="T9" fmla="*/ 5 h 15"/>
                    <a:gd name="T10" fmla="*/ 7 w 12"/>
                    <a:gd name="T11" fmla="*/ 10 h 15"/>
                    <a:gd name="T12" fmla="*/ 8 w 12"/>
                    <a:gd name="T13" fmla="*/ 14 h 15"/>
                    <a:gd name="T14" fmla="*/ 11 w 12"/>
                    <a:gd name="T15" fmla="*/ 9 h 15"/>
                    <a:gd name="T16" fmla="*/ 8 w 12"/>
                    <a:gd name="T17" fmla="*/ 9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8" y="9"/>
                      </a:move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3"/>
                        <a:pt x="7" y="2"/>
                        <a:pt x="6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2" y="4"/>
                        <a:pt x="4" y="5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6" y="12"/>
                        <a:pt x="6" y="14"/>
                        <a:pt x="8" y="14"/>
                      </a:cubicBezTo>
                      <a:cubicBezTo>
                        <a:pt x="10" y="15"/>
                        <a:pt x="12" y="11"/>
                        <a:pt x="11" y="9"/>
                      </a:cubicBezTo>
                      <a:cubicBezTo>
                        <a:pt x="8" y="9"/>
                        <a:pt x="8" y="9"/>
                        <a:pt x="8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816">
                  <a:extLst>
                    <a:ext uri="{FF2B5EF4-FFF2-40B4-BE49-F238E27FC236}">
                      <a16:creationId xmlns:a16="http://schemas.microsoft.com/office/drawing/2014/main" id="{AEC97DAE-9D33-44E0-ABC0-71DB6FF4B9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30" y="1666"/>
                  <a:ext cx="2" cy="1"/>
                </a:xfrm>
                <a:custGeom>
                  <a:avLst/>
                  <a:gdLst>
                    <a:gd name="T0" fmla="*/ 0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lnTo>
                        <a:pt x="2" y="1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817">
                  <a:extLst>
                    <a:ext uri="{FF2B5EF4-FFF2-40B4-BE49-F238E27FC236}">
                      <a16:creationId xmlns:a16="http://schemas.microsoft.com/office/drawing/2014/main" id="{6F7A1A10-3F2A-4A3B-BD26-37895796B4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30" y="1666"/>
                  <a:ext cx="2" cy="1"/>
                </a:xfrm>
                <a:custGeom>
                  <a:avLst/>
                  <a:gdLst>
                    <a:gd name="T0" fmla="*/ 0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lnTo>
                        <a:pt x="2" y="1"/>
                      </a:lnTo>
                      <a:lnTo>
                        <a:pt x="2" y="0"/>
                      </a:lnTo>
                      <a:lnTo>
                        <a:pt x="1" y="0"/>
                      </a:lnTo>
                      <a:lnTo>
                        <a:pt x="0" y="1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818">
                  <a:extLst>
                    <a:ext uri="{FF2B5EF4-FFF2-40B4-BE49-F238E27FC236}">
                      <a16:creationId xmlns:a16="http://schemas.microsoft.com/office/drawing/2014/main" id="{E0CF276D-2D01-42D0-AFD2-44978C64CB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85" y="1621"/>
                  <a:ext cx="72" cy="114"/>
                </a:xfrm>
                <a:custGeom>
                  <a:avLst/>
                  <a:gdLst>
                    <a:gd name="T0" fmla="*/ 115 w 115"/>
                    <a:gd name="T1" fmla="*/ 165 h 183"/>
                    <a:gd name="T2" fmla="*/ 110 w 115"/>
                    <a:gd name="T3" fmla="*/ 171 h 183"/>
                    <a:gd name="T4" fmla="*/ 110 w 115"/>
                    <a:gd name="T5" fmla="*/ 159 h 183"/>
                    <a:gd name="T6" fmla="*/ 109 w 115"/>
                    <a:gd name="T7" fmla="*/ 152 h 183"/>
                    <a:gd name="T8" fmla="*/ 109 w 115"/>
                    <a:gd name="T9" fmla="*/ 147 h 183"/>
                    <a:gd name="T10" fmla="*/ 108 w 115"/>
                    <a:gd name="T11" fmla="*/ 135 h 183"/>
                    <a:gd name="T12" fmla="*/ 96 w 115"/>
                    <a:gd name="T13" fmla="*/ 119 h 183"/>
                    <a:gd name="T14" fmla="*/ 87 w 115"/>
                    <a:gd name="T15" fmla="*/ 103 h 183"/>
                    <a:gd name="T16" fmla="*/ 88 w 115"/>
                    <a:gd name="T17" fmla="*/ 98 h 183"/>
                    <a:gd name="T18" fmla="*/ 85 w 115"/>
                    <a:gd name="T19" fmla="*/ 81 h 183"/>
                    <a:gd name="T20" fmla="*/ 82 w 115"/>
                    <a:gd name="T21" fmla="*/ 61 h 183"/>
                    <a:gd name="T22" fmla="*/ 77 w 115"/>
                    <a:gd name="T23" fmla="*/ 53 h 183"/>
                    <a:gd name="T24" fmla="*/ 56 w 115"/>
                    <a:gd name="T25" fmla="*/ 43 h 183"/>
                    <a:gd name="T26" fmla="*/ 40 w 115"/>
                    <a:gd name="T27" fmla="*/ 27 h 183"/>
                    <a:gd name="T28" fmla="*/ 32 w 115"/>
                    <a:gd name="T29" fmla="*/ 15 h 183"/>
                    <a:gd name="T30" fmla="*/ 24 w 115"/>
                    <a:gd name="T31" fmla="*/ 5 h 183"/>
                    <a:gd name="T32" fmla="*/ 6 w 115"/>
                    <a:gd name="T33" fmla="*/ 0 h 183"/>
                    <a:gd name="T34" fmla="*/ 12 w 115"/>
                    <a:gd name="T35" fmla="*/ 18 h 183"/>
                    <a:gd name="T36" fmla="*/ 10 w 115"/>
                    <a:gd name="T37" fmla="*/ 28 h 183"/>
                    <a:gd name="T38" fmla="*/ 13 w 115"/>
                    <a:gd name="T39" fmla="*/ 34 h 183"/>
                    <a:gd name="T40" fmla="*/ 19 w 115"/>
                    <a:gd name="T41" fmla="*/ 49 h 183"/>
                    <a:gd name="T42" fmla="*/ 28 w 115"/>
                    <a:gd name="T43" fmla="*/ 64 h 183"/>
                    <a:gd name="T44" fmla="*/ 37 w 115"/>
                    <a:gd name="T45" fmla="*/ 69 h 183"/>
                    <a:gd name="T46" fmla="*/ 41 w 115"/>
                    <a:gd name="T47" fmla="*/ 76 h 183"/>
                    <a:gd name="T48" fmla="*/ 39 w 115"/>
                    <a:gd name="T49" fmla="*/ 85 h 183"/>
                    <a:gd name="T50" fmla="*/ 38 w 115"/>
                    <a:gd name="T51" fmla="*/ 93 h 183"/>
                    <a:gd name="T52" fmla="*/ 43 w 115"/>
                    <a:gd name="T53" fmla="*/ 96 h 183"/>
                    <a:gd name="T54" fmla="*/ 46 w 115"/>
                    <a:gd name="T55" fmla="*/ 100 h 183"/>
                    <a:gd name="T56" fmla="*/ 53 w 115"/>
                    <a:gd name="T57" fmla="*/ 112 h 183"/>
                    <a:gd name="T58" fmla="*/ 50 w 115"/>
                    <a:gd name="T59" fmla="*/ 118 h 183"/>
                    <a:gd name="T60" fmla="*/ 58 w 115"/>
                    <a:gd name="T61" fmla="*/ 131 h 183"/>
                    <a:gd name="T62" fmla="*/ 65 w 115"/>
                    <a:gd name="T63" fmla="*/ 129 h 183"/>
                    <a:gd name="T64" fmla="*/ 73 w 115"/>
                    <a:gd name="T65" fmla="*/ 134 h 183"/>
                    <a:gd name="T66" fmla="*/ 66 w 115"/>
                    <a:gd name="T67" fmla="*/ 141 h 183"/>
                    <a:gd name="T68" fmla="*/ 94 w 115"/>
                    <a:gd name="T69" fmla="*/ 173 h 183"/>
                    <a:gd name="T70" fmla="*/ 101 w 115"/>
                    <a:gd name="T71" fmla="*/ 178 h 183"/>
                    <a:gd name="T72" fmla="*/ 111 w 115"/>
                    <a:gd name="T73" fmla="*/ 180 h 183"/>
                    <a:gd name="T74" fmla="*/ 115 w 115"/>
                    <a:gd name="T75" fmla="*/ 181 h 183"/>
                    <a:gd name="T76" fmla="*/ 114 w 115"/>
                    <a:gd name="T77" fmla="*/ 176 h 183"/>
                    <a:gd name="T78" fmla="*/ 115 w 115"/>
                    <a:gd name="T79" fmla="*/ 165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5" h="183">
                      <a:moveTo>
                        <a:pt x="115" y="165"/>
                      </a:moveTo>
                      <a:cubicBezTo>
                        <a:pt x="112" y="167"/>
                        <a:pt x="111" y="168"/>
                        <a:pt x="110" y="171"/>
                      </a:cubicBezTo>
                      <a:cubicBezTo>
                        <a:pt x="109" y="167"/>
                        <a:pt x="110" y="162"/>
                        <a:pt x="110" y="159"/>
                      </a:cubicBezTo>
                      <a:cubicBezTo>
                        <a:pt x="111" y="157"/>
                        <a:pt x="109" y="154"/>
                        <a:pt x="109" y="152"/>
                      </a:cubicBezTo>
                      <a:cubicBezTo>
                        <a:pt x="109" y="151"/>
                        <a:pt x="109" y="148"/>
                        <a:pt x="109" y="147"/>
                      </a:cubicBezTo>
                      <a:cubicBezTo>
                        <a:pt x="110" y="143"/>
                        <a:pt x="111" y="139"/>
                        <a:pt x="108" y="135"/>
                      </a:cubicBezTo>
                      <a:cubicBezTo>
                        <a:pt x="107" y="128"/>
                        <a:pt x="102" y="124"/>
                        <a:pt x="96" y="119"/>
                      </a:cubicBezTo>
                      <a:cubicBezTo>
                        <a:pt x="92" y="115"/>
                        <a:pt x="88" y="110"/>
                        <a:pt x="87" y="103"/>
                      </a:cubicBezTo>
                      <a:cubicBezTo>
                        <a:pt x="90" y="103"/>
                        <a:pt x="91" y="100"/>
                        <a:pt x="88" y="98"/>
                      </a:cubicBezTo>
                      <a:cubicBezTo>
                        <a:pt x="86" y="91"/>
                        <a:pt x="85" y="87"/>
                        <a:pt x="85" y="81"/>
                      </a:cubicBezTo>
                      <a:cubicBezTo>
                        <a:pt x="83" y="75"/>
                        <a:pt x="82" y="72"/>
                        <a:pt x="82" y="61"/>
                      </a:cubicBezTo>
                      <a:cubicBezTo>
                        <a:pt x="81" y="58"/>
                        <a:pt x="79" y="55"/>
                        <a:pt x="77" y="53"/>
                      </a:cubicBezTo>
                      <a:cubicBezTo>
                        <a:pt x="67" y="50"/>
                        <a:pt x="62" y="46"/>
                        <a:pt x="56" y="43"/>
                      </a:cubicBezTo>
                      <a:cubicBezTo>
                        <a:pt x="49" y="38"/>
                        <a:pt x="45" y="33"/>
                        <a:pt x="40" y="27"/>
                      </a:cubicBezTo>
                      <a:cubicBezTo>
                        <a:pt x="37" y="22"/>
                        <a:pt x="35" y="19"/>
                        <a:pt x="32" y="15"/>
                      </a:cubicBezTo>
                      <a:cubicBezTo>
                        <a:pt x="30" y="12"/>
                        <a:pt x="27" y="9"/>
                        <a:pt x="24" y="5"/>
                      </a:cubicBezTo>
                      <a:cubicBezTo>
                        <a:pt x="17" y="4"/>
                        <a:pt x="11" y="2"/>
                        <a:pt x="6" y="0"/>
                      </a:cubicBezTo>
                      <a:cubicBezTo>
                        <a:pt x="2" y="8"/>
                        <a:pt x="9" y="13"/>
                        <a:pt x="12" y="18"/>
                      </a:cubicBezTo>
                      <a:cubicBezTo>
                        <a:pt x="15" y="19"/>
                        <a:pt x="15" y="24"/>
                        <a:pt x="10" y="28"/>
                      </a:cubicBezTo>
                      <a:cubicBezTo>
                        <a:pt x="12" y="30"/>
                        <a:pt x="14" y="32"/>
                        <a:pt x="13" y="34"/>
                      </a:cubicBezTo>
                      <a:cubicBezTo>
                        <a:pt x="0" y="42"/>
                        <a:pt x="22" y="39"/>
                        <a:pt x="19" y="49"/>
                      </a:cubicBezTo>
                      <a:cubicBezTo>
                        <a:pt x="32" y="50"/>
                        <a:pt x="18" y="60"/>
                        <a:pt x="28" y="64"/>
                      </a:cubicBezTo>
                      <a:cubicBezTo>
                        <a:pt x="33" y="64"/>
                        <a:pt x="36" y="65"/>
                        <a:pt x="37" y="69"/>
                      </a:cubicBezTo>
                      <a:cubicBezTo>
                        <a:pt x="38" y="73"/>
                        <a:pt x="39" y="75"/>
                        <a:pt x="41" y="76"/>
                      </a:cubicBezTo>
                      <a:cubicBezTo>
                        <a:pt x="42" y="79"/>
                        <a:pt x="42" y="83"/>
                        <a:pt x="39" y="85"/>
                      </a:cubicBezTo>
                      <a:cubicBezTo>
                        <a:pt x="37" y="87"/>
                        <a:pt x="34" y="89"/>
                        <a:pt x="38" y="93"/>
                      </a:cubicBezTo>
                      <a:cubicBezTo>
                        <a:pt x="42" y="92"/>
                        <a:pt x="42" y="94"/>
                        <a:pt x="43" y="96"/>
                      </a:cubicBezTo>
                      <a:cubicBezTo>
                        <a:pt x="44" y="98"/>
                        <a:pt x="45" y="100"/>
                        <a:pt x="46" y="100"/>
                      </a:cubicBezTo>
                      <a:cubicBezTo>
                        <a:pt x="48" y="104"/>
                        <a:pt x="52" y="110"/>
                        <a:pt x="53" y="112"/>
                      </a:cubicBezTo>
                      <a:cubicBezTo>
                        <a:pt x="54" y="115"/>
                        <a:pt x="52" y="117"/>
                        <a:pt x="50" y="118"/>
                      </a:cubicBezTo>
                      <a:cubicBezTo>
                        <a:pt x="51" y="119"/>
                        <a:pt x="53" y="125"/>
                        <a:pt x="58" y="131"/>
                      </a:cubicBezTo>
                      <a:cubicBezTo>
                        <a:pt x="60" y="130"/>
                        <a:pt x="62" y="130"/>
                        <a:pt x="65" y="129"/>
                      </a:cubicBezTo>
                      <a:cubicBezTo>
                        <a:pt x="68" y="131"/>
                        <a:pt x="73" y="134"/>
                        <a:pt x="73" y="134"/>
                      </a:cubicBezTo>
                      <a:cubicBezTo>
                        <a:pt x="72" y="137"/>
                        <a:pt x="68" y="139"/>
                        <a:pt x="66" y="141"/>
                      </a:cubicBezTo>
                      <a:cubicBezTo>
                        <a:pt x="72" y="149"/>
                        <a:pt x="84" y="162"/>
                        <a:pt x="94" y="173"/>
                      </a:cubicBezTo>
                      <a:cubicBezTo>
                        <a:pt x="97" y="174"/>
                        <a:pt x="99" y="176"/>
                        <a:pt x="101" y="178"/>
                      </a:cubicBezTo>
                      <a:cubicBezTo>
                        <a:pt x="107" y="181"/>
                        <a:pt x="108" y="183"/>
                        <a:pt x="111" y="180"/>
                      </a:cubicBezTo>
                      <a:cubicBezTo>
                        <a:pt x="112" y="179"/>
                        <a:pt x="113" y="182"/>
                        <a:pt x="115" y="181"/>
                      </a:cubicBezTo>
                      <a:cubicBezTo>
                        <a:pt x="113" y="179"/>
                        <a:pt x="113" y="177"/>
                        <a:pt x="114" y="176"/>
                      </a:cubicBezTo>
                      <a:cubicBezTo>
                        <a:pt x="115" y="172"/>
                        <a:pt x="114" y="169"/>
                        <a:pt x="115" y="16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819">
                  <a:extLst>
                    <a:ext uri="{FF2B5EF4-FFF2-40B4-BE49-F238E27FC236}">
                      <a16:creationId xmlns:a16="http://schemas.microsoft.com/office/drawing/2014/main" id="{01E37EFB-D289-45EB-AF78-C6EEC988B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9" y="157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820">
                  <a:extLst>
                    <a:ext uri="{FF2B5EF4-FFF2-40B4-BE49-F238E27FC236}">
                      <a16:creationId xmlns:a16="http://schemas.microsoft.com/office/drawing/2014/main" id="{2B1CB01F-0BE8-4DEB-A47C-49B154D3A9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1" y="1518"/>
                  <a:ext cx="8" cy="23"/>
                </a:xfrm>
                <a:custGeom>
                  <a:avLst/>
                  <a:gdLst>
                    <a:gd name="T0" fmla="*/ 4 w 13"/>
                    <a:gd name="T1" fmla="*/ 0 h 38"/>
                    <a:gd name="T2" fmla="*/ 0 w 13"/>
                    <a:gd name="T3" fmla="*/ 3 h 38"/>
                    <a:gd name="T4" fmla="*/ 0 w 13"/>
                    <a:gd name="T5" fmla="*/ 7 h 38"/>
                    <a:gd name="T6" fmla="*/ 6 w 13"/>
                    <a:gd name="T7" fmla="*/ 38 h 38"/>
                    <a:gd name="T8" fmla="*/ 10 w 13"/>
                    <a:gd name="T9" fmla="*/ 27 h 38"/>
                    <a:gd name="T10" fmla="*/ 8 w 13"/>
                    <a:gd name="T11" fmla="*/ 14 h 38"/>
                    <a:gd name="T12" fmla="*/ 4 w 13"/>
                    <a:gd name="T13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38">
                      <a:moveTo>
                        <a:pt x="4" y="0"/>
                      </a:moveTo>
                      <a:cubicBezTo>
                        <a:pt x="3" y="2"/>
                        <a:pt x="0" y="2"/>
                        <a:pt x="0" y="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18"/>
                        <a:pt x="4" y="30"/>
                        <a:pt x="6" y="38"/>
                      </a:cubicBezTo>
                      <a:cubicBezTo>
                        <a:pt x="10" y="34"/>
                        <a:pt x="13" y="33"/>
                        <a:pt x="10" y="27"/>
                      </a:cubicBezTo>
                      <a:cubicBezTo>
                        <a:pt x="5" y="22"/>
                        <a:pt x="8" y="16"/>
                        <a:pt x="8" y="14"/>
                      </a:cubicBezTo>
                      <a:cubicBezTo>
                        <a:pt x="6" y="8"/>
                        <a:pt x="8" y="1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821">
                  <a:extLst>
                    <a:ext uri="{FF2B5EF4-FFF2-40B4-BE49-F238E27FC236}">
                      <a16:creationId xmlns:a16="http://schemas.microsoft.com/office/drawing/2014/main" id="{FE118CFD-3CBA-4E3F-9935-9A39120F2B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6" y="1520"/>
                  <a:ext cx="4" cy="8"/>
                </a:xfrm>
                <a:custGeom>
                  <a:avLst/>
                  <a:gdLst>
                    <a:gd name="T0" fmla="*/ 1 w 7"/>
                    <a:gd name="T1" fmla="*/ 3 h 13"/>
                    <a:gd name="T2" fmla="*/ 5 w 7"/>
                    <a:gd name="T3" fmla="*/ 13 h 13"/>
                    <a:gd name="T4" fmla="*/ 6 w 7"/>
                    <a:gd name="T5" fmla="*/ 5 h 13"/>
                    <a:gd name="T6" fmla="*/ 1 w 7"/>
                    <a:gd name="T7" fmla="*/ 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3">
                      <a:moveTo>
                        <a:pt x="1" y="3"/>
                      </a:moveTo>
                      <a:cubicBezTo>
                        <a:pt x="0" y="4"/>
                        <a:pt x="2" y="10"/>
                        <a:pt x="5" y="13"/>
                      </a:cubicBezTo>
                      <a:cubicBezTo>
                        <a:pt x="5" y="9"/>
                        <a:pt x="5" y="8"/>
                        <a:pt x="6" y="5"/>
                      </a:cubicBezTo>
                      <a:cubicBezTo>
                        <a:pt x="7" y="2"/>
                        <a:pt x="4" y="0"/>
                        <a:pt x="1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822">
                  <a:extLst>
                    <a:ext uri="{FF2B5EF4-FFF2-40B4-BE49-F238E27FC236}">
                      <a16:creationId xmlns:a16="http://schemas.microsoft.com/office/drawing/2014/main" id="{16FB6113-C4A3-45FC-88AB-7BCBC1B632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4" y="1509"/>
                  <a:ext cx="7" cy="9"/>
                </a:xfrm>
                <a:custGeom>
                  <a:avLst/>
                  <a:gdLst>
                    <a:gd name="T0" fmla="*/ 1 w 11"/>
                    <a:gd name="T1" fmla="*/ 5 h 14"/>
                    <a:gd name="T2" fmla="*/ 4 w 11"/>
                    <a:gd name="T3" fmla="*/ 14 h 14"/>
                    <a:gd name="T4" fmla="*/ 10 w 11"/>
                    <a:gd name="T5" fmla="*/ 11 h 14"/>
                    <a:gd name="T6" fmla="*/ 1 w 11"/>
                    <a:gd name="T7" fmla="*/ 5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4">
                      <a:moveTo>
                        <a:pt x="1" y="5"/>
                      </a:moveTo>
                      <a:cubicBezTo>
                        <a:pt x="0" y="9"/>
                        <a:pt x="5" y="7"/>
                        <a:pt x="4" y="14"/>
                      </a:cubicBezTo>
                      <a:cubicBezTo>
                        <a:pt x="7" y="14"/>
                        <a:pt x="8" y="13"/>
                        <a:pt x="10" y="11"/>
                      </a:cubicBezTo>
                      <a:cubicBezTo>
                        <a:pt x="11" y="6"/>
                        <a:pt x="5" y="0"/>
                        <a:pt x="1" y="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Freeform 823">
                  <a:extLst>
                    <a:ext uri="{FF2B5EF4-FFF2-40B4-BE49-F238E27FC236}">
                      <a16:creationId xmlns:a16="http://schemas.microsoft.com/office/drawing/2014/main" id="{34E2C842-F873-4F0D-AD47-A8BDA81689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7" y="1528"/>
                  <a:ext cx="8" cy="18"/>
                </a:xfrm>
                <a:custGeom>
                  <a:avLst/>
                  <a:gdLst>
                    <a:gd name="T0" fmla="*/ 0 w 14"/>
                    <a:gd name="T1" fmla="*/ 2 h 29"/>
                    <a:gd name="T2" fmla="*/ 7 w 14"/>
                    <a:gd name="T3" fmla="*/ 25 h 29"/>
                    <a:gd name="T4" fmla="*/ 11 w 14"/>
                    <a:gd name="T5" fmla="*/ 14 h 29"/>
                    <a:gd name="T6" fmla="*/ 0 w 14"/>
                    <a:gd name="T7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29">
                      <a:moveTo>
                        <a:pt x="0" y="2"/>
                      </a:moveTo>
                      <a:cubicBezTo>
                        <a:pt x="3" y="10"/>
                        <a:pt x="4" y="16"/>
                        <a:pt x="7" y="25"/>
                      </a:cubicBezTo>
                      <a:cubicBezTo>
                        <a:pt x="13" y="29"/>
                        <a:pt x="14" y="28"/>
                        <a:pt x="11" y="14"/>
                      </a:cubicBezTo>
                      <a:cubicBezTo>
                        <a:pt x="4" y="2"/>
                        <a:pt x="2" y="0"/>
                        <a:pt x="0" y="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824">
                  <a:extLst>
                    <a:ext uri="{FF2B5EF4-FFF2-40B4-BE49-F238E27FC236}">
                      <a16:creationId xmlns:a16="http://schemas.microsoft.com/office/drawing/2014/main" id="{F11F584D-A0C4-47FC-86BD-D6470B0ADE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8" y="1665"/>
                  <a:ext cx="6" cy="7"/>
                </a:xfrm>
                <a:custGeom>
                  <a:avLst/>
                  <a:gdLst>
                    <a:gd name="T0" fmla="*/ 8 w 10"/>
                    <a:gd name="T1" fmla="*/ 1 h 12"/>
                    <a:gd name="T2" fmla="*/ 3 w 10"/>
                    <a:gd name="T3" fmla="*/ 0 h 12"/>
                    <a:gd name="T4" fmla="*/ 8 w 10"/>
                    <a:gd name="T5" fmla="*/ 12 h 12"/>
                    <a:gd name="T6" fmla="*/ 9 w 10"/>
                    <a:gd name="T7" fmla="*/ 5 h 12"/>
                    <a:gd name="T8" fmla="*/ 8 w 10"/>
                    <a:gd name="T9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8" y="1"/>
                      </a:moveTo>
                      <a:cubicBezTo>
                        <a:pt x="7" y="1"/>
                        <a:pt x="5" y="1"/>
                        <a:pt x="3" y="0"/>
                      </a:cubicBezTo>
                      <a:cubicBezTo>
                        <a:pt x="0" y="3"/>
                        <a:pt x="6" y="9"/>
                        <a:pt x="8" y="12"/>
                      </a:cubicBezTo>
                      <a:cubicBezTo>
                        <a:pt x="9" y="10"/>
                        <a:pt x="9" y="7"/>
                        <a:pt x="9" y="5"/>
                      </a:cubicBezTo>
                      <a:cubicBezTo>
                        <a:pt x="10" y="3"/>
                        <a:pt x="9" y="2"/>
                        <a:pt x="8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825">
                  <a:extLst>
                    <a:ext uri="{FF2B5EF4-FFF2-40B4-BE49-F238E27FC236}">
                      <a16:creationId xmlns:a16="http://schemas.microsoft.com/office/drawing/2014/main" id="{7B3B88F8-1AB8-4DF7-9E5E-823AFD223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80" y="1756"/>
                  <a:ext cx="78" cy="101"/>
                </a:xfrm>
                <a:custGeom>
                  <a:avLst/>
                  <a:gdLst>
                    <a:gd name="T0" fmla="*/ 120 w 126"/>
                    <a:gd name="T1" fmla="*/ 0 h 162"/>
                    <a:gd name="T2" fmla="*/ 0 w 126"/>
                    <a:gd name="T3" fmla="*/ 155 h 162"/>
                    <a:gd name="T4" fmla="*/ 2 w 126"/>
                    <a:gd name="T5" fmla="*/ 160 h 162"/>
                    <a:gd name="T6" fmla="*/ 7 w 126"/>
                    <a:gd name="T7" fmla="*/ 161 h 162"/>
                    <a:gd name="T8" fmla="*/ 17 w 126"/>
                    <a:gd name="T9" fmla="*/ 159 h 162"/>
                    <a:gd name="T10" fmla="*/ 19 w 126"/>
                    <a:gd name="T11" fmla="*/ 148 h 162"/>
                    <a:gd name="T12" fmla="*/ 31 w 126"/>
                    <a:gd name="T13" fmla="*/ 133 h 162"/>
                    <a:gd name="T14" fmla="*/ 36 w 126"/>
                    <a:gd name="T15" fmla="*/ 104 h 162"/>
                    <a:gd name="T16" fmla="*/ 35 w 126"/>
                    <a:gd name="T17" fmla="*/ 90 h 162"/>
                    <a:gd name="T18" fmla="*/ 40 w 126"/>
                    <a:gd name="T19" fmla="*/ 86 h 162"/>
                    <a:gd name="T20" fmla="*/ 43 w 126"/>
                    <a:gd name="T21" fmla="*/ 88 h 162"/>
                    <a:gd name="T22" fmla="*/ 45 w 126"/>
                    <a:gd name="T23" fmla="*/ 86 h 162"/>
                    <a:gd name="T24" fmla="*/ 44 w 126"/>
                    <a:gd name="T25" fmla="*/ 80 h 162"/>
                    <a:gd name="T26" fmla="*/ 56 w 126"/>
                    <a:gd name="T27" fmla="*/ 79 h 162"/>
                    <a:gd name="T28" fmla="*/ 64 w 126"/>
                    <a:gd name="T29" fmla="*/ 72 h 162"/>
                    <a:gd name="T30" fmla="*/ 71 w 126"/>
                    <a:gd name="T31" fmla="*/ 66 h 162"/>
                    <a:gd name="T32" fmla="*/ 92 w 126"/>
                    <a:gd name="T33" fmla="*/ 41 h 162"/>
                    <a:gd name="T34" fmla="*/ 107 w 126"/>
                    <a:gd name="T35" fmla="*/ 19 h 162"/>
                    <a:gd name="T36" fmla="*/ 124 w 126"/>
                    <a:gd name="T37" fmla="*/ 5 h 162"/>
                    <a:gd name="T38" fmla="*/ 120 w 126"/>
                    <a:gd name="T39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6" h="162">
                      <a:moveTo>
                        <a:pt x="120" y="0"/>
                      </a:moveTo>
                      <a:cubicBezTo>
                        <a:pt x="120" y="0"/>
                        <a:pt x="33" y="52"/>
                        <a:pt x="0" y="155"/>
                      </a:cubicBezTo>
                      <a:cubicBezTo>
                        <a:pt x="1" y="157"/>
                        <a:pt x="2" y="159"/>
                        <a:pt x="2" y="160"/>
                      </a:cubicBezTo>
                      <a:cubicBezTo>
                        <a:pt x="3" y="162"/>
                        <a:pt x="5" y="161"/>
                        <a:pt x="7" y="161"/>
                      </a:cubicBezTo>
                      <a:cubicBezTo>
                        <a:pt x="11" y="160"/>
                        <a:pt x="13" y="155"/>
                        <a:pt x="17" y="159"/>
                      </a:cubicBezTo>
                      <a:cubicBezTo>
                        <a:pt x="24" y="155"/>
                        <a:pt x="17" y="151"/>
                        <a:pt x="19" y="148"/>
                      </a:cubicBezTo>
                      <a:cubicBezTo>
                        <a:pt x="29" y="148"/>
                        <a:pt x="23" y="137"/>
                        <a:pt x="31" y="133"/>
                      </a:cubicBezTo>
                      <a:cubicBezTo>
                        <a:pt x="25" y="122"/>
                        <a:pt x="41" y="115"/>
                        <a:pt x="36" y="104"/>
                      </a:cubicBezTo>
                      <a:cubicBezTo>
                        <a:pt x="46" y="102"/>
                        <a:pt x="37" y="95"/>
                        <a:pt x="35" y="90"/>
                      </a:cubicBezTo>
                      <a:cubicBezTo>
                        <a:pt x="36" y="89"/>
                        <a:pt x="38" y="86"/>
                        <a:pt x="40" y="86"/>
                      </a:cubicBezTo>
                      <a:cubicBezTo>
                        <a:pt x="40" y="87"/>
                        <a:pt x="42" y="89"/>
                        <a:pt x="43" y="88"/>
                      </a:cubicBezTo>
                      <a:cubicBezTo>
                        <a:pt x="43" y="87"/>
                        <a:pt x="44" y="86"/>
                        <a:pt x="45" y="86"/>
                      </a:cubicBezTo>
                      <a:cubicBezTo>
                        <a:pt x="45" y="85"/>
                        <a:pt x="44" y="81"/>
                        <a:pt x="44" y="80"/>
                      </a:cubicBezTo>
                      <a:cubicBezTo>
                        <a:pt x="47" y="83"/>
                        <a:pt x="54" y="85"/>
                        <a:pt x="56" y="79"/>
                      </a:cubicBezTo>
                      <a:cubicBezTo>
                        <a:pt x="61" y="78"/>
                        <a:pt x="62" y="75"/>
                        <a:pt x="64" y="72"/>
                      </a:cubicBezTo>
                      <a:cubicBezTo>
                        <a:pt x="65" y="69"/>
                        <a:pt x="66" y="68"/>
                        <a:pt x="71" y="66"/>
                      </a:cubicBezTo>
                      <a:cubicBezTo>
                        <a:pt x="75" y="57"/>
                        <a:pt x="82" y="46"/>
                        <a:pt x="92" y="41"/>
                      </a:cubicBezTo>
                      <a:cubicBezTo>
                        <a:pt x="94" y="34"/>
                        <a:pt x="101" y="26"/>
                        <a:pt x="107" y="19"/>
                      </a:cubicBezTo>
                      <a:cubicBezTo>
                        <a:pt x="117" y="19"/>
                        <a:pt x="117" y="9"/>
                        <a:pt x="124" y="5"/>
                      </a:cubicBezTo>
                      <a:cubicBezTo>
                        <a:pt x="126" y="0"/>
                        <a:pt x="123" y="0"/>
                        <a:pt x="12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826">
                  <a:extLst>
                    <a:ext uri="{FF2B5EF4-FFF2-40B4-BE49-F238E27FC236}">
                      <a16:creationId xmlns:a16="http://schemas.microsoft.com/office/drawing/2014/main" id="{D6998612-287F-4050-BB81-8269E65E6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95" y="163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827">
                  <a:extLst>
                    <a:ext uri="{FF2B5EF4-FFF2-40B4-BE49-F238E27FC236}">
                      <a16:creationId xmlns:a16="http://schemas.microsoft.com/office/drawing/2014/main" id="{63C77EE4-E54A-4F71-99A0-A28E0F262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29" y="1638"/>
                  <a:ext cx="16" cy="23"/>
                </a:xfrm>
                <a:custGeom>
                  <a:avLst/>
                  <a:gdLst>
                    <a:gd name="T0" fmla="*/ 12 w 25"/>
                    <a:gd name="T1" fmla="*/ 1 h 37"/>
                    <a:gd name="T2" fmla="*/ 14 w 25"/>
                    <a:gd name="T3" fmla="*/ 12 h 37"/>
                    <a:gd name="T4" fmla="*/ 2 w 25"/>
                    <a:gd name="T5" fmla="*/ 30 h 37"/>
                    <a:gd name="T6" fmla="*/ 6 w 25"/>
                    <a:gd name="T7" fmla="*/ 37 h 37"/>
                    <a:gd name="T8" fmla="*/ 17 w 25"/>
                    <a:gd name="T9" fmla="*/ 28 h 37"/>
                    <a:gd name="T10" fmla="*/ 24 w 25"/>
                    <a:gd name="T11" fmla="*/ 15 h 37"/>
                    <a:gd name="T12" fmla="*/ 22 w 25"/>
                    <a:gd name="T13" fmla="*/ 2 h 37"/>
                    <a:gd name="T14" fmla="*/ 23 w 25"/>
                    <a:gd name="T15" fmla="*/ 0 h 37"/>
                    <a:gd name="T16" fmla="*/ 12 w 25"/>
                    <a:gd name="T17" fmla="*/ 0 h 37"/>
                    <a:gd name="T18" fmla="*/ 12 w 25"/>
                    <a:gd name="T19" fmla="*/ 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" h="37">
                      <a:moveTo>
                        <a:pt x="12" y="1"/>
                      </a:moveTo>
                      <a:cubicBezTo>
                        <a:pt x="12" y="6"/>
                        <a:pt x="13" y="9"/>
                        <a:pt x="14" y="12"/>
                      </a:cubicBezTo>
                      <a:cubicBezTo>
                        <a:pt x="10" y="19"/>
                        <a:pt x="8" y="25"/>
                        <a:pt x="2" y="30"/>
                      </a:cubicBezTo>
                      <a:cubicBezTo>
                        <a:pt x="0" y="33"/>
                        <a:pt x="2" y="37"/>
                        <a:pt x="6" y="37"/>
                      </a:cubicBezTo>
                      <a:cubicBezTo>
                        <a:pt x="10" y="36"/>
                        <a:pt x="14" y="26"/>
                        <a:pt x="17" y="28"/>
                      </a:cubicBezTo>
                      <a:cubicBezTo>
                        <a:pt x="24" y="25"/>
                        <a:pt x="25" y="20"/>
                        <a:pt x="24" y="15"/>
                      </a:cubicBezTo>
                      <a:cubicBezTo>
                        <a:pt x="24" y="12"/>
                        <a:pt x="22" y="7"/>
                        <a:pt x="22" y="2"/>
                      </a:cubicBezTo>
                      <a:cubicBezTo>
                        <a:pt x="23" y="1"/>
                        <a:pt x="23" y="1"/>
                        <a:pt x="2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1"/>
                        <a:pt x="12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828">
                  <a:extLst>
                    <a:ext uri="{FF2B5EF4-FFF2-40B4-BE49-F238E27FC236}">
                      <a16:creationId xmlns:a16="http://schemas.microsoft.com/office/drawing/2014/main" id="{DE2F4456-B3E1-419D-94C2-62320FF4C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39" y="1636"/>
                  <a:ext cx="14" cy="11"/>
                </a:xfrm>
                <a:custGeom>
                  <a:avLst/>
                  <a:gdLst>
                    <a:gd name="T0" fmla="*/ 6 w 23"/>
                    <a:gd name="T1" fmla="*/ 9 h 17"/>
                    <a:gd name="T2" fmla="*/ 4 w 23"/>
                    <a:gd name="T3" fmla="*/ 12 h 17"/>
                    <a:gd name="T4" fmla="*/ 13 w 23"/>
                    <a:gd name="T5" fmla="*/ 12 h 17"/>
                    <a:gd name="T6" fmla="*/ 21 w 23"/>
                    <a:gd name="T7" fmla="*/ 9 h 17"/>
                    <a:gd name="T8" fmla="*/ 21 w 23"/>
                    <a:gd name="T9" fmla="*/ 3 h 17"/>
                    <a:gd name="T10" fmla="*/ 19 w 23"/>
                    <a:gd name="T11" fmla="*/ 0 h 17"/>
                    <a:gd name="T12" fmla="*/ 2 w 23"/>
                    <a:gd name="T13" fmla="*/ 3 h 17"/>
                    <a:gd name="T14" fmla="*/ 6 w 23"/>
                    <a:gd name="T15" fmla="*/ 9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17">
                      <a:moveTo>
                        <a:pt x="6" y="9"/>
                      </a:moveTo>
                      <a:cubicBezTo>
                        <a:pt x="5" y="10"/>
                        <a:pt x="3" y="11"/>
                        <a:pt x="4" y="12"/>
                      </a:cubicBezTo>
                      <a:cubicBezTo>
                        <a:pt x="8" y="17"/>
                        <a:pt x="10" y="14"/>
                        <a:pt x="13" y="12"/>
                      </a:cubicBezTo>
                      <a:cubicBezTo>
                        <a:pt x="15" y="9"/>
                        <a:pt x="17" y="6"/>
                        <a:pt x="21" y="9"/>
                      </a:cubicBezTo>
                      <a:cubicBezTo>
                        <a:pt x="23" y="7"/>
                        <a:pt x="22" y="5"/>
                        <a:pt x="21" y="3"/>
                      </a:cubicBezTo>
                      <a:cubicBezTo>
                        <a:pt x="21" y="2"/>
                        <a:pt x="20" y="2"/>
                        <a:pt x="19" y="0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0" y="5"/>
                        <a:pt x="3" y="9"/>
                        <a:pt x="6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829">
                  <a:extLst>
                    <a:ext uri="{FF2B5EF4-FFF2-40B4-BE49-F238E27FC236}">
                      <a16:creationId xmlns:a16="http://schemas.microsoft.com/office/drawing/2014/main" id="{DC195A27-4FB3-43DF-B211-12401F1A1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95" y="163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830">
                  <a:extLst>
                    <a:ext uri="{FF2B5EF4-FFF2-40B4-BE49-F238E27FC236}">
                      <a16:creationId xmlns:a16="http://schemas.microsoft.com/office/drawing/2014/main" id="{6F54007E-65B8-463D-88C1-453C83A69C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95" y="1634"/>
                  <a:ext cx="6" cy="9"/>
                </a:xfrm>
                <a:custGeom>
                  <a:avLst/>
                  <a:gdLst>
                    <a:gd name="T0" fmla="*/ 2 w 10"/>
                    <a:gd name="T1" fmla="*/ 10 h 13"/>
                    <a:gd name="T2" fmla="*/ 9 w 10"/>
                    <a:gd name="T3" fmla="*/ 9 h 13"/>
                    <a:gd name="T4" fmla="*/ 10 w 10"/>
                    <a:gd name="T5" fmla="*/ 5 h 13"/>
                    <a:gd name="T6" fmla="*/ 0 w 10"/>
                    <a:gd name="T7" fmla="*/ 0 h 13"/>
                    <a:gd name="T8" fmla="*/ 2 w 10"/>
                    <a:gd name="T9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3">
                      <a:moveTo>
                        <a:pt x="2" y="10"/>
                      </a:moveTo>
                      <a:cubicBezTo>
                        <a:pt x="4" y="12"/>
                        <a:pt x="7" y="13"/>
                        <a:pt x="9" y="9"/>
                      </a:cubicBezTo>
                      <a:cubicBezTo>
                        <a:pt x="10" y="8"/>
                        <a:pt x="10" y="6"/>
                        <a:pt x="10" y="5"/>
                      </a:cubicBezTo>
                      <a:cubicBezTo>
                        <a:pt x="5" y="3"/>
                        <a:pt x="0" y="0"/>
                        <a:pt x="0" y="0"/>
                      </a:cubicBezTo>
                      <a:cubicBezTo>
                        <a:pt x="0" y="3"/>
                        <a:pt x="1" y="7"/>
                        <a:pt x="2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831">
                  <a:extLst>
                    <a:ext uri="{FF2B5EF4-FFF2-40B4-BE49-F238E27FC236}">
                      <a16:creationId xmlns:a16="http://schemas.microsoft.com/office/drawing/2014/main" id="{D3E5F1A8-C86C-4FFF-9417-A35ACF547B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82" y="1639"/>
                  <a:ext cx="7" cy="7"/>
                </a:xfrm>
                <a:custGeom>
                  <a:avLst/>
                  <a:gdLst>
                    <a:gd name="T0" fmla="*/ 0 w 11"/>
                    <a:gd name="T1" fmla="*/ 0 h 11"/>
                    <a:gd name="T2" fmla="*/ 3 w 11"/>
                    <a:gd name="T3" fmla="*/ 6 h 11"/>
                    <a:gd name="T4" fmla="*/ 11 w 11"/>
                    <a:gd name="T5" fmla="*/ 0 h 11"/>
                    <a:gd name="T6" fmla="*/ 0 w 11"/>
                    <a:gd name="T7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1">
                      <a:moveTo>
                        <a:pt x="0" y="0"/>
                      </a:moveTo>
                      <a:cubicBezTo>
                        <a:pt x="1" y="2"/>
                        <a:pt x="2" y="4"/>
                        <a:pt x="3" y="6"/>
                      </a:cubicBezTo>
                      <a:cubicBezTo>
                        <a:pt x="8" y="11"/>
                        <a:pt x="10" y="2"/>
                        <a:pt x="11" y="0"/>
                      </a:cubicBezTo>
                      <a:cubicBezTo>
                        <a:pt x="8" y="1"/>
                        <a:pt x="4" y="1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832">
                  <a:extLst>
                    <a:ext uri="{FF2B5EF4-FFF2-40B4-BE49-F238E27FC236}">
                      <a16:creationId xmlns:a16="http://schemas.microsoft.com/office/drawing/2014/main" id="{82815E13-5ECC-482A-A8F7-D163E9CF6B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13" y="1523"/>
                  <a:ext cx="138" cy="101"/>
                </a:xfrm>
                <a:custGeom>
                  <a:avLst/>
                  <a:gdLst>
                    <a:gd name="T0" fmla="*/ 103 w 221"/>
                    <a:gd name="T1" fmla="*/ 124 h 162"/>
                    <a:gd name="T2" fmla="*/ 180 w 221"/>
                    <a:gd name="T3" fmla="*/ 149 h 162"/>
                    <a:gd name="T4" fmla="*/ 215 w 221"/>
                    <a:gd name="T5" fmla="*/ 131 h 162"/>
                    <a:gd name="T6" fmla="*/ 212 w 221"/>
                    <a:gd name="T7" fmla="*/ 140 h 162"/>
                    <a:gd name="T8" fmla="*/ 206 w 221"/>
                    <a:gd name="T9" fmla="*/ 148 h 162"/>
                    <a:gd name="T10" fmla="*/ 199 w 221"/>
                    <a:gd name="T11" fmla="*/ 123 h 162"/>
                    <a:gd name="T12" fmla="*/ 191 w 221"/>
                    <a:gd name="T13" fmla="*/ 147 h 162"/>
                    <a:gd name="T14" fmla="*/ 182 w 221"/>
                    <a:gd name="T15" fmla="*/ 147 h 162"/>
                    <a:gd name="T16" fmla="*/ 180 w 221"/>
                    <a:gd name="T17" fmla="*/ 137 h 162"/>
                    <a:gd name="T18" fmla="*/ 178 w 221"/>
                    <a:gd name="T19" fmla="*/ 114 h 162"/>
                    <a:gd name="T20" fmla="*/ 181 w 221"/>
                    <a:gd name="T21" fmla="*/ 92 h 162"/>
                    <a:gd name="T22" fmla="*/ 171 w 221"/>
                    <a:gd name="T23" fmla="*/ 104 h 162"/>
                    <a:gd name="T24" fmla="*/ 158 w 221"/>
                    <a:gd name="T25" fmla="*/ 119 h 162"/>
                    <a:gd name="T26" fmla="*/ 158 w 221"/>
                    <a:gd name="T27" fmla="*/ 102 h 162"/>
                    <a:gd name="T28" fmla="*/ 149 w 221"/>
                    <a:gd name="T29" fmla="*/ 91 h 162"/>
                    <a:gd name="T30" fmla="*/ 136 w 221"/>
                    <a:gd name="T31" fmla="*/ 73 h 162"/>
                    <a:gd name="T32" fmla="*/ 113 w 221"/>
                    <a:gd name="T33" fmla="*/ 80 h 162"/>
                    <a:gd name="T34" fmla="*/ 84 w 221"/>
                    <a:gd name="T35" fmla="*/ 96 h 162"/>
                    <a:gd name="T36" fmla="*/ 68 w 221"/>
                    <a:gd name="T37" fmla="*/ 86 h 162"/>
                    <a:gd name="T38" fmla="*/ 64 w 221"/>
                    <a:gd name="T39" fmla="*/ 81 h 162"/>
                    <a:gd name="T40" fmla="*/ 49 w 221"/>
                    <a:gd name="T41" fmla="*/ 80 h 162"/>
                    <a:gd name="T42" fmla="*/ 37 w 221"/>
                    <a:gd name="T43" fmla="*/ 90 h 162"/>
                    <a:gd name="T44" fmla="*/ 29 w 221"/>
                    <a:gd name="T45" fmla="*/ 31 h 162"/>
                    <a:gd name="T46" fmla="*/ 21 w 221"/>
                    <a:gd name="T47" fmla="*/ 27 h 162"/>
                    <a:gd name="T48" fmla="*/ 28 w 221"/>
                    <a:gd name="T49" fmla="*/ 13 h 162"/>
                    <a:gd name="T50" fmla="*/ 26 w 221"/>
                    <a:gd name="T51" fmla="*/ 0 h 162"/>
                    <a:gd name="T52" fmla="*/ 17 w 221"/>
                    <a:gd name="T53" fmla="*/ 8 h 162"/>
                    <a:gd name="T54" fmla="*/ 1 w 221"/>
                    <a:gd name="T55" fmla="*/ 53 h 162"/>
                    <a:gd name="T56" fmla="*/ 1 w 221"/>
                    <a:gd name="T57" fmla="*/ 81 h 162"/>
                    <a:gd name="T58" fmla="*/ 13 w 221"/>
                    <a:gd name="T59" fmla="*/ 131 h 162"/>
                    <a:gd name="T60" fmla="*/ 11 w 221"/>
                    <a:gd name="T61" fmla="*/ 143 h 162"/>
                    <a:gd name="T62" fmla="*/ 16 w 221"/>
                    <a:gd name="T63" fmla="*/ 151 h 162"/>
                    <a:gd name="T64" fmla="*/ 38 w 221"/>
                    <a:gd name="T65" fmla="*/ 125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1" h="162">
                      <a:moveTo>
                        <a:pt x="61" y="121"/>
                      </a:moveTo>
                      <a:cubicBezTo>
                        <a:pt x="61" y="121"/>
                        <a:pt x="90" y="137"/>
                        <a:pt x="103" y="124"/>
                      </a:cubicBezTo>
                      <a:cubicBezTo>
                        <a:pt x="103" y="124"/>
                        <a:pt x="146" y="119"/>
                        <a:pt x="155" y="132"/>
                      </a:cubicBezTo>
                      <a:cubicBezTo>
                        <a:pt x="155" y="132"/>
                        <a:pt x="178" y="147"/>
                        <a:pt x="180" y="149"/>
                      </a:cubicBezTo>
                      <a:cubicBezTo>
                        <a:pt x="183" y="151"/>
                        <a:pt x="204" y="162"/>
                        <a:pt x="221" y="144"/>
                      </a:cubicBezTo>
                      <a:cubicBezTo>
                        <a:pt x="220" y="139"/>
                        <a:pt x="219" y="135"/>
                        <a:pt x="215" y="131"/>
                      </a:cubicBezTo>
                      <a:cubicBezTo>
                        <a:pt x="212" y="130"/>
                        <a:pt x="211" y="130"/>
                        <a:pt x="211" y="131"/>
                      </a:cubicBezTo>
                      <a:cubicBezTo>
                        <a:pt x="212" y="134"/>
                        <a:pt x="211" y="137"/>
                        <a:pt x="212" y="140"/>
                      </a:cubicBezTo>
                      <a:cubicBezTo>
                        <a:pt x="211" y="143"/>
                        <a:pt x="209" y="144"/>
                        <a:pt x="209" y="147"/>
                      </a:cubicBezTo>
                      <a:cubicBezTo>
                        <a:pt x="208" y="148"/>
                        <a:pt x="207" y="148"/>
                        <a:pt x="206" y="148"/>
                      </a:cubicBezTo>
                      <a:cubicBezTo>
                        <a:pt x="204" y="147"/>
                        <a:pt x="202" y="144"/>
                        <a:pt x="202" y="142"/>
                      </a:cubicBezTo>
                      <a:cubicBezTo>
                        <a:pt x="200" y="136"/>
                        <a:pt x="201" y="128"/>
                        <a:pt x="199" y="123"/>
                      </a:cubicBezTo>
                      <a:cubicBezTo>
                        <a:pt x="197" y="119"/>
                        <a:pt x="203" y="115"/>
                        <a:pt x="199" y="111"/>
                      </a:cubicBezTo>
                      <a:cubicBezTo>
                        <a:pt x="192" y="123"/>
                        <a:pt x="189" y="133"/>
                        <a:pt x="191" y="147"/>
                      </a:cubicBezTo>
                      <a:cubicBezTo>
                        <a:pt x="190" y="150"/>
                        <a:pt x="189" y="149"/>
                        <a:pt x="187" y="148"/>
                      </a:cubicBezTo>
                      <a:cubicBezTo>
                        <a:pt x="185" y="147"/>
                        <a:pt x="184" y="147"/>
                        <a:pt x="182" y="147"/>
                      </a:cubicBezTo>
                      <a:cubicBezTo>
                        <a:pt x="178" y="146"/>
                        <a:pt x="179" y="145"/>
                        <a:pt x="179" y="143"/>
                      </a:cubicBezTo>
                      <a:cubicBezTo>
                        <a:pt x="180" y="141"/>
                        <a:pt x="180" y="139"/>
                        <a:pt x="180" y="137"/>
                      </a:cubicBezTo>
                      <a:cubicBezTo>
                        <a:pt x="181" y="135"/>
                        <a:pt x="180" y="129"/>
                        <a:pt x="179" y="124"/>
                      </a:cubicBezTo>
                      <a:cubicBezTo>
                        <a:pt x="178" y="120"/>
                        <a:pt x="177" y="115"/>
                        <a:pt x="178" y="114"/>
                      </a:cubicBezTo>
                      <a:cubicBezTo>
                        <a:pt x="178" y="110"/>
                        <a:pt x="180" y="104"/>
                        <a:pt x="184" y="107"/>
                      </a:cubicBezTo>
                      <a:cubicBezTo>
                        <a:pt x="185" y="104"/>
                        <a:pt x="188" y="94"/>
                        <a:pt x="181" y="92"/>
                      </a:cubicBezTo>
                      <a:cubicBezTo>
                        <a:pt x="179" y="97"/>
                        <a:pt x="176" y="103"/>
                        <a:pt x="175" y="101"/>
                      </a:cubicBezTo>
                      <a:cubicBezTo>
                        <a:pt x="174" y="102"/>
                        <a:pt x="173" y="103"/>
                        <a:pt x="171" y="104"/>
                      </a:cubicBezTo>
                      <a:cubicBezTo>
                        <a:pt x="172" y="107"/>
                        <a:pt x="168" y="115"/>
                        <a:pt x="166" y="110"/>
                      </a:cubicBezTo>
                      <a:cubicBezTo>
                        <a:pt x="163" y="114"/>
                        <a:pt x="161" y="114"/>
                        <a:pt x="158" y="119"/>
                      </a:cubicBezTo>
                      <a:cubicBezTo>
                        <a:pt x="156" y="117"/>
                        <a:pt x="156" y="115"/>
                        <a:pt x="158" y="113"/>
                      </a:cubicBezTo>
                      <a:cubicBezTo>
                        <a:pt x="151" y="109"/>
                        <a:pt x="161" y="106"/>
                        <a:pt x="158" y="102"/>
                      </a:cubicBezTo>
                      <a:cubicBezTo>
                        <a:pt x="154" y="99"/>
                        <a:pt x="152" y="104"/>
                        <a:pt x="149" y="106"/>
                      </a:cubicBezTo>
                      <a:cubicBezTo>
                        <a:pt x="148" y="100"/>
                        <a:pt x="144" y="97"/>
                        <a:pt x="149" y="91"/>
                      </a:cubicBezTo>
                      <a:cubicBezTo>
                        <a:pt x="144" y="89"/>
                        <a:pt x="147" y="84"/>
                        <a:pt x="147" y="82"/>
                      </a:cubicBezTo>
                      <a:cubicBezTo>
                        <a:pt x="149" y="75"/>
                        <a:pt x="147" y="73"/>
                        <a:pt x="136" y="73"/>
                      </a:cubicBezTo>
                      <a:cubicBezTo>
                        <a:pt x="130" y="74"/>
                        <a:pt x="121" y="76"/>
                        <a:pt x="121" y="82"/>
                      </a:cubicBezTo>
                      <a:cubicBezTo>
                        <a:pt x="116" y="88"/>
                        <a:pt x="117" y="76"/>
                        <a:pt x="113" y="80"/>
                      </a:cubicBezTo>
                      <a:cubicBezTo>
                        <a:pt x="113" y="85"/>
                        <a:pt x="110" y="91"/>
                        <a:pt x="105" y="90"/>
                      </a:cubicBezTo>
                      <a:cubicBezTo>
                        <a:pt x="102" y="101"/>
                        <a:pt x="92" y="95"/>
                        <a:pt x="84" y="96"/>
                      </a:cubicBezTo>
                      <a:cubicBezTo>
                        <a:pt x="86" y="106"/>
                        <a:pt x="75" y="100"/>
                        <a:pt x="72" y="98"/>
                      </a:cubicBezTo>
                      <a:cubicBezTo>
                        <a:pt x="71" y="93"/>
                        <a:pt x="65" y="93"/>
                        <a:pt x="68" y="86"/>
                      </a:cubicBezTo>
                      <a:cubicBezTo>
                        <a:pt x="69" y="82"/>
                        <a:pt x="76" y="78"/>
                        <a:pt x="73" y="74"/>
                      </a:cubicBezTo>
                      <a:cubicBezTo>
                        <a:pt x="67" y="72"/>
                        <a:pt x="69" y="77"/>
                        <a:pt x="64" y="81"/>
                      </a:cubicBezTo>
                      <a:cubicBezTo>
                        <a:pt x="61" y="75"/>
                        <a:pt x="58" y="78"/>
                        <a:pt x="54" y="83"/>
                      </a:cubicBezTo>
                      <a:cubicBezTo>
                        <a:pt x="51" y="82"/>
                        <a:pt x="52" y="77"/>
                        <a:pt x="49" y="80"/>
                      </a:cubicBezTo>
                      <a:cubicBezTo>
                        <a:pt x="45" y="90"/>
                        <a:pt x="50" y="99"/>
                        <a:pt x="42" y="108"/>
                      </a:cubicBezTo>
                      <a:cubicBezTo>
                        <a:pt x="39" y="106"/>
                        <a:pt x="36" y="93"/>
                        <a:pt x="37" y="90"/>
                      </a:cubicBezTo>
                      <a:cubicBezTo>
                        <a:pt x="35" y="70"/>
                        <a:pt x="33" y="62"/>
                        <a:pt x="28" y="44"/>
                      </a:cubicBezTo>
                      <a:cubicBezTo>
                        <a:pt x="29" y="41"/>
                        <a:pt x="28" y="37"/>
                        <a:pt x="29" y="31"/>
                      </a:cubicBezTo>
                      <a:cubicBezTo>
                        <a:pt x="28" y="29"/>
                        <a:pt x="28" y="25"/>
                        <a:pt x="26" y="24"/>
                      </a:cubicBezTo>
                      <a:cubicBezTo>
                        <a:pt x="25" y="23"/>
                        <a:pt x="23" y="24"/>
                        <a:pt x="21" y="27"/>
                      </a:cubicBezTo>
                      <a:cubicBezTo>
                        <a:pt x="19" y="25"/>
                        <a:pt x="19" y="23"/>
                        <a:pt x="18" y="21"/>
                      </a:cubicBezTo>
                      <a:cubicBezTo>
                        <a:pt x="22" y="15"/>
                        <a:pt x="27" y="19"/>
                        <a:pt x="28" y="13"/>
                      </a:cubicBezTo>
                      <a:cubicBezTo>
                        <a:pt x="26" y="11"/>
                        <a:pt x="27" y="8"/>
                        <a:pt x="27" y="5"/>
                      </a:cubicBezTo>
                      <a:cubicBezTo>
                        <a:pt x="27" y="4"/>
                        <a:pt x="28" y="1"/>
                        <a:pt x="26" y="0"/>
                      </a:cubicBezTo>
                      <a:cubicBezTo>
                        <a:pt x="25" y="2"/>
                        <a:pt x="22" y="3"/>
                        <a:pt x="22" y="5"/>
                      </a:cubicBezTo>
                      <a:cubicBezTo>
                        <a:pt x="22" y="8"/>
                        <a:pt x="19" y="8"/>
                        <a:pt x="17" y="8"/>
                      </a:cubicBezTo>
                      <a:cubicBezTo>
                        <a:pt x="12" y="17"/>
                        <a:pt x="5" y="26"/>
                        <a:pt x="2" y="34"/>
                      </a:cubicBezTo>
                      <a:cubicBezTo>
                        <a:pt x="2" y="38"/>
                        <a:pt x="0" y="47"/>
                        <a:pt x="1" y="53"/>
                      </a:cubicBezTo>
                      <a:cubicBezTo>
                        <a:pt x="2" y="61"/>
                        <a:pt x="4" y="64"/>
                        <a:pt x="0" y="67"/>
                      </a:cubicBezTo>
                      <a:cubicBezTo>
                        <a:pt x="0" y="72"/>
                        <a:pt x="0" y="77"/>
                        <a:pt x="1" y="81"/>
                      </a:cubicBezTo>
                      <a:cubicBezTo>
                        <a:pt x="2" y="89"/>
                        <a:pt x="3" y="92"/>
                        <a:pt x="6" y="97"/>
                      </a:cubicBezTo>
                      <a:cubicBezTo>
                        <a:pt x="8" y="108"/>
                        <a:pt x="8" y="121"/>
                        <a:pt x="13" y="131"/>
                      </a:cubicBezTo>
                      <a:cubicBezTo>
                        <a:pt x="15" y="132"/>
                        <a:pt x="17" y="134"/>
                        <a:pt x="17" y="135"/>
                      </a:cubicBezTo>
                      <a:cubicBezTo>
                        <a:pt x="11" y="136"/>
                        <a:pt x="11" y="139"/>
                        <a:pt x="11" y="143"/>
                      </a:cubicBezTo>
                      <a:cubicBezTo>
                        <a:pt x="12" y="146"/>
                        <a:pt x="13" y="149"/>
                        <a:pt x="12" y="151"/>
                      </a:cubicBezTo>
                      <a:cubicBezTo>
                        <a:pt x="14" y="153"/>
                        <a:pt x="15" y="152"/>
                        <a:pt x="16" y="151"/>
                      </a:cubicBezTo>
                      <a:cubicBezTo>
                        <a:pt x="17" y="150"/>
                        <a:pt x="19" y="149"/>
                        <a:pt x="20" y="149"/>
                      </a:cubicBezTo>
                      <a:cubicBezTo>
                        <a:pt x="38" y="125"/>
                        <a:pt x="38" y="125"/>
                        <a:pt x="38" y="125"/>
                      </a:cubicBezTo>
                      <a:cubicBezTo>
                        <a:pt x="38" y="125"/>
                        <a:pt x="45" y="111"/>
                        <a:pt x="61" y="12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833">
                  <a:extLst>
                    <a:ext uri="{FF2B5EF4-FFF2-40B4-BE49-F238E27FC236}">
                      <a16:creationId xmlns:a16="http://schemas.microsoft.com/office/drawing/2014/main" id="{B32E4AA3-7C9A-4AAA-871F-6FFDD4405F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04" y="1622"/>
                  <a:ext cx="61" cy="54"/>
                </a:xfrm>
                <a:custGeom>
                  <a:avLst/>
                  <a:gdLst>
                    <a:gd name="T0" fmla="*/ 76 w 99"/>
                    <a:gd name="T1" fmla="*/ 16 h 87"/>
                    <a:gd name="T2" fmla="*/ 54 w 99"/>
                    <a:gd name="T3" fmla="*/ 16 h 87"/>
                    <a:gd name="T4" fmla="*/ 11 w 99"/>
                    <a:gd name="T5" fmla="*/ 40 h 87"/>
                    <a:gd name="T6" fmla="*/ 8 w 99"/>
                    <a:gd name="T7" fmla="*/ 47 h 87"/>
                    <a:gd name="T8" fmla="*/ 1 w 99"/>
                    <a:gd name="T9" fmla="*/ 74 h 87"/>
                    <a:gd name="T10" fmla="*/ 8 w 99"/>
                    <a:gd name="T11" fmla="*/ 81 h 87"/>
                    <a:gd name="T12" fmla="*/ 18 w 99"/>
                    <a:gd name="T13" fmla="*/ 83 h 87"/>
                    <a:gd name="T14" fmla="*/ 40 w 99"/>
                    <a:gd name="T15" fmla="*/ 67 h 87"/>
                    <a:gd name="T16" fmla="*/ 69 w 99"/>
                    <a:gd name="T17" fmla="*/ 54 h 87"/>
                    <a:gd name="T18" fmla="*/ 76 w 99"/>
                    <a:gd name="T19" fmla="*/ 51 h 87"/>
                    <a:gd name="T20" fmla="*/ 92 w 99"/>
                    <a:gd name="T21" fmla="*/ 43 h 87"/>
                    <a:gd name="T22" fmla="*/ 98 w 99"/>
                    <a:gd name="T23" fmla="*/ 37 h 87"/>
                    <a:gd name="T24" fmla="*/ 98 w 99"/>
                    <a:gd name="T25" fmla="*/ 31 h 87"/>
                    <a:gd name="T26" fmla="*/ 97 w 99"/>
                    <a:gd name="T27" fmla="*/ 29 h 87"/>
                    <a:gd name="T28" fmla="*/ 76 w 99"/>
                    <a:gd name="T29" fmla="*/ 1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9" h="87">
                      <a:moveTo>
                        <a:pt x="76" y="16"/>
                      </a:moveTo>
                      <a:cubicBezTo>
                        <a:pt x="66" y="0"/>
                        <a:pt x="54" y="16"/>
                        <a:pt x="54" y="16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12" y="43"/>
                        <a:pt x="10" y="45"/>
                        <a:pt x="8" y="47"/>
                      </a:cubicBezTo>
                      <a:cubicBezTo>
                        <a:pt x="5" y="56"/>
                        <a:pt x="0" y="64"/>
                        <a:pt x="1" y="74"/>
                      </a:cubicBezTo>
                      <a:cubicBezTo>
                        <a:pt x="4" y="75"/>
                        <a:pt x="6" y="78"/>
                        <a:pt x="8" y="81"/>
                      </a:cubicBezTo>
                      <a:cubicBezTo>
                        <a:pt x="11" y="85"/>
                        <a:pt x="13" y="87"/>
                        <a:pt x="18" y="83"/>
                      </a:cubicBezTo>
                      <a:cubicBezTo>
                        <a:pt x="27" y="78"/>
                        <a:pt x="36" y="78"/>
                        <a:pt x="40" y="67"/>
                      </a:cubicBezTo>
                      <a:cubicBezTo>
                        <a:pt x="50" y="62"/>
                        <a:pt x="57" y="58"/>
                        <a:pt x="69" y="54"/>
                      </a:cubicBezTo>
                      <a:cubicBezTo>
                        <a:pt x="76" y="51"/>
                        <a:pt x="76" y="51"/>
                        <a:pt x="76" y="51"/>
                      </a:cubicBezTo>
                      <a:cubicBezTo>
                        <a:pt x="83" y="53"/>
                        <a:pt x="87" y="48"/>
                        <a:pt x="92" y="43"/>
                      </a:cubicBezTo>
                      <a:cubicBezTo>
                        <a:pt x="94" y="41"/>
                        <a:pt x="96" y="38"/>
                        <a:pt x="98" y="37"/>
                      </a:cubicBezTo>
                      <a:cubicBezTo>
                        <a:pt x="99" y="35"/>
                        <a:pt x="99" y="33"/>
                        <a:pt x="98" y="31"/>
                      </a:cubicBezTo>
                      <a:cubicBezTo>
                        <a:pt x="97" y="30"/>
                        <a:pt x="97" y="29"/>
                        <a:pt x="97" y="29"/>
                      </a:cubicBezTo>
                      <a:cubicBezTo>
                        <a:pt x="97" y="29"/>
                        <a:pt x="86" y="31"/>
                        <a:pt x="76" y="1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834">
                  <a:extLst>
                    <a:ext uri="{FF2B5EF4-FFF2-40B4-BE49-F238E27FC236}">
                      <a16:creationId xmlns:a16="http://schemas.microsoft.com/office/drawing/2014/main" id="{9CCCD4A6-9494-4C7B-A272-7FE5188364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17" y="1490"/>
                  <a:ext cx="140" cy="114"/>
                </a:xfrm>
                <a:custGeom>
                  <a:avLst/>
                  <a:gdLst>
                    <a:gd name="T0" fmla="*/ 160 w 225"/>
                    <a:gd name="T1" fmla="*/ 141 h 183"/>
                    <a:gd name="T2" fmla="*/ 156 w 225"/>
                    <a:gd name="T3" fmla="*/ 117 h 183"/>
                    <a:gd name="T4" fmla="*/ 159 w 225"/>
                    <a:gd name="T5" fmla="*/ 113 h 183"/>
                    <a:gd name="T6" fmla="*/ 148 w 225"/>
                    <a:gd name="T7" fmla="*/ 94 h 183"/>
                    <a:gd name="T8" fmla="*/ 137 w 225"/>
                    <a:gd name="T9" fmla="*/ 100 h 183"/>
                    <a:gd name="T10" fmla="*/ 118 w 225"/>
                    <a:gd name="T11" fmla="*/ 65 h 183"/>
                    <a:gd name="T12" fmla="*/ 143 w 225"/>
                    <a:gd name="T13" fmla="*/ 38 h 183"/>
                    <a:gd name="T14" fmla="*/ 132 w 225"/>
                    <a:gd name="T15" fmla="*/ 13 h 183"/>
                    <a:gd name="T16" fmla="*/ 85 w 225"/>
                    <a:gd name="T17" fmla="*/ 15 h 183"/>
                    <a:gd name="T18" fmla="*/ 76 w 225"/>
                    <a:gd name="T19" fmla="*/ 32 h 183"/>
                    <a:gd name="T20" fmla="*/ 90 w 225"/>
                    <a:gd name="T21" fmla="*/ 44 h 183"/>
                    <a:gd name="T22" fmla="*/ 84 w 225"/>
                    <a:gd name="T23" fmla="*/ 67 h 183"/>
                    <a:gd name="T24" fmla="*/ 54 w 225"/>
                    <a:gd name="T25" fmla="*/ 61 h 183"/>
                    <a:gd name="T26" fmla="*/ 46 w 225"/>
                    <a:gd name="T27" fmla="*/ 37 h 183"/>
                    <a:gd name="T28" fmla="*/ 46 w 225"/>
                    <a:gd name="T29" fmla="*/ 22 h 183"/>
                    <a:gd name="T30" fmla="*/ 31 w 225"/>
                    <a:gd name="T31" fmla="*/ 21 h 183"/>
                    <a:gd name="T32" fmla="*/ 27 w 225"/>
                    <a:gd name="T33" fmla="*/ 43 h 183"/>
                    <a:gd name="T34" fmla="*/ 18 w 225"/>
                    <a:gd name="T35" fmla="*/ 69 h 183"/>
                    <a:gd name="T36" fmla="*/ 18 w 225"/>
                    <a:gd name="T37" fmla="*/ 106 h 183"/>
                    <a:gd name="T38" fmla="*/ 46 w 225"/>
                    <a:gd name="T39" fmla="*/ 125 h 183"/>
                    <a:gd name="T40" fmla="*/ 71 w 225"/>
                    <a:gd name="T41" fmla="*/ 129 h 183"/>
                    <a:gd name="T42" fmla="*/ 97 w 225"/>
                    <a:gd name="T43" fmla="*/ 125 h 183"/>
                    <a:gd name="T44" fmla="*/ 123 w 225"/>
                    <a:gd name="T45" fmla="*/ 137 h 183"/>
                    <a:gd name="T46" fmla="*/ 153 w 225"/>
                    <a:gd name="T47" fmla="*/ 168 h 183"/>
                    <a:gd name="T48" fmla="*/ 179 w 225"/>
                    <a:gd name="T49" fmla="*/ 169 h 183"/>
                    <a:gd name="T50" fmla="*/ 186 w 225"/>
                    <a:gd name="T51" fmla="*/ 143 h 183"/>
                    <a:gd name="T52" fmla="*/ 160 w 225"/>
                    <a:gd name="T53" fmla="*/ 141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25" h="183">
                      <a:moveTo>
                        <a:pt x="160" y="141"/>
                      </a:moveTo>
                      <a:cubicBezTo>
                        <a:pt x="160" y="141"/>
                        <a:pt x="132" y="138"/>
                        <a:pt x="156" y="117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59" y="113"/>
                        <a:pt x="176" y="88"/>
                        <a:pt x="148" y="94"/>
                      </a:cubicBezTo>
                      <a:cubicBezTo>
                        <a:pt x="137" y="100"/>
                        <a:pt x="137" y="100"/>
                        <a:pt x="137" y="100"/>
                      </a:cubicBezTo>
                      <a:cubicBezTo>
                        <a:pt x="137" y="100"/>
                        <a:pt x="94" y="111"/>
                        <a:pt x="118" y="65"/>
                      </a:cubicBezTo>
                      <a:cubicBezTo>
                        <a:pt x="143" y="38"/>
                        <a:pt x="143" y="38"/>
                        <a:pt x="143" y="38"/>
                      </a:cubicBezTo>
                      <a:cubicBezTo>
                        <a:pt x="143" y="38"/>
                        <a:pt x="166" y="6"/>
                        <a:pt x="132" y="13"/>
                      </a:cubicBezTo>
                      <a:cubicBezTo>
                        <a:pt x="132" y="13"/>
                        <a:pt x="102" y="20"/>
                        <a:pt x="85" y="15"/>
                      </a:cubicBezTo>
                      <a:cubicBezTo>
                        <a:pt x="85" y="15"/>
                        <a:pt x="62" y="13"/>
                        <a:pt x="76" y="32"/>
                      </a:cubicBezTo>
                      <a:cubicBezTo>
                        <a:pt x="90" y="44"/>
                        <a:pt x="90" y="44"/>
                        <a:pt x="90" y="44"/>
                      </a:cubicBezTo>
                      <a:cubicBezTo>
                        <a:pt x="90" y="44"/>
                        <a:pt x="111" y="66"/>
                        <a:pt x="84" y="67"/>
                      </a:cubicBezTo>
                      <a:cubicBezTo>
                        <a:pt x="84" y="67"/>
                        <a:pt x="56" y="61"/>
                        <a:pt x="54" y="61"/>
                      </a:cubicBezTo>
                      <a:cubicBezTo>
                        <a:pt x="54" y="61"/>
                        <a:pt x="39" y="60"/>
                        <a:pt x="46" y="37"/>
                      </a:cubicBezTo>
                      <a:cubicBezTo>
                        <a:pt x="46" y="22"/>
                        <a:pt x="46" y="22"/>
                        <a:pt x="46" y="22"/>
                      </a:cubicBezTo>
                      <a:cubicBezTo>
                        <a:pt x="46" y="22"/>
                        <a:pt x="41" y="0"/>
                        <a:pt x="31" y="21"/>
                      </a:cubicBezTo>
                      <a:cubicBezTo>
                        <a:pt x="27" y="43"/>
                        <a:pt x="27" y="43"/>
                        <a:pt x="27" y="43"/>
                      </a:cubicBezTo>
                      <a:cubicBezTo>
                        <a:pt x="27" y="43"/>
                        <a:pt x="23" y="62"/>
                        <a:pt x="18" y="69"/>
                      </a:cubicBezTo>
                      <a:cubicBezTo>
                        <a:pt x="18" y="69"/>
                        <a:pt x="0" y="87"/>
                        <a:pt x="18" y="106"/>
                      </a:cubicBezTo>
                      <a:cubicBezTo>
                        <a:pt x="46" y="125"/>
                        <a:pt x="46" y="125"/>
                        <a:pt x="46" y="125"/>
                      </a:cubicBezTo>
                      <a:cubicBezTo>
                        <a:pt x="46" y="125"/>
                        <a:pt x="58" y="131"/>
                        <a:pt x="71" y="129"/>
                      </a:cubicBezTo>
                      <a:cubicBezTo>
                        <a:pt x="84" y="126"/>
                        <a:pt x="96" y="125"/>
                        <a:pt x="97" y="125"/>
                      </a:cubicBezTo>
                      <a:cubicBezTo>
                        <a:pt x="99" y="125"/>
                        <a:pt x="117" y="125"/>
                        <a:pt x="123" y="137"/>
                      </a:cubicBezTo>
                      <a:cubicBezTo>
                        <a:pt x="130" y="150"/>
                        <a:pt x="136" y="169"/>
                        <a:pt x="153" y="168"/>
                      </a:cubicBezTo>
                      <a:cubicBezTo>
                        <a:pt x="169" y="166"/>
                        <a:pt x="172" y="166"/>
                        <a:pt x="179" y="169"/>
                      </a:cubicBezTo>
                      <a:cubicBezTo>
                        <a:pt x="179" y="169"/>
                        <a:pt x="225" y="183"/>
                        <a:pt x="186" y="143"/>
                      </a:cubicBezTo>
                      <a:cubicBezTo>
                        <a:pt x="186" y="143"/>
                        <a:pt x="163" y="139"/>
                        <a:pt x="160" y="14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835">
                  <a:extLst>
                    <a:ext uri="{FF2B5EF4-FFF2-40B4-BE49-F238E27FC236}">
                      <a16:creationId xmlns:a16="http://schemas.microsoft.com/office/drawing/2014/main" id="{EA4DFA07-D99F-4919-9D91-052596F436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84" y="1648"/>
                  <a:ext cx="29" cy="18"/>
                </a:xfrm>
                <a:custGeom>
                  <a:avLst/>
                  <a:gdLst>
                    <a:gd name="T0" fmla="*/ 4 w 46"/>
                    <a:gd name="T1" fmla="*/ 11 h 29"/>
                    <a:gd name="T2" fmla="*/ 4 w 46"/>
                    <a:gd name="T3" fmla="*/ 21 h 29"/>
                    <a:gd name="T4" fmla="*/ 42 w 46"/>
                    <a:gd name="T5" fmla="*/ 29 h 29"/>
                    <a:gd name="T6" fmla="*/ 46 w 46"/>
                    <a:gd name="T7" fmla="*/ 25 h 29"/>
                    <a:gd name="T8" fmla="*/ 4 w 46"/>
                    <a:gd name="T9" fmla="*/ 1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29">
                      <a:moveTo>
                        <a:pt x="4" y="11"/>
                      </a:moveTo>
                      <a:cubicBezTo>
                        <a:pt x="2" y="13"/>
                        <a:pt x="0" y="19"/>
                        <a:pt x="4" y="21"/>
                      </a:cubicBezTo>
                      <a:cubicBezTo>
                        <a:pt x="18" y="26"/>
                        <a:pt x="28" y="24"/>
                        <a:pt x="42" y="29"/>
                      </a:cubicBezTo>
                      <a:cubicBezTo>
                        <a:pt x="43" y="29"/>
                        <a:pt x="46" y="27"/>
                        <a:pt x="46" y="25"/>
                      </a:cubicBezTo>
                      <a:cubicBezTo>
                        <a:pt x="39" y="8"/>
                        <a:pt x="19" y="0"/>
                        <a:pt x="4" y="1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836">
                  <a:extLst>
                    <a:ext uri="{FF2B5EF4-FFF2-40B4-BE49-F238E27FC236}">
                      <a16:creationId xmlns:a16="http://schemas.microsoft.com/office/drawing/2014/main" id="{C656A7DC-2840-48A4-ACC3-F53C3D3A15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31" y="1678"/>
                  <a:ext cx="7" cy="7"/>
                </a:xfrm>
                <a:custGeom>
                  <a:avLst/>
                  <a:gdLst>
                    <a:gd name="T0" fmla="*/ 9 w 12"/>
                    <a:gd name="T1" fmla="*/ 8 h 12"/>
                    <a:gd name="T2" fmla="*/ 7 w 12"/>
                    <a:gd name="T3" fmla="*/ 1 h 12"/>
                    <a:gd name="T4" fmla="*/ 1 w 12"/>
                    <a:gd name="T5" fmla="*/ 9 h 12"/>
                    <a:gd name="T6" fmla="*/ 9 w 12"/>
                    <a:gd name="T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12">
                      <a:moveTo>
                        <a:pt x="9" y="8"/>
                      </a:moveTo>
                      <a:cubicBezTo>
                        <a:pt x="10" y="6"/>
                        <a:pt x="12" y="0"/>
                        <a:pt x="7" y="1"/>
                      </a:cubicBezTo>
                      <a:cubicBezTo>
                        <a:pt x="5" y="4"/>
                        <a:pt x="0" y="4"/>
                        <a:pt x="1" y="9"/>
                      </a:cubicBezTo>
                      <a:cubicBezTo>
                        <a:pt x="3" y="12"/>
                        <a:pt x="7" y="11"/>
                        <a:pt x="9" y="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837">
                  <a:extLst>
                    <a:ext uri="{FF2B5EF4-FFF2-40B4-BE49-F238E27FC236}">
                      <a16:creationId xmlns:a16="http://schemas.microsoft.com/office/drawing/2014/main" id="{98203DEE-8A77-4963-9D6E-90EFFBB497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397" y="1028"/>
                  <a:ext cx="1385" cy="745"/>
                </a:xfrm>
                <a:custGeom>
                  <a:avLst/>
                  <a:gdLst>
                    <a:gd name="T0" fmla="*/ 2201 w 2227"/>
                    <a:gd name="T1" fmla="*/ 754 h 1197"/>
                    <a:gd name="T2" fmla="*/ 2149 w 2227"/>
                    <a:gd name="T3" fmla="*/ 737 h 1197"/>
                    <a:gd name="T4" fmla="*/ 2097 w 2227"/>
                    <a:gd name="T5" fmla="*/ 756 h 1197"/>
                    <a:gd name="T6" fmla="*/ 2104 w 2227"/>
                    <a:gd name="T7" fmla="*/ 734 h 1197"/>
                    <a:gd name="T8" fmla="*/ 2085 w 2227"/>
                    <a:gd name="T9" fmla="*/ 702 h 1197"/>
                    <a:gd name="T10" fmla="*/ 2028 w 2227"/>
                    <a:gd name="T11" fmla="*/ 708 h 1197"/>
                    <a:gd name="T12" fmla="*/ 1969 w 2227"/>
                    <a:gd name="T13" fmla="*/ 678 h 1197"/>
                    <a:gd name="T14" fmla="*/ 1852 w 2227"/>
                    <a:gd name="T15" fmla="*/ 648 h 1197"/>
                    <a:gd name="T16" fmla="*/ 1488 w 2227"/>
                    <a:gd name="T17" fmla="*/ 603 h 1197"/>
                    <a:gd name="T18" fmla="*/ 1501 w 2227"/>
                    <a:gd name="T19" fmla="*/ 659 h 1197"/>
                    <a:gd name="T20" fmla="*/ 1570 w 2227"/>
                    <a:gd name="T21" fmla="*/ 822 h 1197"/>
                    <a:gd name="T22" fmla="*/ 1563 w 2227"/>
                    <a:gd name="T23" fmla="*/ 867 h 1197"/>
                    <a:gd name="T24" fmla="*/ 1545 w 2227"/>
                    <a:gd name="T25" fmla="*/ 975 h 1197"/>
                    <a:gd name="T26" fmla="*/ 1574 w 2227"/>
                    <a:gd name="T27" fmla="*/ 1037 h 1197"/>
                    <a:gd name="T28" fmla="*/ 1557 w 2227"/>
                    <a:gd name="T29" fmla="*/ 1075 h 1197"/>
                    <a:gd name="T30" fmla="*/ 1458 w 2227"/>
                    <a:gd name="T31" fmla="*/ 1016 h 1197"/>
                    <a:gd name="T32" fmla="*/ 1349 w 2227"/>
                    <a:gd name="T33" fmla="*/ 915 h 1197"/>
                    <a:gd name="T34" fmla="*/ 1144 w 2227"/>
                    <a:gd name="T35" fmla="*/ 851 h 1197"/>
                    <a:gd name="T36" fmla="*/ 1070 w 2227"/>
                    <a:gd name="T37" fmla="*/ 762 h 1197"/>
                    <a:gd name="T38" fmla="*/ 1083 w 2227"/>
                    <a:gd name="T39" fmla="*/ 484 h 1197"/>
                    <a:gd name="T40" fmla="*/ 788 w 2227"/>
                    <a:gd name="T41" fmla="*/ 337 h 1197"/>
                    <a:gd name="T42" fmla="*/ 289 w 2227"/>
                    <a:gd name="T43" fmla="*/ 43 h 1197"/>
                    <a:gd name="T44" fmla="*/ 18 w 2227"/>
                    <a:gd name="T45" fmla="*/ 293 h 1197"/>
                    <a:gd name="T46" fmla="*/ 45 w 2227"/>
                    <a:gd name="T47" fmla="*/ 448 h 1197"/>
                    <a:gd name="T48" fmla="*/ 86 w 2227"/>
                    <a:gd name="T49" fmla="*/ 702 h 1197"/>
                    <a:gd name="T50" fmla="*/ 51 w 2227"/>
                    <a:gd name="T51" fmla="*/ 750 h 1197"/>
                    <a:gd name="T52" fmla="*/ 69 w 2227"/>
                    <a:gd name="T53" fmla="*/ 809 h 1197"/>
                    <a:gd name="T54" fmla="*/ 77 w 2227"/>
                    <a:gd name="T55" fmla="*/ 857 h 1197"/>
                    <a:gd name="T56" fmla="*/ 61 w 2227"/>
                    <a:gd name="T57" fmla="*/ 924 h 1197"/>
                    <a:gd name="T58" fmla="*/ 79 w 2227"/>
                    <a:gd name="T59" fmla="*/ 972 h 1197"/>
                    <a:gd name="T60" fmla="*/ 115 w 2227"/>
                    <a:gd name="T61" fmla="*/ 1016 h 1197"/>
                    <a:gd name="T62" fmla="*/ 201 w 2227"/>
                    <a:gd name="T63" fmla="*/ 1016 h 1197"/>
                    <a:gd name="T64" fmla="*/ 350 w 2227"/>
                    <a:gd name="T65" fmla="*/ 1054 h 1197"/>
                    <a:gd name="T66" fmla="*/ 373 w 2227"/>
                    <a:gd name="T67" fmla="*/ 1137 h 1197"/>
                    <a:gd name="T68" fmla="*/ 403 w 2227"/>
                    <a:gd name="T69" fmla="*/ 1163 h 1197"/>
                    <a:gd name="T70" fmla="*/ 470 w 2227"/>
                    <a:gd name="T71" fmla="*/ 1025 h 1197"/>
                    <a:gd name="T72" fmla="*/ 379 w 2227"/>
                    <a:gd name="T73" fmla="*/ 858 h 1197"/>
                    <a:gd name="T74" fmla="*/ 405 w 2227"/>
                    <a:gd name="T75" fmla="*/ 806 h 1197"/>
                    <a:gd name="T76" fmla="*/ 590 w 2227"/>
                    <a:gd name="T77" fmla="*/ 670 h 1197"/>
                    <a:gd name="T78" fmla="*/ 493 w 2227"/>
                    <a:gd name="T79" fmla="*/ 642 h 1197"/>
                    <a:gd name="T80" fmla="*/ 363 w 2227"/>
                    <a:gd name="T81" fmla="*/ 641 h 1197"/>
                    <a:gd name="T82" fmla="*/ 351 w 2227"/>
                    <a:gd name="T83" fmla="*/ 548 h 1197"/>
                    <a:gd name="T84" fmla="*/ 366 w 2227"/>
                    <a:gd name="T85" fmla="*/ 244 h 1197"/>
                    <a:gd name="T86" fmla="*/ 341 w 2227"/>
                    <a:gd name="T87" fmla="*/ 150 h 1197"/>
                    <a:gd name="T88" fmla="*/ 434 w 2227"/>
                    <a:gd name="T89" fmla="*/ 504 h 1197"/>
                    <a:gd name="T90" fmla="*/ 534 w 2227"/>
                    <a:gd name="T91" fmla="*/ 455 h 1197"/>
                    <a:gd name="T92" fmla="*/ 719 w 2227"/>
                    <a:gd name="T93" fmla="*/ 699 h 1197"/>
                    <a:gd name="T94" fmla="*/ 1168 w 2227"/>
                    <a:gd name="T95" fmla="*/ 919 h 1197"/>
                    <a:gd name="T96" fmla="*/ 1596 w 2227"/>
                    <a:gd name="T97" fmla="*/ 1071 h 1197"/>
                    <a:gd name="T98" fmla="*/ 1964 w 2227"/>
                    <a:gd name="T99" fmla="*/ 1053 h 1197"/>
                    <a:gd name="T100" fmla="*/ 2117 w 2227"/>
                    <a:gd name="T101" fmla="*/ 955 h 1197"/>
                    <a:gd name="T102" fmla="*/ 2182 w 2227"/>
                    <a:gd name="T103" fmla="*/ 852 h 1197"/>
                    <a:gd name="T104" fmla="*/ 147 w 2227"/>
                    <a:gd name="T105" fmla="*/ 995 h 1197"/>
                    <a:gd name="T106" fmla="*/ 329 w 2227"/>
                    <a:gd name="T107" fmla="*/ 881 h 1197"/>
                    <a:gd name="T108" fmla="*/ 428 w 2227"/>
                    <a:gd name="T109" fmla="*/ 999 h 1197"/>
                    <a:gd name="T110" fmla="*/ 397 w 2227"/>
                    <a:gd name="T111" fmla="*/ 1046 h 1197"/>
                    <a:gd name="T112" fmla="*/ 298 w 2227"/>
                    <a:gd name="T113" fmla="*/ 700 h 1197"/>
                    <a:gd name="T114" fmla="*/ 257 w 2227"/>
                    <a:gd name="T115" fmla="*/ 633 h 1197"/>
                    <a:gd name="T116" fmla="*/ 250 w 2227"/>
                    <a:gd name="T117" fmla="*/ 443 h 1197"/>
                    <a:gd name="T118" fmla="*/ 335 w 2227"/>
                    <a:gd name="T119" fmla="*/ 440 h 1197"/>
                    <a:gd name="T120" fmla="*/ 301 w 2227"/>
                    <a:gd name="T121" fmla="*/ 339 h 1197"/>
                    <a:gd name="T122" fmla="*/ 731 w 2227"/>
                    <a:gd name="T123" fmla="*/ 436 h 1197"/>
                    <a:gd name="T124" fmla="*/ 731 w 2227"/>
                    <a:gd name="T125" fmla="*/ 436 h 1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27" h="1197">
                      <a:moveTo>
                        <a:pt x="2225" y="777"/>
                      </a:moveTo>
                      <a:cubicBezTo>
                        <a:pt x="2223" y="772"/>
                        <a:pt x="2209" y="774"/>
                        <a:pt x="2219" y="768"/>
                      </a:cubicBezTo>
                      <a:cubicBezTo>
                        <a:pt x="2219" y="765"/>
                        <a:pt x="2215" y="764"/>
                        <a:pt x="2212" y="764"/>
                      </a:cubicBezTo>
                      <a:cubicBezTo>
                        <a:pt x="2205" y="763"/>
                        <a:pt x="2211" y="759"/>
                        <a:pt x="2211" y="756"/>
                      </a:cubicBezTo>
                      <a:cubicBezTo>
                        <a:pt x="2211" y="756"/>
                        <a:pt x="2211" y="756"/>
                        <a:pt x="2210" y="756"/>
                      </a:cubicBezTo>
                      <a:cubicBezTo>
                        <a:pt x="2207" y="753"/>
                        <a:pt x="2204" y="758"/>
                        <a:pt x="2201" y="754"/>
                      </a:cubicBezTo>
                      <a:cubicBezTo>
                        <a:pt x="2199" y="752"/>
                        <a:pt x="2202" y="750"/>
                        <a:pt x="2203" y="749"/>
                      </a:cubicBezTo>
                      <a:cubicBezTo>
                        <a:pt x="2204" y="746"/>
                        <a:pt x="2201" y="741"/>
                        <a:pt x="2196" y="739"/>
                      </a:cubicBezTo>
                      <a:cubicBezTo>
                        <a:pt x="2194" y="737"/>
                        <a:pt x="2199" y="733"/>
                        <a:pt x="2196" y="730"/>
                      </a:cubicBezTo>
                      <a:cubicBezTo>
                        <a:pt x="2187" y="723"/>
                        <a:pt x="2184" y="711"/>
                        <a:pt x="2172" y="718"/>
                      </a:cubicBezTo>
                      <a:cubicBezTo>
                        <a:pt x="2169" y="703"/>
                        <a:pt x="2158" y="724"/>
                        <a:pt x="2152" y="724"/>
                      </a:cubicBezTo>
                      <a:cubicBezTo>
                        <a:pt x="2149" y="728"/>
                        <a:pt x="2152" y="733"/>
                        <a:pt x="2149" y="737"/>
                      </a:cubicBezTo>
                      <a:cubicBezTo>
                        <a:pt x="2142" y="736"/>
                        <a:pt x="2148" y="729"/>
                        <a:pt x="2146" y="725"/>
                      </a:cubicBezTo>
                      <a:cubicBezTo>
                        <a:pt x="2148" y="714"/>
                        <a:pt x="2136" y="714"/>
                        <a:pt x="2128" y="710"/>
                      </a:cubicBezTo>
                      <a:cubicBezTo>
                        <a:pt x="2124" y="713"/>
                        <a:pt x="2119" y="714"/>
                        <a:pt x="2116" y="719"/>
                      </a:cubicBezTo>
                      <a:cubicBezTo>
                        <a:pt x="2120" y="727"/>
                        <a:pt x="2108" y="730"/>
                        <a:pt x="2107" y="736"/>
                      </a:cubicBezTo>
                      <a:cubicBezTo>
                        <a:pt x="2109" y="738"/>
                        <a:pt x="2108" y="742"/>
                        <a:pt x="2100" y="750"/>
                      </a:cubicBezTo>
                      <a:cubicBezTo>
                        <a:pt x="2098" y="752"/>
                        <a:pt x="2098" y="754"/>
                        <a:pt x="2097" y="756"/>
                      </a:cubicBezTo>
                      <a:cubicBezTo>
                        <a:pt x="2097" y="757"/>
                        <a:pt x="2097" y="757"/>
                        <a:pt x="2097" y="758"/>
                      </a:cubicBezTo>
                      <a:cubicBezTo>
                        <a:pt x="2092" y="767"/>
                        <a:pt x="2084" y="774"/>
                        <a:pt x="2080" y="783"/>
                      </a:cubicBezTo>
                      <a:cubicBezTo>
                        <a:pt x="2072" y="782"/>
                        <a:pt x="2075" y="772"/>
                        <a:pt x="2073" y="767"/>
                      </a:cubicBezTo>
                      <a:cubicBezTo>
                        <a:pt x="2075" y="763"/>
                        <a:pt x="2079" y="759"/>
                        <a:pt x="2083" y="756"/>
                      </a:cubicBezTo>
                      <a:cubicBezTo>
                        <a:pt x="2088" y="751"/>
                        <a:pt x="2095" y="746"/>
                        <a:pt x="2098" y="741"/>
                      </a:cubicBezTo>
                      <a:cubicBezTo>
                        <a:pt x="2099" y="739"/>
                        <a:pt x="2103" y="738"/>
                        <a:pt x="2104" y="734"/>
                      </a:cubicBezTo>
                      <a:cubicBezTo>
                        <a:pt x="2103" y="730"/>
                        <a:pt x="2108" y="723"/>
                        <a:pt x="2106" y="719"/>
                      </a:cubicBezTo>
                      <a:cubicBezTo>
                        <a:pt x="2110" y="712"/>
                        <a:pt x="2119" y="709"/>
                        <a:pt x="2119" y="701"/>
                      </a:cubicBezTo>
                      <a:cubicBezTo>
                        <a:pt x="2122" y="695"/>
                        <a:pt x="2115" y="696"/>
                        <a:pt x="2112" y="695"/>
                      </a:cubicBezTo>
                      <a:cubicBezTo>
                        <a:pt x="2107" y="701"/>
                        <a:pt x="2101" y="696"/>
                        <a:pt x="2097" y="698"/>
                      </a:cubicBezTo>
                      <a:cubicBezTo>
                        <a:pt x="2099" y="694"/>
                        <a:pt x="2093" y="693"/>
                        <a:pt x="2091" y="691"/>
                      </a:cubicBezTo>
                      <a:cubicBezTo>
                        <a:pt x="2087" y="693"/>
                        <a:pt x="2087" y="699"/>
                        <a:pt x="2085" y="702"/>
                      </a:cubicBezTo>
                      <a:cubicBezTo>
                        <a:pt x="2078" y="702"/>
                        <a:pt x="2065" y="708"/>
                        <a:pt x="2062" y="695"/>
                      </a:cubicBezTo>
                      <a:cubicBezTo>
                        <a:pt x="2059" y="694"/>
                        <a:pt x="2057" y="698"/>
                        <a:pt x="2056" y="700"/>
                      </a:cubicBezTo>
                      <a:cubicBezTo>
                        <a:pt x="2054" y="698"/>
                        <a:pt x="2050" y="700"/>
                        <a:pt x="2048" y="700"/>
                      </a:cubicBezTo>
                      <a:cubicBezTo>
                        <a:pt x="2043" y="699"/>
                        <a:pt x="2043" y="699"/>
                        <a:pt x="2043" y="699"/>
                      </a:cubicBezTo>
                      <a:cubicBezTo>
                        <a:pt x="2041" y="701"/>
                        <a:pt x="2042" y="704"/>
                        <a:pt x="2038" y="704"/>
                      </a:cubicBezTo>
                      <a:cubicBezTo>
                        <a:pt x="2035" y="698"/>
                        <a:pt x="2031" y="708"/>
                        <a:pt x="2028" y="708"/>
                      </a:cubicBezTo>
                      <a:cubicBezTo>
                        <a:pt x="2018" y="703"/>
                        <a:pt x="2026" y="695"/>
                        <a:pt x="2019" y="688"/>
                      </a:cubicBezTo>
                      <a:cubicBezTo>
                        <a:pt x="2015" y="682"/>
                        <a:pt x="2009" y="694"/>
                        <a:pt x="2010" y="684"/>
                      </a:cubicBezTo>
                      <a:cubicBezTo>
                        <a:pt x="2007" y="682"/>
                        <a:pt x="2005" y="685"/>
                        <a:pt x="2004" y="686"/>
                      </a:cubicBezTo>
                      <a:cubicBezTo>
                        <a:pt x="2000" y="680"/>
                        <a:pt x="1993" y="686"/>
                        <a:pt x="1987" y="684"/>
                      </a:cubicBezTo>
                      <a:cubicBezTo>
                        <a:pt x="1983" y="680"/>
                        <a:pt x="1982" y="677"/>
                        <a:pt x="1983" y="672"/>
                      </a:cubicBezTo>
                      <a:cubicBezTo>
                        <a:pt x="1978" y="667"/>
                        <a:pt x="1974" y="676"/>
                        <a:pt x="1969" y="678"/>
                      </a:cubicBezTo>
                      <a:cubicBezTo>
                        <a:pt x="1962" y="678"/>
                        <a:pt x="1970" y="669"/>
                        <a:pt x="1963" y="672"/>
                      </a:cubicBezTo>
                      <a:cubicBezTo>
                        <a:pt x="1962" y="674"/>
                        <a:pt x="1962" y="674"/>
                        <a:pt x="1962" y="674"/>
                      </a:cubicBezTo>
                      <a:cubicBezTo>
                        <a:pt x="1962" y="674"/>
                        <a:pt x="1957" y="675"/>
                        <a:pt x="1942" y="671"/>
                      </a:cubicBezTo>
                      <a:cubicBezTo>
                        <a:pt x="1928" y="667"/>
                        <a:pt x="1915" y="681"/>
                        <a:pt x="1915" y="681"/>
                      </a:cubicBezTo>
                      <a:cubicBezTo>
                        <a:pt x="1896" y="702"/>
                        <a:pt x="1885" y="688"/>
                        <a:pt x="1875" y="684"/>
                      </a:cubicBezTo>
                      <a:cubicBezTo>
                        <a:pt x="1865" y="679"/>
                        <a:pt x="1852" y="648"/>
                        <a:pt x="1852" y="648"/>
                      </a:cubicBezTo>
                      <a:cubicBezTo>
                        <a:pt x="1837" y="609"/>
                        <a:pt x="1818" y="646"/>
                        <a:pt x="1818" y="646"/>
                      </a:cubicBezTo>
                      <a:cubicBezTo>
                        <a:pt x="1784" y="698"/>
                        <a:pt x="1718" y="645"/>
                        <a:pt x="1718" y="645"/>
                      </a:cubicBezTo>
                      <a:cubicBezTo>
                        <a:pt x="1716" y="648"/>
                        <a:pt x="1712" y="649"/>
                        <a:pt x="1708" y="647"/>
                      </a:cubicBezTo>
                      <a:cubicBezTo>
                        <a:pt x="1599" y="588"/>
                        <a:pt x="1599" y="588"/>
                        <a:pt x="1599" y="588"/>
                      </a:cubicBezTo>
                      <a:cubicBezTo>
                        <a:pt x="1546" y="548"/>
                        <a:pt x="1481" y="584"/>
                        <a:pt x="1481" y="584"/>
                      </a:cubicBezTo>
                      <a:cubicBezTo>
                        <a:pt x="1479" y="594"/>
                        <a:pt x="1472" y="609"/>
                        <a:pt x="1488" y="603"/>
                      </a:cubicBezTo>
                      <a:cubicBezTo>
                        <a:pt x="1490" y="607"/>
                        <a:pt x="1492" y="608"/>
                        <a:pt x="1495" y="610"/>
                      </a:cubicBezTo>
                      <a:cubicBezTo>
                        <a:pt x="1483" y="620"/>
                        <a:pt x="1509" y="624"/>
                        <a:pt x="1500" y="634"/>
                      </a:cubicBezTo>
                      <a:cubicBezTo>
                        <a:pt x="1503" y="639"/>
                        <a:pt x="1508" y="634"/>
                        <a:pt x="1512" y="632"/>
                      </a:cubicBezTo>
                      <a:cubicBezTo>
                        <a:pt x="1513" y="630"/>
                        <a:pt x="1519" y="628"/>
                        <a:pt x="1517" y="632"/>
                      </a:cubicBezTo>
                      <a:cubicBezTo>
                        <a:pt x="1511" y="639"/>
                        <a:pt x="1512" y="646"/>
                        <a:pt x="1509" y="655"/>
                      </a:cubicBezTo>
                      <a:cubicBezTo>
                        <a:pt x="1506" y="656"/>
                        <a:pt x="1500" y="654"/>
                        <a:pt x="1501" y="659"/>
                      </a:cubicBezTo>
                      <a:cubicBezTo>
                        <a:pt x="1503" y="665"/>
                        <a:pt x="1494" y="676"/>
                        <a:pt x="1506" y="672"/>
                      </a:cubicBezTo>
                      <a:cubicBezTo>
                        <a:pt x="1505" y="679"/>
                        <a:pt x="1502" y="687"/>
                        <a:pt x="1498" y="693"/>
                      </a:cubicBezTo>
                      <a:cubicBezTo>
                        <a:pt x="1499" y="693"/>
                        <a:pt x="1499" y="693"/>
                        <a:pt x="1499" y="693"/>
                      </a:cubicBezTo>
                      <a:cubicBezTo>
                        <a:pt x="1499" y="693"/>
                        <a:pt x="1557" y="709"/>
                        <a:pt x="1552" y="772"/>
                      </a:cubicBezTo>
                      <a:cubicBezTo>
                        <a:pt x="1559" y="781"/>
                        <a:pt x="1568" y="791"/>
                        <a:pt x="1566" y="805"/>
                      </a:cubicBezTo>
                      <a:cubicBezTo>
                        <a:pt x="1571" y="810"/>
                        <a:pt x="1571" y="815"/>
                        <a:pt x="1570" y="822"/>
                      </a:cubicBezTo>
                      <a:cubicBezTo>
                        <a:pt x="1574" y="827"/>
                        <a:pt x="1575" y="818"/>
                        <a:pt x="1575" y="817"/>
                      </a:cubicBezTo>
                      <a:cubicBezTo>
                        <a:pt x="1573" y="814"/>
                        <a:pt x="1573" y="813"/>
                        <a:pt x="1575" y="811"/>
                      </a:cubicBezTo>
                      <a:cubicBezTo>
                        <a:pt x="1581" y="812"/>
                        <a:pt x="1582" y="819"/>
                        <a:pt x="1588" y="820"/>
                      </a:cubicBezTo>
                      <a:cubicBezTo>
                        <a:pt x="1589" y="820"/>
                        <a:pt x="1589" y="821"/>
                        <a:pt x="1589" y="822"/>
                      </a:cubicBezTo>
                      <a:cubicBezTo>
                        <a:pt x="1586" y="828"/>
                        <a:pt x="1575" y="824"/>
                        <a:pt x="1574" y="833"/>
                      </a:cubicBezTo>
                      <a:cubicBezTo>
                        <a:pt x="1570" y="846"/>
                        <a:pt x="1566" y="855"/>
                        <a:pt x="1563" y="867"/>
                      </a:cubicBezTo>
                      <a:cubicBezTo>
                        <a:pt x="1555" y="888"/>
                        <a:pt x="1534" y="905"/>
                        <a:pt x="1518" y="919"/>
                      </a:cubicBezTo>
                      <a:cubicBezTo>
                        <a:pt x="1514" y="926"/>
                        <a:pt x="1524" y="925"/>
                        <a:pt x="1526" y="930"/>
                      </a:cubicBezTo>
                      <a:cubicBezTo>
                        <a:pt x="1528" y="934"/>
                        <a:pt x="1526" y="941"/>
                        <a:pt x="1533" y="941"/>
                      </a:cubicBezTo>
                      <a:cubicBezTo>
                        <a:pt x="1537" y="940"/>
                        <a:pt x="1539" y="941"/>
                        <a:pt x="1540" y="945"/>
                      </a:cubicBezTo>
                      <a:cubicBezTo>
                        <a:pt x="1538" y="952"/>
                        <a:pt x="1546" y="956"/>
                        <a:pt x="1543" y="963"/>
                      </a:cubicBezTo>
                      <a:cubicBezTo>
                        <a:pt x="1548" y="966"/>
                        <a:pt x="1550" y="973"/>
                        <a:pt x="1545" y="975"/>
                      </a:cubicBezTo>
                      <a:cubicBezTo>
                        <a:pt x="1550" y="979"/>
                        <a:pt x="1554" y="985"/>
                        <a:pt x="1551" y="990"/>
                      </a:cubicBezTo>
                      <a:cubicBezTo>
                        <a:pt x="1557" y="991"/>
                        <a:pt x="1552" y="999"/>
                        <a:pt x="1557" y="1000"/>
                      </a:cubicBezTo>
                      <a:cubicBezTo>
                        <a:pt x="1563" y="997"/>
                        <a:pt x="1562" y="1006"/>
                        <a:pt x="1562" y="1009"/>
                      </a:cubicBezTo>
                      <a:cubicBezTo>
                        <a:pt x="1558" y="1014"/>
                        <a:pt x="1565" y="1015"/>
                        <a:pt x="1563" y="1020"/>
                      </a:cubicBezTo>
                      <a:cubicBezTo>
                        <a:pt x="1566" y="1025"/>
                        <a:pt x="1575" y="1026"/>
                        <a:pt x="1575" y="1034"/>
                      </a:cubicBezTo>
                      <a:cubicBezTo>
                        <a:pt x="1575" y="1035"/>
                        <a:pt x="1575" y="1036"/>
                        <a:pt x="1574" y="1037"/>
                      </a:cubicBezTo>
                      <a:cubicBezTo>
                        <a:pt x="1574" y="1037"/>
                        <a:pt x="1574" y="1037"/>
                        <a:pt x="1574" y="1037"/>
                      </a:cubicBezTo>
                      <a:cubicBezTo>
                        <a:pt x="1574" y="1037"/>
                        <a:pt x="1574" y="1037"/>
                        <a:pt x="1574" y="1037"/>
                      </a:cubicBezTo>
                      <a:cubicBezTo>
                        <a:pt x="1572" y="1043"/>
                        <a:pt x="1569" y="1050"/>
                        <a:pt x="1571" y="1055"/>
                      </a:cubicBezTo>
                      <a:cubicBezTo>
                        <a:pt x="1565" y="1064"/>
                        <a:pt x="1575" y="1070"/>
                        <a:pt x="1575" y="1080"/>
                      </a:cubicBezTo>
                      <a:cubicBezTo>
                        <a:pt x="1574" y="1081"/>
                        <a:pt x="1573" y="1081"/>
                        <a:pt x="1572" y="1081"/>
                      </a:cubicBezTo>
                      <a:cubicBezTo>
                        <a:pt x="1568" y="1080"/>
                        <a:pt x="1561" y="1065"/>
                        <a:pt x="1557" y="1075"/>
                      </a:cubicBezTo>
                      <a:cubicBezTo>
                        <a:pt x="1553" y="1082"/>
                        <a:pt x="1557" y="1098"/>
                        <a:pt x="1545" y="1094"/>
                      </a:cubicBezTo>
                      <a:cubicBezTo>
                        <a:pt x="1539" y="1089"/>
                        <a:pt x="1525" y="1096"/>
                        <a:pt x="1527" y="1083"/>
                      </a:cubicBezTo>
                      <a:cubicBezTo>
                        <a:pt x="1519" y="1067"/>
                        <a:pt x="1502" y="1062"/>
                        <a:pt x="1488" y="1053"/>
                      </a:cubicBezTo>
                      <a:cubicBezTo>
                        <a:pt x="1485" y="1055"/>
                        <a:pt x="1480" y="1050"/>
                        <a:pt x="1484" y="1046"/>
                      </a:cubicBezTo>
                      <a:cubicBezTo>
                        <a:pt x="1485" y="1045"/>
                        <a:pt x="1483" y="1044"/>
                        <a:pt x="1484" y="1043"/>
                      </a:cubicBezTo>
                      <a:cubicBezTo>
                        <a:pt x="1473" y="1036"/>
                        <a:pt x="1465" y="1027"/>
                        <a:pt x="1458" y="1016"/>
                      </a:cubicBezTo>
                      <a:cubicBezTo>
                        <a:pt x="1455" y="995"/>
                        <a:pt x="1457" y="974"/>
                        <a:pt x="1442" y="956"/>
                      </a:cubicBezTo>
                      <a:cubicBezTo>
                        <a:pt x="1436" y="943"/>
                        <a:pt x="1447" y="925"/>
                        <a:pt x="1434" y="915"/>
                      </a:cubicBezTo>
                      <a:cubicBezTo>
                        <a:pt x="1438" y="912"/>
                        <a:pt x="1432" y="908"/>
                        <a:pt x="1430" y="910"/>
                      </a:cubicBezTo>
                      <a:cubicBezTo>
                        <a:pt x="1424" y="909"/>
                        <a:pt x="1417" y="913"/>
                        <a:pt x="1411" y="907"/>
                      </a:cubicBezTo>
                      <a:cubicBezTo>
                        <a:pt x="1404" y="912"/>
                        <a:pt x="1395" y="906"/>
                        <a:pt x="1390" y="914"/>
                      </a:cubicBezTo>
                      <a:cubicBezTo>
                        <a:pt x="1378" y="915"/>
                        <a:pt x="1361" y="914"/>
                        <a:pt x="1349" y="915"/>
                      </a:cubicBezTo>
                      <a:cubicBezTo>
                        <a:pt x="1328" y="894"/>
                        <a:pt x="1299" y="899"/>
                        <a:pt x="1276" y="887"/>
                      </a:cubicBezTo>
                      <a:cubicBezTo>
                        <a:pt x="1274" y="881"/>
                        <a:pt x="1270" y="875"/>
                        <a:pt x="1266" y="870"/>
                      </a:cubicBezTo>
                      <a:cubicBezTo>
                        <a:pt x="1256" y="866"/>
                        <a:pt x="1242" y="865"/>
                        <a:pt x="1234" y="853"/>
                      </a:cubicBezTo>
                      <a:cubicBezTo>
                        <a:pt x="1217" y="853"/>
                        <a:pt x="1201" y="847"/>
                        <a:pt x="1184" y="837"/>
                      </a:cubicBezTo>
                      <a:cubicBezTo>
                        <a:pt x="1178" y="837"/>
                        <a:pt x="1171" y="837"/>
                        <a:pt x="1165" y="840"/>
                      </a:cubicBezTo>
                      <a:cubicBezTo>
                        <a:pt x="1159" y="846"/>
                        <a:pt x="1150" y="853"/>
                        <a:pt x="1144" y="851"/>
                      </a:cubicBezTo>
                      <a:cubicBezTo>
                        <a:pt x="1141" y="847"/>
                        <a:pt x="1137" y="851"/>
                        <a:pt x="1135" y="847"/>
                      </a:cubicBezTo>
                      <a:cubicBezTo>
                        <a:pt x="1140" y="827"/>
                        <a:pt x="1127" y="805"/>
                        <a:pt x="1119" y="785"/>
                      </a:cubicBezTo>
                      <a:cubicBezTo>
                        <a:pt x="1119" y="777"/>
                        <a:pt x="1114" y="771"/>
                        <a:pt x="1109" y="763"/>
                      </a:cubicBezTo>
                      <a:cubicBezTo>
                        <a:pt x="1100" y="761"/>
                        <a:pt x="1090" y="766"/>
                        <a:pt x="1080" y="760"/>
                      </a:cubicBezTo>
                      <a:cubicBezTo>
                        <a:pt x="1079" y="760"/>
                        <a:pt x="1078" y="762"/>
                        <a:pt x="1077" y="762"/>
                      </a:cubicBezTo>
                      <a:cubicBezTo>
                        <a:pt x="1075" y="764"/>
                        <a:pt x="1072" y="765"/>
                        <a:pt x="1070" y="762"/>
                      </a:cubicBezTo>
                      <a:cubicBezTo>
                        <a:pt x="1070" y="760"/>
                        <a:pt x="1070" y="758"/>
                        <a:pt x="1069" y="756"/>
                      </a:cubicBezTo>
                      <a:cubicBezTo>
                        <a:pt x="1067" y="753"/>
                        <a:pt x="1065" y="749"/>
                        <a:pt x="1063" y="746"/>
                      </a:cubicBezTo>
                      <a:cubicBezTo>
                        <a:pt x="1057" y="719"/>
                        <a:pt x="1071" y="692"/>
                        <a:pt x="1069" y="664"/>
                      </a:cubicBezTo>
                      <a:cubicBezTo>
                        <a:pt x="1076" y="655"/>
                        <a:pt x="1086" y="646"/>
                        <a:pt x="1082" y="635"/>
                      </a:cubicBezTo>
                      <a:cubicBezTo>
                        <a:pt x="1089" y="634"/>
                        <a:pt x="1087" y="630"/>
                        <a:pt x="1087" y="626"/>
                      </a:cubicBezTo>
                      <a:cubicBezTo>
                        <a:pt x="1083" y="484"/>
                        <a:pt x="1083" y="484"/>
                        <a:pt x="1083" y="484"/>
                      </a:cubicBezTo>
                      <a:cubicBezTo>
                        <a:pt x="1084" y="397"/>
                        <a:pt x="967" y="373"/>
                        <a:pt x="967" y="373"/>
                      </a:cubicBezTo>
                      <a:cubicBezTo>
                        <a:pt x="956" y="367"/>
                        <a:pt x="888" y="372"/>
                        <a:pt x="888" y="372"/>
                      </a:cubicBezTo>
                      <a:cubicBezTo>
                        <a:pt x="818" y="381"/>
                        <a:pt x="797" y="344"/>
                        <a:pt x="797" y="344"/>
                      </a:cubicBezTo>
                      <a:cubicBezTo>
                        <a:pt x="797" y="348"/>
                        <a:pt x="797" y="352"/>
                        <a:pt x="796" y="358"/>
                      </a:cubicBezTo>
                      <a:cubicBezTo>
                        <a:pt x="790" y="353"/>
                        <a:pt x="795" y="348"/>
                        <a:pt x="792" y="341"/>
                      </a:cubicBezTo>
                      <a:cubicBezTo>
                        <a:pt x="790" y="340"/>
                        <a:pt x="789" y="338"/>
                        <a:pt x="788" y="337"/>
                      </a:cubicBezTo>
                      <a:cubicBezTo>
                        <a:pt x="775" y="338"/>
                        <a:pt x="686" y="302"/>
                        <a:pt x="686" y="302"/>
                      </a:cubicBezTo>
                      <a:cubicBezTo>
                        <a:pt x="622" y="281"/>
                        <a:pt x="558" y="226"/>
                        <a:pt x="558" y="226"/>
                      </a:cubicBezTo>
                      <a:cubicBezTo>
                        <a:pt x="527" y="203"/>
                        <a:pt x="479" y="126"/>
                        <a:pt x="479" y="126"/>
                      </a:cubicBezTo>
                      <a:cubicBezTo>
                        <a:pt x="467" y="80"/>
                        <a:pt x="410" y="71"/>
                        <a:pt x="410" y="71"/>
                      </a:cubicBezTo>
                      <a:cubicBezTo>
                        <a:pt x="332" y="57"/>
                        <a:pt x="332" y="57"/>
                        <a:pt x="332" y="57"/>
                      </a:cubicBezTo>
                      <a:cubicBezTo>
                        <a:pt x="300" y="58"/>
                        <a:pt x="289" y="43"/>
                        <a:pt x="289" y="43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cubicBezTo>
                        <a:pt x="224" y="37"/>
                        <a:pt x="224" y="37"/>
                        <a:pt x="224" y="37"/>
                      </a:cubicBezTo>
                      <a:cubicBezTo>
                        <a:pt x="224" y="36"/>
                        <a:pt x="224" y="36"/>
                        <a:pt x="224" y="36"/>
                      </a:cubicBezTo>
                      <a:cubicBezTo>
                        <a:pt x="223" y="38"/>
                        <a:pt x="223" y="38"/>
                        <a:pt x="223" y="38"/>
                      </a:cubicBezTo>
                      <a:cubicBezTo>
                        <a:pt x="138" y="141"/>
                        <a:pt x="138" y="141"/>
                        <a:pt x="138" y="141"/>
                      </a:cubicBezTo>
                      <a:cubicBezTo>
                        <a:pt x="18" y="293"/>
                        <a:pt x="18" y="293"/>
                        <a:pt x="18" y="293"/>
                      </a:cubicBezTo>
                      <a:cubicBezTo>
                        <a:pt x="37" y="322"/>
                        <a:pt x="37" y="322"/>
                        <a:pt x="37" y="322"/>
                      </a:cubicBezTo>
                      <a:cubicBezTo>
                        <a:pt x="37" y="322"/>
                        <a:pt x="70" y="384"/>
                        <a:pt x="2" y="393"/>
                      </a:cubicBezTo>
                      <a:cubicBezTo>
                        <a:pt x="5" y="408"/>
                        <a:pt x="4" y="428"/>
                        <a:pt x="5" y="445"/>
                      </a:cubicBezTo>
                      <a:cubicBezTo>
                        <a:pt x="5" y="449"/>
                        <a:pt x="4" y="462"/>
                        <a:pt x="0" y="465"/>
                      </a:cubicBezTo>
                      <a:cubicBezTo>
                        <a:pt x="30" y="463"/>
                        <a:pt x="30" y="463"/>
                        <a:pt x="30" y="463"/>
                      </a:cubicBezTo>
                      <a:cubicBezTo>
                        <a:pt x="36" y="460"/>
                        <a:pt x="40" y="456"/>
                        <a:pt x="45" y="448"/>
                      </a:cubicBezTo>
                      <a:cubicBezTo>
                        <a:pt x="53" y="450"/>
                        <a:pt x="59" y="452"/>
                        <a:pt x="66" y="454"/>
                      </a:cubicBezTo>
                      <a:cubicBezTo>
                        <a:pt x="64" y="461"/>
                        <a:pt x="62" y="468"/>
                        <a:pt x="60" y="479"/>
                      </a:cubicBezTo>
                      <a:cubicBezTo>
                        <a:pt x="64" y="505"/>
                        <a:pt x="78" y="532"/>
                        <a:pt x="72" y="558"/>
                      </a:cubicBezTo>
                      <a:cubicBezTo>
                        <a:pt x="67" y="586"/>
                        <a:pt x="71" y="614"/>
                        <a:pt x="65" y="641"/>
                      </a:cubicBezTo>
                      <a:cubicBezTo>
                        <a:pt x="79" y="654"/>
                        <a:pt x="79" y="677"/>
                        <a:pt x="96" y="688"/>
                      </a:cubicBezTo>
                      <a:cubicBezTo>
                        <a:pt x="99" y="696"/>
                        <a:pt x="92" y="698"/>
                        <a:pt x="86" y="702"/>
                      </a:cubicBezTo>
                      <a:cubicBezTo>
                        <a:pt x="80" y="716"/>
                        <a:pt x="80" y="716"/>
                        <a:pt x="80" y="716"/>
                      </a:cubicBezTo>
                      <a:cubicBezTo>
                        <a:pt x="79" y="722"/>
                        <a:pt x="77" y="727"/>
                        <a:pt x="73" y="731"/>
                      </a:cubicBezTo>
                      <a:cubicBezTo>
                        <a:pt x="72" y="730"/>
                        <a:pt x="72" y="730"/>
                        <a:pt x="72" y="730"/>
                      </a:cubicBezTo>
                      <a:cubicBezTo>
                        <a:pt x="80" y="738"/>
                        <a:pt x="65" y="740"/>
                        <a:pt x="63" y="745"/>
                      </a:cubicBezTo>
                      <a:cubicBezTo>
                        <a:pt x="56" y="747"/>
                        <a:pt x="62" y="755"/>
                        <a:pt x="56" y="758"/>
                      </a:cubicBezTo>
                      <a:cubicBezTo>
                        <a:pt x="54" y="755"/>
                        <a:pt x="55" y="751"/>
                        <a:pt x="51" y="750"/>
                      </a:cubicBezTo>
                      <a:cubicBezTo>
                        <a:pt x="46" y="756"/>
                        <a:pt x="47" y="764"/>
                        <a:pt x="49" y="770"/>
                      </a:cubicBezTo>
                      <a:cubicBezTo>
                        <a:pt x="58" y="776"/>
                        <a:pt x="44" y="782"/>
                        <a:pt x="50" y="789"/>
                      </a:cubicBezTo>
                      <a:cubicBezTo>
                        <a:pt x="55" y="793"/>
                        <a:pt x="52" y="801"/>
                        <a:pt x="51" y="808"/>
                      </a:cubicBezTo>
                      <a:cubicBezTo>
                        <a:pt x="53" y="811"/>
                        <a:pt x="56" y="819"/>
                        <a:pt x="57" y="821"/>
                      </a:cubicBezTo>
                      <a:cubicBezTo>
                        <a:pt x="60" y="819"/>
                        <a:pt x="67" y="817"/>
                        <a:pt x="66" y="813"/>
                      </a:cubicBezTo>
                      <a:cubicBezTo>
                        <a:pt x="66" y="811"/>
                        <a:pt x="67" y="810"/>
                        <a:pt x="69" y="809"/>
                      </a:cubicBezTo>
                      <a:cubicBezTo>
                        <a:pt x="69" y="809"/>
                        <a:pt x="50" y="757"/>
                        <a:pt x="81" y="759"/>
                      </a:cubicBezTo>
                      <a:cubicBezTo>
                        <a:pt x="81" y="759"/>
                        <a:pt x="95" y="753"/>
                        <a:pt x="99" y="750"/>
                      </a:cubicBezTo>
                      <a:cubicBezTo>
                        <a:pt x="104" y="747"/>
                        <a:pt x="119" y="738"/>
                        <a:pt x="127" y="745"/>
                      </a:cubicBezTo>
                      <a:cubicBezTo>
                        <a:pt x="136" y="753"/>
                        <a:pt x="140" y="759"/>
                        <a:pt x="125" y="768"/>
                      </a:cubicBezTo>
                      <a:cubicBezTo>
                        <a:pt x="125" y="768"/>
                        <a:pt x="107" y="764"/>
                        <a:pt x="99" y="775"/>
                      </a:cubicBezTo>
                      <a:cubicBezTo>
                        <a:pt x="92" y="787"/>
                        <a:pt x="77" y="853"/>
                        <a:pt x="77" y="857"/>
                      </a:cubicBezTo>
                      <a:cubicBezTo>
                        <a:pt x="77" y="857"/>
                        <a:pt x="72" y="876"/>
                        <a:pt x="85" y="874"/>
                      </a:cubicBezTo>
                      <a:cubicBezTo>
                        <a:pt x="85" y="874"/>
                        <a:pt x="112" y="860"/>
                        <a:pt x="113" y="880"/>
                      </a:cubicBezTo>
                      <a:cubicBezTo>
                        <a:pt x="113" y="880"/>
                        <a:pt x="118" y="897"/>
                        <a:pt x="103" y="911"/>
                      </a:cubicBezTo>
                      <a:cubicBezTo>
                        <a:pt x="103" y="911"/>
                        <a:pt x="90" y="920"/>
                        <a:pt x="83" y="899"/>
                      </a:cubicBezTo>
                      <a:cubicBezTo>
                        <a:pt x="73" y="902"/>
                        <a:pt x="62" y="900"/>
                        <a:pt x="61" y="915"/>
                      </a:cubicBezTo>
                      <a:cubicBezTo>
                        <a:pt x="57" y="917"/>
                        <a:pt x="56" y="922"/>
                        <a:pt x="61" y="924"/>
                      </a:cubicBezTo>
                      <a:cubicBezTo>
                        <a:pt x="65" y="924"/>
                        <a:pt x="69" y="921"/>
                        <a:pt x="70" y="926"/>
                      </a:cubicBezTo>
                      <a:cubicBezTo>
                        <a:pt x="66" y="926"/>
                        <a:pt x="64" y="941"/>
                        <a:pt x="57" y="932"/>
                      </a:cubicBezTo>
                      <a:cubicBezTo>
                        <a:pt x="50" y="936"/>
                        <a:pt x="53" y="941"/>
                        <a:pt x="49" y="946"/>
                      </a:cubicBezTo>
                      <a:cubicBezTo>
                        <a:pt x="53" y="947"/>
                        <a:pt x="54" y="953"/>
                        <a:pt x="56" y="958"/>
                      </a:cubicBezTo>
                      <a:cubicBezTo>
                        <a:pt x="57" y="964"/>
                        <a:pt x="60" y="967"/>
                        <a:pt x="66" y="968"/>
                      </a:cubicBezTo>
                      <a:cubicBezTo>
                        <a:pt x="69" y="971"/>
                        <a:pt x="72" y="975"/>
                        <a:pt x="79" y="972"/>
                      </a:cubicBezTo>
                      <a:cubicBezTo>
                        <a:pt x="78" y="975"/>
                        <a:pt x="81" y="976"/>
                        <a:pt x="84" y="978"/>
                      </a:cubicBezTo>
                      <a:cubicBezTo>
                        <a:pt x="87" y="979"/>
                        <a:pt x="90" y="981"/>
                        <a:pt x="90" y="984"/>
                      </a:cubicBezTo>
                      <a:cubicBezTo>
                        <a:pt x="90" y="987"/>
                        <a:pt x="88" y="990"/>
                        <a:pt x="74" y="991"/>
                      </a:cubicBezTo>
                      <a:cubicBezTo>
                        <a:pt x="78" y="994"/>
                        <a:pt x="87" y="998"/>
                        <a:pt x="92" y="1000"/>
                      </a:cubicBezTo>
                      <a:cubicBezTo>
                        <a:pt x="97" y="1002"/>
                        <a:pt x="102" y="1004"/>
                        <a:pt x="105" y="1009"/>
                      </a:cubicBezTo>
                      <a:cubicBezTo>
                        <a:pt x="111" y="1007"/>
                        <a:pt x="115" y="1011"/>
                        <a:pt x="115" y="1016"/>
                      </a:cubicBezTo>
                      <a:cubicBezTo>
                        <a:pt x="117" y="1018"/>
                        <a:pt x="118" y="1018"/>
                        <a:pt x="120" y="1018"/>
                      </a:cubicBezTo>
                      <a:cubicBezTo>
                        <a:pt x="122" y="1018"/>
                        <a:pt x="123" y="1018"/>
                        <a:pt x="125" y="1019"/>
                      </a:cubicBezTo>
                      <a:cubicBezTo>
                        <a:pt x="125" y="1019"/>
                        <a:pt x="142" y="1015"/>
                        <a:pt x="149" y="1034"/>
                      </a:cubicBezTo>
                      <a:cubicBezTo>
                        <a:pt x="158" y="1051"/>
                        <a:pt x="158" y="1051"/>
                        <a:pt x="158" y="1051"/>
                      </a:cubicBezTo>
                      <a:cubicBezTo>
                        <a:pt x="158" y="1051"/>
                        <a:pt x="165" y="1071"/>
                        <a:pt x="178" y="1047"/>
                      </a:cubicBezTo>
                      <a:cubicBezTo>
                        <a:pt x="201" y="1016"/>
                        <a:pt x="201" y="1016"/>
                        <a:pt x="201" y="1016"/>
                      </a:cubicBezTo>
                      <a:cubicBezTo>
                        <a:pt x="201" y="1016"/>
                        <a:pt x="216" y="991"/>
                        <a:pt x="229" y="1008"/>
                      </a:cubicBezTo>
                      <a:cubicBezTo>
                        <a:pt x="229" y="1008"/>
                        <a:pt x="244" y="1029"/>
                        <a:pt x="250" y="1032"/>
                      </a:cubicBezTo>
                      <a:cubicBezTo>
                        <a:pt x="256" y="1035"/>
                        <a:pt x="261" y="1042"/>
                        <a:pt x="280" y="1032"/>
                      </a:cubicBezTo>
                      <a:cubicBezTo>
                        <a:pt x="299" y="1021"/>
                        <a:pt x="303" y="1026"/>
                        <a:pt x="307" y="1034"/>
                      </a:cubicBezTo>
                      <a:cubicBezTo>
                        <a:pt x="312" y="1041"/>
                        <a:pt x="314" y="1049"/>
                        <a:pt x="323" y="1042"/>
                      </a:cubicBezTo>
                      <a:cubicBezTo>
                        <a:pt x="333" y="1036"/>
                        <a:pt x="341" y="1035"/>
                        <a:pt x="350" y="1054"/>
                      </a:cubicBezTo>
                      <a:cubicBezTo>
                        <a:pt x="350" y="1054"/>
                        <a:pt x="362" y="1073"/>
                        <a:pt x="347" y="1093"/>
                      </a:cubicBezTo>
                      <a:cubicBezTo>
                        <a:pt x="332" y="1114"/>
                        <a:pt x="332" y="1114"/>
                        <a:pt x="332" y="1114"/>
                      </a:cubicBezTo>
                      <a:cubicBezTo>
                        <a:pt x="332" y="1114"/>
                        <a:pt x="325" y="1143"/>
                        <a:pt x="346" y="1126"/>
                      </a:cubicBezTo>
                      <a:cubicBezTo>
                        <a:pt x="346" y="1126"/>
                        <a:pt x="353" y="1118"/>
                        <a:pt x="357" y="1117"/>
                      </a:cubicBezTo>
                      <a:cubicBezTo>
                        <a:pt x="362" y="1116"/>
                        <a:pt x="377" y="1111"/>
                        <a:pt x="373" y="1129"/>
                      </a:cubicBezTo>
                      <a:cubicBezTo>
                        <a:pt x="373" y="1137"/>
                        <a:pt x="373" y="1137"/>
                        <a:pt x="373" y="1137"/>
                      </a:cubicBezTo>
                      <a:cubicBezTo>
                        <a:pt x="373" y="1137"/>
                        <a:pt x="383" y="1161"/>
                        <a:pt x="392" y="1134"/>
                      </a:cubicBezTo>
                      <a:cubicBezTo>
                        <a:pt x="360" y="1042"/>
                        <a:pt x="360" y="1042"/>
                        <a:pt x="360" y="1042"/>
                      </a:cubicBezTo>
                      <a:cubicBezTo>
                        <a:pt x="350" y="1013"/>
                        <a:pt x="350" y="1013"/>
                        <a:pt x="350" y="1013"/>
                      </a:cubicBezTo>
                      <a:cubicBezTo>
                        <a:pt x="350" y="1013"/>
                        <a:pt x="348" y="986"/>
                        <a:pt x="369" y="1005"/>
                      </a:cubicBezTo>
                      <a:cubicBezTo>
                        <a:pt x="413" y="1116"/>
                        <a:pt x="413" y="1116"/>
                        <a:pt x="413" y="1116"/>
                      </a:cubicBezTo>
                      <a:cubicBezTo>
                        <a:pt x="413" y="1116"/>
                        <a:pt x="427" y="1152"/>
                        <a:pt x="403" y="1163"/>
                      </a:cubicBezTo>
                      <a:cubicBezTo>
                        <a:pt x="410" y="1187"/>
                        <a:pt x="410" y="1187"/>
                        <a:pt x="410" y="1187"/>
                      </a:cubicBezTo>
                      <a:cubicBezTo>
                        <a:pt x="425" y="1191"/>
                        <a:pt x="439" y="1194"/>
                        <a:pt x="454" y="1197"/>
                      </a:cubicBezTo>
                      <a:cubicBezTo>
                        <a:pt x="468" y="1150"/>
                        <a:pt x="468" y="1150"/>
                        <a:pt x="468" y="1150"/>
                      </a:cubicBezTo>
                      <a:cubicBezTo>
                        <a:pt x="468" y="1150"/>
                        <a:pt x="473" y="1136"/>
                        <a:pt x="463" y="1122"/>
                      </a:cubicBezTo>
                      <a:cubicBezTo>
                        <a:pt x="463" y="1122"/>
                        <a:pt x="444" y="1100"/>
                        <a:pt x="465" y="1080"/>
                      </a:cubicBezTo>
                      <a:cubicBezTo>
                        <a:pt x="465" y="1080"/>
                        <a:pt x="471" y="1043"/>
                        <a:pt x="470" y="1025"/>
                      </a:cubicBezTo>
                      <a:cubicBezTo>
                        <a:pt x="467" y="980"/>
                        <a:pt x="467" y="980"/>
                        <a:pt x="467" y="980"/>
                      </a:cubicBezTo>
                      <a:cubicBezTo>
                        <a:pt x="467" y="980"/>
                        <a:pt x="462" y="934"/>
                        <a:pt x="485" y="929"/>
                      </a:cubicBezTo>
                      <a:cubicBezTo>
                        <a:pt x="485" y="929"/>
                        <a:pt x="518" y="911"/>
                        <a:pt x="492" y="886"/>
                      </a:cubicBezTo>
                      <a:cubicBezTo>
                        <a:pt x="492" y="886"/>
                        <a:pt x="467" y="870"/>
                        <a:pt x="456" y="887"/>
                      </a:cubicBezTo>
                      <a:cubicBezTo>
                        <a:pt x="456" y="887"/>
                        <a:pt x="432" y="918"/>
                        <a:pt x="413" y="881"/>
                      </a:cubicBezTo>
                      <a:cubicBezTo>
                        <a:pt x="413" y="881"/>
                        <a:pt x="399" y="854"/>
                        <a:pt x="379" y="858"/>
                      </a:cubicBezTo>
                      <a:cubicBezTo>
                        <a:pt x="379" y="858"/>
                        <a:pt x="359" y="847"/>
                        <a:pt x="362" y="830"/>
                      </a:cubicBezTo>
                      <a:cubicBezTo>
                        <a:pt x="362" y="830"/>
                        <a:pt x="354" y="812"/>
                        <a:pt x="343" y="807"/>
                      </a:cubicBezTo>
                      <a:cubicBezTo>
                        <a:pt x="333" y="801"/>
                        <a:pt x="323" y="778"/>
                        <a:pt x="349" y="781"/>
                      </a:cubicBezTo>
                      <a:cubicBezTo>
                        <a:pt x="349" y="781"/>
                        <a:pt x="363" y="791"/>
                        <a:pt x="366" y="792"/>
                      </a:cubicBezTo>
                      <a:cubicBezTo>
                        <a:pt x="369" y="793"/>
                        <a:pt x="388" y="798"/>
                        <a:pt x="388" y="798"/>
                      </a:cubicBezTo>
                      <a:cubicBezTo>
                        <a:pt x="388" y="798"/>
                        <a:pt x="399" y="800"/>
                        <a:pt x="405" y="806"/>
                      </a:cubicBezTo>
                      <a:cubicBezTo>
                        <a:pt x="411" y="811"/>
                        <a:pt x="439" y="831"/>
                        <a:pt x="448" y="798"/>
                      </a:cubicBezTo>
                      <a:cubicBezTo>
                        <a:pt x="454" y="763"/>
                        <a:pt x="454" y="763"/>
                        <a:pt x="454" y="763"/>
                      </a:cubicBezTo>
                      <a:cubicBezTo>
                        <a:pt x="454" y="763"/>
                        <a:pt x="463" y="721"/>
                        <a:pt x="501" y="723"/>
                      </a:cubicBezTo>
                      <a:cubicBezTo>
                        <a:pt x="501" y="723"/>
                        <a:pt x="554" y="727"/>
                        <a:pt x="572" y="716"/>
                      </a:cubicBezTo>
                      <a:cubicBezTo>
                        <a:pt x="594" y="703"/>
                        <a:pt x="594" y="703"/>
                        <a:pt x="594" y="703"/>
                      </a:cubicBezTo>
                      <a:cubicBezTo>
                        <a:pt x="594" y="703"/>
                        <a:pt x="613" y="692"/>
                        <a:pt x="590" y="670"/>
                      </a:cubicBezTo>
                      <a:cubicBezTo>
                        <a:pt x="562" y="656"/>
                        <a:pt x="562" y="656"/>
                        <a:pt x="562" y="656"/>
                      </a:cubicBezTo>
                      <a:cubicBezTo>
                        <a:pt x="537" y="656"/>
                        <a:pt x="537" y="656"/>
                        <a:pt x="537" y="656"/>
                      </a:cubicBezTo>
                      <a:cubicBezTo>
                        <a:pt x="537" y="656"/>
                        <a:pt x="508" y="663"/>
                        <a:pt x="494" y="675"/>
                      </a:cubicBezTo>
                      <a:cubicBezTo>
                        <a:pt x="494" y="675"/>
                        <a:pt x="475" y="687"/>
                        <a:pt x="469" y="682"/>
                      </a:cubicBezTo>
                      <a:cubicBezTo>
                        <a:pt x="469" y="682"/>
                        <a:pt x="440" y="676"/>
                        <a:pt x="477" y="654"/>
                      </a:cubicBezTo>
                      <a:cubicBezTo>
                        <a:pt x="477" y="654"/>
                        <a:pt x="491" y="645"/>
                        <a:pt x="493" y="642"/>
                      </a:cubicBezTo>
                      <a:cubicBezTo>
                        <a:pt x="495" y="639"/>
                        <a:pt x="509" y="624"/>
                        <a:pt x="495" y="604"/>
                      </a:cubicBezTo>
                      <a:cubicBezTo>
                        <a:pt x="439" y="544"/>
                        <a:pt x="439" y="544"/>
                        <a:pt x="439" y="544"/>
                      </a:cubicBezTo>
                      <a:cubicBezTo>
                        <a:pt x="439" y="544"/>
                        <a:pt x="402" y="525"/>
                        <a:pt x="383" y="550"/>
                      </a:cubicBezTo>
                      <a:cubicBezTo>
                        <a:pt x="362" y="576"/>
                        <a:pt x="362" y="576"/>
                        <a:pt x="362" y="576"/>
                      </a:cubicBezTo>
                      <a:cubicBezTo>
                        <a:pt x="362" y="576"/>
                        <a:pt x="355" y="594"/>
                        <a:pt x="360" y="605"/>
                      </a:cubicBezTo>
                      <a:cubicBezTo>
                        <a:pt x="360" y="605"/>
                        <a:pt x="365" y="636"/>
                        <a:pt x="363" y="641"/>
                      </a:cubicBezTo>
                      <a:cubicBezTo>
                        <a:pt x="360" y="646"/>
                        <a:pt x="357" y="663"/>
                        <a:pt x="347" y="641"/>
                      </a:cubicBezTo>
                      <a:cubicBezTo>
                        <a:pt x="347" y="641"/>
                        <a:pt x="345" y="596"/>
                        <a:pt x="300" y="589"/>
                      </a:cubicBezTo>
                      <a:cubicBezTo>
                        <a:pt x="300" y="589"/>
                        <a:pt x="267" y="583"/>
                        <a:pt x="261" y="573"/>
                      </a:cubicBezTo>
                      <a:cubicBezTo>
                        <a:pt x="261" y="573"/>
                        <a:pt x="246" y="556"/>
                        <a:pt x="273" y="555"/>
                      </a:cubicBezTo>
                      <a:cubicBezTo>
                        <a:pt x="273" y="555"/>
                        <a:pt x="298" y="581"/>
                        <a:pt x="312" y="577"/>
                      </a:cubicBezTo>
                      <a:cubicBezTo>
                        <a:pt x="325" y="574"/>
                        <a:pt x="342" y="556"/>
                        <a:pt x="351" y="548"/>
                      </a:cubicBezTo>
                      <a:cubicBezTo>
                        <a:pt x="359" y="539"/>
                        <a:pt x="382" y="519"/>
                        <a:pt x="382" y="519"/>
                      </a:cubicBezTo>
                      <a:cubicBezTo>
                        <a:pt x="382" y="519"/>
                        <a:pt x="393" y="509"/>
                        <a:pt x="392" y="479"/>
                      </a:cubicBezTo>
                      <a:cubicBezTo>
                        <a:pt x="391" y="448"/>
                        <a:pt x="391" y="448"/>
                        <a:pt x="391" y="448"/>
                      </a:cubicBezTo>
                      <a:cubicBezTo>
                        <a:pt x="391" y="448"/>
                        <a:pt x="397" y="379"/>
                        <a:pt x="387" y="349"/>
                      </a:cubicBezTo>
                      <a:cubicBezTo>
                        <a:pt x="367" y="290"/>
                        <a:pt x="367" y="290"/>
                        <a:pt x="367" y="290"/>
                      </a:cubicBezTo>
                      <a:cubicBezTo>
                        <a:pt x="367" y="290"/>
                        <a:pt x="356" y="251"/>
                        <a:pt x="366" y="244"/>
                      </a:cubicBezTo>
                      <a:cubicBezTo>
                        <a:pt x="366" y="244"/>
                        <a:pt x="364" y="188"/>
                        <a:pt x="343" y="176"/>
                      </a:cubicBezTo>
                      <a:cubicBezTo>
                        <a:pt x="343" y="176"/>
                        <a:pt x="320" y="163"/>
                        <a:pt x="315" y="146"/>
                      </a:cubicBezTo>
                      <a:cubicBezTo>
                        <a:pt x="311" y="121"/>
                        <a:pt x="311" y="121"/>
                        <a:pt x="311" y="121"/>
                      </a:cubicBezTo>
                      <a:cubicBezTo>
                        <a:pt x="315" y="113"/>
                        <a:pt x="315" y="113"/>
                        <a:pt x="315" y="113"/>
                      </a:cubicBezTo>
                      <a:cubicBezTo>
                        <a:pt x="319" y="126"/>
                        <a:pt x="319" y="126"/>
                        <a:pt x="319" y="126"/>
                      </a:cubicBezTo>
                      <a:cubicBezTo>
                        <a:pt x="319" y="126"/>
                        <a:pt x="329" y="144"/>
                        <a:pt x="341" y="150"/>
                      </a:cubicBezTo>
                      <a:cubicBezTo>
                        <a:pt x="341" y="150"/>
                        <a:pt x="373" y="160"/>
                        <a:pt x="379" y="179"/>
                      </a:cubicBezTo>
                      <a:cubicBezTo>
                        <a:pt x="379" y="179"/>
                        <a:pt x="398" y="199"/>
                        <a:pt x="387" y="247"/>
                      </a:cubicBezTo>
                      <a:cubicBezTo>
                        <a:pt x="387" y="247"/>
                        <a:pt x="381" y="277"/>
                        <a:pt x="399" y="296"/>
                      </a:cubicBezTo>
                      <a:cubicBezTo>
                        <a:pt x="399" y="296"/>
                        <a:pt x="418" y="325"/>
                        <a:pt x="419" y="349"/>
                      </a:cubicBezTo>
                      <a:cubicBezTo>
                        <a:pt x="419" y="436"/>
                        <a:pt x="419" y="436"/>
                        <a:pt x="419" y="436"/>
                      </a:cubicBezTo>
                      <a:cubicBezTo>
                        <a:pt x="419" y="436"/>
                        <a:pt x="416" y="484"/>
                        <a:pt x="434" y="504"/>
                      </a:cubicBezTo>
                      <a:cubicBezTo>
                        <a:pt x="434" y="504"/>
                        <a:pt x="449" y="537"/>
                        <a:pt x="479" y="543"/>
                      </a:cubicBezTo>
                      <a:cubicBezTo>
                        <a:pt x="479" y="543"/>
                        <a:pt x="500" y="546"/>
                        <a:pt x="506" y="543"/>
                      </a:cubicBezTo>
                      <a:cubicBezTo>
                        <a:pt x="506" y="543"/>
                        <a:pt x="522" y="535"/>
                        <a:pt x="512" y="518"/>
                      </a:cubicBezTo>
                      <a:cubicBezTo>
                        <a:pt x="512" y="518"/>
                        <a:pt x="493" y="508"/>
                        <a:pt x="497" y="484"/>
                      </a:cubicBezTo>
                      <a:cubicBezTo>
                        <a:pt x="497" y="484"/>
                        <a:pt x="501" y="465"/>
                        <a:pt x="518" y="466"/>
                      </a:cubicBezTo>
                      <a:cubicBezTo>
                        <a:pt x="518" y="466"/>
                        <a:pt x="531" y="463"/>
                        <a:pt x="534" y="455"/>
                      </a:cubicBezTo>
                      <a:cubicBezTo>
                        <a:pt x="534" y="455"/>
                        <a:pt x="552" y="427"/>
                        <a:pt x="574" y="450"/>
                      </a:cubicBezTo>
                      <a:cubicBezTo>
                        <a:pt x="574" y="450"/>
                        <a:pt x="589" y="462"/>
                        <a:pt x="591" y="482"/>
                      </a:cubicBezTo>
                      <a:cubicBezTo>
                        <a:pt x="593" y="502"/>
                        <a:pt x="602" y="529"/>
                        <a:pt x="646" y="535"/>
                      </a:cubicBezTo>
                      <a:cubicBezTo>
                        <a:pt x="646" y="535"/>
                        <a:pt x="664" y="531"/>
                        <a:pt x="663" y="549"/>
                      </a:cubicBezTo>
                      <a:cubicBezTo>
                        <a:pt x="663" y="549"/>
                        <a:pt x="659" y="593"/>
                        <a:pt x="660" y="606"/>
                      </a:cubicBezTo>
                      <a:cubicBezTo>
                        <a:pt x="661" y="619"/>
                        <a:pt x="662" y="671"/>
                        <a:pt x="719" y="699"/>
                      </a:cubicBezTo>
                      <a:cubicBezTo>
                        <a:pt x="719" y="699"/>
                        <a:pt x="936" y="800"/>
                        <a:pt x="958" y="822"/>
                      </a:cubicBezTo>
                      <a:cubicBezTo>
                        <a:pt x="981" y="843"/>
                        <a:pt x="999" y="845"/>
                        <a:pt x="1009" y="883"/>
                      </a:cubicBezTo>
                      <a:cubicBezTo>
                        <a:pt x="1033" y="897"/>
                        <a:pt x="1033" y="897"/>
                        <a:pt x="1033" y="897"/>
                      </a:cubicBezTo>
                      <a:cubicBezTo>
                        <a:pt x="1085" y="922"/>
                        <a:pt x="1085" y="922"/>
                        <a:pt x="1085" y="922"/>
                      </a:cubicBezTo>
                      <a:cubicBezTo>
                        <a:pt x="1085" y="922"/>
                        <a:pt x="1104" y="939"/>
                        <a:pt x="1127" y="923"/>
                      </a:cubicBezTo>
                      <a:cubicBezTo>
                        <a:pt x="1127" y="923"/>
                        <a:pt x="1157" y="905"/>
                        <a:pt x="1168" y="919"/>
                      </a:cubicBezTo>
                      <a:cubicBezTo>
                        <a:pt x="1332" y="965"/>
                        <a:pt x="1332" y="965"/>
                        <a:pt x="1332" y="965"/>
                      </a:cubicBezTo>
                      <a:cubicBezTo>
                        <a:pt x="1347" y="987"/>
                        <a:pt x="1347" y="987"/>
                        <a:pt x="1347" y="987"/>
                      </a:cubicBezTo>
                      <a:cubicBezTo>
                        <a:pt x="1347" y="987"/>
                        <a:pt x="1386" y="1028"/>
                        <a:pt x="1410" y="1059"/>
                      </a:cubicBezTo>
                      <a:cubicBezTo>
                        <a:pt x="1410" y="1059"/>
                        <a:pt x="1458" y="1112"/>
                        <a:pt x="1510" y="1113"/>
                      </a:cubicBezTo>
                      <a:cubicBezTo>
                        <a:pt x="1510" y="1113"/>
                        <a:pt x="1553" y="1119"/>
                        <a:pt x="1573" y="1097"/>
                      </a:cubicBezTo>
                      <a:cubicBezTo>
                        <a:pt x="1596" y="1071"/>
                        <a:pt x="1596" y="1071"/>
                        <a:pt x="1596" y="1071"/>
                      </a:cubicBezTo>
                      <a:cubicBezTo>
                        <a:pt x="1596" y="1071"/>
                        <a:pt x="1616" y="1053"/>
                        <a:pt x="1633" y="1060"/>
                      </a:cubicBezTo>
                      <a:cubicBezTo>
                        <a:pt x="1633" y="1060"/>
                        <a:pt x="1696" y="1079"/>
                        <a:pt x="1733" y="1080"/>
                      </a:cubicBezTo>
                      <a:cubicBezTo>
                        <a:pt x="1771" y="1081"/>
                        <a:pt x="1845" y="1078"/>
                        <a:pt x="1877" y="1066"/>
                      </a:cubicBezTo>
                      <a:cubicBezTo>
                        <a:pt x="1909" y="1055"/>
                        <a:pt x="1963" y="1056"/>
                        <a:pt x="1963" y="1056"/>
                      </a:cubicBezTo>
                      <a:cubicBezTo>
                        <a:pt x="1963" y="1055"/>
                        <a:pt x="1963" y="1054"/>
                        <a:pt x="1963" y="1054"/>
                      </a:cubicBezTo>
                      <a:cubicBezTo>
                        <a:pt x="1963" y="1053"/>
                        <a:pt x="1964" y="1053"/>
                        <a:pt x="1964" y="1053"/>
                      </a:cubicBezTo>
                      <a:cubicBezTo>
                        <a:pt x="1963" y="1052"/>
                        <a:pt x="1963" y="1052"/>
                        <a:pt x="1963" y="1052"/>
                      </a:cubicBezTo>
                      <a:cubicBezTo>
                        <a:pt x="1962" y="1042"/>
                        <a:pt x="1961" y="1033"/>
                        <a:pt x="1969" y="1024"/>
                      </a:cubicBezTo>
                      <a:cubicBezTo>
                        <a:pt x="1969" y="1017"/>
                        <a:pt x="1976" y="1016"/>
                        <a:pt x="1979" y="1011"/>
                      </a:cubicBezTo>
                      <a:cubicBezTo>
                        <a:pt x="1998" y="998"/>
                        <a:pt x="2023" y="993"/>
                        <a:pt x="2044" y="984"/>
                      </a:cubicBezTo>
                      <a:cubicBezTo>
                        <a:pt x="2051" y="981"/>
                        <a:pt x="2057" y="974"/>
                        <a:pt x="2065" y="974"/>
                      </a:cubicBezTo>
                      <a:cubicBezTo>
                        <a:pt x="2080" y="961"/>
                        <a:pt x="2096" y="950"/>
                        <a:pt x="2117" y="955"/>
                      </a:cubicBezTo>
                      <a:cubicBezTo>
                        <a:pt x="2122" y="951"/>
                        <a:pt x="2128" y="946"/>
                        <a:pt x="2133" y="941"/>
                      </a:cubicBezTo>
                      <a:cubicBezTo>
                        <a:pt x="2141" y="942"/>
                        <a:pt x="2144" y="934"/>
                        <a:pt x="2148" y="930"/>
                      </a:cubicBezTo>
                      <a:cubicBezTo>
                        <a:pt x="2161" y="929"/>
                        <a:pt x="2156" y="912"/>
                        <a:pt x="2166" y="904"/>
                      </a:cubicBezTo>
                      <a:cubicBezTo>
                        <a:pt x="2165" y="899"/>
                        <a:pt x="2165" y="894"/>
                        <a:pt x="2170" y="890"/>
                      </a:cubicBezTo>
                      <a:cubicBezTo>
                        <a:pt x="2171" y="886"/>
                        <a:pt x="2173" y="880"/>
                        <a:pt x="2168" y="876"/>
                      </a:cubicBezTo>
                      <a:cubicBezTo>
                        <a:pt x="2174" y="869"/>
                        <a:pt x="2168" y="854"/>
                        <a:pt x="2182" y="852"/>
                      </a:cubicBezTo>
                      <a:cubicBezTo>
                        <a:pt x="2188" y="841"/>
                        <a:pt x="2202" y="835"/>
                        <a:pt x="2212" y="825"/>
                      </a:cubicBezTo>
                      <a:cubicBezTo>
                        <a:pt x="2213" y="818"/>
                        <a:pt x="2217" y="811"/>
                        <a:pt x="2218" y="804"/>
                      </a:cubicBezTo>
                      <a:cubicBezTo>
                        <a:pt x="2220" y="795"/>
                        <a:pt x="2227" y="787"/>
                        <a:pt x="2225" y="777"/>
                      </a:cubicBezTo>
                      <a:moveTo>
                        <a:pt x="199" y="1013"/>
                      </a:moveTo>
                      <a:cubicBezTo>
                        <a:pt x="199" y="1013"/>
                        <a:pt x="183" y="1028"/>
                        <a:pt x="162" y="1020"/>
                      </a:cubicBezTo>
                      <a:cubicBezTo>
                        <a:pt x="162" y="1020"/>
                        <a:pt x="145" y="1012"/>
                        <a:pt x="147" y="995"/>
                      </a:cubicBezTo>
                      <a:cubicBezTo>
                        <a:pt x="147" y="995"/>
                        <a:pt x="151" y="979"/>
                        <a:pt x="138" y="978"/>
                      </a:cubicBezTo>
                      <a:cubicBezTo>
                        <a:pt x="138" y="978"/>
                        <a:pt x="108" y="970"/>
                        <a:pt x="134" y="964"/>
                      </a:cubicBezTo>
                      <a:cubicBezTo>
                        <a:pt x="134" y="964"/>
                        <a:pt x="151" y="962"/>
                        <a:pt x="158" y="971"/>
                      </a:cubicBezTo>
                      <a:cubicBezTo>
                        <a:pt x="158" y="971"/>
                        <a:pt x="168" y="990"/>
                        <a:pt x="182" y="995"/>
                      </a:cubicBezTo>
                      <a:cubicBezTo>
                        <a:pt x="182" y="995"/>
                        <a:pt x="210" y="998"/>
                        <a:pt x="199" y="1013"/>
                      </a:cubicBezTo>
                      <a:close/>
                      <a:moveTo>
                        <a:pt x="329" y="881"/>
                      </a:moveTo>
                      <a:cubicBezTo>
                        <a:pt x="350" y="887"/>
                        <a:pt x="350" y="887"/>
                        <a:pt x="350" y="887"/>
                      </a:cubicBezTo>
                      <a:cubicBezTo>
                        <a:pt x="360" y="892"/>
                        <a:pt x="360" y="906"/>
                        <a:pt x="360" y="906"/>
                      </a:cubicBezTo>
                      <a:cubicBezTo>
                        <a:pt x="353" y="942"/>
                        <a:pt x="382" y="931"/>
                        <a:pt x="382" y="931"/>
                      </a:cubicBezTo>
                      <a:cubicBezTo>
                        <a:pt x="414" y="946"/>
                        <a:pt x="394" y="966"/>
                        <a:pt x="394" y="966"/>
                      </a:cubicBezTo>
                      <a:cubicBezTo>
                        <a:pt x="390" y="1003"/>
                        <a:pt x="413" y="990"/>
                        <a:pt x="413" y="990"/>
                      </a:cubicBezTo>
                      <a:cubicBezTo>
                        <a:pt x="422" y="987"/>
                        <a:pt x="428" y="999"/>
                        <a:pt x="428" y="999"/>
                      </a:cubicBezTo>
                      <a:cubicBezTo>
                        <a:pt x="428" y="999"/>
                        <a:pt x="436" y="1019"/>
                        <a:pt x="438" y="1025"/>
                      </a:cubicBezTo>
                      <a:cubicBezTo>
                        <a:pt x="440" y="1032"/>
                        <a:pt x="436" y="1043"/>
                        <a:pt x="436" y="1043"/>
                      </a:cubicBezTo>
                      <a:cubicBezTo>
                        <a:pt x="432" y="1053"/>
                        <a:pt x="441" y="1067"/>
                        <a:pt x="441" y="1067"/>
                      </a:cubicBezTo>
                      <a:cubicBezTo>
                        <a:pt x="454" y="1091"/>
                        <a:pt x="433" y="1087"/>
                        <a:pt x="433" y="1087"/>
                      </a:cubicBezTo>
                      <a:cubicBezTo>
                        <a:pt x="413" y="1080"/>
                        <a:pt x="413" y="1080"/>
                        <a:pt x="413" y="1080"/>
                      </a:cubicBezTo>
                      <a:cubicBezTo>
                        <a:pt x="398" y="1070"/>
                        <a:pt x="397" y="1046"/>
                        <a:pt x="397" y="1046"/>
                      </a:cubicBezTo>
                      <a:cubicBezTo>
                        <a:pt x="390" y="1000"/>
                        <a:pt x="322" y="897"/>
                        <a:pt x="322" y="897"/>
                      </a:cubicBezTo>
                      <a:cubicBezTo>
                        <a:pt x="311" y="879"/>
                        <a:pt x="329" y="881"/>
                        <a:pt x="329" y="881"/>
                      </a:cubicBezTo>
                      <a:close/>
                      <a:moveTo>
                        <a:pt x="284" y="614"/>
                      </a:moveTo>
                      <a:cubicBezTo>
                        <a:pt x="284" y="618"/>
                        <a:pt x="285" y="633"/>
                        <a:pt x="287" y="635"/>
                      </a:cubicBezTo>
                      <a:cubicBezTo>
                        <a:pt x="289" y="638"/>
                        <a:pt x="300" y="660"/>
                        <a:pt x="300" y="660"/>
                      </a:cubicBezTo>
                      <a:cubicBezTo>
                        <a:pt x="306" y="689"/>
                        <a:pt x="298" y="700"/>
                        <a:pt x="298" y="700"/>
                      </a:cubicBezTo>
                      <a:cubicBezTo>
                        <a:pt x="295" y="704"/>
                        <a:pt x="288" y="737"/>
                        <a:pt x="288" y="737"/>
                      </a:cubicBezTo>
                      <a:cubicBezTo>
                        <a:pt x="288" y="756"/>
                        <a:pt x="273" y="739"/>
                        <a:pt x="273" y="739"/>
                      </a:cubicBezTo>
                      <a:cubicBezTo>
                        <a:pt x="264" y="727"/>
                        <a:pt x="266" y="716"/>
                        <a:pt x="273" y="705"/>
                      </a:cubicBezTo>
                      <a:cubicBezTo>
                        <a:pt x="280" y="694"/>
                        <a:pt x="277" y="687"/>
                        <a:pt x="267" y="675"/>
                      </a:cubicBezTo>
                      <a:cubicBezTo>
                        <a:pt x="257" y="664"/>
                        <a:pt x="257" y="649"/>
                        <a:pt x="257" y="648"/>
                      </a:cubicBezTo>
                      <a:cubicBezTo>
                        <a:pt x="257" y="646"/>
                        <a:pt x="257" y="635"/>
                        <a:pt x="257" y="633"/>
                      </a:cubicBezTo>
                      <a:cubicBezTo>
                        <a:pt x="257" y="631"/>
                        <a:pt x="254" y="620"/>
                        <a:pt x="254" y="619"/>
                      </a:cubicBezTo>
                      <a:cubicBezTo>
                        <a:pt x="254" y="618"/>
                        <a:pt x="254" y="611"/>
                        <a:pt x="254" y="611"/>
                      </a:cubicBezTo>
                      <a:cubicBezTo>
                        <a:pt x="275" y="572"/>
                        <a:pt x="284" y="614"/>
                        <a:pt x="284" y="614"/>
                      </a:cubicBezTo>
                      <a:close/>
                      <a:moveTo>
                        <a:pt x="287" y="457"/>
                      </a:moveTo>
                      <a:cubicBezTo>
                        <a:pt x="280" y="455"/>
                        <a:pt x="272" y="462"/>
                        <a:pt x="272" y="462"/>
                      </a:cubicBezTo>
                      <a:cubicBezTo>
                        <a:pt x="246" y="471"/>
                        <a:pt x="250" y="443"/>
                        <a:pt x="250" y="443"/>
                      </a:cubicBezTo>
                      <a:cubicBezTo>
                        <a:pt x="251" y="425"/>
                        <a:pt x="266" y="412"/>
                        <a:pt x="266" y="412"/>
                      </a:cubicBezTo>
                      <a:cubicBezTo>
                        <a:pt x="276" y="415"/>
                        <a:pt x="276" y="415"/>
                        <a:pt x="276" y="415"/>
                      </a:cubicBezTo>
                      <a:cubicBezTo>
                        <a:pt x="297" y="422"/>
                        <a:pt x="299" y="452"/>
                        <a:pt x="299" y="452"/>
                      </a:cubicBezTo>
                      <a:cubicBezTo>
                        <a:pt x="298" y="462"/>
                        <a:pt x="287" y="457"/>
                        <a:pt x="287" y="457"/>
                      </a:cubicBezTo>
                      <a:close/>
                      <a:moveTo>
                        <a:pt x="326" y="409"/>
                      </a:moveTo>
                      <a:cubicBezTo>
                        <a:pt x="335" y="421"/>
                        <a:pt x="335" y="440"/>
                        <a:pt x="335" y="440"/>
                      </a:cubicBezTo>
                      <a:cubicBezTo>
                        <a:pt x="327" y="460"/>
                        <a:pt x="320" y="440"/>
                        <a:pt x="320" y="440"/>
                      </a:cubicBezTo>
                      <a:cubicBezTo>
                        <a:pt x="317" y="418"/>
                        <a:pt x="295" y="405"/>
                        <a:pt x="295" y="405"/>
                      </a:cubicBezTo>
                      <a:cubicBezTo>
                        <a:pt x="286" y="394"/>
                        <a:pt x="289" y="389"/>
                        <a:pt x="300" y="389"/>
                      </a:cubicBezTo>
                      <a:cubicBezTo>
                        <a:pt x="312" y="390"/>
                        <a:pt x="326" y="409"/>
                        <a:pt x="326" y="409"/>
                      </a:cubicBezTo>
                      <a:close/>
                      <a:moveTo>
                        <a:pt x="306" y="337"/>
                      </a:moveTo>
                      <a:cubicBezTo>
                        <a:pt x="301" y="339"/>
                        <a:pt x="301" y="339"/>
                        <a:pt x="301" y="339"/>
                      </a:cubicBezTo>
                      <a:cubicBezTo>
                        <a:pt x="279" y="342"/>
                        <a:pt x="279" y="342"/>
                        <a:pt x="279" y="342"/>
                      </a:cubicBezTo>
                      <a:cubicBezTo>
                        <a:pt x="229" y="331"/>
                        <a:pt x="269" y="296"/>
                        <a:pt x="269" y="296"/>
                      </a:cubicBezTo>
                      <a:cubicBezTo>
                        <a:pt x="285" y="289"/>
                        <a:pt x="286" y="301"/>
                        <a:pt x="286" y="301"/>
                      </a:cubicBezTo>
                      <a:cubicBezTo>
                        <a:pt x="290" y="315"/>
                        <a:pt x="303" y="318"/>
                        <a:pt x="303" y="318"/>
                      </a:cubicBezTo>
                      <a:cubicBezTo>
                        <a:pt x="322" y="326"/>
                        <a:pt x="306" y="337"/>
                        <a:pt x="306" y="337"/>
                      </a:cubicBezTo>
                      <a:close/>
                      <a:moveTo>
                        <a:pt x="731" y="436"/>
                      </a:moveTo>
                      <a:cubicBezTo>
                        <a:pt x="679" y="429"/>
                        <a:pt x="679" y="372"/>
                        <a:pt x="679" y="372"/>
                      </a:cubicBezTo>
                      <a:cubicBezTo>
                        <a:pt x="676" y="356"/>
                        <a:pt x="692" y="358"/>
                        <a:pt x="697" y="363"/>
                      </a:cubicBezTo>
                      <a:cubicBezTo>
                        <a:pt x="702" y="369"/>
                        <a:pt x="722" y="373"/>
                        <a:pt x="722" y="373"/>
                      </a:cubicBezTo>
                      <a:cubicBezTo>
                        <a:pt x="734" y="374"/>
                        <a:pt x="737" y="386"/>
                        <a:pt x="737" y="386"/>
                      </a:cubicBezTo>
                      <a:cubicBezTo>
                        <a:pt x="750" y="425"/>
                        <a:pt x="750" y="425"/>
                        <a:pt x="750" y="425"/>
                      </a:cubicBezTo>
                      <a:cubicBezTo>
                        <a:pt x="751" y="446"/>
                        <a:pt x="731" y="436"/>
                        <a:pt x="731" y="4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838">
                  <a:extLst>
                    <a:ext uri="{FF2B5EF4-FFF2-40B4-BE49-F238E27FC236}">
                      <a16:creationId xmlns:a16="http://schemas.microsoft.com/office/drawing/2014/main" id="{888F3954-4B58-4A8A-8BE7-0A10CDB99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3" y="1590"/>
                  <a:ext cx="9" cy="7"/>
                </a:xfrm>
                <a:custGeom>
                  <a:avLst/>
                  <a:gdLst>
                    <a:gd name="T0" fmla="*/ 4 w 14"/>
                    <a:gd name="T1" fmla="*/ 10 h 11"/>
                    <a:gd name="T2" fmla="*/ 3 w 14"/>
                    <a:gd name="T3" fmla="*/ 6 h 11"/>
                    <a:gd name="T4" fmla="*/ 14 w 14"/>
                    <a:gd name="T5" fmla="*/ 1 h 11"/>
                    <a:gd name="T6" fmla="*/ 4 w 14"/>
                    <a:gd name="T7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1">
                      <a:moveTo>
                        <a:pt x="4" y="10"/>
                      </a:moveTo>
                      <a:cubicBezTo>
                        <a:pt x="0" y="11"/>
                        <a:pt x="2" y="7"/>
                        <a:pt x="3" y="6"/>
                      </a:cubicBezTo>
                      <a:cubicBezTo>
                        <a:pt x="7" y="4"/>
                        <a:pt x="10" y="0"/>
                        <a:pt x="14" y="1"/>
                      </a:cubicBezTo>
                      <a:cubicBezTo>
                        <a:pt x="14" y="5"/>
                        <a:pt x="7" y="6"/>
                        <a:pt x="4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839">
                  <a:extLst>
                    <a:ext uri="{FF2B5EF4-FFF2-40B4-BE49-F238E27FC236}">
                      <a16:creationId xmlns:a16="http://schemas.microsoft.com/office/drawing/2014/main" id="{38C7DAED-C4B4-49BF-8799-6C988CE4AA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4" y="1545"/>
                  <a:ext cx="10" cy="24"/>
                </a:xfrm>
                <a:custGeom>
                  <a:avLst/>
                  <a:gdLst>
                    <a:gd name="T0" fmla="*/ 10 w 16"/>
                    <a:gd name="T1" fmla="*/ 0 h 39"/>
                    <a:gd name="T2" fmla="*/ 3 w 16"/>
                    <a:gd name="T3" fmla="*/ 10 h 39"/>
                    <a:gd name="T4" fmla="*/ 3 w 16"/>
                    <a:gd name="T5" fmla="*/ 27 h 39"/>
                    <a:gd name="T6" fmla="*/ 9 w 16"/>
                    <a:gd name="T7" fmla="*/ 28 h 39"/>
                    <a:gd name="T8" fmla="*/ 11 w 16"/>
                    <a:gd name="T9" fmla="*/ 39 h 39"/>
                    <a:gd name="T10" fmla="*/ 15 w 16"/>
                    <a:gd name="T11" fmla="*/ 25 h 39"/>
                    <a:gd name="T12" fmla="*/ 16 w 16"/>
                    <a:gd name="T13" fmla="*/ 20 h 39"/>
                    <a:gd name="T14" fmla="*/ 14 w 16"/>
                    <a:gd name="T15" fmla="*/ 10 h 39"/>
                    <a:gd name="T16" fmla="*/ 14 w 16"/>
                    <a:gd name="T17" fmla="*/ 5 h 39"/>
                    <a:gd name="T18" fmla="*/ 10 w 16"/>
                    <a:gd name="T1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39">
                      <a:moveTo>
                        <a:pt x="10" y="0"/>
                      </a:moveTo>
                      <a:cubicBezTo>
                        <a:pt x="8" y="5"/>
                        <a:pt x="6" y="9"/>
                        <a:pt x="3" y="10"/>
                      </a:cubicBezTo>
                      <a:cubicBezTo>
                        <a:pt x="0" y="14"/>
                        <a:pt x="3" y="22"/>
                        <a:pt x="3" y="27"/>
                      </a:cubicBezTo>
                      <a:cubicBezTo>
                        <a:pt x="5" y="31"/>
                        <a:pt x="6" y="27"/>
                        <a:pt x="9" y="28"/>
                      </a:cubicBezTo>
                      <a:cubicBezTo>
                        <a:pt x="7" y="34"/>
                        <a:pt x="6" y="37"/>
                        <a:pt x="11" y="39"/>
                      </a:cubicBezTo>
                      <a:cubicBezTo>
                        <a:pt x="14" y="34"/>
                        <a:pt x="14" y="30"/>
                        <a:pt x="15" y="25"/>
                      </a:cubicBezTo>
                      <a:cubicBezTo>
                        <a:pt x="14" y="24"/>
                        <a:pt x="15" y="21"/>
                        <a:pt x="16" y="20"/>
                      </a:cubicBezTo>
                      <a:cubicBezTo>
                        <a:pt x="15" y="17"/>
                        <a:pt x="15" y="14"/>
                        <a:pt x="14" y="10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2" y="4"/>
                        <a:pt x="12" y="1"/>
                        <a:pt x="1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840">
                  <a:extLst>
                    <a:ext uri="{FF2B5EF4-FFF2-40B4-BE49-F238E27FC236}">
                      <a16:creationId xmlns:a16="http://schemas.microsoft.com/office/drawing/2014/main" id="{76E14886-7DE5-4E1D-8913-15D7A2D8B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33" y="1661"/>
                  <a:ext cx="6" cy="9"/>
                </a:xfrm>
                <a:custGeom>
                  <a:avLst/>
                  <a:gdLst>
                    <a:gd name="T0" fmla="*/ 5 w 9"/>
                    <a:gd name="T1" fmla="*/ 0 h 15"/>
                    <a:gd name="T2" fmla="*/ 4 w 9"/>
                    <a:gd name="T3" fmla="*/ 15 h 15"/>
                    <a:gd name="T4" fmla="*/ 5 w 9"/>
                    <a:gd name="T5" fmla="*/ 8 h 15"/>
                    <a:gd name="T6" fmla="*/ 5 w 9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5">
                      <a:moveTo>
                        <a:pt x="5" y="0"/>
                      </a:moveTo>
                      <a:cubicBezTo>
                        <a:pt x="0" y="0"/>
                        <a:pt x="1" y="2"/>
                        <a:pt x="4" y="15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9" y="2"/>
                        <a:pt x="9" y="0"/>
                        <a:pt x="5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841">
                  <a:extLst>
                    <a:ext uri="{FF2B5EF4-FFF2-40B4-BE49-F238E27FC236}">
                      <a16:creationId xmlns:a16="http://schemas.microsoft.com/office/drawing/2014/main" id="{75DA2F7B-B1B3-4EB8-B92F-67CB4FCF3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26" y="1661"/>
                  <a:ext cx="3" cy="6"/>
                </a:xfrm>
                <a:custGeom>
                  <a:avLst/>
                  <a:gdLst>
                    <a:gd name="T0" fmla="*/ 6 w 6"/>
                    <a:gd name="T1" fmla="*/ 7 h 11"/>
                    <a:gd name="T2" fmla="*/ 2 w 6"/>
                    <a:gd name="T3" fmla="*/ 4 h 11"/>
                    <a:gd name="T4" fmla="*/ 1 w 6"/>
                    <a:gd name="T5" fmla="*/ 9 h 11"/>
                    <a:gd name="T6" fmla="*/ 5 w 6"/>
                    <a:gd name="T7" fmla="*/ 11 h 11"/>
                    <a:gd name="T8" fmla="*/ 6 w 6"/>
                    <a:gd name="T9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6" y="7"/>
                      </a:moveTo>
                      <a:cubicBezTo>
                        <a:pt x="6" y="6"/>
                        <a:pt x="4" y="0"/>
                        <a:pt x="2" y="4"/>
                      </a:cubicBezTo>
                      <a:cubicBezTo>
                        <a:pt x="0" y="5"/>
                        <a:pt x="0" y="7"/>
                        <a:pt x="1" y="9"/>
                      </a:cubicBezTo>
                      <a:cubicBezTo>
                        <a:pt x="3" y="10"/>
                        <a:pt x="5" y="11"/>
                        <a:pt x="5" y="11"/>
                      </a:cubicBezTo>
                      <a:cubicBezTo>
                        <a:pt x="6" y="11"/>
                        <a:pt x="6" y="7"/>
                        <a:pt x="6" y="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842">
                  <a:extLst>
                    <a:ext uri="{FF2B5EF4-FFF2-40B4-BE49-F238E27FC236}">
                      <a16:creationId xmlns:a16="http://schemas.microsoft.com/office/drawing/2014/main" id="{2D6DB09D-3614-4FA6-AAED-62AB777659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6" y="1531"/>
                  <a:ext cx="7" cy="8"/>
                </a:xfrm>
                <a:custGeom>
                  <a:avLst/>
                  <a:gdLst>
                    <a:gd name="T0" fmla="*/ 4 w 11"/>
                    <a:gd name="T1" fmla="*/ 3 h 13"/>
                    <a:gd name="T2" fmla="*/ 0 w 11"/>
                    <a:gd name="T3" fmla="*/ 13 h 13"/>
                    <a:gd name="T4" fmla="*/ 11 w 11"/>
                    <a:gd name="T5" fmla="*/ 2 h 13"/>
                    <a:gd name="T6" fmla="*/ 4 w 11"/>
                    <a:gd name="T7" fmla="*/ 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3">
                      <a:moveTo>
                        <a:pt x="4" y="3"/>
                      </a:moveTo>
                      <a:cubicBezTo>
                        <a:pt x="3" y="7"/>
                        <a:pt x="2" y="9"/>
                        <a:pt x="0" y="13"/>
                      </a:cubicBezTo>
                      <a:cubicBezTo>
                        <a:pt x="5" y="8"/>
                        <a:pt x="7" y="7"/>
                        <a:pt x="11" y="2"/>
                      </a:cubicBezTo>
                      <a:cubicBezTo>
                        <a:pt x="9" y="0"/>
                        <a:pt x="5" y="3"/>
                        <a:pt x="4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843">
                  <a:extLst>
                    <a:ext uri="{FF2B5EF4-FFF2-40B4-BE49-F238E27FC236}">
                      <a16:creationId xmlns:a16="http://schemas.microsoft.com/office/drawing/2014/main" id="{2CE89B5E-E038-4EF7-91B5-7675A5D996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9" y="1560"/>
                  <a:ext cx="5" cy="9"/>
                </a:xfrm>
                <a:custGeom>
                  <a:avLst/>
                  <a:gdLst>
                    <a:gd name="T0" fmla="*/ 6 w 8"/>
                    <a:gd name="T1" fmla="*/ 15 h 15"/>
                    <a:gd name="T2" fmla="*/ 8 w 8"/>
                    <a:gd name="T3" fmla="*/ 10 h 15"/>
                    <a:gd name="T4" fmla="*/ 3 w 8"/>
                    <a:gd name="T5" fmla="*/ 0 h 15"/>
                    <a:gd name="T6" fmla="*/ 6 w 8"/>
                    <a:gd name="T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5">
                      <a:moveTo>
                        <a:pt x="6" y="15"/>
                      </a:moveTo>
                      <a:cubicBezTo>
                        <a:pt x="7" y="13"/>
                        <a:pt x="8" y="11"/>
                        <a:pt x="8" y="10"/>
                      </a:cubicBezTo>
                      <a:cubicBezTo>
                        <a:pt x="6" y="6"/>
                        <a:pt x="4" y="3"/>
                        <a:pt x="3" y="0"/>
                      </a:cubicBezTo>
                      <a:cubicBezTo>
                        <a:pt x="0" y="7"/>
                        <a:pt x="2" y="13"/>
                        <a:pt x="6" y="1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844">
                  <a:extLst>
                    <a:ext uri="{FF2B5EF4-FFF2-40B4-BE49-F238E27FC236}">
                      <a16:creationId xmlns:a16="http://schemas.microsoft.com/office/drawing/2014/main" id="{8162F095-A059-4376-BCFD-F099DC5DC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25" y="1684"/>
                  <a:ext cx="6" cy="11"/>
                </a:xfrm>
                <a:custGeom>
                  <a:avLst/>
                  <a:gdLst>
                    <a:gd name="T0" fmla="*/ 0 w 10"/>
                    <a:gd name="T1" fmla="*/ 3 h 18"/>
                    <a:gd name="T2" fmla="*/ 9 w 10"/>
                    <a:gd name="T3" fmla="*/ 16 h 18"/>
                    <a:gd name="T4" fmla="*/ 9 w 10"/>
                    <a:gd name="T5" fmla="*/ 13 h 18"/>
                    <a:gd name="T6" fmla="*/ 6 w 10"/>
                    <a:gd name="T7" fmla="*/ 4 h 18"/>
                    <a:gd name="T8" fmla="*/ 1 w 10"/>
                    <a:gd name="T9" fmla="*/ 0 h 18"/>
                    <a:gd name="T10" fmla="*/ 0 w 10"/>
                    <a:gd name="T11" fmla="*/ 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8">
                      <a:moveTo>
                        <a:pt x="0" y="3"/>
                      </a:moveTo>
                      <a:cubicBezTo>
                        <a:pt x="3" y="6"/>
                        <a:pt x="6" y="10"/>
                        <a:pt x="9" y="16"/>
                      </a:cubicBezTo>
                      <a:cubicBezTo>
                        <a:pt x="9" y="18"/>
                        <a:pt x="10" y="15"/>
                        <a:pt x="9" y="13"/>
                      </a:cubicBezTo>
                      <a:cubicBezTo>
                        <a:pt x="8" y="10"/>
                        <a:pt x="7" y="7"/>
                        <a:pt x="6" y="4"/>
                      </a:cubicBezTo>
                      <a:cubicBezTo>
                        <a:pt x="5" y="5"/>
                        <a:pt x="3" y="2"/>
                        <a:pt x="1" y="0"/>
                      </a:cubicBezTo>
                      <a:cubicBezTo>
                        <a:pt x="1" y="1"/>
                        <a:pt x="2" y="2"/>
                        <a:pt x="0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845">
                  <a:extLst>
                    <a:ext uri="{FF2B5EF4-FFF2-40B4-BE49-F238E27FC236}">
                      <a16:creationId xmlns:a16="http://schemas.microsoft.com/office/drawing/2014/main" id="{01BBCD10-97A8-411A-AA3F-4DB6611688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29" y="1667"/>
                  <a:ext cx="3" cy="6"/>
                </a:xfrm>
                <a:custGeom>
                  <a:avLst/>
                  <a:gdLst>
                    <a:gd name="T0" fmla="*/ 4 w 5"/>
                    <a:gd name="T1" fmla="*/ 1 h 9"/>
                    <a:gd name="T2" fmla="*/ 3 w 5"/>
                    <a:gd name="T3" fmla="*/ 8 h 9"/>
                    <a:gd name="T4" fmla="*/ 4 w 5"/>
                    <a:gd name="T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9">
                      <a:moveTo>
                        <a:pt x="4" y="1"/>
                      </a:moveTo>
                      <a:cubicBezTo>
                        <a:pt x="1" y="2"/>
                        <a:pt x="0" y="7"/>
                        <a:pt x="3" y="8"/>
                      </a:cubicBezTo>
                      <a:cubicBezTo>
                        <a:pt x="5" y="9"/>
                        <a:pt x="5" y="0"/>
                        <a:pt x="4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846">
                  <a:extLst>
                    <a:ext uri="{FF2B5EF4-FFF2-40B4-BE49-F238E27FC236}">
                      <a16:creationId xmlns:a16="http://schemas.microsoft.com/office/drawing/2014/main" id="{59B8B7FF-C449-4B03-9CF2-E8493BA1A8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6" y="1487"/>
                  <a:ext cx="56" cy="74"/>
                </a:xfrm>
                <a:custGeom>
                  <a:avLst/>
                  <a:gdLst>
                    <a:gd name="T0" fmla="*/ 75 w 90"/>
                    <a:gd name="T1" fmla="*/ 30 h 119"/>
                    <a:gd name="T2" fmla="*/ 77 w 90"/>
                    <a:gd name="T3" fmla="*/ 7 h 119"/>
                    <a:gd name="T4" fmla="*/ 49 w 90"/>
                    <a:gd name="T5" fmla="*/ 12 h 119"/>
                    <a:gd name="T6" fmla="*/ 31 w 90"/>
                    <a:gd name="T7" fmla="*/ 21 h 119"/>
                    <a:gd name="T8" fmla="*/ 19 w 90"/>
                    <a:gd name="T9" fmla="*/ 71 h 119"/>
                    <a:gd name="T10" fmla="*/ 25 w 90"/>
                    <a:gd name="T11" fmla="*/ 67 h 119"/>
                    <a:gd name="T12" fmla="*/ 25 w 90"/>
                    <a:gd name="T13" fmla="*/ 84 h 119"/>
                    <a:gd name="T14" fmla="*/ 18 w 90"/>
                    <a:gd name="T15" fmla="*/ 97 h 119"/>
                    <a:gd name="T16" fmla="*/ 20 w 90"/>
                    <a:gd name="T17" fmla="*/ 107 h 119"/>
                    <a:gd name="T18" fmla="*/ 23 w 90"/>
                    <a:gd name="T19" fmla="*/ 117 h 119"/>
                    <a:gd name="T20" fmla="*/ 27 w 90"/>
                    <a:gd name="T21" fmla="*/ 119 h 119"/>
                    <a:gd name="T22" fmla="*/ 49 w 90"/>
                    <a:gd name="T23" fmla="*/ 37 h 119"/>
                    <a:gd name="T24" fmla="*/ 75 w 90"/>
                    <a:gd name="T25" fmla="*/ 3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0" h="119">
                      <a:moveTo>
                        <a:pt x="75" y="30"/>
                      </a:moveTo>
                      <a:cubicBezTo>
                        <a:pt x="90" y="21"/>
                        <a:pt x="86" y="15"/>
                        <a:pt x="77" y="7"/>
                      </a:cubicBezTo>
                      <a:cubicBezTo>
                        <a:pt x="69" y="0"/>
                        <a:pt x="54" y="9"/>
                        <a:pt x="49" y="12"/>
                      </a:cubicBezTo>
                      <a:cubicBezTo>
                        <a:pt x="45" y="15"/>
                        <a:pt x="31" y="21"/>
                        <a:pt x="31" y="21"/>
                      </a:cubicBezTo>
                      <a:cubicBezTo>
                        <a:pt x="0" y="19"/>
                        <a:pt x="19" y="71"/>
                        <a:pt x="19" y="71"/>
                      </a:cubicBezTo>
                      <a:cubicBezTo>
                        <a:pt x="21" y="69"/>
                        <a:pt x="24" y="68"/>
                        <a:pt x="25" y="67"/>
                      </a:cubicBezTo>
                      <a:cubicBezTo>
                        <a:pt x="36" y="69"/>
                        <a:pt x="24" y="79"/>
                        <a:pt x="25" y="84"/>
                      </a:cubicBezTo>
                      <a:cubicBezTo>
                        <a:pt x="16" y="85"/>
                        <a:pt x="18" y="97"/>
                        <a:pt x="18" y="97"/>
                      </a:cubicBezTo>
                      <a:cubicBezTo>
                        <a:pt x="20" y="107"/>
                        <a:pt x="20" y="107"/>
                        <a:pt x="20" y="107"/>
                      </a:cubicBezTo>
                      <a:cubicBezTo>
                        <a:pt x="25" y="111"/>
                        <a:pt x="15" y="116"/>
                        <a:pt x="23" y="117"/>
                      </a:cubicBezTo>
                      <a:cubicBezTo>
                        <a:pt x="24" y="116"/>
                        <a:pt x="26" y="117"/>
                        <a:pt x="27" y="119"/>
                      </a:cubicBezTo>
                      <a:cubicBezTo>
                        <a:pt x="27" y="115"/>
                        <a:pt x="42" y="49"/>
                        <a:pt x="49" y="37"/>
                      </a:cubicBezTo>
                      <a:cubicBezTo>
                        <a:pt x="57" y="26"/>
                        <a:pt x="75" y="30"/>
                        <a:pt x="75" y="3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847">
                  <a:extLst>
                    <a:ext uri="{FF2B5EF4-FFF2-40B4-BE49-F238E27FC236}">
                      <a16:creationId xmlns:a16="http://schemas.microsoft.com/office/drawing/2014/main" id="{F2312162-1AF1-4FAC-A1EB-877E171843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8" y="1561"/>
                  <a:ext cx="35" cy="39"/>
                </a:xfrm>
                <a:custGeom>
                  <a:avLst/>
                  <a:gdLst>
                    <a:gd name="T0" fmla="*/ 41 w 56"/>
                    <a:gd name="T1" fmla="*/ 54 h 63"/>
                    <a:gd name="T2" fmla="*/ 51 w 56"/>
                    <a:gd name="T3" fmla="*/ 23 h 63"/>
                    <a:gd name="T4" fmla="*/ 23 w 56"/>
                    <a:gd name="T5" fmla="*/ 17 h 63"/>
                    <a:gd name="T6" fmla="*/ 15 w 56"/>
                    <a:gd name="T7" fmla="*/ 0 h 63"/>
                    <a:gd name="T8" fmla="*/ 0 w 56"/>
                    <a:gd name="T9" fmla="*/ 22 h 63"/>
                    <a:gd name="T10" fmla="*/ 7 w 56"/>
                    <a:gd name="T11" fmla="*/ 32 h 63"/>
                    <a:gd name="T12" fmla="*/ 29 w 56"/>
                    <a:gd name="T13" fmla="*/ 30 h 63"/>
                    <a:gd name="T14" fmla="*/ 32 w 56"/>
                    <a:gd name="T15" fmla="*/ 35 h 63"/>
                    <a:gd name="T16" fmla="*/ 29 w 56"/>
                    <a:gd name="T17" fmla="*/ 39 h 63"/>
                    <a:gd name="T18" fmla="*/ 21 w 56"/>
                    <a:gd name="T19" fmla="*/ 42 h 63"/>
                    <a:gd name="T20" fmla="*/ 41 w 56"/>
                    <a:gd name="T21" fmla="*/ 5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" h="63">
                      <a:moveTo>
                        <a:pt x="41" y="54"/>
                      </a:moveTo>
                      <a:cubicBezTo>
                        <a:pt x="56" y="40"/>
                        <a:pt x="51" y="23"/>
                        <a:pt x="51" y="23"/>
                      </a:cubicBezTo>
                      <a:cubicBezTo>
                        <a:pt x="50" y="3"/>
                        <a:pt x="23" y="17"/>
                        <a:pt x="23" y="17"/>
                      </a:cubicBezTo>
                      <a:cubicBezTo>
                        <a:pt x="10" y="19"/>
                        <a:pt x="15" y="0"/>
                        <a:pt x="15" y="0"/>
                      </a:cubicBezTo>
                      <a:cubicBezTo>
                        <a:pt x="12" y="7"/>
                        <a:pt x="8" y="16"/>
                        <a:pt x="0" y="22"/>
                      </a:cubicBezTo>
                      <a:cubicBezTo>
                        <a:pt x="2" y="27"/>
                        <a:pt x="11" y="25"/>
                        <a:pt x="7" y="32"/>
                      </a:cubicBezTo>
                      <a:cubicBezTo>
                        <a:pt x="14" y="41"/>
                        <a:pt x="23" y="30"/>
                        <a:pt x="29" y="30"/>
                      </a:cubicBezTo>
                      <a:cubicBezTo>
                        <a:pt x="46" y="17"/>
                        <a:pt x="32" y="35"/>
                        <a:pt x="32" y="35"/>
                      </a:cubicBezTo>
                      <a:cubicBezTo>
                        <a:pt x="39" y="44"/>
                        <a:pt x="27" y="53"/>
                        <a:pt x="29" y="39"/>
                      </a:cubicBezTo>
                      <a:cubicBezTo>
                        <a:pt x="27" y="41"/>
                        <a:pt x="24" y="41"/>
                        <a:pt x="21" y="42"/>
                      </a:cubicBezTo>
                      <a:cubicBezTo>
                        <a:pt x="28" y="63"/>
                        <a:pt x="41" y="54"/>
                        <a:pt x="41" y="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848">
                  <a:extLst>
                    <a:ext uri="{FF2B5EF4-FFF2-40B4-BE49-F238E27FC236}">
                      <a16:creationId xmlns:a16="http://schemas.microsoft.com/office/drawing/2014/main" id="{3A472531-88DE-438B-B2F4-F0742CB039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25" y="1641"/>
                  <a:ext cx="194" cy="125"/>
                </a:xfrm>
                <a:custGeom>
                  <a:avLst/>
                  <a:gdLst>
                    <a:gd name="T0" fmla="*/ 298 w 312"/>
                    <a:gd name="T1" fmla="*/ 130 h 201"/>
                    <a:gd name="T2" fmla="*/ 254 w 312"/>
                    <a:gd name="T3" fmla="*/ 19 h 201"/>
                    <a:gd name="T4" fmla="*/ 235 w 312"/>
                    <a:gd name="T5" fmla="*/ 27 h 201"/>
                    <a:gd name="T6" fmla="*/ 245 w 312"/>
                    <a:gd name="T7" fmla="*/ 56 h 201"/>
                    <a:gd name="T8" fmla="*/ 277 w 312"/>
                    <a:gd name="T9" fmla="*/ 148 h 201"/>
                    <a:gd name="T10" fmla="*/ 258 w 312"/>
                    <a:gd name="T11" fmla="*/ 151 h 201"/>
                    <a:gd name="T12" fmla="*/ 258 w 312"/>
                    <a:gd name="T13" fmla="*/ 143 h 201"/>
                    <a:gd name="T14" fmla="*/ 242 w 312"/>
                    <a:gd name="T15" fmla="*/ 131 h 201"/>
                    <a:gd name="T16" fmla="*/ 231 w 312"/>
                    <a:gd name="T17" fmla="*/ 140 h 201"/>
                    <a:gd name="T18" fmla="*/ 217 w 312"/>
                    <a:gd name="T19" fmla="*/ 128 h 201"/>
                    <a:gd name="T20" fmla="*/ 232 w 312"/>
                    <a:gd name="T21" fmla="*/ 107 h 201"/>
                    <a:gd name="T22" fmla="*/ 235 w 312"/>
                    <a:gd name="T23" fmla="*/ 68 h 201"/>
                    <a:gd name="T24" fmla="*/ 208 w 312"/>
                    <a:gd name="T25" fmla="*/ 56 h 201"/>
                    <a:gd name="T26" fmla="*/ 192 w 312"/>
                    <a:gd name="T27" fmla="*/ 48 h 201"/>
                    <a:gd name="T28" fmla="*/ 165 w 312"/>
                    <a:gd name="T29" fmla="*/ 46 h 201"/>
                    <a:gd name="T30" fmla="*/ 135 w 312"/>
                    <a:gd name="T31" fmla="*/ 46 h 201"/>
                    <a:gd name="T32" fmla="*/ 114 w 312"/>
                    <a:gd name="T33" fmla="*/ 22 h 201"/>
                    <a:gd name="T34" fmla="*/ 86 w 312"/>
                    <a:gd name="T35" fmla="*/ 30 h 201"/>
                    <a:gd name="T36" fmla="*/ 63 w 312"/>
                    <a:gd name="T37" fmla="*/ 61 h 201"/>
                    <a:gd name="T38" fmla="*/ 43 w 312"/>
                    <a:gd name="T39" fmla="*/ 65 h 201"/>
                    <a:gd name="T40" fmla="*/ 34 w 312"/>
                    <a:gd name="T41" fmla="*/ 48 h 201"/>
                    <a:gd name="T42" fmla="*/ 10 w 312"/>
                    <a:gd name="T43" fmla="*/ 33 h 201"/>
                    <a:gd name="T44" fmla="*/ 8 w 312"/>
                    <a:gd name="T45" fmla="*/ 39 h 201"/>
                    <a:gd name="T46" fmla="*/ 2 w 312"/>
                    <a:gd name="T47" fmla="*/ 47 h 201"/>
                    <a:gd name="T48" fmla="*/ 2 w 312"/>
                    <a:gd name="T49" fmla="*/ 58 h 201"/>
                    <a:gd name="T50" fmla="*/ 10 w 312"/>
                    <a:gd name="T51" fmla="*/ 71 h 201"/>
                    <a:gd name="T52" fmla="*/ 15 w 312"/>
                    <a:gd name="T53" fmla="*/ 89 h 201"/>
                    <a:gd name="T54" fmla="*/ 27 w 312"/>
                    <a:gd name="T55" fmla="*/ 99 h 201"/>
                    <a:gd name="T56" fmla="*/ 29 w 312"/>
                    <a:gd name="T57" fmla="*/ 95 h 201"/>
                    <a:gd name="T58" fmla="*/ 36 w 312"/>
                    <a:gd name="T59" fmla="*/ 96 h 201"/>
                    <a:gd name="T60" fmla="*/ 34 w 312"/>
                    <a:gd name="T61" fmla="*/ 102 h 201"/>
                    <a:gd name="T62" fmla="*/ 35 w 312"/>
                    <a:gd name="T63" fmla="*/ 107 h 201"/>
                    <a:gd name="T64" fmla="*/ 33 w 312"/>
                    <a:gd name="T65" fmla="*/ 111 h 201"/>
                    <a:gd name="T66" fmla="*/ 32 w 312"/>
                    <a:gd name="T67" fmla="*/ 121 h 201"/>
                    <a:gd name="T68" fmla="*/ 34 w 312"/>
                    <a:gd name="T69" fmla="*/ 123 h 201"/>
                    <a:gd name="T70" fmla="*/ 38 w 312"/>
                    <a:gd name="T71" fmla="*/ 120 h 201"/>
                    <a:gd name="T72" fmla="*/ 41 w 312"/>
                    <a:gd name="T73" fmla="*/ 124 h 201"/>
                    <a:gd name="T74" fmla="*/ 48 w 312"/>
                    <a:gd name="T75" fmla="*/ 127 h 201"/>
                    <a:gd name="T76" fmla="*/ 159 w 312"/>
                    <a:gd name="T77" fmla="*/ 164 h 201"/>
                    <a:gd name="T78" fmla="*/ 158 w 312"/>
                    <a:gd name="T79" fmla="*/ 166 h 201"/>
                    <a:gd name="T80" fmla="*/ 169 w 312"/>
                    <a:gd name="T81" fmla="*/ 167 h 201"/>
                    <a:gd name="T82" fmla="*/ 295 w 312"/>
                    <a:gd name="T83" fmla="*/ 201 h 201"/>
                    <a:gd name="T84" fmla="*/ 288 w 312"/>
                    <a:gd name="T85" fmla="*/ 177 h 201"/>
                    <a:gd name="T86" fmla="*/ 298 w 312"/>
                    <a:gd name="T87" fmla="*/ 13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12" h="201">
                      <a:moveTo>
                        <a:pt x="298" y="130"/>
                      </a:moveTo>
                      <a:cubicBezTo>
                        <a:pt x="254" y="19"/>
                        <a:pt x="254" y="19"/>
                        <a:pt x="254" y="19"/>
                      </a:cubicBezTo>
                      <a:cubicBezTo>
                        <a:pt x="233" y="0"/>
                        <a:pt x="235" y="27"/>
                        <a:pt x="235" y="27"/>
                      </a:cubicBezTo>
                      <a:cubicBezTo>
                        <a:pt x="245" y="56"/>
                        <a:pt x="245" y="56"/>
                        <a:pt x="245" y="56"/>
                      </a:cubicBezTo>
                      <a:cubicBezTo>
                        <a:pt x="277" y="148"/>
                        <a:pt x="277" y="148"/>
                        <a:pt x="277" y="148"/>
                      </a:cubicBezTo>
                      <a:cubicBezTo>
                        <a:pt x="268" y="175"/>
                        <a:pt x="258" y="151"/>
                        <a:pt x="258" y="151"/>
                      </a:cubicBezTo>
                      <a:cubicBezTo>
                        <a:pt x="258" y="143"/>
                        <a:pt x="258" y="143"/>
                        <a:pt x="258" y="143"/>
                      </a:cubicBezTo>
                      <a:cubicBezTo>
                        <a:pt x="262" y="125"/>
                        <a:pt x="247" y="130"/>
                        <a:pt x="242" y="131"/>
                      </a:cubicBezTo>
                      <a:cubicBezTo>
                        <a:pt x="238" y="132"/>
                        <a:pt x="231" y="140"/>
                        <a:pt x="231" y="140"/>
                      </a:cubicBezTo>
                      <a:cubicBezTo>
                        <a:pt x="210" y="157"/>
                        <a:pt x="217" y="128"/>
                        <a:pt x="217" y="128"/>
                      </a:cubicBezTo>
                      <a:cubicBezTo>
                        <a:pt x="232" y="107"/>
                        <a:pt x="232" y="107"/>
                        <a:pt x="232" y="107"/>
                      </a:cubicBezTo>
                      <a:cubicBezTo>
                        <a:pt x="247" y="87"/>
                        <a:pt x="235" y="68"/>
                        <a:pt x="235" y="68"/>
                      </a:cubicBezTo>
                      <a:cubicBezTo>
                        <a:pt x="226" y="49"/>
                        <a:pt x="218" y="50"/>
                        <a:pt x="208" y="56"/>
                      </a:cubicBezTo>
                      <a:cubicBezTo>
                        <a:pt x="199" y="63"/>
                        <a:pt x="197" y="55"/>
                        <a:pt x="192" y="48"/>
                      </a:cubicBezTo>
                      <a:cubicBezTo>
                        <a:pt x="188" y="40"/>
                        <a:pt x="184" y="35"/>
                        <a:pt x="165" y="46"/>
                      </a:cubicBezTo>
                      <a:cubicBezTo>
                        <a:pt x="146" y="56"/>
                        <a:pt x="141" y="49"/>
                        <a:pt x="135" y="46"/>
                      </a:cubicBezTo>
                      <a:cubicBezTo>
                        <a:pt x="129" y="43"/>
                        <a:pt x="114" y="22"/>
                        <a:pt x="114" y="22"/>
                      </a:cubicBezTo>
                      <a:cubicBezTo>
                        <a:pt x="101" y="5"/>
                        <a:pt x="86" y="30"/>
                        <a:pt x="86" y="30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50" y="85"/>
                        <a:pt x="43" y="65"/>
                        <a:pt x="43" y="65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27" y="29"/>
                        <a:pt x="10" y="33"/>
                        <a:pt x="10" y="33"/>
                      </a:cubicBezTo>
                      <a:cubicBezTo>
                        <a:pt x="9" y="35"/>
                        <a:pt x="8" y="37"/>
                        <a:pt x="8" y="39"/>
                      </a:cubicBezTo>
                      <a:cubicBezTo>
                        <a:pt x="7" y="42"/>
                        <a:pt x="7" y="47"/>
                        <a:pt x="2" y="47"/>
                      </a:cubicBezTo>
                      <a:cubicBezTo>
                        <a:pt x="1" y="52"/>
                        <a:pt x="2" y="54"/>
                        <a:pt x="2" y="58"/>
                      </a:cubicBezTo>
                      <a:cubicBezTo>
                        <a:pt x="0" y="64"/>
                        <a:pt x="6" y="68"/>
                        <a:pt x="10" y="71"/>
                      </a:cubicBezTo>
                      <a:cubicBezTo>
                        <a:pt x="14" y="74"/>
                        <a:pt x="14" y="79"/>
                        <a:pt x="15" y="89"/>
                      </a:cubicBezTo>
                      <a:cubicBezTo>
                        <a:pt x="17" y="94"/>
                        <a:pt x="25" y="99"/>
                        <a:pt x="27" y="99"/>
                      </a:cubicBezTo>
                      <a:cubicBezTo>
                        <a:pt x="27" y="98"/>
                        <a:pt x="27" y="97"/>
                        <a:pt x="29" y="95"/>
                      </a:cubicBezTo>
                      <a:cubicBezTo>
                        <a:pt x="29" y="96"/>
                        <a:pt x="34" y="95"/>
                        <a:pt x="36" y="96"/>
                      </a:cubicBezTo>
                      <a:cubicBezTo>
                        <a:pt x="36" y="99"/>
                        <a:pt x="34" y="99"/>
                        <a:pt x="34" y="102"/>
                      </a:cubicBezTo>
                      <a:cubicBezTo>
                        <a:pt x="34" y="103"/>
                        <a:pt x="33" y="106"/>
                        <a:pt x="35" y="107"/>
                      </a:cubicBezTo>
                      <a:cubicBezTo>
                        <a:pt x="42" y="111"/>
                        <a:pt x="41" y="112"/>
                        <a:pt x="33" y="111"/>
                      </a:cubicBezTo>
                      <a:cubicBezTo>
                        <a:pt x="32" y="114"/>
                        <a:pt x="33" y="116"/>
                        <a:pt x="32" y="121"/>
                      </a:cubicBezTo>
                      <a:cubicBezTo>
                        <a:pt x="33" y="122"/>
                        <a:pt x="33" y="123"/>
                        <a:pt x="34" y="123"/>
                      </a:cubicBezTo>
                      <a:cubicBezTo>
                        <a:pt x="35" y="121"/>
                        <a:pt x="35" y="121"/>
                        <a:pt x="38" y="120"/>
                      </a:cubicBezTo>
                      <a:cubicBezTo>
                        <a:pt x="39" y="121"/>
                        <a:pt x="40" y="123"/>
                        <a:pt x="41" y="124"/>
                      </a:cubicBezTo>
                      <a:cubicBezTo>
                        <a:pt x="48" y="127"/>
                        <a:pt x="48" y="127"/>
                        <a:pt x="48" y="127"/>
                      </a:cubicBezTo>
                      <a:cubicBezTo>
                        <a:pt x="87" y="141"/>
                        <a:pt x="124" y="153"/>
                        <a:pt x="159" y="164"/>
                      </a:cubicBezTo>
                      <a:cubicBezTo>
                        <a:pt x="159" y="165"/>
                        <a:pt x="159" y="165"/>
                        <a:pt x="158" y="166"/>
                      </a:cubicBezTo>
                      <a:cubicBezTo>
                        <a:pt x="169" y="167"/>
                        <a:pt x="169" y="167"/>
                        <a:pt x="169" y="167"/>
                      </a:cubicBezTo>
                      <a:cubicBezTo>
                        <a:pt x="211" y="180"/>
                        <a:pt x="253" y="191"/>
                        <a:pt x="295" y="201"/>
                      </a:cubicBezTo>
                      <a:cubicBezTo>
                        <a:pt x="288" y="177"/>
                        <a:pt x="288" y="177"/>
                        <a:pt x="288" y="177"/>
                      </a:cubicBezTo>
                      <a:cubicBezTo>
                        <a:pt x="312" y="166"/>
                        <a:pt x="298" y="130"/>
                        <a:pt x="298" y="13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849">
                  <a:extLst>
                    <a:ext uri="{FF2B5EF4-FFF2-40B4-BE49-F238E27FC236}">
                      <a16:creationId xmlns:a16="http://schemas.microsoft.com/office/drawing/2014/main" id="{5899C0F2-86D6-488F-BC7B-B79A3D08F90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244" y="1098"/>
                  <a:ext cx="1239" cy="888"/>
                </a:xfrm>
                <a:custGeom>
                  <a:avLst/>
                  <a:gdLst>
                    <a:gd name="T0" fmla="*/ 1539 w 1991"/>
                    <a:gd name="T1" fmla="*/ 1253 h 1427"/>
                    <a:gd name="T2" fmla="*/ 1664 w 1991"/>
                    <a:gd name="T3" fmla="*/ 1213 h 1427"/>
                    <a:gd name="T4" fmla="*/ 1681 w 1991"/>
                    <a:gd name="T5" fmla="*/ 1170 h 1427"/>
                    <a:gd name="T6" fmla="*/ 1703 w 1991"/>
                    <a:gd name="T7" fmla="*/ 1069 h 1427"/>
                    <a:gd name="T8" fmla="*/ 1729 w 1991"/>
                    <a:gd name="T9" fmla="*/ 1065 h 1427"/>
                    <a:gd name="T10" fmla="*/ 1806 w 1991"/>
                    <a:gd name="T11" fmla="*/ 1157 h 1427"/>
                    <a:gd name="T12" fmla="*/ 1831 w 1991"/>
                    <a:gd name="T13" fmla="*/ 1134 h 1427"/>
                    <a:gd name="T14" fmla="*/ 1878 w 1991"/>
                    <a:gd name="T15" fmla="*/ 1093 h 1427"/>
                    <a:gd name="T16" fmla="*/ 1916 w 1991"/>
                    <a:gd name="T17" fmla="*/ 1097 h 1427"/>
                    <a:gd name="T18" fmla="*/ 1848 w 1991"/>
                    <a:gd name="T19" fmla="*/ 1168 h 1427"/>
                    <a:gd name="T20" fmla="*/ 1871 w 1991"/>
                    <a:gd name="T21" fmla="*/ 1213 h 1427"/>
                    <a:gd name="T22" fmla="*/ 1962 w 1991"/>
                    <a:gd name="T23" fmla="*/ 1056 h 1427"/>
                    <a:gd name="T24" fmla="*/ 1915 w 1991"/>
                    <a:gd name="T25" fmla="*/ 1072 h 1427"/>
                    <a:gd name="T26" fmla="*/ 1851 w 1991"/>
                    <a:gd name="T27" fmla="*/ 1053 h 1427"/>
                    <a:gd name="T28" fmla="*/ 1826 w 1991"/>
                    <a:gd name="T29" fmla="*/ 1040 h 1427"/>
                    <a:gd name="T30" fmla="*/ 1803 w 1991"/>
                    <a:gd name="T31" fmla="*/ 1015 h 1427"/>
                    <a:gd name="T32" fmla="*/ 1813 w 1991"/>
                    <a:gd name="T33" fmla="*/ 986 h 1427"/>
                    <a:gd name="T34" fmla="*/ 1823 w 1991"/>
                    <a:gd name="T35" fmla="*/ 936 h 1427"/>
                    <a:gd name="T36" fmla="*/ 1763 w 1991"/>
                    <a:gd name="T37" fmla="*/ 947 h 1427"/>
                    <a:gd name="T38" fmla="*/ 1652 w 1991"/>
                    <a:gd name="T39" fmla="*/ 1108 h 1427"/>
                    <a:gd name="T40" fmla="*/ 1717 w 1991"/>
                    <a:gd name="T41" fmla="*/ 943 h 1427"/>
                    <a:gd name="T42" fmla="*/ 1327 w 1991"/>
                    <a:gd name="T43" fmla="*/ 984 h 1427"/>
                    <a:gd name="T44" fmla="*/ 922 w 1991"/>
                    <a:gd name="T45" fmla="*/ 806 h 1427"/>
                    <a:gd name="T46" fmla="*/ 712 w 1991"/>
                    <a:gd name="T47" fmla="*/ 709 h 1427"/>
                    <a:gd name="T48" fmla="*/ 345 w 1991"/>
                    <a:gd name="T49" fmla="*/ 369 h 1427"/>
                    <a:gd name="T50" fmla="*/ 266 w 1991"/>
                    <a:gd name="T51" fmla="*/ 405 h 1427"/>
                    <a:gd name="T52" fmla="*/ 173 w 1991"/>
                    <a:gd name="T53" fmla="*/ 236 h 1427"/>
                    <a:gd name="T54" fmla="*/ 73 w 1991"/>
                    <a:gd name="T55" fmla="*/ 13 h 1427"/>
                    <a:gd name="T56" fmla="*/ 120 w 1991"/>
                    <a:gd name="T57" fmla="*/ 131 h 1427"/>
                    <a:gd name="T58" fmla="*/ 136 w 1991"/>
                    <a:gd name="T59" fmla="*/ 406 h 1427"/>
                    <a:gd name="T60" fmla="*/ 54 w 1991"/>
                    <a:gd name="T61" fmla="*/ 476 h 1427"/>
                    <a:gd name="T62" fmla="*/ 137 w 1991"/>
                    <a:gd name="T63" fmla="*/ 437 h 1427"/>
                    <a:gd name="T64" fmla="*/ 223 w 1991"/>
                    <a:gd name="T65" fmla="*/ 569 h 1427"/>
                    <a:gd name="T66" fmla="*/ 348 w 1991"/>
                    <a:gd name="T67" fmla="*/ 590 h 1427"/>
                    <a:gd name="T68" fmla="*/ 159 w 1991"/>
                    <a:gd name="T69" fmla="*/ 693 h 1427"/>
                    <a:gd name="T70" fmla="*/ 116 w 1991"/>
                    <a:gd name="T71" fmla="*/ 717 h 1427"/>
                    <a:gd name="T72" fmla="*/ 239 w 1991"/>
                    <a:gd name="T73" fmla="*/ 816 h 1427"/>
                    <a:gd name="T74" fmla="*/ 222 w 1991"/>
                    <a:gd name="T75" fmla="*/ 1037 h 1427"/>
                    <a:gd name="T76" fmla="*/ 791 w 1991"/>
                    <a:gd name="T77" fmla="*/ 1147 h 1427"/>
                    <a:gd name="T78" fmla="*/ 837 w 1991"/>
                    <a:gd name="T79" fmla="*/ 1162 h 1427"/>
                    <a:gd name="T80" fmla="*/ 904 w 1991"/>
                    <a:gd name="T81" fmla="*/ 1181 h 1427"/>
                    <a:gd name="T82" fmla="*/ 970 w 1991"/>
                    <a:gd name="T83" fmla="*/ 1185 h 1427"/>
                    <a:gd name="T84" fmla="*/ 1020 w 1991"/>
                    <a:gd name="T85" fmla="*/ 1185 h 1427"/>
                    <a:gd name="T86" fmla="*/ 1176 w 1991"/>
                    <a:gd name="T87" fmla="*/ 1173 h 1427"/>
                    <a:gd name="T88" fmla="*/ 1249 w 1991"/>
                    <a:gd name="T89" fmla="*/ 1250 h 1427"/>
                    <a:gd name="T90" fmla="*/ 1363 w 1991"/>
                    <a:gd name="T91" fmla="*/ 1318 h 1427"/>
                    <a:gd name="T92" fmla="*/ 1311 w 1991"/>
                    <a:gd name="T93" fmla="*/ 1348 h 1427"/>
                    <a:gd name="T94" fmla="*/ 1299 w 1991"/>
                    <a:gd name="T95" fmla="*/ 1427 h 1427"/>
                    <a:gd name="T96" fmla="*/ 357 w 1991"/>
                    <a:gd name="T97" fmla="*/ 798 h 1427"/>
                    <a:gd name="T98" fmla="*/ 222 w 1991"/>
                    <a:gd name="T99" fmla="*/ 736 h 1427"/>
                    <a:gd name="T100" fmla="*/ 250 w 1991"/>
                    <a:gd name="T101" fmla="*/ 667 h 1427"/>
                    <a:gd name="T102" fmla="*/ 289 w 1991"/>
                    <a:gd name="T103" fmla="*/ 645 h 1427"/>
                    <a:gd name="T104" fmla="*/ 352 w 1991"/>
                    <a:gd name="T105" fmla="*/ 724 h 1427"/>
                    <a:gd name="T106" fmla="*/ 383 w 1991"/>
                    <a:gd name="T107" fmla="*/ 799 h 1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91" h="1427">
                      <a:moveTo>
                        <a:pt x="1482" y="1325"/>
                      </a:moveTo>
                      <a:cubicBezTo>
                        <a:pt x="1498" y="1315"/>
                        <a:pt x="1498" y="1315"/>
                        <a:pt x="1498" y="1315"/>
                      </a:cubicBezTo>
                      <a:cubicBezTo>
                        <a:pt x="1503" y="1303"/>
                        <a:pt x="1503" y="1303"/>
                        <a:pt x="1503" y="1303"/>
                      </a:cubicBezTo>
                      <a:cubicBezTo>
                        <a:pt x="1512" y="1292"/>
                        <a:pt x="1512" y="1292"/>
                        <a:pt x="1512" y="1292"/>
                      </a:cubicBezTo>
                      <a:cubicBezTo>
                        <a:pt x="1539" y="1253"/>
                        <a:pt x="1539" y="1253"/>
                        <a:pt x="1539" y="1253"/>
                      </a:cubicBezTo>
                      <a:cubicBezTo>
                        <a:pt x="1539" y="1253"/>
                        <a:pt x="1545" y="1247"/>
                        <a:pt x="1553" y="1245"/>
                      </a:cubicBezTo>
                      <a:cubicBezTo>
                        <a:pt x="1561" y="1243"/>
                        <a:pt x="1592" y="1235"/>
                        <a:pt x="1592" y="1235"/>
                      </a:cubicBezTo>
                      <a:cubicBezTo>
                        <a:pt x="1598" y="1234"/>
                        <a:pt x="1598" y="1234"/>
                        <a:pt x="1598" y="1234"/>
                      </a:cubicBezTo>
                      <a:cubicBezTo>
                        <a:pt x="1598" y="1233"/>
                        <a:pt x="1598" y="1233"/>
                        <a:pt x="1598" y="1233"/>
                      </a:cubicBezTo>
                      <a:cubicBezTo>
                        <a:pt x="1621" y="1227"/>
                        <a:pt x="1646" y="1219"/>
                        <a:pt x="1664" y="1213"/>
                      </a:cubicBezTo>
                      <a:cubicBezTo>
                        <a:pt x="1665" y="1210"/>
                        <a:pt x="1666" y="1207"/>
                        <a:pt x="1665" y="1203"/>
                      </a:cubicBezTo>
                      <a:cubicBezTo>
                        <a:pt x="1667" y="1198"/>
                        <a:pt x="1671" y="1199"/>
                        <a:pt x="1672" y="1199"/>
                      </a:cubicBezTo>
                      <a:cubicBezTo>
                        <a:pt x="1679" y="1200"/>
                        <a:pt x="1678" y="1198"/>
                        <a:pt x="1677" y="1193"/>
                      </a:cubicBezTo>
                      <a:cubicBezTo>
                        <a:pt x="1678" y="1180"/>
                        <a:pt x="1678" y="1180"/>
                        <a:pt x="1678" y="1180"/>
                      </a:cubicBezTo>
                      <a:cubicBezTo>
                        <a:pt x="1681" y="1170"/>
                        <a:pt x="1681" y="1170"/>
                        <a:pt x="1681" y="1170"/>
                      </a:cubicBezTo>
                      <a:cubicBezTo>
                        <a:pt x="1688" y="1161"/>
                        <a:pt x="1688" y="1161"/>
                        <a:pt x="1688" y="1161"/>
                      </a:cubicBezTo>
                      <a:cubicBezTo>
                        <a:pt x="1685" y="1149"/>
                        <a:pt x="1682" y="1138"/>
                        <a:pt x="1684" y="1131"/>
                      </a:cubicBezTo>
                      <a:cubicBezTo>
                        <a:pt x="1683" y="1124"/>
                        <a:pt x="1681" y="1121"/>
                        <a:pt x="1680" y="1118"/>
                      </a:cubicBezTo>
                      <a:cubicBezTo>
                        <a:pt x="1684" y="1104"/>
                        <a:pt x="1691" y="1085"/>
                        <a:pt x="1697" y="1069"/>
                      </a:cubicBezTo>
                      <a:cubicBezTo>
                        <a:pt x="1699" y="1069"/>
                        <a:pt x="1702" y="1068"/>
                        <a:pt x="1703" y="1069"/>
                      </a:cubicBezTo>
                      <a:cubicBezTo>
                        <a:pt x="1703" y="1071"/>
                        <a:pt x="1704" y="1074"/>
                        <a:pt x="1706" y="1078"/>
                      </a:cubicBezTo>
                      <a:cubicBezTo>
                        <a:pt x="1712" y="1080"/>
                        <a:pt x="1712" y="1080"/>
                        <a:pt x="1712" y="1080"/>
                      </a:cubicBezTo>
                      <a:cubicBezTo>
                        <a:pt x="1715" y="1076"/>
                        <a:pt x="1719" y="1073"/>
                        <a:pt x="1724" y="1070"/>
                      </a:cubicBezTo>
                      <a:cubicBezTo>
                        <a:pt x="1729" y="1069"/>
                        <a:pt x="1729" y="1069"/>
                        <a:pt x="1729" y="1069"/>
                      </a:cubicBezTo>
                      <a:cubicBezTo>
                        <a:pt x="1729" y="1069"/>
                        <a:pt x="1729" y="1066"/>
                        <a:pt x="1729" y="1065"/>
                      </a:cubicBezTo>
                      <a:cubicBezTo>
                        <a:pt x="1734" y="1065"/>
                        <a:pt x="1742" y="1066"/>
                        <a:pt x="1748" y="1071"/>
                      </a:cubicBezTo>
                      <a:cubicBezTo>
                        <a:pt x="1773" y="1137"/>
                        <a:pt x="1773" y="1137"/>
                        <a:pt x="1773" y="1137"/>
                      </a:cubicBezTo>
                      <a:cubicBezTo>
                        <a:pt x="1776" y="1138"/>
                        <a:pt x="1781" y="1137"/>
                        <a:pt x="1784" y="1137"/>
                      </a:cubicBezTo>
                      <a:cubicBezTo>
                        <a:pt x="1790" y="1144"/>
                        <a:pt x="1792" y="1159"/>
                        <a:pt x="1801" y="1156"/>
                      </a:cubicBezTo>
                      <a:cubicBezTo>
                        <a:pt x="1801" y="1156"/>
                        <a:pt x="1803" y="1156"/>
                        <a:pt x="1806" y="1157"/>
                      </a:cubicBezTo>
                      <a:cubicBezTo>
                        <a:pt x="1807" y="1155"/>
                        <a:pt x="1811" y="1155"/>
                        <a:pt x="1814" y="1155"/>
                      </a:cubicBezTo>
                      <a:cubicBezTo>
                        <a:pt x="1817" y="1159"/>
                        <a:pt x="1818" y="1158"/>
                        <a:pt x="1818" y="1155"/>
                      </a:cubicBezTo>
                      <a:cubicBezTo>
                        <a:pt x="1819" y="1153"/>
                        <a:pt x="1819" y="1151"/>
                        <a:pt x="1821" y="1150"/>
                      </a:cubicBezTo>
                      <a:cubicBezTo>
                        <a:pt x="1827" y="1152"/>
                        <a:pt x="1828" y="1148"/>
                        <a:pt x="1832" y="1144"/>
                      </a:cubicBezTo>
                      <a:cubicBezTo>
                        <a:pt x="1832" y="1142"/>
                        <a:pt x="1831" y="1138"/>
                        <a:pt x="1831" y="1134"/>
                      </a:cubicBezTo>
                      <a:cubicBezTo>
                        <a:pt x="1832" y="1135"/>
                        <a:pt x="1833" y="1136"/>
                        <a:pt x="1834" y="1135"/>
                      </a:cubicBezTo>
                      <a:cubicBezTo>
                        <a:pt x="1836" y="1137"/>
                        <a:pt x="1838" y="1137"/>
                        <a:pt x="1841" y="1135"/>
                      </a:cubicBezTo>
                      <a:cubicBezTo>
                        <a:pt x="1848" y="1125"/>
                        <a:pt x="1865" y="1115"/>
                        <a:pt x="1864" y="1104"/>
                      </a:cubicBezTo>
                      <a:cubicBezTo>
                        <a:pt x="1867" y="1104"/>
                        <a:pt x="1872" y="1101"/>
                        <a:pt x="1870" y="1097"/>
                      </a:cubicBezTo>
                      <a:cubicBezTo>
                        <a:pt x="1870" y="1095"/>
                        <a:pt x="1878" y="1086"/>
                        <a:pt x="1878" y="1093"/>
                      </a:cubicBezTo>
                      <a:cubicBezTo>
                        <a:pt x="1877" y="1097"/>
                        <a:pt x="1876" y="1100"/>
                        <a:pt x="1874" y="1103"/>
                      </a:cubicBezTo>
                      <a:cubicBezTo>
                        <a:pt x="1872" y="1106"/>
                        <a:pt x="1870" y="1109"/>
                        <a:pt x="1869" y="1113"/>
                      </a:cubicBezTo>
                      <a:cubicBezTo>
                        <a:pt x="1870" y="1117"/>
                        <a:pt x="1876" y="1114"/>
                        <a:pt x="1878" y="1113"/>
                      </a:cubicBezTo>
                      <a:cubicBezTo>
                        <a:pt x="1881" y="1104"/>
                        <a:pt x="1890" y="1106"/>
                        <a:pt x="1894" y="1104"/>
                      </a:cubicBezTo>
                      <a:cubicBezTo>
                        <a:pt x="1900" y="1102"/>
                        <a:pt x="1908" y="1096"/>
                        <a:pt x="1916" y="1097"/>
                      </a:cubicBezTo>
                      <a:cubicBezTo>
                        <a:pt x="1909" y="1102"/>
                        <a:pt x="1902" y="1107"/>
                        <a:pt x="1900" y="1112"/>
                      </a:cubicBezTo>
                      <a:cubicBezTo>
                        <a:pt x="1893" y="1116"/>
                        <a:pt x="1894" y="1111"/>
                        <a:pt x="1891" y="1108"/>
                      </a:cubicBezTo>
                      <a:cubicBezTo>
                        <a:pt x="1888" y="1111"/>
                        <a:pt x="1884" y="1119"/>
                        <a:pt x="1881" y="1120"/>
                      </a:cubicBezTo>
                      <a:cubicBezTo>
                        <a:pt x="1873" y="1128"/>
                        <a:pt x="1873" y="1128"/>
                        <a:pt x="1873" y="1128"/>
                      </a:cubicBezTo>
                      <a:cubicBezTo>
                        <a:pt x="1864" y="1139"/>
                        <a:pt x="1853" y="1156"/>
                        <a:pt x="1848" y="1168"/>
                      </a:cubicBezTo>
                      <a:cubicBezTo>
                        <a:pt x="1848" y="1170"/>
                        <a:pt x="1856" y="1159"/>
                        <a:pt x="1852" y="1172"/>
                      </a:cubicBezTo>
                      <a:cubicBezTo>
                        <a:pt x="1847" y="1187"/>
                        <a:pt x="1852" y="1194"/>
                        <a:pt x="1856" y="1202"/>
                      </a:cubicBezTo>
                      <a:cubicBezTo>
                        <a:pt x="1855" y="1203"/>
                        <a:pt x="1857" y="1204"/>
                        <a:pt x="1858" y="1205"/>
                      </a:cubicBezTo>
                      <a:cubicBezTo>
                        <a:pt x="1860" y="1201"/>
                        <a:pt x="1863" y="1201"/>
                        <a:pt x="1863" y="1205"/>
                      </a:cubicBezTo>
                      <a:cubicBezTo>
                        <a:pt x="1867" y="1207"/>
                        <a:pt x="1869" y="1210"/>
                        <a:pt x="1871" y="1213"/>
                      </a:cubicBezTo>
                      <a:cubicBezTo>
                        <a:pt x="1904" y="1110"/>
                        <a:pt x="1991" y="1058"/>
                        <a:pt x="1991" y="1058"/>
                      </a:cubicBezTo>
                      <a:cubicBezTo>
                        <a:pt x="1989" y="1059"/>
                        <a:pt x="1987" y="1059"/>
                        <a:pt x="1985" y="1059"/>
                      </a:cubicBezTo>
                      <a:cubicBezTo>
                        <a:pt x="1983" y="1056"/>
                        <a:pt x="1987" y="1054"/>
                        <a:pt x="1985" y="1052"/>
                      </a:cubicBezTo>
                      <a:cubicBezTo>
                        <a:pt x="1981" y="1051"/>
                        <a:pt x="1974" y="1047"/>
                        <a:pt x="1970" y="1045"/>
                      </a:cubicBezTo>
                      <a:cubicBezTo>
                        <a:pt x="1967" y="1047"/>
                        <a:pt x="1965" y="1050"/>
                        <a:pt x="1962" y="1056"/>
                      </a:cubicBezTo>
                      <a:cubicBezTo>
                        <a:pt x="1958" y="1055"/>
                        <a:pt x="1960" y="1047"/>
                        <a:pt x="1955" y="1047"/>
                      </a:cubicBezTo>
                      <a:cubicBezTo>
                        <a:pt x="1952" y="1051"/>
                        <a:pt x="1948" y="1056"/>
                        <a:pt x="1944" y="1060"/>
                      </a:cubicBezTo>
                      <a:cubicBezTo>
                        <a:pt x="1941" y="1064"/>
                        <a:pt x="1936" y="1070"/>
                        <a:pt x="1931" y="1065"/>
                      </a:cubicBezTo>
                      <a:cubicBezTo>
                        <a:pt x="1930" y="1067"/>
                        <a:pt x="1927" y="1067"/>
                        <a:pt x="1924" y="1067"/>
                      </a:cubicBezTo>
                      <a:cubicBezTo>
                        <a:pt x="1920" y="1067"/>
                        <a:pt x="1916" y="1067"/>
                        <a:pt x="1915" y="1072"/>
                      </a:cubicBezTo>
                      <a:cubicBezTo>
                        <a:pt x="1913" y="1072"/>
                        <a:pt x="1910" y="1070"/>
                        <a:pt x="1908" y="1069"/>
                      </a:cubicBezTo>
                      <a:cubicBezTo>
                        <a:pt x="1901" y="1077"/>
                        <a:pt x="1897" y="1073"/>
                        <a:pt x="1888" y="1072"/>
                      </a:cubicBezTo>
                      <a:cubicBezTo>
                        <a:pt x="1877" y="1069"/>
                        <a:pt x="1894" y="1067"/>
                        <a:pt x="1887" y="1063"/>
                      </a:cubicBezTo>
                      <a:cubicBezTo>
                        <a:pt x="1881" y="1064"/>
                        <a:pt x="1876" y="1066"/>
                        <a:pt x="1870" y="1068"/>
                      </a:cubicBezTo>
                      <a:cubicBezTo>
                        <a:pt x="1864" y="1067"/>
                        <a:pt x="1855" y="1060"/>
                        <a:pt x="1851" y="1053"/>
                      </a:cubicBezTo>
                      <a:cubicBezTo>
                        <a:pt x="1847" y="1052"/>
                        <a:pt x="1849" y="1059"/>
                        <a:pt x="1846" y="1059"/>
                      </a:cubicBezTo>
                      <a:cubicBezTo>
                        <a:pt x="1842" y="1055"/>
                        <a:pt x="1840" y="1050"/>
                        <a:pt x="1839" y="1045"/>
                      </a:cubicBezTo>
                      <a:cubicBezTo>
                        <a:pt x="1836" y="1044"/>
                        <a:pt x="1836" y="1042"/>
                        <a:pt x="1836" y="1040"/>
                      </a:cubicBezTo>
                      <a:cubicBezTo>
                        <a:pt x="1836" y="1038"/>
                        <a:pt x="1836" y="1036"/>
                        <a:pt x="1834" y="1036"/>
                      </a:cubicBezTo>
                      <a:cubicBezTo>
                        <a:pt x="1830" y="1034"/>
                        <a:pt x="1830" y="1043"/>
                        <a:pt x="1826" y="1040"/>
                      </a:cubicBezTo>
                      <a:cubicBezTo>
                        <a:pt x="1830" y="1029"/>
                        <a:pt x="1830" y="1021"/>
                        <a:pt x="1829" y="1010"/>
                      </a:cubicBezTo>
                      <a:cubicBezTo>
                        <a:pt x="1829" y="1006"/>
                        <a:pt x="1831" y="1000"/>
                        <a:pt x="1831" y="996"/>
                      </a:cubicBezTo>
                      <a:cubicBezTo>
                        <a:pt x="1829" y="995"/>
                        <a:pt x="1825" y="995"/>
                        <a:pt x="1824" y="997"/>
                      </a:cubicBezTo>
                      <a:cubicBezTo>
                        <a:pt x="1823" y="996"/>
                        <a:pt x="1821" y="997"/>
                        <a:pt x="1821" y="996"/>
                      </a:cubicBezTo>
                      <a:cubicBezTo>
                        <a:pt x="1811" y="998"/>
                        <a:pt x="1808" y="1008"/>
                        <a:pt x="1803" y="1015"/>
                      </a:cubicBezTo>
                      <a:cubicBezTo>
                        <a:pt x="1802" y="1015"/>
                        <a:pt x="1801" y="1015"/>
                        <a:pt x="1801" y="1014"/>
                      </a:cubicBezTo>
                      <a:cubicBezTo>
                        <a:pt x="1799" y="1007"/>
                        <a:pt x="1793" y="1002"/>
                        <a:pt x="1790" y="1004"/>
                      </a:cubicBezTo>
                      <a:cubicBezTo>
                        <a:pt x="1784" y="1006"/>
                        <a:pt x="1778" y="1007"/>
                        <a:pt x="1773" y="1006"/>
                      </a:cubicBezTo>
                      <a:cubicBezTo>
                        <a:pt x="1775" y="1002"/>
                        <a:pt x="1783" y="1000"/>
                        <a:pt x="1782" y="994"/>
                      </a:cubicBezTo>
                      <a:cubicBezTo>
                        <a:pt x="1794" y="986"/>
                        <a:pt x="1805" y="999"/>
                        <a:pt x="1813" y="986"/>
                      </a:cubicBezTo>
                      <a:cubicBezTo>
                        <a:pt x="1819" y="979"/>
                        <a:pt x="1819" y="979"/>
                        <a:pt x="1819" y="979"/>
                      </a:cubicBezTo>
                      <a:cubicBezTo>
                        <a:pt x="1822" y="971"/>
                        <a:pt x="1822" y="964"/>
                        <a:pt x="1830" y="960"/>
                      </a:cubicBezTo>
                      <a:cubicBezTo>
                        <a:pt x="1829" y="957"/>
                        <a:pt x="1830" y="954"/>
                        <a:pt x="1830" y="950"/>
                      </a:cubicBezTo>
                      <a:cubicBezTo>
                        <a:pt x="1824" y="947"/>
                        <a:pt x="1823" y="945"/>
                        <a:pt x="1824" y="943"/>
                      </a:cubicBezTo>
                      <a:cubicBezTo>
                        <a:pt x="1829" y="943"/>
                        <a:pt x="1827" y="939"/>
                        <a:pt x="1823" y="936"/>
                      </a:cubicBezTo>
                      <a:cubicBezTo>
                        <a:pt x="1801" y="923"/>
                        <a:pt x="1782" y="932"/>
                        <a:pt x="1764" y="945"/>
                      </a:cubicBezTo>
                      <a:cubicBezTo>
                        <a:pt x="1764" y="945"/>
                        <a:pt x="1763" y="946"/>
                        <a:pt x="1763" y="947"/>
                      </a:cubicBezTo>
                      <a:cubicBezTo>
                        <a:pt x="1763" y="947"/>
                        <a:pt x="1763" y="947"/>
                        <a:pt x="1763" y="947"/>
                      </a:cubicBezTo>
                      <a:cubicBezTo>
                        <a:pt x="1762" y="947"/>
                        <a:pt x="1763" y="947"/>
                        <a:pt x="1762" y="947"/>
                      </a:cubicBezTo>
                      <a:cubicBezTo>
                        <a:pt x="1763" y="947"/>
                        <a:pt x="1762" y="947"/>
                        <a:pt x="1763" y="947"/>
                      </a:cubicBezTo>
                      <a:cubicBezTo>
                        <a:pt x="1753" y="954"/>
                        <a:pt x="1743" y="963"/>
                        <a:pt x="1734" y="969"/>
                      </a:cubicBezTo>
                      <a:cubicBezTo>
                        <a:pt x="1719" y="983"/>
                        <a:pt x="1706" y="1002"/>
                        <a:pt x="1695" y="1015"/>
                      </a:cubicBezTo>
                      <a:cubicBezTo>
                        <a:pt x="1686" y="1036"/>
                        <a:pt x="1671" y="1057"/>
                        <a:pt x="1671" y="1080"/>
                      </a:cubicBezTo>
                      <a:cubicBezTo>
                        <a:pt x="1665" y="1094"/>
                        <a:pt x="1663" y="1116"/>
                        <a:pt x="1645" y="1123"/>
                      </a:cubicBezTo>
                      <a:cubicBezTo>
                        <a:pt x="1646" y="1118"/>
                        <a:pt x="1649" y="1112"/>
                        <a:pt x="1652" y="1108"/>
                      </a:cubicBezTo>
                      <a:cubicBezTo>
                        <a:pt x="1658" y="1097"/>
                        <a:pt x="1654" y="1082"/>
                        <a:pt x="1664" y="1072"/>
                      </a:cubicBezTo>
                      <a:cubicBezTo>
                        <a:pt x="1672" y="1045"/>
                        <a:pt x="1681" y="1013"/>
                        <a:pt x="1687" y="987"/>
                      </a:cubicBezTo>
                      <a:cubicBezTo>
                        <a:pt x="1697" y="983"/>
                        <a:pt x="1694" y="972"/>
                        <a:pt x="1702" y="966"/>
                      </a:cubicBezTo>
                      <a:cubicBezTo>
                        <a:pt x="1707" y="958"/>
                        <a:pt x="1721" y="959"/>
                        <a:pt x="1717" y="947"/>
                      </a:cubicBezTo>
                      <a:cubicBezTo>
                        <a:pt x="1717" y="946"/>
                        <a:pt x="1717" y="944"/>
                        <a:pt x="1717" y="943"/>
                      </a:cubicBezTo>
                      <a:cubicBezTo>
                        <a:pt x="1717" y="943"/>
                        <a:pt x="1663" y="942"/>
                        <a:pt x="1631" y="953"/>
                      </a:cubicBezTo>
                      <a:cubicBezTo>
                        <a:pt x="1599" y="965"/>
                        <a:pt x="1525" y="968"/>
                        <a:pt x="1487" y="967"/>
                      </a:cubicBezTo>
                      <a:cubicBezTo>
                        <a:pt x="1450" y="966"/>
                        <a:pt x="1387" y="947"/>
                        <a:pt x="1387" y="947"/>
                      </a:cubicBezTo>
                      <a:cubicBezTo>
                        <a:pt x="1370" y="940"/>
                        <a:pt x="1350" y="958"/>
                        <a:pt x="1350" y="958"/>
                      </a:cubicBezTo>
                      <a:cubicBezTo>
                        <a:pt x="1327" y="984"/>
                        <a:pt x="1327" y="984"/>
                        <a:pt x="1327" y="984"/>
                      </a:cubicBezTo>
                      <a:cubicBezTo>
                        <a:pt x="1307" y="1006"/>
                        <a:pt x="1264" y="1000"/>
                        <a:pt x="1264" y="1000"/>
                      </a:cubicBezTo>
                      <a:cubicBezTo>
                        <a:pt x="1212" y="999"/>
                        <a:pt x="1164" y="946"/>
                        <a:pt x="1164" y="946"/>
                      </a:cubicBezTo>
                      <a:cubicBezTo>
                        <a:pt x="1140" y="915"/>
                        <a:pt x="1101" y="874"/>
                        <a:pt x="1101" y="874"/>
                      </a:cubicBezTo>
                      <a:cubicBezTo>
                        <a:pt x="1086" y="852"/>
                        <a:pt x="1086" y="852"/>
                        <a:pt x="1086" y="852"/>
                      </a:cubicBezTo>
                      <a:cubicBezTo>
                        <a:pt x="922" y="806"/>
                        <a:pt x="922" y="806"/>
                        <a:pt x="922" y="806"/>
                      </a:cubicBezTo>
                      <a:cubicBezTo>
                        <a:pt x="911" y="792"/>
                        <a:pt x="881" y="810"/>
                        <a:pt x="881" y="810"/>
                      </a:cubicBezTo>
                      <a:cubicBezTo>
                        <a:pt x="858" y="826"/>
                        <a:pt x="839" y="809"/>
                        <a:pt x="839" y="809"/>
                      </a:cubicBezTo>
                      <a:cubicBezTo>
                        <a:pt x="787" y="784"/>
                        <a:pt x="787" y="784"/>
                        <a:pt x="787" y="784"/>
                      </a:cubicBezTo>
                      <a:cubicBezTo>
                        <a:pt x="763" y="770"/>
                        <a:pt x="763" y="770"/>
                        <a:pt x="763" y="770"/>
                      </a:cubicBezTo>
                      <a:cubicBezTo>
                        <a:pt x="753" y="732"/>
                        <a:pt x="735" y="730"/>
                        <a:pt x="712" y="709"/>
                      </a:cubicBezTo>
                      <a:cubicBezTo>
                        <a:pt x="690" y="687"/>
                        <a:pt x="473" y="586"/>
                        <a:pt x="473" y="586"/>
                      </a:cubicBezTo>
                      <a:cubicBezTo>
                        <a:pt x="416" y="558"/>
                        <a:pt x="415" y="506"/>
                        <a:pt x="414" y="493"/>
                      </a:cubicBezTo>
                      <a:cubicBezTo>
                        <a:pt x="413" y="480"/>
                        <a:pt x="417" y="436"/>
                        <a:pt x="417" y="436"/>
                      </a:cubicBezTo>
                      <a:cubicBezTo>
                        <a:pt x="418" y="418"/>
                        <a:pt x="400" y="422"/>
                        <a:pt x="400" y="422"/>
                      </a:cubicBezTo>
                      <a:cubicBezTo>
                        <a:pt x="356" y="416"/>
                        <a:pt x="347" y="389"/>
                        <a:pt x="345" y="369"/>
                      </a:cubicBezTo>
                      <a:cubicBezTo>
                        <a:pt x="343" y="349"/>
                        <a:pt x="328" y="337"/>
                        <a:pt x="328" y="337"/>
                      </a:cubicBezTo>
                      <a:cubicBezTo>
                        <a:pt x="306" y="314"/>
                        <a:pt x="288" y="342"/>
                        <a:pt x="288" y="342"/>
                      </a:cubicBezTo>
                      <a:cubicBezTo>
                        <a:pt x="285" y="350"/>
                        <a:pt x="272" y="353"/>
                        <a:pt x="272" y="353"/>
                      </a:cubicBezTo>
                      <a:cubicBezTo>
                        <a:pt x="255" y="352"/>
                        <a:pt x="251" y="371"/>
                        <a:pt x="251" y="371"/>
                      </a:cubicBezTo>
                      <a:cubicBezTo>
                        <a:pt x="247" y="395"/>
                        <a:pt x="266" y="405"/>
                        <a:pt x="266" y="405"/>
                      </a:cubicBezTo>
                      <a:cubicBezTo>
                        <a:pt x="276" y="422"/>
                        <a:pt x="260" y="430"/>
                        <a:pt x="260" y="430"/>
                      </a:cubicBezTo>
                      <a:cubicBezTo>
                        <a:pt x="254" y="433"/>
                        <a:pt x="233" y="430"/>
                        <a:pt x="233" y="430"/>
                      </a:cubicBezTo>
                      <a:cubicBezTo>
                        <a:pt x="203" y="424"/>
                        <a:pt x="188" y="391"/>
                        <a:pt x="188" y="391"/>
                      </a:cubicBezTo>
                      <a:cubicBezTo>
                        <a:pt x="170" y="371"/>
                        <a:pt x="173" y="323"/>
                        <a:pt x="173" y="323"/>
                      </a:cubicBezTo>
                      <a:cubicBezTo>
                        <a:pt x="173" y="236"/>
                        <a:pt x="173" y="236"/>
                        <a:pt x="173" y="236"/>
                      </a:cubicBezTo>
                      <a:cubicBezTo>
                        <a:pt x="172" y="212"/>
                        <a:pt x="153" y="183"/>
                        <a:pt x="153" y="183"/>
                      </a:cubicBezTo>
                      <a:cubicBezTo>
                        <a:pt x="135" y="164"/>
                        <a:pt x="141" y="134"/>
                        <a:pt x="141" y="134"/>
                      </a:cubicBezTo>
                      <a:cubicBezTo>
                        <a:pt x="152" y="86"/>
                        <a:pt x="133" y="66"/>
                        <a:pt x="133" y="66"/>
                      </a:cubicBezTo>
                      <a:cubicBezTo>
                        <a:pt x="127" y="47"/>
                        <a:pt x="95" y="37"/>
                        <a:pt x="95" y="37"/>
                      </a:cubicBezTo>
                      <a:cubicBezTo>
                        <a:pt x="83" y="31"/>
                        <a:pt x="73" y="13"/>
                        <a:pt x="73" y="13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65" y="8"/>
                        <a:pt x="65" y="8"/>
                        <a:pt x="65" y="8"/>
                      </a:cubicBezTo>
                      <a:cubicBezTo>
                        <a:pt x="69" y="33"/>
                        <a:pt x="69" y="33"/>
                        <a:pt x="69" y="33"/>
                      </a:cubicBezTo>
                      <a:cubicBezTo>
                        <a:pt x="74" y="50"/>
                        <a:pt x="97" y="63"/>
                        <a:pt x="97" y="63"/>
                      </a:cubicBezTo>
                      <a:cubicBezTo>
                        <a:pt x="118" y="75"/>
                        <a:pt x="120" y="131"/>
                        <a:pt x="120" y="131"/>
                      </a:cubicBezTo>
                      <a:cubicBezTo>
                        <a:pt x="110" y="138"/>
                        <a:pt x="121" y="177"/>
                        <a:pt x="121" y="177"/>
                      </a:cubicBezTo>
                      <a:cubicBezTo>
                        <a:pt x="141" y="236"/>
                        <a:pt x="141" y="236"/>
                        <a:pt x="141" y="236"/>
                      </a:cubicBezTo>
                      <a:cubicBezTo>
                        <a:pt x="151" y="266"/>
                        <a:pt x="145" y="335"/>
                        <a:pt x="145" y="335"/>
                      </a:cubicBezTo>
                      <a:cubicBezTo>
                        <a:pt x="146" y="366"/>
                        <a:pt x="146" y="366"/>
                        <a:pt x="146" y="366"/>
                      </a:cubicBezTo>
                      <a:cubicBezTo>
                        <a:pt x="147" y="396"/>
                        <a:pt x="136" y="406"/>
                        <a:pt x="136" y="406"/>
                      </a:cubicBezTo>
                      <a:cubicBezTo>
                        <a:pt x="136" y="406"/>
                        <a:pt x="113" y="426"/>
                        <a:pt x="105" y="435"/>
                      </a:cubicBezTo>
                      <a:cubicBezTo>
                        <a:pt x="96" y="443"/>
                        <a:pt x="79" y="461"/>
                        <a:pt x="66" y="464"/>
                      </a:cubicBezTo>
                      <a:cubicBezTo>
                        <a:pt x="52" y="468"/>
                        <a:pt x="27" y="442"/>
                        <a:pt x="27" y="442"/>
                      </a:cubicBezTo>
                      <a:cubicBezTo>
                        <a:pt x="0" y="443"/>
                        <a:pt x="15" y="460"/>
                        <a:pt x="15" y="460"/>
                      </a:cubicBezTo>
                      <a:cubicBezTo>
                        <a:pt x="21" y="470"/>
                        <a:pt x="54" y="476"/>
                        <a:pt x="54" y="476"/>
                      </a:cubicBezTo>
                      <a:cubicBezTo>
                        <a:pt x="99" y="483"/>
                        <a:pt x="101" y="528"/>
                        <a:pt x="101" y="528"/>
                      </a:cubicBezTo>
                      <a:cubicBezTo>
                        <a:pt x="111" y="550"/>
                        <a:pt x="114" y="533"/>
                        <a:pt x="117" y="528"/>
                      </a:cubicBezTo>
                      <a:cubicBezTo>
                        <a:pt x="119" y="523"/>
                        <a:pt x="114" y="492"/>
                        <a:pt x="114" y="492"/>
                      </a:cubicBezTo>
                      <a:cubicBezTo>
                        <a:pt x="109" y="481"/>
                        <a:pt x="116" y="463"/>
                        <a:pt x="116" y="463"/>
                      </a:cubicBezTo>
                      <a:cubicBezTo>
                        <a:pt x="137" y="437"/>
                        <a:pt x="137" y="437"/>
                        <a:pt x="137" y="437"/>
                      </a:cubicBezTo>
                      <a:cubicBezTo>
                        <a:pt x="156" y="412"/>
                        <a:pt x="193" y="431"/>
                        <a:pt x="193" y="431"/>
                      </a:cubicBezTo>
                      <a:cubicBezTo>
                        <a:pt x="249" y="491"/>
                        <a:pt x="249" y="491"/>
                        <a:pt x="249" y="491"/>
                      </a:cubicBezTo>
                      <a:cubicBezTo>
                        <a:pt x="263" y="511"/>
                        <a:pt x="249" y="526"/>
                        <a:pt x="247" y="529"/>
                      </a:cubicBezTo>
                      <a:cubicBezTo>
                        <a:pt x="245" y="532"/>
                        <a:pt x="231" y="541"/>
                        <a:pt x="231" y="541"/>
                      </a:cubicBezTo>
                      <a:cubicBezTo>
                        <a:pt x="194" y="563"/>
                        <a:pt x="223" y="569"/>
                        <a:pt x="223" y="569"/>
                      </a:cubicBezTo>
                      <a:cubicBezTo>
                        <a:pt x="229" y="574"/>
                        <a:pt x="248" y="562"/>
                        <a:pt x="248" y="562"/>
                      </a:cubicBezTo>
                      <a:cubicBezTo>
                        <a:pt x="262" y="550"/>
                        <a:pt x="291" y="543"/>
                        <a:pt x="291" y="543"/>
                      </a:cubicBezTo>
                      <a:cubicBezTo>
                        <a:pt x="316" y="543"/>
                        <a:pt x="316" y="543"/>
                        <a:pt x="316" y="543"/>
                      </a:cubicBezTo>
                      <a:cubicBezTo>
                        <a:pt x="344" y="557"/>
                        <a:pt x="344" y="557"/>
                        <a:pt x="344" y="557"/>
                      </a:cubicBezTo>
                      <a:cubicBezTo>
                        <a:pt x="367" y="579"/>
                        <a:pt x="348" y="590"/>
                        <a:pt x="348" y="590"/>
                      </a:cubicBezTo>
                      <a:cubicBezTo>
                        <a:pt x="326" y="603"/>
                        <a:pt x="326" y="603"/>
                        <a:pt x="326" y="603"/>
                      </a:cubicBezTo>
                      <a:cubicBezTo>
                        <a:pt x="308" y="614"/>
                        <a:pt x="255" y="610"/>
                        <a:pt x="255" y="610"/>
                      </a:cubicBezTo>
                      <a:cubicBezTo>
                        <a:pt x="217" y="608"/>
                        <a:pt x="208" y="650"/>
                        <a:pt x="208" y="650"/>
                      </a:cubicBezTo>
                      <a:cubicBezTo>
                        <a:pt x="202" y="685"/>
                        <a:pt x="202" y="685"/>
                        <a:pt x="202" y="685"/>
                      </a:cubicBezTo>
                      <a:cubicBezTo>
                        <a:pt x="193" y="718"/>
                        <a:pt x="165" y="698"/>
                        <a:pt x="159" y="693"/>
                      </a:cubicBezTo>
                      <a:cubicBezTo>
                        <a:pt x="153" y="687"/>
                        <a:pt x="142" y="685"/>
                        <a:pt x="142" y="685"/>
                      </a:cubicBezTo>
                      <a:cubicBezTo>
                        <a:pt x="142" y="685"/>
                        <a:pt x="123" y="680"/>
                        <a:pt x="120" y="679"/>
                      </a:cubicBezTo>
                      <a:cubicBezTo>
                        <a:pt x="117" y="678"/>
                        <a:pt x="103" y="668"/>
                        <a:pt x="103" y="668"/>
                      </a:cubicBezTo>
                      <a:cubicBezTo>
                        <a:pt x="77" y="665"/>
                        <a:pt x="87" y="688"/>
                        <a:pt x="97" y="694"/>
                      </a:cubicBezTo>
                      <a:cubicBezTo>
                        <a:pt x="108" y="699"/>
                        <a:pt x="116" y="717"/>
                        <a:pt x="116" y="717"/>
                      </a:cubicBezTo>
                      <a:cubicBezTo>
                        <a:pt x="113" y="734"/>
                        <a:pt x="133" y="745"/>
                        <a:pt x="133" y="745"/>
                      </a:cubicBezTo>
                      <a:cubicBezTo>
                        <a:pt x="153" y="741"/>
                        <a:pt x="167" y="768"/>
                        <a:pt x="167" y="768"/>
                      </a:cubicBezTo>
                      <a:cubicBezTo>
                        <a:pt x="186" y="805"/>
                        <a:pt x="210" y="774"/>
                        <a:pt x="210" y="774"/>
                      </a:cubicBezTo>
                      <a:cubicBezTo>
                        <a:pt x="221" y="757"/>
                        <a:pt x="246" y="773"/>
                        <a:pt x="246" y="773"/>
                      </a:cubicBezTo>
                      <a:cubicBezTo>
                        <a:pt x="272" y="798"/>
                        <a:pt x="239" y="816"/>
                        <a:pt x="239" y="816"/>
                      </a:cubicBezTo>
                      <a:cubicBezTo>
                        <a:pt x="216" y="821"/>
                        <a:pt x="221" y="867"/>
                        <a:pt x="221" y="867"/>
                      </a:cubicBezTo>
                      <a:cubicBezTo>
                        <a:pt x="224" y="912"/>
                        <a:pt x="224" y="912"/>
                        <a:pt x="224" y="912"/>
                      </a:cubicBezTo>
                      <a:cubicBezTo>
                        <a:pt x="225" y="930"/>
                        <a:pt x="219" y="967"/>
                        <a:pt x="219" y="967"/>
                      </a:cubicBezTo>
                      <a:cubicBezTo>
                        <a:pt x="198" y="987"/>
                        <a:pt x="217" y="1009"/>
                        <a:pt x="217" y="1009"/>
                      </a:cubicBezTo>
                      <a:cubicBezTo>
                        <a:pt x="227" y="1023"/>
                        <a:pt x="222" y="1037"/>
                        <a:pt x="222" y="1037"/>
                      </a:cubicBezTo>
                      <a:cubicBezTo>
                        <a:pt x="208" y="1084"/>
                        <a:pt x="208" y="1084"/>
                        <a:pt x="208" y="1084"/>
                      </a:cubicBezTo>
                      <a:cubicBezTo>
                        <a:pt x="214" y="1086"/>
                        <a:pt x="220" y="1087"/>
                        <a:pt x="226" y="1088"/>
                      </a:cubicBezTo>
                      <a:cubicBezTo>
                        <a:pt x="236" y="1091"/>
                        <a:pt x="246" y="1093"/>
                        <a:pt x="257" y="1095"/>
                      </a:cubicBezTo>
                      <a:cubicBezTo>
                        <a:pt x="304" y="1105"/>
                        <a:pt x="407" y="1122"/>
                        <a:pt x="467" y="1128"/>
                      </a:cubicBezTo>
                      <a:cubicBezTo>
                        <a:pt x="589" y="1141"/>
                        <a:pt x="671" y="1148"/>
                        <a:pt x="791" y="1147"/>
                      </a:cubicBezTo>
                      <a:cubicBezTo>
                        <a:pt x="799" y="1146"/>
                        <a:pt x="807" y="1146"/>
                        <a:pt x="816" y="1146"/>
                      </a:cubicBezTo>
                      <a:cubicBezTo>
                        <a:pt x="816" y="1146"/>
                        <a:pt x="816" y="1131"/>
                        <a:pt x="816" y="1132"/>
                      </a:cubicBezTo>
                      <a:cubicBezTo>
                        <a:pt x="824" y="1133"/>
                        <a:pt x="824" y="1133"/>
                        <a:pt x="824" y="1133"/>
                      </a:cubicBezTo>
                      <a:cubicBezTo>
                        <a:pt x="829" y="1142"/>
                        <a:pt x="828" y="1145"/>
                        <a:pt x="831" y="1155"/>
                      </a:cubicBezTo>
                      <a:cubicBezTo>
                        <a:pt x="831" y="1160"/>
                        <a:pt x="833" y="1162"/>
                        <a:pt x="837" y="1162"/>
                      </a:cubicBezTo>
                      <a:cubicBezTo>
                        <a:pt x="846" y="1163"/>
                        <a:pt x="852" y="1164"/>
                        <a:pt x="853" y="1167"/>
                      </a:cubicBezTo>
                      <a:cubicBezTo>
                        <a:pt x="861" y="1169"/>
                        <a:pt x="877" y="1172"/>
                        <a:pt x="880" y="1170"/>
                      </a:cubicBezTo>
                      <a:cubicBezTo>
                        <a:pt x="879" y="1166"/>
                        <a:pt x="889" y="1167"/>
                        <a:pt x="897" y="1170"/>
                      </a:cubicBezTo>
                      <a:cubicBezTo>
                        <a:pt x="901" y="1174"/>
                        <a:pt x="901" y="1174"/>
                        <a:pt x="901" y="1174"/>
                      </a:cubicBezTo>
                      <a:cubicBezTo>
                        <a:pt x="904" y="1181"/>
                        <a:pt x="904" y="1181"/>
                        <a:pt x="904" y="1181"/>
                      </a:cubicBezTo>
                      <a:cubicBezTo>
                        <a:pt x="906" y="1182"/>
                        <a:pt x="907" y="1178"/>
                        <a:pt x="909" y="1176"/>
                      </a:cubicBezTo>
                      <a:cubicBezTo>
                        <a:pt x="913" y="1176"/>
                        <a:pt x="917" y="1178"/>
                        <a:pt x="921" y="1177"/>
                      </a:cubicBezTo>
                      <a:cubicBezTo>
                        <a:pt x="921" y="1182"/>
                        <a:pt x="926" y="1188"/>
                        <a:pt x="937" y="1192"/>
                      </a:cubicBezTo>
                      <a:cubicBezTo>
                        <a:pt x="942" y="1189"/>
                        <a:pt x="951" y="1183"/>
                        <a:pt x="961" y="1178"/>
                      </a:cubicBezTo>
                      <a:cubicBezTo>
                        <a:pt x="962" y="1182"/>
                        <a:pt x="968" y="1185"/>
                        <a:pt x="970" y="1185"/>
                      </a:cubicBezTo>
                      <a:cubicBezTo>
                        <a:pt x="978" y="1183"/>
                        <a:pt x="978" y="1183"/>
                        <a:pt x="978" y="1183"/>
                      </a:cubicBezTo>
                      <a:cubicBezTo>
                        <a:pt x="983" y="1182"/>
                        <a:pt x="990" y="1184"/>
                        <a:pt x="990" y="1183"/>
                      </a:cubicBezTo>
                      <a:cubicBezTo>
                        <a:pt x="997" y="1188"/>
                        <a:pt x="997" y="1188"/>
                        <a:pt x="997" y="1188"/>
                      </a:cubicBezTo>
                      <a:cubicBezTo>
                        <a:pt x="1002" y="1188"/>
                        <a:pt x="1002" y="1188"/>
                        <a:pt x="1002" y="1188"/>
                      </a:cubicBezTo>
                      <a:cubicBezTo>
                        <a:pt x="1004" y="1187"/>
                        <a:pt x="1012" y="1186"/>
                        <a:pt x="1020" y="1185"/>
                      </a:cubicBezTo>
                      <a:cubicBezTo>
                        <a:pt x="1053" y="1136"/>
                        <a:pt x="1053" y="1136"/>
                        <a:pt x="1053" y="1136"/>
                      </a:cubicBezTo>
                      <a:cubicBezTo>
                        <a:pt x="1089" y="1144"/>
                        <a:pt x="1089" y="1144"/>
                        <a:pt x="1089" y="1144"/>
                      </a:cubicBezTo>
                      <a:cubicBezTo>
                        <a:pt x="1115" y="1140"/>
                        <a:pt x="1115" y="1140"/>
                        <a:pt x="1115" y="1140"/>
                      </a:cubicBezTo>
                      <a:cubicBezTo>
                        <a:pt x="1141" y="1176"/>
                        <a:pt x="1141" y="1176"/>
                        <a:pt x="1141" y="1176"/>
                      </a:cubicBezTo>
                      <a:cubicBezTo>
                        <a:pt x="1176" y="1173"/>
                        <a:pt x="1176" y="1173"/>
                        <a:pt x="1176" y="1173"/>
                      </a:cubicBezTo>
                      <a:cubicBezTo>
                        <a:pt x="1188" y="1222"/>
                        <a:pt x="1188" y="1222"/>
                        <a:pt x="1188" y="1222"/>
                      </a:cubicBezTo>
                      <a:cubicBezTo>
                        <a:pt x="1197" y="1238"/>
                        <a:pt x="1197" y="1238"/>
                        <a:pt x="1197" y="1238"/>
                      </a:cubicBezTo>
                      <a:cubicBezTo>
                        <a:pt x="1203" y="1243"/>
                        <a:pt x="1203" y="1243"/>
                        <a:pt x="1203" y="1243"/>
                      </a:cubicBezTo>
                      <a:cubicBezTo>
                        <a:pt x="1214" y="1255"/>
                        <a:pt x="1214" y="1255"/>
                        <a:pt x="1214" y="1255"/>
                      </a:cubicBezTo>
                      <a:cubicBezTo>
                        <a:pt x="1249" y="1250"/>
                        <a:pt x="1249" y="1250"/>
                        <a:pt x="1249" y="1250"/>
                      </a:cubicBezTo>
                      <a:cubicBezTo>
                        <a:pt x="1314" y="1250"/>
                        <a:pt x="1314" y="1250"/>
                        <a:pt x="1314" y="1250"/>
                      </a:cubicBezTo>
                      <a:cubicBezTo>
                        <a:pt x="1341" y="1264"/>
                        <a:pt x="1341" y="1264"/>
                        <a:pt x="1341" y="1264"/>
                      </a:cubicBezTo>
                      <a:cubicBezTo>
                        <a:pt x="1372" y="1300"/>
                        <a:pt x="1372" y="1300"/>
                        <a:pt x="1372" y="1300"/>
                      </a:cubicBezTo>
                      <a:cubicBezTo>
                        <a:pt x="1361" y="1302"/>
                        <a:pt x="1361" y="1302"/>
                        <a:pt x="1361" y="1302"/>
                      </a:cubicBezTo>
                      <a:cubicBezTo>
                        <a:pt x="1363" y="1318"/>
                        <a:pt x="1363" y="1318"/>
                        <a:pt x="1363" y="1318"/>
                      </a:cubicBezTo>
                      <a:cubicBezTo>
                        <a:pt x="1331" y="1308"/>
                        <a:pt x="1331" y="1308"/>
                        <a:pt x="1331" y="1308"/>
                      </a:cubicBezTo>
                      <a:cubicBezTo>
                        <a:pt x="1315" y="1289"/>
                        <a:pt x="1315" y="1289"/>
                        <a:pt x="1315" y="1289"/>
                      </a:cubicBezTo>
                      <a:cubicBezTo>
                        <a:pt x="1306" y="1294"/>
                        <a:pt x="1306" y="1294"/>
                        <a:pt x="1306" y="1294"/>
                      </a:cubicBezTo>
                      <a:cubicBezTo>
                        <a:pt x="1322" y="1312"/>
                        <a:pt x="1322" y="1312"/>
                        <a:pt x="1322" y="1312"/>
                      </a:cubicBezTo>
                      <a:cubicBezTo>
                        <a:pt x="1311" y="1348"/>
                        <a:pt x="1311" y="1348"/>
                        <a:pt x="1311" y="1348"/>
                      </a:cubicBezTo>
                      <a:cubicBezTo>
                        <a:pt x="1318" y="1390"/>
                        <a:pt x="1318" y="1390"/>
                        <a:pt x="1318" y="1390"/>
                      </a:cubicBezTo>
                      <a:cubicBezTo>
                        <a:pt x="1301" y="1404"/>
                        <a:pt x="1301" y="1404"/>
                        <a:pt x="1301" y="1404"/>
                      </a:cubicBezTo>
                      <a:cubicBezTo>
                        <a:pt x="1299" y="1407"/>
                        <a:pt x="1299" y="1407"/>
                        <a:pt x="1299" y="1407"/>
                      </a:cubicBezTo>
                      <a:cubicBezTo>
                        <a:pt x="1298" y="1427"/>
                        <a:pt x="1298" y="1427"/>
                        <a:pt x="1298" y="1427"/>
                      </a:cubicBezTo>
                      <a:cubicBezTo>
                        <a:pt x="1299" y="1427"/>
                        <a:pt x="1299" y="1427"/>
                        <a:pt x="1299" y="1427"/>
                      </a:cubicBezTo>
                      <a:cubicBezTo>
                        <a:pt x="1371" y="1362"/>
                        <a:pt x="1371" y="1362"/>
                        <a:pt x="1371" y="1362"/>
                      </a:cubicBezTo>
                      <a:cubicBezTo>
                        <a:pt x="1399" y="1338"/>
                        <a:pt x="1442" y="1329"/>
                        <a:pt x="1442" y="1329"/>
                      </a:cubicBezTo>
                      <a:cubicBezTo>
                        <a:pt x="1482" y="1325"/>
                        <a:pt x="1482" y="1325"/>
                        <a:pt x="1482" y="1325"/>
                      </a:cubicBezTo>
                      <a:moveTo>
                        <a:pt x="383" y="799"/>
                      </a:moveTo>
                      <a:cubicBezTo>
                        <a:pt x="376" y="796"/>
                        <a:pt x="373" y="796"/>
                        <a:pt x="357" y="798"/>
                      </a:cubicBezTo>
                      <a:cubicBezTo>
                        <a:pt x="340" y="799"/>
                        <a:pt x="334" y="780"/>
                        <a:pt x="327" y="767"/>
                      </a:cubicBezTo>
                      <a:cubicBezTo>
                        <a:pt x="321" y="755"/>
                        <a:pt x="303" y="755"/>
                        <a:pt x="301" y="755"/>
                      </a:cubicBezTo>
                      <a:cubicBezTo>
                        <a:pt x="300" y="755"/>
                        <a:pt x="288" y="756"/>
                        <a:pt x="275" y="759"/>
                      </a:cubicBezTo>
                      <a:cubicBezTo>
                        <a:pt x="262" y="761"/>
                        <a:pt x="250" y="755"/>
                        <a:pt x="250" y="755"/>
                      </a:cubicBezTo>
                      <a:cubicBezTo>
                        <a:pt x="222" y="736"/>
                        <a:pt x="222" y="736"/>
                        <a:pt x="222" y="736"/>
                      </a:cubicBezTo>
                      <a:cubicBezTo>
                        <a:pt x="204" y="717"/>
                        <a:pt x="222" y="699"/>
                        <a:pt x="222" y="699"/>
                      </a:cubicBezTo>
                      <a:cubicBezTo>
                        <a:pt x="227" y="692"/>
                        <a:pt x="231" y="673"/>
                        <a:pt x="231" y="673"/>
                      </a:cubicBezTo>
                      <a:cubicBezTo>
                        <a:pt x="235" y="651"/>
                        <a:pt x="235" y="651"/>
                        <a:pt x="235" y="651"/>
                      </a:cubicBezTo>
                      <a:cubicBezTo>
                        <a:pt x="245" y="630"/>
                        <a:pt x="250" y="652"/>
                        <a:pt x="250" y="652"/>
                      </a:cubicBezTo>
                      <a:cubicBezTo>
                        <a:pt x="250" y="667"/>
                        <a:pt x="250" y="667"/>
                        <a:pt x="250" y="667"/>
                      </a:cubicBezTo>
                      <a:cubicBezTo>
                        <a:pt x="243" y="690"/>
                        <a:pt x="258" y="691"/>
                        <a:pt x="258" y="691"/>
                      </a:cubicBezTo>
                      <a:cubicBezTo>
                        <a:pt x="260" y="691"/>
                        <a:pt x="288" y="697"/>
                        <a:pt x="288" y="697"/>
                      </a:cubicBezTo>
                      <a:cubicBezTo>
                        <a:pt x="315" y="696"/>
                        <a:pt x="294" y="674"/>
                        <a:pt x="294" y="674"/>
                      </a:cubicBezTo>
                      <a:cubicBezTo>
                        <a:pt x="280" y="662"/>
                        <a:pt x="280" y="662"/>
                        <a:pt x="280" y="662"/>
                      </a:cubicBezTo>
                      <a:cubicBezTo>
                        <a:pt x="266" y="643"/>
                        <a:pt x="289" y="645"/>
                        <a:pt x="289" y="645"/>
                      </a:cubicBezTo>
                      <a:cubicBezTo>
                        <a:pt x="306" y="650"/>
                        <a:pt x="336" y="643"/>
                        <a:pt x="336" y="643"/>
                      </a:cubicBezTo>
                      <a:cubicBezTo>
                        <a:pt x="370" y="636"/>
                        <a:pt x="347" y="668"/>
                        <a:pt x="347" y="668"/>
                      </a:cubicBezTo>
                      <a:cubicBezTo>
                        <a:pt x="322" y="695"/>
                        <a:pt x="322" y="695"/>
                        <a:pt x="322" y="695"/>
                      </a:cubicBezTo>
                      <a:cubicBezTo>
                        <a:pt x="298" y="741"/>
                        <a:pt x="341" y="730"/>
                        <a:pt x="341" y="730"/>
                      </a:cubicBezTo>
                      <a:cubicBezTo>
                        <a:pt x="352" y="724"/>
                        <a:pt x="352" y="724"/>
                        <a:pt x="352" y="724"/>
                      </a:cubicBezTo>
                      <a:cubicBezTo>
                        <a:pt x="380" y="718"/>
                        <a:pt x="363" y="743"/>
                        <a:pt x="363" y="743"/>
                      </a:cubicBezTo>
                      <a:cubicBezTo>
                        <a:pt x="360" y="747"/>
                        <a:pt x="360" y="747"/>
                        <a:pt x="360" y="747"/>
                      </a:cubicBezTo>
                      <a:cubicBezTo>
                        <a:pt x="336" y="768"/>
                        <a:pt x="364" y="771"/>
                        <a:pt x="364" y="771"/>
                      </a:cubicBezTo>
                      <a:cubicBezTo>
                        <a:pt x="367" y="769"/>
                        <a:pt x="390" y="773"/>
                        <a:pt x="390" y="773"/>
                      </a:cubicBezTo>
                      <a:cubicBezTo>
                        <a:pt x="429" y="813"/>
                        <a:pt x="383" y="799"/>
                        <a:pt x="383" y="79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850">
                  <a:extLst>
                    <a:ext uri="{FF2B5EF4-FFF2-40B4-BE49-F238E27FC236}">
                      <a16:creationId xmlns:a16="http://schemas.microsoft.com/office/drawing/2014/main" id="{382F854F-4716-4777-9F1F-95DEA3D0CD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1" y="1638"/>
                  <a:ext cx="7" cy="4"/>
                </a:xfrm>
                <a:custGeom>
                  <a:avLst/>
                  <a:gdLst>
                    <a:gd name="T0" fmla="*/ 12 w 12"/>
                    <a:gd name="T1" fmla="*/ 3 h 6"/>
                    <a:gd name="T2" fmla="*/ 5 w 12"/>
                    <a:gd name="T3" fmla="*/ 1 h 6"/>
                    <a:gd name="T4" fmla="*/ 0 w 12"/>
                    <a:gd name="T5" fmla="*/ 4 h 6"/>
                    <a:gd name="T6" fmla="*/ 8 w 12"/>
                    <a:gd name="T7" fmla="*/ 5 h 6"/>
                    <a:gd name="T8" fmla="*/ 12 w 12"/>
                    <a:gd name="T9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6">
                      <a:moveTo>
                        <a:pt x="12" y="3"/>
                      </a:moveTo>
                      <a:cubicBezTo>
                        <a:pt x="11" y="1"/>
                        <a:pt x="8" y="0"/>
                        <a:pt x="5" y="1"/>
                      </a:cubicBezTo>
                      <a:cubicBezTo>
                        <a:pt x="4" y="3"/>
                        <a:pt x="1" y="2"/>
                        <a:pt x="0" y="4"/>
                      </a:cubicBezTo>
                      <a:cubicBezTo>
                        <a:pt x="3" y="5"/>
                        <a:pt x="5" y="5"/>
                        <a:pt x="8" y="5"/>
                      </a:cubicBezTo>
                      <a:cubicBezTo>
                        <a:pt x="9" y="6"/>
                        <a:pt x="10" y="5"/>
                        <a:pt x="12" y="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851">
                  <a:extLst>
                    <a:ext uri="{FF2B5EF4-FFF2-40B4-BE49-F238E27FC236}">
                      <a16:creationId xmlns:a16="http://schemas.microsoft.com/office/drawing/2014/main" id="{3B7CC35F-B776-4701-A75E-2C185E37A3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1" y="1587"/>
                  <a:ext cx="7" cy="8"/>
                </a:xfrm>
                <a:custGeom>
                  <a:avLst/>
                  <a:gdLst>
                    <a:gd name="T0" fmla="*/ 5 w 11"/>
                    <a:gd name="T1" fmla="*/ 7 h 12"/>
                    <a:gd name="T2" fmla="*/ 7 w 11"/>
                    <a:gd name="T3" fmla="*/ 0 h 12"/>
                    <a:gd name="T4" fmla="*/ 0 w 11"/>
                    <a:gd name="T5" fmla="*/ 5 h 12"/>
                    <a:gd name="T6" fmla="*/ 5 w 11"/>
                    <a:gd name="T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2">
                      <a:moveTo>
                        <a:pt x="5" y="7"/>
                      </a:moveTo>
                      <a:cubicBezTo>
                        <a:pt x="6" y="4"/>
                        <a:pt x="11" y="0"/>
                        <a:pt x="7" y="0"/>
                      </a:cubicBezTo>
                      <a:cubicBezTo>
                        <a:pt x="5" y="0"/>
                        <a:pt x="2" y="3"/>
                        <a:pt x="0" y="5"/>
                      </a:cubicBezTo>
                      <a:cubicBezTo>
                        <a:pt x="1" y="7"/>
                        <a:pt x="3" y="12"/>
                        <a:pt x="5" y="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852">
                  <a:extLst>
                    <a:ext uri="{FF2B5EF4-FFF2-40B4-BE49-F238E27FC236}">
                      <a16:creationId xmlns:a16="http://schemas.microsoft.com/office/drawing/2014/main" id="{2D0A6D90-D1F7-427A-8E54-C64EC1EC0C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7" y="1598"/>
                  <a:ext cx="4" cy="7"/>
                </a:xfrm>
                <a:custGeom>
                  <a:avLst/>
                  <a:gdLst>
                    <a:gd name="T0" fmla="*/ 5 w 6"/>
                    <a:gd name="T1" fmla="*/ 10 h 11"/>
                    <a:gd name="T2" fmla="*/ 5 w 6"/>
                    <a:gd name="T3" fmla="*/ 0 h 11"/>
                    <a:gd name="T4" fmla="*/ 5 w 6"/>
                    <a:gd name="T5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1">
                      <a:moveTo>
                        <a:pt x="5" y="10"/>
                      </a:moveTo>
                      <a:cubicBezTo>
                        <a:pt x="6" y="8"/>
                        <a:pt x="6" y="3"/>
                        <a:pt x="5" y="0"/>
                      </a:cubicBezTo>
                      <a:cubicBezTo>
                        <a:pt x="0" y="2"/>
                        <a:pt x="0" y="11"/>
                        <a:pt x="5" y="1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853">
                  <a:extLst>
                    <a:ext uri="{FF2B5EF4-FFF2-40B4-BE49-F238E27FC236}">
                      <a16:creationId xmlns:a16="http://schemas.microsoft.com/office/drawing/2014/main" id="{2410CC44-C721-4C4B-8C9B-8DCAC9CF3B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4" y="1583"/>
                  <a:ext cx="13" cy="5"/>
                </a:xfrm>
                <a:custGeom>
                  <a:avLst/>
                  <a:gdLst>
                    <a:gd name="T0" fmla="*/ 21 w 21"/>
                    <a:gd name="T1" fmla="*/ 2 h 8"/>
                    <a:gd name="T2" fmla="*/ 6 w 21"/>
                    <a:gd name="T3" fmla="*/ 3 h 8"/>
                    <a:gd name="T4" fmla="*/ 5 w 21"/>
                    <a:gd name="T5" fmla="*/ 8 h 8"/>
                    <a:gd name="T6" fmla="*/ 21 w 21"/>
                    <a:gd name="T7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8">
                      <a:moveTo>
                        <a:pt x="21" y="2"/>
                      </a:moveTo>
                      <a:cubicBezTo>
                        <a:pt x="20" y="0"/>
                        <a:pt x="8" y="4"/>
                        <a:pt x="6" y="3"/>
                      </a:cubicBezTo>
                      <a:cubicBezTo>
                        <a:pt x="5" y="4"/>
                        <a:pt x="0" y="6"/>
                        <a:pt x="5" y="8"/>
                      </a:cubicBezTo>
                      <a:cubicBezTo>
                        <a:pt x="9" y="5"/>
                        <a:pt x="17" y="4"/>
                        <a:pt x="21" y="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854">
                  <a:extLst>
                    <a:ext uri="{FF2B5EF4-FFF2-40B4-BE49-F238E27FC236}">
                      <a16:creationId xmlns:a16="http://schemas.microsoft.com/office/drawing/2014/main" id="{27347127-416E-4DC2-A792-ABEEF04331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700"/>
                  <a:ext cx="10" cy="16"/>
                </a:xfrm>
                <a:custGeom>
                  <a:avLst/>
                  <a:gdLst>
                    <a:gd name="T0" fmla="*/ 12 w 16"/>
                    <a:gd name="T1" fmla="*/ 6 h 26"/>
                    <a:gd name="T2" fmla="*/ 14 w 16"/>
                    <a:gd name="T3" fmla="*/ 6 h 26"/>
                    <a:gd name="T4" fmla="*/ 15 w 16"/>
                    <a:gd name="T5" fmla="*/ 1 h 26"/>
                    <a:gd name="T6" fmla="*/ 13 w 16"/>
                    <a:gd name="T7" fmla="*/ 1 h 26"/>
                    <a:gd name="T8" fmla="*/ 5 w 16"/>
                    <a:gd name="T9" fmla="*/ 7 h 26"/>
                    <a:gd name="T10" fmla="*/ 3 w 16"/>
                    <a:gd name="T11" fmla="*/ 15 h 26"/>
                    <a:gd name="T12" fmla="*/ 2 w 16"/>
                    <a:gd name="T13" fmla="*/ 24 h 26"/>
                    <a:gd name="T14" fmla="*/ 6 w 16"/>
                    <a:gd name="T15" fmla="*/ 24 h 26"/>
                    <a:gd name="T16" fmla="*/ 8 w 16"/>
                    <a:gd name="T17" fmla="*/ 22 h 26"/>
                    <a:gd name="T18" fmla="*/ 7 w 16"/>
                    <a:gd name="T19" fmla="*/ 20 h 26"/>
                    <a:gd name="T20" fmla="*/ 4 w 16"/>
                    <a:gd name="T21" fmla="*/ 22 h 26"/>
                    <a:gd name="T22" fmla="*/ 5 w 16"/>
                    <a:gd name="T23" fmla="*/ 18 h 26"/>
                    <a:gd name="T24" fmla="*/ 4 w 16"/>
                    <a:gd name="T25" fmla="*/ 12 h 26"/>
                    <a:gd name="T26" fmla="*/ 7 w 16"/>
                    <a:gd name="T27" fmla="*/ 6 h 26"/>
                    <a:gd name="T28" fmla="*/ 12 w 16"/>
                    <a:gd name="T29" fmla="*/ 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26">
                      <a:moveTo>
                        <a:pt x="12" y="6"/>
                      </a:moveTo>
                      <a:cubicBezTo>
                        <a:pt x="14" y="8"/>
                        <a:pt x="13" y="8"/>
                        <a:pt x="14" y="6"/>
                      </a:cubicBezTo>
                      <a:cubicBezTo>
                        <a:pt x="16" y="3"/>
                        <a:pt x="16" y="2"/>
                        <a:pt x="15" y="1"/>
                      </a:cubicBezTo>
                      <a:cubicBezTo>
                        <a:pt x="15" y="0"/>
                        <a:pt x="14" y="1"/>
                        <a:pt x="13" y="1"/>
                      </a:cubicBezTo>
                      <a:cubicBezTo>
                        <a:pt x="10" y="1"/>
                        <a:pt x="5" y="7"/>
                        <a:pt x="5" y="7"/>
                      </a:cubicBezTo>
                      <a:cubicBezTo>
                        <a:pt x="5" y="7"/>
                        <a:pt x="2" y="13"/>
                        <a:pt x="3" y="15"/>
                      </a:cubicBezTo>
                      <a:cubicBezTo>
                        <a:pt x="3" y="17"/>
                        <a:pt x="0" y="22"/>
                        <a:pt x="2" y="24"/>
                      </a:cubicBezTo>
                      <a:cubicBezTo>
                        <a:pt x="2" y="26"/>
                        <a:pt x="3" y="25"/>
                        <a:pt x="6" y="24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8" y="21"/>
                        <a:pt x="8" y="18"/>
                        <a:pt x="7" y="20"/>
                      </a:cubicBezTo>
                      <a:cubicBezTo>
                        <a:pt x="5" y="23"/>
                        <a:pt x="5" y="22"/>
                        <a:pt x="4" y="22"/>
                      </a:cubicBezTo>
                      <a:cubicBezTo>
                        <a:pt x="3" y="21"/>
                        <a:pt x="4" y="21"/>
                        <a:pt x="5" y="18"/>
                      </a:cubicBezTo>
                      <a:cubicBezTo>
                        <a:pt x="7" y="11"/>
                        <a:pt x="4" y="14"/>
                        <a:pt x="4" y="12"/>
                      </a:cubicBezTo>
                      <a:cubicBezTo>
                        <a:pt x="4" y="10"/>
                        <a:pt x="5" y="7"/>
                        <a:pt x="7" y="6"/>
                      </a:cubicBezTo>
                      <a:cubicBezTo>
                        <a:pt x="11" y="2"/>
                        <a:pt x="10" y="3"/>
                        <a:pt x="12" y="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855">
                  <a:extLst>
                    <a:ext uri="{FF2B5EF4-FFF2-40B4-BE49-F238E27FC236}">
                      <a16:creationId xmlns:a16="http://schemas.microsoft.com/office/drawing/2014/main" id="{C1B83CDF-B8B1-42D1-BF8E-EA5326B5C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84" y="1733"/>
                  <a:ext cx="51" cy="25"/>
                </a:xfrm>
                <a:custGeom>
                  <a:avLst/>
                  <a:gdLst>
                    <a:gd name="T0" fmla="*/ 81 w 81"/>
                    <a:gd name="T1" fmla="*/ 0 h 40"/>
                    <a:gd name="T2" fmla="*/ 61 w 81"/>
                    <a:gd name="T3" fmla="*/ 13 h 40"/>
                    <a:gd name="T4" fmla="*/ 42 w 81"/>
                    <a:gd name="T5" fmla="*/ 21 h 40"/>
                    <a:gd name="T6" fmla="*/ 30 w 81"/>
                    <a:gd name="T7" fmla="*/ 23 h 40"/>
                    <a:gd name="T8" fmla="*/ 28 w 81"/>
                    <a:gd name="T9" fmla="*/ 27 h 40"/>
                    <a:gd name="T10" fmla="*/ 18 w 81"/>
                    <a:gd name="T11" fmla="*/ 21 h 40"/>
                    <a:gd name="T12" fmla="*/ 10 w 81"/>
                    <a:gd name="T13" fmla="*/ 13 h 40"/>
                    <a:gd name="T14" fmla="*/ 6 w 81"/>
                    <a:gd name="T15" fmla="*/ 4 h 40"/>
                    <a:gd name="T16" fmla="*/ 3 w 81"/>
                    <a:gd name="T17" fmla="*/ 26 h 40"/>
                    <a:gd name="T18" fmla="*/ 6 w 81"/>
                    <a:gd name="T19" fmla="*/ 30 h 40"/>
                    <a:gd name="T20" fmla="*/ 15 w 81"/>
                    <a:gd name="T21" fmla="*/ 32 h 40"/>
                    <a:gd name="T22" fmla="*/ 18 w 81"/>
                    <a:gd name="T23" fmla="*/ 37 h 40"/>
                    <a:gd name="T24" fmla="*/ 25 w 81"/>
                    <a:gd name="T25" fmla="*/ 34 h 40"/>
                    <a:gd name="T26" fmla="*/ 57 w 81"/>
                    <a:gd name="T27" fmla="*/ 30 h 40"/>
                    <a:gd name="T28" fmla="*/ 61 w 81"/>
                    <a:gd name="T29" fmla="*/ 35 h 40"/>
                    <a:gd name="T30" fmla="*/ 67 w 81"/>
                    <a:gd name="T31" fmla="*/ 36 h 40"/>
                    <a:gd name="T32" fmla="*/ 73 w 81"/>
                    <a:gd name="T33" fmla="*/ 33 h 40"/>
                    <a:gd name="T34" fmla="*/ 72 w 81"/>
                    <a:gd name="T35" fmla="*/ 23 h 40"/>
                    <a:gd name="T36" fmla="*/ 73 w 81"/>
                    <a:gd name="T37" fmla="*/ 14 h 40"/>
                    <a:gd name="T38" fmla="*/ 81 w 81"/>
                    <a:gd name="T3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1" h="40">
                      <a:moveTo>
                        <a:pt x="81" y="0"/>
                      </a:moveTo>
                      <a:cubicBezTo>
                        <a:pt x="75" y="4"/>
                        <a:pt x="65" y="10"/>
                        <a:pt x="61" y="13"/>
                      </a:cubicBezTo>
                      <a:cubicBezTo>
                        <a:pt x="56" y="17"/>
                        <a:pt x="51" y="21"/>
                        <a:pt x="42" y="21"/>
                      </a:cubicBezTo>
                      <a:cubicBezTo>
                        <a:pt x="38" y="22"/>
                        <a:pt x="33" y="20"/>
                        <a:pt x="30" y="23"/>
                      </a:cubicBezTo>
                      <a:cubicBezTo>
                        <a:pt x="28" y="24"/>
                        <a:pt x="29" y="26"/>
                        <a:pt x="28" y="27"/>
                      </a:cubicBezTo>
                      <a:cubicBezTo>
                        <a:pt x="25" y="28"/>
                        <a:pt x="20" y="31"/>
                        <a:pt x="18" y="21"/>
                      </a:cubicBezTo>
                      <a:cubicBezTo>
                        <a:pt x="11" y="23"/>
                        <a:pt x="10" y="18"/>
                        <a:pt x="10" y="13"/>
                      </a:cubicBezTo>
                      <a:cubicBezTo>
                        <a:pt x="10" y="10"/>
                        <a:pt x="8" y="8"/>
                        <a:pt x="6" y="4"/>
                      </a:cubicBezTo>
                      <a:cubicBezTo>
                        <a:pt x="0" y="12"/>
                        <a:pt x="6" y="18"/>
                        <a:pt x="3" y="26"/>
                      </a:cubicBezTo>
                      <a:cubicBezTo>
                        <a:pt x="3" y="28"/>
                        <a:pt x="3" y="29"/>
                        <a:pt x="6" y="30"/>
                      </a:cubicBezTo>
                      <a:cubicBezTo>
                        <a:pt x="12" y="27"/>
                        <a:pt x="15" y="29"/>
                        <a:pt x="15" y="32"/>
                      </a:cubicBezTo>
                      <a:cubicBezTo>
                        <a:pt x="16" y="34"/>
                        <a:pt x="16" y="36"/>
                        <a:pt x="18" y="37"/>
                      </a:cubicBezTo>
                      <a:cubicBezTo>
                        <a:pt x="21" y="37"/>
                        <a:pt x="23" y="36"/>
                        <a:pt x="25" y="34"/>
                      </a:cubicBezTo>
                      <a:cubicBezTo>
                        <a:pt x="34" y="36"/>
                        <a:pt x="50" y="40"/>
                        <a:pt x="57" y="30"/>
                      </a:cubicBezTo>
                      <a:cubicBezTo>
                        <a:pt x="60" y="29"/>
                        <a:pt x="64" y="32"/>
                        <a:pt x="61" y="35"/>
                      </a:cubicBezTo>
                      <a:cubicBezTo>
                        <a:pt x="63" y="37"/>
                        <a:pt x="65" y="36"/>
                        <a:pt x="67" y="36"/>
                      </a:cubicBezTo>
                      <a:cubicBezTo>
                        <a:pt x="69" y="35"/>
                        <a:pt x="71" y="34"/>
                        <a:pt x="73" y="33"/>
                      </a:cubicBezTo>
                      <a:cubicBezTo>
                        <a:pt x="74" y="31"/>
                        <a:pt x="77" y="25"/>
                        <a:pt x="72" y="23"/>
                      </a:cubicBezTo>
                      <a:cubicBezTo>
                        <a:pt x="71" y="19"/>
                        <a:pt x="71" y="17"/>
                        <a:pt x="73" y="14"/>
                      </a:cubicBezTo>
                      <a:cubicBezTo>
                        <a:pt x="76" y="10"/>
                        <a:pt x="81" y="6"/>
                        <a:pt x="8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856">
                  <a:extLst>
                    <a:ext uri="{FF2B5EF4-FFF2-40B4-BE49-F238E27FC236}">
                      <a16:creationId xmlns:a16="http://schemas.microsoft.com/office/drawing/2014/main" id="{5FC9074C-A320-4BD0-BDAB-4F4E2EE32C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18" y="1701"/>
                  <a:ext cx="33" cy="49"/>
                </a:xfrm>
                <a:custGeom>
                  <a:avLst/>
                  <a:gdLst>
                    <a:gd name="T0" fmla="*/ 38 w 52"/>
                    <a:gd name="T1" fmla="*/ 42 h 79"/>
                    <a:gd name="T2" fmla="*/ 34 w 52"/>
                    <a:gd name="T3" fmla="*/ 39 h 79"/>
                    <a:gd name="T4" fmla="*/ 31 w 52"/>
                    <a:gd name="T5" fmla="*/ 40 h 79"/>
                    <a:gd name="T6" fmla="*/ 29 w 52"/>
                    <a:gd name="T7" fmla="*/ 47 h 79"/>
                    <a:gd name="T8" fmla="*/ 33 w 52"/>
                    <a:gd name="T9" fmla="*/ 45 h 79"/>
                    <a:gd name="T10" fmla="*/ 28 w 52"/>
                    <a:gd name="T11" fmla="*/ 54 h 79"/>
                    <a:gd name="T12" fmla="*/ 30 w 52"/>
                    <a:gd name="T13" fmla="*/ 55 h 79"/>
                    <a:gd name="T14" fmla="*/ 39 w 52"/>
                    <a:gd name="T15" fmla="*/ 48 h 79"/>
                    <a:gd name="T16" fmla="*/ 32 w 52"/>
                    <a:gd name="T17" fmla="*/ 62 h 79"/>
                    <a:gd name="T18" fmla="*/ 32 w 52"/>
                    <a:gd name="T19" fmla="*/ 64 h 79"/>
                    <a:gd name="T20" fmla="*/ 31 w 52"/>
                    <a:gd name="T21" fmla="*/ 66 h 79"/>
                    <a:gd name="T22" fmla="*/ 30 w 52"/>
                    <a:gd name="T23" fmla="*/ 66 h 79"/>
                    <a:gd name="T24" fmla="*/ 29 w 52"/>
                    <a:gd name="T25" fmla="*/ 64 h 79"/>
                    <a:gd name="T26" fmla="*/ 26 w 52"/>
                    <a:gd name="T27" fmla="*/ 64 h 79"/>
                    <a:gd name="T28" fmla="*/ 21 w 52"/>
                    <a:gd name="T29" fmla="*/ 70 h 79"/>
                    <a:gd name="T30" fmla="*/ 18 w 52"/>
                    <a:gd name="T31" fmla="*/ 67 h 79"/>
                    <a:gd name="T32" fmla="*/ 23 w 52"/>
                    <a:gd name="T33" fmla="*/ 60 h 79"/>
                    <a:gd name="T34" fmla="*/ 22 w 52"/>
                    <a:gd name="T35" fmla="*/ 57 h 79"/>
                    <a:gd name="T36" fmla="*/ 25 w 52"/>
                    <a:gd name="T37" fmla="*/ 54 h 79"/>
                    <a:gd name="T38" fmla="*/ 24 w 52"/>
                    <a:gd name="T39" fmla="*/ 50 h 79"/>
                    <a:gd name="T40" fmla="*/ 29 w 52"/>
                    <a:gd name="T41" fmla="*/ 39 h 79"/>
                    <a:gd name="T42" fmla="*/ 27 w 52"/>
                    <a:gd name="T43" fmla="*/ 34 h 79"/>
                    <a:gd name="T44" fmla="*/ 14 w 52"/>
                    <a:gd name="T45" fmla="*/ 7 h 79"/>
                    <a:gd name="T46" fmla="*/ 12 w 52"/>
                    <a:gd name="T47" fmla="*/ 0 h 79"/>
                    <a:gd name="T48" fmla="*/ 3 w 52"/>
                    <a:gd name="T49" fmla="*/ 5 h 79"/>
                    <a:gd name="T50" fmla="*/ 0 w 52"/>
                    <a:gd name="T51" fmla="*/ 67 h 79"/>
                    <a:gd name="T52" fmla="*/ 14 w 52"/>
                    <a:gd name="T53" fmla="*/ 78 h 79"/>
                    <a:gd name="T54" fmla="*/ 28 w 52"/>
                    <a:gd name="T55" fmla="*/ 73 h 79"/>
                    <a:gd name="T56" fmla="*/ 28 w 52"/>
                    <a:gd name="T57" fmla="*/ 72 h 79"/>
                    <a:gd name="T58" fmla="*/ 30 w 52"/>
                    <a:gd name="T59" fmla="*/ 70 h 79"/>
                    <a:gd name="T60" fmla="*/ 33 w 52"/>
                    <a:gd name="T61" fmla="*/ 69 h 79"/>
                    <a:gd name="T62" fmla="*/ 34 w 52"/>
                    <a:gd name="T63" fmla="*/ 70 h 79"/>
                    <a:gd name="T64" fmla="*/ 52 w 52"/>
                    <a:gd name="T65" fmla="*/ 46 h 79"/>
                    <a:gd name="T66" fmla="*/ 46 w 52"/>
                    <a:gd name="T67" fmla="*/ 33 h 79"/>
                    <a:gd name="T68" fmla="*/ 38 w 52"/>
                    <a:gd name="T69" fmla="*/ 42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2" h="79">
                      <a:moveTo>
                        <a:pt x="38" y="42"/>
                      </a:moveTo>
                      <a:cubicBezTo>
                        <a:pt x="36" y="42"/>
                        <a:pt x="36" y="40"/>
                        <a:pt x="34" y="39"/>
                      </a:cubicBezTo>
                      <a:cubicBezTo>
                        <a:pt x="33" y="37"/>
                        <a:pt x="32" y="38"/>
                        <a:pt x="31" y="40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33" y="45"/>
                        <a:pt x="33" y="45"/>
                        <a:pt x="33" y="45"/>
                      </a:cubicBezTo>
                      <a:cubicBezTo>
                        <a:pt x="28" y="54"/>
                        <a:pt x="28" y="54"/>
                        <a:pt x="28" y="54"/>
                      </a:cubicBezTo>
                      <a:cubicBezTo>
                        <a:pt x="30" y="55"/>
                        <a:pt x="30" y="55"/>
                        <a:pt x="30" y="55"/>
                      </a:cubicBezTo>
                      <a:cubicBezTo>
                        <a:pt x="32" y="54"/>
                        <a:pt x="36" y="49"/>
                        <a:pt x="39" y="48"/>
                      </a:cubicBezTo>
                      <a:cubicBezTo>
                        <a:pt x="36" y="52"/>
                        <a:pt x="32" y="59"/>
                        <a:pt x="32" y="62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31" y="66"/>
                        <a:pt x="31" y="66"/>
                        <a:pt x="31" y="66"/>
                      </a:cubicBezTo>
                      <a:cubicBezTo>
                        <a:pt x="30" y="66"/>
                        <a:pt x="30" y="66"/>
                        <a:pt x="30" y="66"/>
                      </a:cubicBezTo>
                      <a:cubicBezTo>
                        <a:pt x="29" y="64"/>
                        <a:pt x="29" y="64"/>
                        <a:pt x="29" y="64"/>
                      </a:cubicBezTo>
                      <a:cubicBezTo>
                        <a:pt x="26" y="64"/>
                        <a:pt x="26" y="64"/>
                        <a:pt x="26" y="64"/>
                      </a:cubicBezTo>
                      <a:cubicBezTo>
                        <a:pt x="21" y="70"/>
                        <a:pt x="21" y="70"/>
                        <a:pt x="21" y="70"/>
                      </a:cubicBezTo>
                      <a:cubicBezTo>
                        <a:pt x="18" y="67"/>
                        <a:pt x="18" y="67"/>
                        <a:pt x="18" y="67"/>
                      </a:cubicBezTo>
                      <a:cubicBezTo>
                        <a:pt x="23" y="60"/>
                        <a:pt x="23" y="60"/>
                        <a:pt x="23" y="60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6" y="48"/>
                        <a:pt x="28" y="41"/>
                        <a:pt x="29" y="39"/>
                      </a:cubicBezTo>
                      <a:cubicBezTo>
                        <a:pt x="29" y="38"/>
                        <a:pt x="27" y="35"/>
                        <a:pt x="27" y="34"/>
                      </a:cubicBezTo>
                      <a:cubicBezTo>
                        <a:pt x="24" y="23"/>
                        <a:pt x="25" y="13"/>
                        <a:pt x="14" y="7"/>
                      </a:cubicBezTo>
                      <a:cubicBezTo>
                        <a:pt x="15" y="3"/>
                        <a:pt x="14" y="0"/>
                        <a:pt x="12" y="0"/>
                      </a:cubicBezTo>
                      <a:cubicBezTo>
                        <a:pt x="10" y="0"/>
                        <a:pt x="6" y="3"/>
                        <a:pt x="3" y="5"/>
                      </a:cubicBezTo>
                      <a:cubicBezTo>
                        <a:pt x="6" y="25"/>
                        <a:pt x="2" y="48"/>
                        <a:pt x="0" y="67"/>
                      </a:cubicBezTo>
                      <a:cubicBezTo>
                        <a:pt x="4" y="72"/>
                        <a:pt x="10" y="74"/>
                        <a:pt x="14" y="78"/>
                      </a:cubicBezTo>
                      <a:cubicBezTo>
                        <a:pt x="18" y="78"/>
                        <a:pt x="24" y="79"/>
                        <a:pt x="28" y="73"/>
                      </a:cubicBezTo>
                      <a:cubicBezTo>
                        <a:pt x="28" y="72"/>
                        <a:pt x="28" y="72"/>
                        <a:pt x="28" y="72"/>
                      </a:cubicBezTo>
                      <a:cubicBezTo>
                        <a:pt x="29" y="70"/>
                        <a:pt x="29" y="70"/>
                        <a:pt x="30" y="70"/>
                      </a:cubicBezTo>
                      <a:cubicBezTo>
                        <a:pt x="33" y="69"/>
                        <a:pt x="33" y="69"/>
                        <a:pt x="33" y="69"/>
                      </a:cubicBezTo>
                      <a:cubicBezTo>
                        <a:pt x="33" y="69"/>
                        <a:pt x="34" y="70"/>
                        <a:pt x="34" y="70"/>
                      </a:cubicBezTo>
                      <a:cubicBezTo>
                        <a:pt x="48" y="68"/>
                        <a:pt x="43" y="53"/>
                        <a:pt x="52" y="46"/>
                      </a:cubicBezTo>
                      <a:cubicBezTo>
                        <a:pt x="51" y="40"/>
                        <a:pt x="48" y="37"/>
                        <a:pt x="46" y="33"/>
                      </a:cubicBezTo>
                      <a:cubicBezTo>
                        <a:pt x="41" y="30"/>
                        <a:pt x="36" y="38"/>
                        <a:pt x="38" y="4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857">
                  <a:extLst>
                    <a:ext uri="{FF2B5EF4-FFF2-40B4-BE49-F238E27FC236}">
                      <a16:creationId xmlns:a16="http://schemas.microsoft.com/office/drawing/2014/main" id="{FE7FD116-7B06-4065-892A-C692412AD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09" y="1592"/>
                  <a:ext cx="139" cy="57"/>
                </a:xfrm>
                <a:custGeom>
                  <a:avLst/>
                  <a:gdLst>
                    <a:gd name="T0" fmla="*/ 223 w 224"/>
                    <a:gd name="T1" fmla="*/ 69 h 91"/>
                    <a:gd name="T2" fmla="*/ 223 w 224"/>
                    <a:gd name="T3" fmla="*/ 61 h 91"/>
                    <a:gd name="T4" fmla="*/ 214 w 224"/>
                    <a:gd name="T5" fmla="*/ 38 h 91"/>
                    <a:gd name="T6" fmla="*/ 215 w 224"/>
                    <a:gd name="T7" fmla="*/ 33 h 91"/>
                    <a:gd name="T8" fmla="*/ 174 w 224"/>
                    <a:gd name="T9" fmla="*/ 38 h 91"/>
                    <a:gd name="T10" fmla="*/ 149 w 224"/>
                    <a:gd name="T11" fmla="*/ 21 h 91"/>
                    <a:gd name="T12" fmla="*/ 97 w 224"/>
                    <a:gd name="T13" fmla="*/ 13 h 91"/>
                    <a:gd name="T14" fmla="*/ 55 w 224"/>
                    <a:gd name="T15" fmla="*/ 10 h 91"/>
                    <a:gd name="T16" fmla="*/ 32 w 224"/>
                    <a:gd name="T17" fmla="*/ 14 h 91"/>
                    <a:gd name="T18" fmla="*/ 14 w 224"/>
                    <a:gd name="T19" fmla="*/ 38 h 91"/>
                    <a:gd name="T20" fmla="*/ 16 w 224"/>
                    <a:gd name="T21" fmla="*/ 50 h 91"/>
                    <a:gd name="T22" fmla="*/ 8 w 224"/>
                    <a:gd name="T23" fmla="*/ 49 h 91"/>
                    <a:gd name="T24" fmla="*/ 8 w 224"/>
                    <a:gd name="T25" fmla="*/ 59 h 91"/>
                    <a:gd name="T26" fmla="*/ 9 w 224"/>
                    <a:gd name="T27" fmla="*/ 71 h 91"/>
                    <a:gd name="T28" fmla="*/ 10 w 224"/>
                    <a:gd name="T29" fmla="*/ 81 h 91"/>
                    <a:gd name="T30" fmla="*/ 6 w 224"/>
                    <a:gd name="T31" fmla="*/ 77 h 91"/>
                    <a:gd name="T32" fmla="*/ 0 w 224"/>
                    <a:gd name="T33" fmla="*/ 86 h 91"/>
                    <a:gd name="T34" fmla="*/ 0 w 224"/>
                    <a:gd name="T35" fmla="*/ 91 h 91"/>
                    <a:gd name="T36" fmla="*/ 6 w 224"/>
                    <a:gd name="T37" fmla="*/ 86 h 91"/>
                    <a:gd name="T38" fmla="*/ 13 w 224"/>
                    <a:gd name="T39" fmla="*/ 84 h 91"/>
                    <a:gd name="T40" fmla="*/ 20 w 224"/>
                    <a:gd name="T41" fmla="*/ 82 h 91"/>
                    <a:gd name="T42" fmla="*/ 19 w 224"/>
                    <a:gd name="T43" fmla="*/ 88 h 91"/>
                    <a:gd name="T44" fmla="*/ 62 w 224"/>
                    <a:gd name="T45" fmla="*/ 64 h 91"/>
                    <a:gd name="T46" fmla="*/ 84 w 224"/>
                    <a:gd name="T47" fmla="*/ 64 h 91"/>
                    <a:gd name="T48" fmla="*/ 105 w 224"/>
                    <a:gd name="T49" fmla="*/ 77 h 91"/>
                    <a:gd name="T50" fmla="*/ 107 w 224"/>
                    <a:gd name="T51" fmla="*/ 75 h 91"/>
                    <a:gd name="T52" fmla="*/ 111 w 224"/>
                    <a:gd name="T53" fmla="*/ 73 h 91"/>
                    <a:gd name="T54" fmla="*/ 114 w 224"/>
                    <a:gd name="T55" fmla="*/ 69 h 91"/>
                    <a:gd name="T56" fmla="*/ 114 w 224"/>
                    <a:gd name="T57" fmla="*/ 74 h 91"/>
                    <a:gd name="T58" fmla="*/ 131 w 224"/>
                    <a:gd name="T59" fmla="*/ 71 h 91"/>
                    <a:gd name="T60" fmla="*/ 131 w 224"/>
                    <a:gd name="T61" fmla="*/ 69 h 91"/>
                    <a:gd name="T62" fmla="*/ 140 w 224"/>
                    <a:gd name="T63" fmla="*/ 65 h 91"/>
                    <a:gd name="T64" fmla="*/ 141 w 224"/>
                    <a:gd name="T65" fmla="*/ 73 h 91"/>
                    <a:gd name="T66" fmla="*/ 152 w 224"/>
                    <a:gd name="T67" fmla="*/ 73 h 91"/>
                    <a:gd name="T68" fmla="*/ 164 w 224"/>
                    <a:gd name="T69" fmla="*/ 59 h 91"/>
                    <a:gd name="T70" fmla="*/ 160 w 224"/>
                    <a:gd name="T71" fmla="*/ 38 h 91"/>
                    <a:gd name="T72" fmla="*/ 171 w 224"/>
                    <a:gd name="T73" fmla="*/ 42 h 91"/>
                    <a:gd name="T74" fmla="*/ 179 w 224"/>
                    <a:gd name="T75" fmla="*/ 53 h 91"/>
                    <a:gd name="T76" fmla="*/ 183 w 224"/>
                    <a:gd name="T77" fmla="*/ 68 h 91"/>
                    <a:gd name="T78" fmla="*/ 183 w 224"/>
                    <a:gd name="T79" fmla="*/ 68 h 91"/>
                    <a:gd name="T80" fmla="*/ 193 w 224"/>
                    <a:gd name="T81" fmla="*/ 73 h 91"/>
                    <a:gd name="T82" fmla="*/ 196 w 224"/>
                    <a:gd name="T83" fmla="*/ 61 h 91"/>
                    <a:gd name="T84" fmla="*/ 204 w 224"/>
                    <a:gd name="T85" fmla="*/ 76 h 91"/>
                    <a:gd name="T86" fmla="*/ 215 w 224"/>
                    <a:gd name="T87" fmla="*/ 76 h 91"/>
                    <a:gd name="T88" fmla="*/ 223 w 224"/>
                    <a:gd name="T89" fmla="*/ 69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24" h="91">
                      <a:moveTo>
                        <a:pt x="223" y="69"/>
                      </a:moveTo>
                      <a:cubicBezTo>
                        <a:pt x="223" y="66"/>
                        <a:pt x="222" y="63"/>
                        <a:pt x="223" y="61"/>
                      </a:cubicBezTo>
                      <a:cubicBezTo>
                        <a:pt x="218" y="53"/>
                        <a:pt x="216" y="46"/>
                        <a:pt x="214" y="38"/>
                      </a:cubicBezTo>
                      <a:cubicBezTo>
                        <a:pt x="214" y="36"/>
                        <a:pt x="215" y="34"/>
                        <a:pt x="215" y="33"/>
                      </a:cubicBezTo>
                      <a:cubicBezTo>
                        <a:pt x="198" y="51"/>
                        <a:pt x="177" y="40"/>
                        <a:pt x="174" y="38"/>
                      </a:cubicBezTo>
                      <a:cubicBezTo>
                        <a:pt x="172" y="36"/>
                        <a:pt x="149" y="21"/>
                        <a:pt x="149" y="21"/>
                      </a:cubicBezTo>
                      <a:cubicBezTo>
                        <a:pt x="140" y="8"/>
                        <a:pt x="97" y="13"/>
                        <a:pt x="97" y="13"/>
                      </a:cubicBezTo>
                      <a:cubicBezTo>
                        <a:pt x="84" y="26"/>
                        <a:pt x="55" y="10"/>
                        <a:pt x="55" y="10"/>
                      </a:cubicBezTo>
                      <a:cubicBezTo>
                        <a:pt x="39" y="0"/>
                        <a:pt x="32" y="14"/>
                        <a:pt x="32" y="14"/>
                      </a:cubicBezTo>
                      <a:cubicBezTo>
                        <a:pt x="14" y="38"/>
                        <a:pt x="14" y="38"/>
                        <a:pt x="14" y="38"/>
                      </a:cubicBezTo>
                      <a:cubicBezTo>
                        <a:pt x="15" y="40"/>
                        <a:pt x="17" y="46"/>
                        <a:pt x="16" y="50"/>
                      </a:cubicBezTo>
                      <a:cubicBezTo>
                        <a:pt x="13" y="50"/>
                        <a:pt x="10" y="50"/>
                        <a:pt x="8" y="49"/>
                      </a:cubicBezTo>
                      <a:cubicBezTo>
                        <a:pt x="8" y="52"/>
                        <a:pt x="7" y="55"/>
                        <a:pt x="8" y="59"/>
                      </a:cubicBezTo>
                      <a:cubicBezTo>
                        <a:pt x="9" y="63"/>
                        <a:pt x="11" y="67"/>
                        <a:pt x="9" y="71"/>
                      </a:cubicBezTo>
                      <a:cubicBezTo>
                        <a:pt x="11" y="75"/>
                        <a:pt x="13" y="80"/>
                        <a:pt x="10" y="81"/>
                      </a:cubicBezTo>
                      <a:cubicBezTo>
                        <a:pt x="9" y="83"/>
                        <a:pt x="5" y="82"/>
                        <a:pt x="6" y="77"/>
                      </a:cubicBezTo>
                      <a:cubicBezTo>
                        <a:pt x="3" y="79"/>
                        <a:pt x="1" y="83"/>
                        <a:pt x="0" y="86"/>
                      </a:cubicBezTo>
                      <a:cubicBezTo>
                        <a:pt x="1" y="89"/>
                        <a:pt x="0" y="91"/>
                        <a:pt x="0" y="91"/>
                      </a:cubicBezTo>
                      <a:cubicBezTo>
                        <a:pt x="3" y="88"/>
                        <a:pt x="4" y="86"/>
                        <a:pt x="6" y="86"/>
                      </a:cubicBezTo>
                      <a:cubicBezTo>
                        <a:pt x="9" y="87"/>
                        <a:pt x="11" y="85"/>
                        <a:pt x="13" y="84"/>
                      </a:cubicBezTo>
                      <a:cubicBezTo>
                        <a:pt x="15" y="82"/>
                        <a:pt x="17" y="80"/>
                        <a:pt x="20" y="82"/>
                      </a:cubicBezTo>
                      <a:cubicBezTo>
                        <a:pt x="18" y="84"/>
                        <a:pt x="18" y="86"/>
                        <a:pt x="19" y="88"/>
                      </a:cubicBezTo>
                      <a:cubicBezTo>
                        <a:pt x="62" y="64"/>
                        <a:pt x="62" y="64"/>
                        <a:pt x="62" y="64"/>
                      </a:cubicBezTo>
                      <a:cubicBezTo>
                        <a:pt x="62" y="64"/>
                        <a:pt x="74" y="48"/>
                        <a:pt x="84" y="64"/>
                      </a:cubicBezTo>
                      <a:cubicBezTo>
                        <a:pt x="94" y="79"/>
                        <a:pt x="105" y="77"/>
                        <a:pt x="105" y="77"/>
                      </a:cubicBezTo>
                      <a:cubicBezTo>
                        <a:pt x="105" y="76"/>
                        <a:pt x="105" y="75"/>
                        <a:pt x="107" y="75"/>
                      </a:cubicBezTo>
                      <a:cubicBezTo>
                        <a:pt x="110" y="77"/>
                        <a:pt x="111" y="75"/>
                        <a:pt x="111" y="73"/>
                      </a:cubicBezTo>
                      <a:cubicBezTo>
                        <a:pt x="111" y="71"/>
                        <a:pt x="112" y="71"/>
                        <a:pt x="114" y="69"/>
                      </a:cubicBezTo>
                      <a:cubicBezTo>
                        <a:pt x="116" y="70"/>
                        <a:pt x="115" y="73"/>
                        <a:pt x="114" y="74"/>
                      </a:cubicBezTo>
                      <a:cubicBezTo>
                        <a:pt x="131" y="71"/>
                        <a:pt x="131" y="71"/>
                        <a:pt x="131" y="71"/>
                      </a:cubicBezTo>
                      <a:cubicBezTo>
                        <a:pt x="131" y="71"/>
                        <a:pt x="131" y="70"/>
                        <a:pt x="131" y="69"/>
                      </a:cubicBezTo>
                      <a:cubicBezTo>
                        <a:pt x="135" y="67"/>
                        <a:pt x="137" y="68"/>
                        <a:pt x="140" y="65"/>
                      </a:cubicBezTo>
                      <a:cubicBezTo>
                        <a:pt x="150" y="60"/>
                        <a:pt x="145" y="70"/>
                        <a:pt x="141" y="73"/>
                      </a:cubicBezTo>
                      <a:cubicBezTo>
                        <a:pt x="152" y="73"/>
                        <a:pt x="152" y="73"/>
                        <a:pt x="152" y="73"/>
                      </a:cubicBezTo>
                      <a:cubicBezTo>
                        <a:pt x="155" y="68"/>
                        <a:pt x="164" y="65"/>
                        <a:pt x="164" y="59"/>
                      </a:cubicBezTo>
                      <a:cubicBezTo>
                        <a:pt x="160" y="54"/>
                        <a:pt x="165" y="42"/>
                        <a:pt x="160" y="38"/>
                      </a:cubicBezTo>
                      <a:cubicBezTo>
                        <a:pt x="165" y="35"/>
                        <a:pt x="169" y="36"/>
                        <a:pt x="171" y="42"/>
                      </a:cubicBezTo>
                      <a:cubicBezTo>
                        <a:pt x="174" y="45"/>
                        <a:pt x="175" y="46"/>
                        <a:pt x="179" y="53"/>
                      </a:cubicBezTo>
                      <a:cubicBezTo>
                        <a:pt x="181" y="57"/>
                        <a:pt x="183" y="63"/>
                        <a:pt x="183" y="68"/>
                      </a:cubicBezTo>
                      <a:cubicBezTo>
                        <a:pt x="183" y="68"/>
                        <a:pt x="183" y="68"/>
                        <a:pt x="183" y="68"/>
                      </a:cubicBezTo>
                      <a:cubicBezTo>
                        <a:pt x="183" y="68"/>
                        <a:pt x="188" y="71"/>
                        <a:pt x="193" y="73"/>
                      </a:cubicBezTo>
                      <a:cubicBezTo>
                        <a:pt x="193" y="68"/>
                        <a:pt x="192" y="63"/>
                        <a:pt x="196" y="61"/>
                      </a:cubicBezTo>
                      <a:cubicBezTo>
                        <a:pt x="199" y="66"/>
                        <a:pt x="201" y="71"/>
                        <a:pt x="204" y="76"/>
                      </a:cubicBezTo>
                      <a:cubicBezTo>
                        <a:pt x="208" y="77"/>
                        <a:pt x="212" y="77"/>
                        <a:pt x="215" y="76"/>
                      </a:cubicBezTo>
                      <a:cubicBezTo>
                        <a:pt x="224" y="76"/>
                        <a:pt x="224" y="74"/>
                        <a:pt x="223" y="6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858">
                  <a:extLst>
                    <a:ext uri="{FF2B5EF4-FFF2-40B4-BE49-F238E27FC236}">
                      <a16:creationId xmlns:a16="http://schemas.microsoft.com/office/drawing/2014/main" id="{F6593C21-934F-4379-A7A5-7870A6ACC6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5" y="1562"/>
                  <a:ext cx="3" cy="7"/>
                </a:xfrm>
                <a:custGeom>
                  <a:avLst/>
                  <a:gdLst>
                    <a:gd name="T0" fmla="*/ 5 w 5"/>
                    <a:gd name="T1" fmla="*/ 0 h 11"/>
                    <a:gd name="T2" fmla="*/ 3 w 5"/>
                    <a:gd name="T3" fmla="*/ 0 h 11"/>
                    <a:gd name="T4" fmla="*/ 1 w 5"/>
                    <a:gd name="T5" fmla="*/ 10 h 11"/>
                    <a:gd name="T6" fmla="*/ 5 w 5"/>
                    <a:gd name="T7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1">
                      <a:moveTo>
                        <a:pt x="5" y="0"/>
                      </a:move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1" y="1"/>
                        <a:pt x="0" y="8"/>
                        <a:pt x="1" y="10"/>
                      </a:cubicBezTo>
                      <a:cubicBezTo>
                        <a:pt x="1" y="11"/>
                        <a:pt x="5" y="3"/>
                        <a:pt x="5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859">
                  <a:extLst>
                    <a:ext uri="{FF2B5EF4-FFF2-40B4-BE49-F238E27FC236}">
                      <a16:creationId xmlns:a16="http://schemas.microsoft.com/office/drawing/2014/main" id="{FCD774A9-4661-442B-A08D-DABFCE2CB7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4" y="1569"/>
                  <a:ext cx="5" cy="6"/>
                </a:xfrm>
                <a:custGeom>
                  <a:avLst/>
                  <a:gdLst>
                    <a:gd name="T0" fmla="*/ 6 w 8"/>
                    <a:gd name="T1" fmla="*/ 0 h 9"/>
                    <a:gd name="T2" fmla="*/ 4 w 8"/>
                    <a:gd name="T3" fmla="*/ 3 h 9"/>
                    <a:gd name="T4" fmla="*/ 4 w 8"/>
                    <a:gd name="T5" fmla="*/ 9 h 9"/>
                    <a:gd name="T6" fmla="*/ 8 w 8"/>
                    <a:gd name="T7" fmla="*/ 3 h 9"/>
                    <a:gd name="T8" fmla="*/ 6 w 8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6" y="0"/>
                      </a:move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6"/>
                        <a:pt x="0" y="5"/>
                        <a:pt x="4" y="9"/>
                      </a:cubicBezTo>
                      <a:cubicBezTo>
                        <a:pt x="5" y="9"/>
                        <a:pt x="6" y="6"/>
                        <a:pt x="8" y="3"/>
                      </a:cubicBezTo>
                      <a:cubicBezTo>
                        <a:pt x="7" y="3"/>
                        <a:pt x="5" y="1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860">
                  <a:extLst>
                    <a:ext uri="{FF2B5EF4-FFF2-40B4-BE49-F238E27FC236}">
                      <a16:creationId xmlns:a16="http://schemas.microsoft.com/office/drawing/2014/main" id="{6A361F76-9865-4AC6-A39D-F6A6BC6426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9" y="1931"/>
                  <a:ext cx="90" cy="80"/>
                </a:xfrm>
                <a:custGeom>
                  <a:avLst/>
                  <a:gdLst>
                    <a:gd name="T0" fmla="*/ 21 w 145"/>
                    <a:gd name="T1" fmla="*/ 89 h 130"/>
                    <a:gd name="T2" fmla="*/ 93 w 145"/>
                    <a:gd name="T3" fmla="*/ 24 h 130"/>
                    <a:gd name="T4" fmla="*/ 144 w 145"/>
                    <a:gd name="T5" fmla="*/ 1 h 130"/>
                    <a:gd name="T6" fmla="*/ 126 w 145"/>
                    <a:gd name="T7" fmla="*/ 14 h 130"/>
                    <a:gd name="T8" fmla="*/ 110 w 145"/>
                    <a:gd name="T9" fmla="*/ 38 h 130"/>
                    <a:gd name="T10" fmla="*/ 134 w 145"/>
                    <a:gd name="T11" fmla="*/ 41 h 130"/>
                    <a:gd name="T12" fmla="*/ 145 w 145"/>
                    <a:gd name="T13" fmla="*/ 56 h 130"/>
                    <a:gd name="T14" fmla="*/ 61 w 145"/>
                    <a:gd name="T15" fmla="*/ 84 h 130"/>
                    <a:gd name="T16" fmla="*/ 40 w 145"/>
                    <a:gd name="T17" fmla="*/ 106 h 130"/>
                    <a:gd name="T18" fmla="*/ 8 w 145"/>
                    <a:gd name="T19" fmla="*/ 130 h 130"/>
                    <a:gd name="T20" fmla="*/ 1 w 145"/>
                    <a:gd name="T21" fmla="*/ 121 h 130"/>
                    <a:gd name="T22" fmla="*/ 3 w 145"/>
                    <a:gd name="T23" fmla="*/ 113 h 130"/>
                    <a:gd name="T24" fmla="*/ 10 w 145"/>
                    <a:gd name="T25" fmla="*/ 105 h 130"/>
                    <a:gd name="T26" fmla="*/ 16 w 145"/>
                    <a:gd name="T27" fmla="*/ 97 h 130"/>
                    <a:gd name="T28" fmla="*/ 20 w 145"/>
                    <a:gd name="T29" fmla="*/ 89 h 130"/>
                    <a:gd name="T30" fmla="*/ 21 w 145"/>
                    <a:gd name="T31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5" h="130">
                      <a:moveTo>
                        <a:pt x="21" y="89"/>
                      </a:moveTo>
                      <a:cubicBezTo>
                        <a:pt x="93" y="24"/>
                        <a:pt x="93" y="24"/>
                        <a:pt x="93" y="24"/>
                      </a:cubicBezTo>
                      <a:cubicBezTo>
                        <a:pt x="121" y="0"/>
                        <a:pt x="144" y="1"/>
                        <a:pt x="144" y="1"/>
                      </a:cubicBezTo>
                      <a:cubicBezTo>
                        <a:pt x="126" y="14"/>
                        <a:pt x="126" y="14"/>
                        <a:pt x="126" y="14"/>
                      </a:cubicBezTo>
                      <a:cubicBezTo>
                        <a:pt x="126" y="16"/>
                        <a:pt x="108" y="31"/>
                        <a:pt x="110" y="38"/>
                      </a:cubicBezTo>
                      <a:cubicBezTo>
                        <a:pt x="113" y="48"/>
                        <a:pt x="132" y="41"/>
                        <a:pt x="134" y="41"/>
                      </a:cubicBezTo>
                      <a:cubicBezTo>
                        <a:pt x="138" y="42"/>
                        <a:pt x="145" y="56"/>
                        <a:pt x="145" y="56"/>
                      </a:cubicBezTo>
                      <a:cubicBezTo>
                        <a:pt x="61" y="84"/>
                        <a:pt x="61" y="84"/>
                        <a:pt x="61" y="84"/>
                      </a:cubicBezTo>
                      <a:cubicBezTo>
                        <a:pt x="40" y="106"/>
                        <a:pt x="40" y="106"/>
                        <a:pt x="40" y="106"/>
                      </a:cubicBezTo>
                      <a:cubicBezTo>
                        <a:pt x="8" y="130"/>
                        <a:pt x="8" y="130"/>
                        <a:pt x="8" y="130"/>
                      </a:cubicBezTo>
                      <a:cubicBezTo>
                        <a:pt x="1" y="121"/>
                        <a:pt x="1" y="121"/>
                        <a:pt x="1" y="121"/>
                      </a:cubicBezTo>
                      <a:cubicBezTo>
                        <a:pt x="1" y="121"/>
                        <a:pt x="0" y="123"/>
                        <a:pt x="3" y="113"/>
                      </a:cubicBezTo>
                      <a:cubicBezTo>
                        <a:pt x="6" y="102"/>
                        <a:pt x="10" y="105"/>
                        <a:pt x="10" y="105"/>
                      </a:cubicBezTo>
                      <a:cubicBezTo>
                        <a:pt x="16" y="97"/>
                        <a:pt x="16" y="97"/>
                        <a:pt x="16" y="97"/>
                      </a:cubicBezTo>
                      <a:cubicBezTo>
                        <a:pt x="20" y="89"/>
                        <a:pt x="20" y="89"/>
                        <a:pt x="20" y="89"/>
                      </a:cubicBezTo>
                      <a:cubicBezTo>
                        <a:pt x="21" y="89"/>
                        <a:pt x="21" y="89"/>
                        <a:pt x="21" y="8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861">
                  <a:extLst>
                    <a:ext uri="{FF2B5EF4-FFF2-40B4-BE49-F238E27FC236}">
                      <a16:creationId xmlns:a16="http://schemas.microsoft.com/office/drawing/2014/main" id="{C0354A79-C813-43F5-9F45-8A3F0403A3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67" y="1453"/>
                  <a:ext cx="135" cy="354"/>
                </a:xfrm>
                <a:custGeom>
                  <a:avLst/>
                  <a:gdLst>
                    <a:gd name="T0" fmla="*/ 0 w 216"/>
                    <a:gd name="T1" fmla="*/ 570 h 570"/>
                    <a:gd name="T2" fmla="*/ 7 w 216"/>
                    <a:gd name="T3" fmla="*/ 316 h 570"/>
                    <a:gd name="T4" fmla="*/ 12 w 216"/>
                    <a:gd name="T5" fmla="*/ 211 h 570"/>
                    <a:gd name="T6" fmla="*/ 27 w 216"/>
                    <a:gd name="T7" fmla="*/ 0 h 570"/>
                    <a:gd name="T8" fmla="*/ 216 w 216"/>
                    <a:gd name="T9" fmla="*/ 5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570">
                      <a:moveTo>
                        <a:pt x="0" y="570"/>
                      </a:moveTo>
                      <a:cubicBezTo>
                        <a:pt x="7" y="316"/>
                        <a:pt x="7" y="316"/>
                        <a:pt x="7" y="316"/>
                      </a:cubicBezTo>
                      <a:cubicBezTo>
                        <a:pt x="12" y="211"/>
                        <a:pt x="12" y="211"/>
                        <a:pt x="12" y="211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96" y="5"/>
                        <a:pt x="173" y="5"/>
                        <a:pt x="216" y="5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862">
                  <a:extLst>
                    <a:ext uri="{FF2B5EF4-FFF2-40B4-BE49-F238E27FC236}">
                      <a16:creationId xmlns:a16="http://schemas.microsoft.com/office/drawing/2014/main" id="{C5FDE3D6-BD6A-4B24-95A5-1D2307B2EA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67" y="1453"/>
                  <a:ext cx="135" cy="354"/>
                </a:xfrm>
                <a:custGeom>
                  <a:avLst/>
                  <a:gdLst>
                    <a:gd name="T0" fmla="*/ 0 w 216"/>
                    <a:gd name="T1" fmla="*/ 570 h 570"/>
                    <a:gd name="T2" fmla="*/ 7 w 216"/>
                    <a:gd name="T3" fmla="*/ 316 h 570"/>
                    <a:gd name="T4" fmla="*/ 12 w 216"/>
                    <a:gd name="T5" fmla="*/ 211 h 570"/>
                    <a:gd name="T6" fmla="*/ 27 w 216"/>
                    <a:gd name="T7" fmla="*/ 0 h 570"/>
                    <a:gd name="T8" fmla="*/ 216 w 216"/>
                    <a:gd name="T9" fmla="*/ 5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570">
                      <a:moveTo>
                        <a:pt x="0" y="570"/>
                      </a:moveTo>
                      <a:cubicBezTo>
                        <a:pt x="7" y="316"/>
                        <a:pt x="7" y="316"/>
                        <a:pt x="7" y="316"/>
                      </a:cubicBezTo>
                      <a:cubicBezTo>
                        <a:pt x="12" y="211"/>
                        <a:pt x="12" y="211"/>
                        <a:pt x="12" y="211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96" y="5"/>
                        <a:pt x="173" y="5"/>
                        <a:pt x="216" y="5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863">
                  <a:extLst>
                    <a:ext uri="{FF2B5EF4-FFF2-40B4-BE49-F238E27FC236}">
                      <a16:creationId xmlns:a16="http://schemas.microsoft.com/office/drawing/2014/main" id="{61740C98-9C7F-47AC-985B-4092E8221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8" y="1697"/>
                  <a:ext cx="153" cy="178"/>
                </a:xfrm>
                <a:custGeom>
                  <a:avLst/>
                  <a:gdLst>
                    <a:gd name="T0" fmla="*/ 0 w 247"/>
                    <a:gd name="T1" fmla="*/ 0 h 286"/>
                    <a:gd name="T2" fmla="*/ 43 w 247"/>
                    <a:gd name="T3" fmla="*/ 200 h 286"/>
                    <a:gd name="T4" fmla="*/ 45 w 247"/>
                    <a:gd name="T5" fmla="*/ 209 h 286"/>
                    <a:gd name="T6" fmla="*/ 51 w 247"/>
                    <a:gd name="T7" fmla="*/ 221 h 286"/>
                    <a:gd name="T8" fmla="*/ 60 w 247"/>
                    <a:gd name="T9" fmla="*/ 232 h 286"/>
                    <a:gd name="T10" fmla="*/ 90 w 247"/>
                    <a:gd name="T11" fmla="*/ 258 h 286"/>
                    <a:gd name="T12" fmla="*/ 97 w 247"/>
                    <a:gd name="T13" fmla="*/ 255 h 286"/>
                    <a:gd name="T14" fmla="*/ 113 w 247"/>
                    <a:gd name="T15" fmla="*/ 257 h 286"/>
                    <a:gd name="T16" fmla="*/ 124 w 247"/>
                    <a:gd name="T17" fmla="*/ 256 h 286"/>
                    <a:gd name="T18" fmla="*/ 142 w 247"/>
                    <a:gd name="T19" fmla="*/ 267 h 286"/>
                    <a:gd name="T20" fmla="*/ 149 w 247"/>
                    <a:gd name="T21" fmla="*/ 263 h 286"/>
                    <a:gd name="T22" fmla="*/ 154 w 247"/>
                    <a:gd name="T23" fmla="*/ 268 h 286"/>
                    <a:gd name="T24" fmla="*/ 159 w 247"/>
                    <a:gd name="T25" fmla="*/ 273 h 286"/>
                    <a:gd name="T26" fmla="*/ 184 w 247"/>
                    <a:gd name="T27" fmla="*/ 275 h 286"/>
                    <a:gd name="T28" fmla="*/ 195 w 247"/>
                    <a:gd name="T29" fmla="*/ 278 h 286"/>
                    <a:gd name="T30" fmla="*/ 209 w 247"/>
                    <a:gd name="T31" fmla="*/ 265 h 286"/>
                    <a:gd name="T32" fmla="*/ 217 w 247"/>
                    <a:gd name="T33" fmla="*/ 265 h 286"/>
                    <a:gd name="T34" fmla="*/ 230 w 247"/>
                    <a:gd name="T35" fmla="*/ 257 h 286"/>
                    <a:gd name="T36" fmla="*/ 241 w 247"/>
                    <a:gd name="T37" fmla="*/ 256 h 286"/>
                    <a:gd name="T38" fmla="*/ 239 w 247"/>
                    <a:gd name="T39" fmla="*/ 271 h 286"/>
                    <a:gd name="T40" fmla="*/ 247 w 247"/>
                    <a:gd name="T41" fmla="*/ 276 h 286"/>
                    <a:gd name="T42" fmla="*/ 234 w 247"/>
                    <a:gd name="T43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7" h="286">
                      <a:moveTo>
                        <a:pt x="0" y="0"/>
                      </a:moveTo>
                      <a:cubicBezTo>
                        <a:pt x="17" y="74"/>
                        <a:pt x="23" y="126"/>
                        <a:pt x="43" y="200"/>
                      </a:cubicBezTo>
                      <a:cubicBezTo>
                        <a:pt x="44" y="203"/>
                        <a:pt x="40" y="206"/>
                        <a:pt x="45" y="209"/>
                      </a:cubicBezTo>
                      <a:cubicBezTo>
                        <a:pt x="46" y="213"/>
                        <a:pt x="50" y="216"/>
                        <a:pt x="51" y="221"/>
                      </a:cubicBezTo>
                      <a:cubicBezTo>
                        <a:pt x="55" y="226"/>
                        <a:pt x="54" y="228"/>
                        <a:pt x="60" y="232"/>
                      </a:cubicBezTo>
                      <a:cubicBezTo>
                        <a:pt x="67" y="243"/>
                        <a:pt x="74" y="253"/>
                        <a:pt x="90" y="258"/>
                      </a:cubicBezTo>
                      <a:cubicBezTo>
                        <a:pt x="93" y="257"/>
                        <a:pt x="94" y="255"/>
                        <a:pt x="97" y="255"/>
                      </a:cubicBezTo>
                      <a:cubicBezTo>
                        <a:pt x="102" y="254"/>
                        <a:pt x="108" y="257"/>
                        <a:pt x="113" y="257"/>
                      </a:cubicBezTo>
                      <a:cubicBezTo>
                        <a:pt x="117" y="257"/>
                        <a:pt x="119" y="254"/>
                        <a:pt x="124" y="256"/>
                      </a:cubicBezTo>
                      <a:cubicBezTo>
                        <a:pt x="132" y="259"/>
                        <a:pt x="140" y="267"/>
                        <a:pt x="142" y="267"/>
                      </a:cubicBezTo>
                      <a:cubicBezTo>
                        <a:pt x="144" y="268"/>
                        <a:pt x="146" y="262"/>
                        <a:pt x="149" y="263"/>
                      </a:cubicBezTo>
                      <a:cubicBezTo>
                        <a:pt x="152" y="263"/>
                        <a:pt x="152" y="266"/>
                        <a:pt x="154" y="268"/>
                      </a:cubicBezTo>
                      <a:cubicBezTo>
                        <a:pt x="155" y="270"/>
                        <a:pt x="157" y="271"/>
                        <a:pt x="159" y="273"/>
                      </a:cubicBezTo>
                      <a:cubicBezTo>
                        <a:pt x="165" y="275"/>
                        <a:pt x="178" y="276"/>
                        <a:pt x="184" y="275"/>
                      </a:cubicBezTo>
                      <a:cubicBezTo>
                        <a:pt x="188" y="278"/>
                        <a:pt x="191" y="278"/>
                        <a:pt x="195" y="278"/>
                      </a:cubicBezTo>
                      <a:cubicBezTo>
                        <a:pt x="201" y="276"/>
                        <a:pt x="201" y="269"/>
                        <a:pt x="209" y="265"/>
                      </a:cubicBezTo>
                      <a:cubicBezTo>
                        <a:pt x="212" y="263"/>
                        <a:pt x="214" y="264"/>
                        <a:pt x="217" y="265"/>
                      </a:cubicBezTo>
                      <a:cubicBezTo>
                        <a:pt x="225" y="258"/>
                        <a:pt x="230" y="257"/>
                        <a:pt x="230" y="257"/>
                      </a:cubicBezTo>
                      <a:cubicBezTo>
                        <a:pt x="235" y="255"/>
                        <a:pt x="241" y="256"/>
                        <a:pt x="241" y="256"/>
                      </a:cubicBezTo>
                      <a:cubicBezTo>
                        <a:pt x="239" y="271"/>
                        <a:pt x="239" y="271"/>
                        <a:pt x="239" y="271"/>
                      </a:cubicBezTo>
                      <a:cubicBezTo>
                        <a:pt x="247" y="276"/>
                        <a:pt x="247" y="276"/>
                        <a:pt x="247" y="276"/>
                      </a:cubicBezTo>
                      <a:cubicBezTo>
                        <a:pt x="242" y="279"/>
                        <a:pt x="238" y="282"/>
                        <a:pt x="234" y="286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864">
                  <a:extLst>
                    <a:ext uri="{FF2B5EF4-FFF2-40B4-BE49-F238E27FC236}">
                      <a16:creationId xmlns:a16="http://schemas.microsoft.com/office/drawing/2014/main" id="{CF260CFF-0BED-4AB7-8735-A9D5002E8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8" y="1697"/>
                  <a:ext cx="153" cy="178"/>
                </a:xfrm>
                <a:custGeom>
                  <a:avLst/>
                  <a:gdLst>
                    <a:gd name="T0" fmla="*/ 0 w 247"/>
                    <a:gd name="T1" fmla="*/ 0 h 286"/>
                    <a:gd name="T2" fmla="*/ 43 w 247"/>
                    <a:gd name="T3" fmla="*/ 200 h 286"/>
                    <a:gd name="T4" fmla="*/ 45 w 247"/>
                    <a:gd name="T5" fmla="*/ 209 h 286"/>
                    <a:gd name="T6" fmla="*/ 51 w 247"/>
                    <a:gd name="T7" fmla="*/ 221 h 286"/>
                    <a:gd name="T8" fmla="*/ 60 w 247"/>
                    <a:gd name="T9" fmla="*/ 232 h 286"/>
                    <a:gd name="T10" fmla="*/ 90 w 247"/>
                    <a:gd name="T11" fmla="*/ 258 h 286"/>
                    <a:gd name="T12" fmla="*/ 97 w 247"/>
                    <a:gd name="T13" fmla="*/ 255 h 286"/>
                    <a:gd name="T14" fmla="*/ 113 w 247"/>
                    <a:gd name="T15" fmla="*/ 257 h 286"/>
                    <a:gd name="T16" fmla="*/ 124 w 247"/>
                    <a:gd name="T17" fmla="*/ 256 h 286"/>
                    <a:gd name="T18" fmla="*/ 142 w 247"/>
                    <a:gd name="T19" fmla="*/ 267 h 286"/>
                    <a:gd name="T20" fmla="*/ 149 w 247"/>
                    <a:gd name="T21" fmla="*/ 263 h 286"/>
                    <a:gd name="T22" fmla="*/ 154 w 247"/>
                    <a:gd name="T23" fmla="*/ 268 h 286"/>
                    <a:gd name="T24" fmla="*/ 159 w 247"/>
                    <a:gd name="T25" fmla="*/ 273 h 286"/>
                    <a:gd name="T26" fmla="*/ 184 w 247"/>
                    <a:gd name="T27" fmla="*/ 275 h 286"/>
                    <a:gd name="T28" fmla="*/ 195 w 247"/>
                    <a:gd name="T29" fmla="*/ 278 h 286"/>
                    <a:gd name="T30" fmla="*/ 209 w 247"/>
                    <a:gd name="T31" fmla="*/ 265 h 286"/>
                    <a:gd name="T32" fmla="*/ 217 w 247"/>
                    <a:gd name="T33" fmla="*/ 265 h 286"/>
                    <a:gd name="T34" fmla="*/ 230 w 247"/>
                    <a:gd name="T35" fmla="*/ 257 h 286"/>
                    <a:gd name="T36" fmla="*/ 241 w 247"/>
                    <a:gd name="T37" fmla="*/ 256 h 286"/>
                    <a:gd name="T38" fmla="*/ 239 w 247"/>
                    <a:gd name="T39" fmla="*/ 271 h 286"/>
                    <a:gd name="T40" fmla="*/ 247 w 247"/>
                    <a:gd name="T41" fmla="*/ 276 h 286"/>
                    <a:gd name="T42" fmla="*/ 234 w 247"/>
                    <a:gd name="T43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7" h="286">
                      <a:moveTo>
                        <a:pt x="0" y="0"/>
                      </a:moveTo>
                      <a:cubicBezTo>
                        <a:pt x="17" y="74"/>
                        <a:pt x="23" y="126"/>
                        <a:pt x="43" y="200"/>
                      </a:cubicBezTo>
                      <a:cubicBezTo>
                        <a:pt x="44" y="203"/>
                        <a:pt x="40" y="206"/>
                        <a:pt x="45" y="209"/>
                      </a:cubicBezTo>
                      <a:cubicBezTo>
                        <a:pt x="46" y="213"/>
                        <a:pt x="50" y="216"/>
                        <a:pt x="51" y="221"/>
                      </a:cubicBezTo>
                      <a:cubicBezTo>
                        <a:pt x="55" y="226"/>
                        <a:pt x="54" y="228"/>
                        <a:pt x="60" y="232"/>
                      </a:cubicBezTo>
                      <a:cubicBezTo>
                        <a:pt x="67" y="243"/>
                        <a:pt x="74" y="253"/>
                        <a:pt x="90" y="258"/>
                      </a:cubicBezTo>
                      <a:cubicBezTo>
                        <a:pt x="93" y="257"/>
                        <a:pt x="94" y="255"/>
                        <a:pt x="97" y="255"/>
                      </a:cubicBezTo>
                      <a:cubicBezTo>
                        <a:pt x="102" y="254"/>
                        <a:pt x="108" y="257"/>
                        <a:pt x="113" y="257"/>
                      </a:cubicBezTo>
                      <a:cubicBezTo>
                        <a:pt x="117" y="257"/>
                        <a:pt x="119" y="254"/>
                        <a:pt x="124" y="256"/>
                      </a:cubicBezTo>
                      <a:cubicBezTo>
                        <a:pt x="132" y="259"/>
                        <a:pt x="140" y="267"/>
                        <a:pt x="142" y="267"/>
                      </a:cubicBezTo>
                      <a:cubicBezTo>
                        <a:pt x="144" y="268"/>
                        <a:pt x="146" y="262"/>
                        <a:pt x="149" y="263"/>
                      </a:cubicBezTo>
                      <a:cubicBezTo>
                        <a:pt x="152" y="263"/>
                        <a:pt x="152" y="266"/>
                        <a:pt x="154" y="268"/>
                      </a:cubicBezTo>
                      <a:cubicBezTo>
                        <a:pt x="155" y="270"/>
                        <a:pt x="157" y="271"/>
                        <a:pt x="159" y="273"/>
                      </a:cubicBezTo>
                      <a:cubicBezTo>
                        <a:pt x="165" y="275"/>
                        <a:pt x="178" y="276"/>
                        <a:pt x="184" y="275"/>
                      </a:cubicBezTo>
                      <a:cubicBezTo>
                        <a:pt x="188" y="278"/>
                        <a:pt x="191" y="278"/>
                        <a:pt x="195" y="278"/>
                      </a:cubicBezTo>
                      <a:cubicBezTo>
                        <a:pt x="201" y="276"/>
                        <a:pt x="201" y="269"/>
                        <a:pt x="209" y="265"/>
                      </a:cubicBezTo>
                      <a:cubicBezTo>
                        <a:pt x="212" y="263"/>
                        <a:pt x="214" y="264"/>
                        <a:pt x="217" y="265"/>
                      </a:cubicBezTo>
                      <a:cubicBezTo>
                        <a:pt x="225" y="258"/>
                        <a:pt x="230" y="257"/>
                        <a:pt x="230" y="257"/>
                      </a:cubicBezTo>
                      <a:cubicBezTo>
                        <a:pt x="235" y="255"/>
                        <a:pt x="241" y="256"/>
                        <a:pt x="241" y="256"/>
                      </a:cubicBezTo>
                      <a:cubicBezTo>
                        <a:pt x="239" y="271"/>
                        <a:pt x="239" y="271"/>
                        <a:pt x="239" y="271"/>
                      </a:cubicBezTo>
                      <a:cubicBezTo>
                        <a:pt x="247" y="276"/>
                        <a:pt x="247" y="276"/>
                        <a:pt x="247" y="276"/>
                      </a:cubicBezTo>
                      <a:cubicBezTo>
                        <a:pt x="242" y="279"/>
                        <a:pt x="238" y="282"/>
                        <a:pt x="234" y="286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865">
                  <a:extLst>
                    <a:ext uri="{FF2B5EF4-FFF2-40B4-BE49-F238E27FC236}">
                      <a16:creationId xmlns:a16="http://schemas.microsoft.com/office/drawing/2014/main" id="{6714E91A-C41A-494E-A0E1-441739BF2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45" y="1436"/>
                  <a:ext cx="69" cy="350"/>
                </a:xfrm>
                <a:custGeom>
                  <a:avLst/>
                  <a:gdLst>
                    <a:gd name="T0" fmla="*/ 69 w 69"/>
                    <a:gd name="T1" fmla="*/ 0 h 350"/>
                    <a:gd name="T2" fmla="*/ 0 w 69"/>
                    <a:gd name="T3" fmla="*/ 350 h 350"/>
                    <a:gd name="T4" fmla="*/ 69 w 69"/>
                    <a:gd name="T5" fmla="*/ 0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9" h="350">
                      <a:moveTo>
                        <a:pt x="69" y="0"/>
                      </a:moveTo>
                      <a:lnTo>
                        <a:pt x="0" y="35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Line 866">
                  <a:extLst>
                    <a:ext uri="{FF2B5EF4-FFF2-40B4-BE49-F238E27FC236}">
                      <a16:creationId xmlns:a16="http://schemas.microsoft.com/office/drawing/2014/main" id="{371C5130-7D43-4F51-BFEC-A955727E3C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-5045" y="1436"/>
                  <a:ext cx="69" cy="350"/>
                </a:xfrm>
                <a:prstGeom prst="line">
                  <a:avLst/>
                </a:pr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867">
                  <a:extLst>
                    <a:ext uri="{FF2B5EF4-FFF2-40B4-BE49-F238E27FC236}">
                      <a16:creationId xmlns:a16="http://schemas.microsoft.com/office/drawing/2014/main" id="{F3051A2C-CCCD-4586-9E75-48D07278C0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37" y="1559"/>
                  <a:ext cx="104" cy="243"/>
                </a:xfrm>
                <a:custGeom>
                  <a:avLst/>
                  <a:gdLst>
                    <a:gd name="T0" fmla="*/ 0 w 104"/>
                    <a:gd name="T1" fmla="*/ 243 h 243"/>
                    <a:gd name="T2" fmla="*/ 0 w 104"/>
                    <a:gd name="T3" fmla="*/ 128 h 243"/>
                    <a:gd name="T4" fmla="*/ 11 w 104"/>
                    <a:gd name="T5" fmla="*/ 117 h 243"/>
                    <a:gd name="T6" fmla="*/ 33 w 104"/>
                    <a:gd name="T7" fmla="*/ 92 h 243"/>
                    <a:gd name="T8" fmla="*/ 104 w 104"/>
                    <a:gd name="T9" fmla="*/ 0 h 243"/>
                    <a:gd name="T10" fmla="*/ 0 w 104"/>
                    <a:gd name="T11" fmla="*/ 243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4" h="243">
                      <a:moveTo>
                        <a:pt x="0" y="243"/>
                      </a:moveTo>
                      <a:lnTo>
                        <a:pt x="0" y="128"/>
                      </a:lnTo>
                      <a:lnTo>
                        <a:pt x="11" y="117"/>
                      </a:lnTo>
                      <a:lnTo>
                        <a:pt x="33" y="92"/>
                      </a:lnTo>
                      <a:lnTo>
                        <a:pt x="104" y="0"/>
                      </a:lnTo>
                      <a:lnTo>
                        <a:pt x="0" y="2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868">
                  <a:extLst>
                    <a:ext uri="{FF2B5EF4-FFF2-40B4-BE49-F238E27FC236}">
                      <a16:creationId xmlns:a16="http://schemas.microsoft.com/office/drawing/2014/main" id="{B034CC21-53D8-4DD9-A2B3-57D68AF5BF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37" y="1559"/>
                  <a:ext cx="104" cy="243"/>
                </a:xfrm>
                <a:custGeom>
                  <a:avLst/>
                  <a:gdLst>
                    <a:gd name="T0" fmla="*/ 0 w 104"/>
                    <a:gd name="T1" fmla="*/ 243 h 243"/>
                    <a:gd name="T2" fmla="*/ 0 w 104"/>
                    <a:gd name="T3" fmla="*/ 128 h 243"/>
                    <a:gd name="T4" fmla="*/ 11 w 104"/>
                    <a:gd name="T5" fmla="*/ 117 h 243"/>
                    <a:gd name="T6" fmla="*/ 33 w 104"/>
                    <a:gd name="T7" fmla="*/ 92 h 243"/>
                    <a:gd name="T8" fmla="*/ 104 w 104"/>
                    <a:gd name="T9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243">
                      <a:moveTo>
                        <a:pt x="0" y="243"/>
                      </a:moveTo>
                      <a:lnTo>
                        <a:pt x="0" y="128"/>
                      </a:lnTo>
                      <a:lnTo>
                        <a:pt x="11" y="117"/>
                      </a:lnTo>
                      <a:lnTo>
                        <a:pt x="33" y="92"/>
                      </a:lnTo>
                      <a:lnTo>
                        <a:pt x="104" y="0"/>
                      </a:ln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869">
                  <a:extLst>
                    <a:ext uri="{FF2B5EF4-FFF2-40B4-BE49-F238E27FC236}">
                      <a16:creationId xmlns:a16="http://schemas.microsoft.com/office/drawing/2014/main" id="{6D7C7C89-F076-4B75-9962-C2EF7E5404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97" y="1399"/>
                  <a:ext cx="72" cy="372"/>
                </a:xfrm>
                <a:custGeom>
                  <a:avLst/>
                  <a:gdLst>
                    <a:gd name="T0" fmla="*/ 110 w 115"/>
                    <a:gd name="T1" fmla="*/ 0 h 598"/>
                    <a:gd name="T2" fmla="*/ 2 w 115"/>
                    <a:gd name="T3" fmla="*/ 307 h 598"/>
                    <a:gd name="T4" fmla="*/ 7 w 115"/>
                    <a:gd name="T5" fmla="*/ 313 h 598"/>
                    <a:gd name="T6" fmla="*/ 0 w 115"/>
                    <a:gd name="T7" fmla="*/ 318 h 598"/>
                    <a:gd name="T8" fmla="*/ 25 w 115"/>
                    <a:gd name="T9" fmla="*/ 348 h 598"/>
                    <a:gd name="T10" fmla="*/ 29 w 115"/>
                    <a:gd name="T11" fmla="*/ 390 h 598"/>
                    <a:gd name="T12" fmla="*/ 45 w 115"/>
                    <a:gd name="T13" fmla="*/ 411 h 598"/>
                    <a:gd name="T14" fmla="*/ 68 w 115"/>
                    <a:gd name="T15" fmla="*/ 441 h 598"/>
                    <a:gd name="T16" fmla="*/ 91 w 115"/>
                    <a:gd name="T17" fmla="*/ 490 h 598"/>
                    <a:gd name="T18" fmla="*/ 105 w 115"/>
                    <a:gd name="T19" fmla="*/ 519 h 598"/>
                    <a:gd name="T20" fmla="*/ 100 w 115"/>
                    <a:gd name="T21" fmla="*/ 569 h 598"/>
                    <a:gd name="T22" fmla="*/ 115 w 115"/>
                    <a:gd name="T23" fmla="*/ 598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5" h="598">
                      <a:moveTo>
                        <a:pt x="110" y="0"/>
                      </a:moveTo>
                      <a:cubicBezTo>
                        <a:pt x="2" y="307"/>
                        <a:pt x="2" y="307"/>
                        <a:pt x="2" y="307"/>
                      </a:cubicBezTo>
                      <a:cubicBezTo>
                        <a:pt x="7" y="313"/>
                        <a:pt x="7" y="313"/>
                        <a:pt x="7" y="313"/>
                      </a:cubicBezTo>
                      <a:cubicBezTo>
                        <a:pt x="0" y="318"/>
                        <a:pt x="0" y="318"/>
                        <a:pt x="0" y="318"/>
                      </a:cubicBezTo>
                      <a:cubicBezTo>
                        <a:pt x="8" y="329"/>
                        <a:pt x="13" y="343"/>
                        <a:pt x="25" y="348"/>
                      </a:cubicBezTo>
                      <a:cubicBezTo>
                        <a:pt x="29" y="361"/>
                        <a:pt x="29" y="380"/>
                        <a:pt x="29" y="390"/>
                      </a:cubicBezTo>
                      <a:cubicBezTo>
                        <a:pt x="44" y="392"/>
                        <a:pt x="36" y="405"/>
                        <a:pt x="45" y="411"/>
                      </a:cubicBezTo>
                      <a:cubicBezTo>
                        <a:pt x="68" y="441"/>
                        <a:pt x="68" y="441"/>
                        <a:pt x="68" y="441"/>
                      </a:cubicBezTo>
                      <a:cubicBezTo>
                        <a:pt x="69" y="456"/>
                        <a:pt x="77" y="477"/>
                        <a:pt x="91" y="490"/>
                      </a:cubicBezTo>
                      <a:cubicBezTo>
                        <a:pt x="87" y="502"/>
                        <a:pt x="100" y="510"/>
                        <a:pt x="105" y="519"/>
                      </a:cubicBezTo>
                      <a:cubicBezTo>
                        <a:pt x="105" y="531"/>
                        <a:pt x="112" y="556"/>
                        <a:pt x="100" y="569"/>
                      </a:cubicBezTo>
                      <a:cubicBezTo>
                        <a:pt x="115" y="598"/>
                        <a:pt x="115" y="598"/>
                        <a:pt x="115" y="598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870">
                  <a:extLst>
                    <a:ext uri="{FF2B5EF4-FFF2-40B4-BE49-F238E27FC236}">
                      <a16:creationId xmlns:a16="http://schemas.microsoft.com/office/drawing/2014/main" id="{4956DEAD-3228-47A8-976B-5808B84A25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97" y="1399"/>
                  <a:ext cx="72" cy="372"/>
                </a:xfrm>
                <a:custGeom>
                  <a:avLst/>
                  <a:gdLst>
                    <a:gd name="T0" fmla="*/ 110 w 115"/>
                    <a:gd name="T1" fmla="*/ 0 h 598"/>
                    <a:gd name="T2" fmla="*/ 2 w 115"/>
                    <a:gd name="T3" fmla="*/ 307 h 598"/>
                    <a:gd name="T4" fmla="*/ 7 w 115"/>
                    <a:gd name="T5" fmla="*/ 313 h 598"/>
                    <a:gd name="T6" fmla="*/ 0 w 115"/>
                    <a:gd name="T7" fmla="*/ 318 h 598"/>
                    <a:gd name="T8" fmla="*/ 25 w 115"/>
                    <a:gd name="T9" fmla="*/ 348 h 598"/>
                    <a:gd name="T10" fmla="*/ 29 w 115"/>
                    <a:gd name="T11" fmla="*/ 390 h 598"/>
                    <a:gd name="T12" fmla="*/ 45 w 115"/>
                    <a:gd name="T13" fmla="*/ 411 h 598"/>
                    <a:gd name="T14" fmla="*/ 68 w 115"/>
                    <a:gd name="T15" fmla="*/ 441 h 598"/>
                    <a:gd name="T16" fmla="*/ 91 w 115"/>
                    <a:gd name="T17" fmla="*/ 490 h 598"/>
                    <a:gd name="T18" fmla="*/ 105 w 115"/>
                    <a:gd name="T19" fmla="*/ 519 h 598"/>
                    <a:gd name="T20" fmla="*/ 100 w 115"/>
                    <a:gd name="T21" fmla="*/ 569 h 598"/>
                    <a:gd name="T22" fmla="*/ 115 w 115"/>
                    <a:gd name="T23" fmla="*/ 598 h 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5" h="598">
                      <a:moveTo>
                        <a:pt x="110" y="0"/>
                      </a:moveTo>
                      <a:cubicBezTo>
                        <a:pt x="2" y="307"/>
                        <a:pt x="2" y="307"/>
                        <a:pt x="2" y="307"/>
                      </a:cubicBezTo>
                      <a:cubicBezTo>
                        <a:pt x="7" y="313"/>
                        <a:pt x="7" y="313"/>
                        <a:pt x="7" y="313"/>
                      </a:cubicBezTo>
                      <a:cubicBezTo>
                        <a:pt x="0" y="318"/>
                        <a:pt x="0" y="318"/>
                        <a:pt x="0" y="318"/>
                      </a:cubicBezTo>
                      <a:cubicBezTo>
                        <a:pt x="8" y="329"/>
                        <a:pt x="13" y="343"/>
                        <a:pt x="25" y="348"/>
                      </a:cubicBezTo>
                      <a:cubicBezTo>
                        <a:pt x="29" y="361"/>
                        <a:pt x="29" y="380"/>
                        <a:pt x="29" y="390"/>
                      </a:cubicBezTo>
                      <a:cubicBezTo>
                        <a:pt x="44" y="392"/>
                        <a:pt x="36" y="405"/>
                        <a:pt x="45" y="411"/>
                      </a:cubicBezTo>
                      <a:cubicBezTo>
                        <a:pt x="68" y="441"/>
                        <a:pt x="68" y="441"/>
                        <a:pt x="68" y="441"/>
                      </a:cubicBezTo>
                      <a:cubicBezTo>
                        <a:pt x="69" y="456"/>
                        <a:pt x="77" y="477"/>
                        <a:pt x="91" y="490"/>
                      </a:cubicBezTo>
                      <a:cubicBezTo>
                        <a:pt x="87" y="502"/>
                        <a:pt x="100" y="510"/>
                        <a:pt x="105" y="519"/>
                      </a:cubicBezTo>
                      <a:cubicBezTo>
                        <a:pt x="105" y="531"/>
                        <a:pt x="112" y="556"/>
                        <a:pt x="100" y="569"/>
                      </a:cubicBezTo>
                      <a:cubicBezTo>
                        <a:pt x="115" y="598"/>
                        <a:pt x="115" y="598"/>
                        <a:pt x="115" y="598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871">
                  <a:extLst>
                    <a:ext uri="{FF2B5EF4-FFF2-40B4-BE49-F238E27FC236}">
                      <a16:creationId xmlns:a16="http://schemas.microsoft.com/office/drawing/2014/main" id="{78B5DAC6-0994-43CE-8FFE-81660C2478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95" y="1273"/>
                  <a:ext cx="545" cy="180"/>
                </a:xfrm>
                <a:custGeom>
                  <a:avLst/>
                  <a:gdLst>
                    <a:gd name="T0" fmla="*/ 0 w 877"/>
                    <a:gd name="T1" fmla="*/ 0 h 289"/>
                    <a:gd name="T2" fmla="*/ 328 w 877"/>
                    <a:gd name="T3" fmla="*/ 167 h 289"/>
                    <a:gd name="T4" fmla="*/ 467 w 877"/>
                    <a:gd name="T5" fmla="*/ 213 h 289"/>
                    <a:gd name="T6" fmla="*/ 877 w 877"/>
                    <a:gd name="T7" fmla="*/ 289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77" h="289">
                      <a:moveTo>
                        <a:pt x="0" y="0"/>
                      </a:moveTo>
                      <a:cubicBezTo>
                        <a:pt x="73" y="53"/>
                        <a:pt x="230" y="132"/>
                        <a:pt x="328" y="167"/>
                      </a:cubicBezTo>
                      <a:cubicBezTo>
                        <a:pt x="328" y="167"/>
                        <a:pt x="424" y="200"/>
                        <a:pt x="467" y="213"/>
                      </a:cubicBezTo>
                      <a:cubicBezTo>
                        <a:pt x="529" y="238"/>
                        <a:pt x="759" y="281"/>
                        <a:pt x="877" y="289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872">
                  <a:extLst>
                    <a:ext uri="{FF2B5EF4-FFF2-40B4-BE49-F238E27FC236}">
                      <a16:creationId xmlns:a16="http://schemas.microsoft.com/office/drawing/2014/main" id="{63AD89C7-E529-4643-8F83-0987A18AA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95" y="1273"/>
                  <a:ext cx="545" cy="180"/>
                </a:xfrm>
                <a:custGeom>
                  <a:avLst/>
                  <a:gdLst>
                    <a:gd name="T0" fmla="*/ 0 w 877"/>
                    <a:gd name="T1" fmla="*/ 0 h 289"/>
                    <a:gd name="T2" fmla="*/ 328 w 877"/>
                    <a:gd name="T3" fmla="*/ 167 h 289"/>
                    <a:gd name="T4" fmla="*/ 467 w 877"/>
                    <a:gd name="T5" fmla="*/ 213 h 289"/>
                    <a:gd name="T6" fmla="*/ 877 w 877"/>
                    <a:gd name="T7" fmla="*/ 289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77" h="289">
                      <a:moveTo>
                        <a:pt x="0" y="0"/>
                      </a:moveTo>
                      <a:cubicBezTo>
                        <a:pt x="73" y="53"/>
                        <a:pt x="230" y="132"/>
                        <a:pt x="328" y="167"/>
                      </a:cubicBezTo>
                      <a:cubicBezTo>
                        <a:pt x="328" y="167"/>
                        <a:pt x="424" y="200"/>
                        <a:pt x="467" y="213"/>
                      </a:cubicBezTo>
                      <a:cubicBezTo>
                        <a:pt x="529" y="238"/>
                        <a:pt x="759" y="281"/>
                        <a:pt x="877" y="289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873">
                  <a:extLst>
                    <a:ext uri="{FF2B5EF4-FFF2-40B4-BE49-F238E27FC236}">
                      <a16:creationId xmlns:a16="http://schemas.microsoft.com/office/drawing/2014/main" id="{CF2D8BF7-C2A7-455E-AC0E-231EBEB13A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7" y="1353"/>
                  <a:ext cx="252" cy="253"/>
                </a:xfrm>
                <a:custGeom>
                  <a:avLst/>
                  <a:gdLst>
                    <a:gd name="T0" fmla="*/ 6 w 405"/>
                    <a:gd name="T1" fmla="*/ 9 h 407"/>
                    <a:gd name="T2" fmla="*/ 15 w 405"/>
                    <a:gd name="T3" fmla="*/ 34 h 407"/>
                    <a:gd name="T4" fmla="*/ 32 w 405"/>
                    <a:gd name="T5" fmla="*/ 48 h 407"/>
                    <a:gd name="T6" fmla="*/ 37 w 405"/>
                    <a:gd name="T7" fmla="*/ 58 h 407"/>
                    <a:gd name="T8" fmla="*/ 51 w 405"/>
                    <a:gd name="T9" fmla="*/ 72 h 407"/>
                    <a:gd name="T10" fmla="*/ 57 w 405"/>
                    <a:gd name="T11" fmla="*/ 94 h 407"/>
                    <a:gd name="T12" fmla="*/ 86 w 405"/>
                    <a:gd name="T13" fmla="*/ 110 h 407"/>
                    <a:gd name="T14" fmla="*/ 90 w 405"/>
                    <a:gd name="T15" fmla="*/ 144 h 407"/>
                    <a:gd name="T16" fmla="*/ 105 w 405"/>
                    <a:gd name="T17" fmla="*/ 166 h 407"/>
                    <a:gd name="T18" fmla="*/ 117 w 405"/>
                    <a:gd name="T19" fmla="*/ 184 h 407"/>
                    <a:gd name="T20" fmla="*/ 132 w 405"/>
                    <a:gd name="T21" fmla="*/ 200 h 407"/>
                    <a:gd name="T22" fmla="*/ 141 w 405"/>
                    <a:gd name="T23" fmla="*/ 226 h 407"/>
                    <a:gd name="T24" fmla="*/ 148 w 405"/>
                    <a:gd name="T25" fmla="*/ 239 h 407"/>
                    <a:gd name="T26" fmla="*/ 136 w 405"/>
                    <a:gd name="T27" fmla="*/ 246 h 407"/>
                    <a:gd name="T28" fmla="*/ 100 w 405"/>
                    <a:gd name="T29" fmla="*/ 259 h 407"/>
                    <a:gd name="T30" fmla="*/ 60 w 405"/>
                    <a:gd name="T31" fmla="*/ 249 h 407"/>
                    <a:gd name="T32" fmla="*/ 75 w 405"/>
                    <a:gd name="T33" fmla="*/ 273 h 407"/>
                    <a:gd name="T34" fmla="*/ 45 w 405"/>
                    <a:gd name="T35" fmla="*/ 267 h 407"/>
                    <a:gd name="T36" fmla="*/ 58 w 405"/>
                    <a:gd name="T37" fmla="*/ 299 h 407"/>
                    <a:gd name="T38" fmla="*/ 56 w 405"/>
                    <a:gd name="T39" fmla="*/ 310 h 407"/>
                    <a:gd name="T40" fmla="*/ 71 w 405"/>
                    <a:gd name="T41" fmla="*/ 332 h 407"/>
                    <a:gd name="T42" fmla="*/ 99 w 405"/>
                    <a:gd name="T43" fmla="*/ 353 h 407"/>
                    <a:gd name="T44" fmla="*/ 91 w 405"/>
                    <a:gd name="T45" fmla="*/ 356 h 407"/>
                    <a:gd name="T46" fmla="*/ 110 w 405"/>
                    <a:gd name="T47" fmla="*/ 376 h 407"/>
                    <a:gd name="T48" fmla="*/ 123 w 405"/>
                    <a:gd name="T49" fmla="*/ 387 h 407"/>
                    <a:gd name="T50" fmla="*/ 148 w 405"/>
                    <a:gd name="T51" fmla="*/ 394 h 407"/>
                    <a:gd name="T52" fmla="*/ 172 w 405"/>
                    <a:gd name="T53" fmla="*/ 390 h 407"/>
                    <a:gd name="T54" fmla="*/ 208 w 405"/>
                    <a:gd name="T55" fmla="*/ 397 h 407"/>
                    <a:gd name="T56" fmla="*/ 204 w 405"/>
                    <a:gd name="T57" fmla="*/ 331 h 407"/>
                    <a:gd name="T58" fmla="*/ 199 w 405"/>
                    <a:gd name="T59" fmla="*/ 352 h 407"/>
                    <a:gd name="T60" fmla="*/ 216 w 405"/>
                    <a:gd name="T61" fmla="*/ 370 h 407"/>
                    <a:gd name="T62" fmla="*/ 322 w 405"/>
                    <a:gd name="T63" fmla="*/ 318 h 407"/>
                    <a:gd name="T64" fmla="*/ 400 w 405"/>
                    <a:gd name="T65" fmla="*/ 295 h 4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05" h="407">
                      <a:moveTo>
                        <a:pt x="0" y="0"/>
                      </a:moveTo>
                      <a:cubicBezTo>
                        <a:pt x="6" y="5"/>
                        <a:pt x="1" y="7"/>
                        <a:pt x="6" y="9"/>
                      </a:cubicBezTo>
                      <a:cubicBezTo>
                        <a:pt x="7" y="14"/>
                        <a:pt x="7" y="19"/>
                        <a:pt x="7" y="23"/>
                      </a:cubicBezTo>
                      <a:cubicBezTo>
                        <a:pt x="8" y="28"/>
                        <a:pt x="9" y="32"/>
                        <a:pt x="15" y="34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25" y="60"/>
                        <a:pt x="31" y="59"/>
                        <a:pt x="37" y="58"/>
                      </a:cubicBezTo>
                      <a:cubicBezTo>
                        <a:pt x="44" y="56"/>
                        <a:pt x="50" y="53"/>
                        <a:pt x="56" y="54"/>
                      </a:cubicBezTo>
                      <a:cubicBezTo>
                        <a:pt x="50" y="58"/>
                        <a:pt x="48" y="66"/>
                        <a:pt x="51" y="72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57" y="80"/>
                        <a:pt x="50" y="87"/>
                        <a:pt x="57" y="94"/>
                      </a:cubicBezTo>
                      <a:cubicBezTo>
                        <a:pt x="64" y="97"/>
                        <a:pt x="69" y="86"/>
                        <a:pt x="75" y="95"/>
                      </a:cubicBezTo>
                      <a:cubicBezTo>
                        <a:pt x="72" y="103"/>
                        <a:pt x="79" y="107"/>
                        <a:pt x="86" y="110"/>
                      </a:cubicBezTo>
                      <a:cubicBezTo>
                        <a:pt x="85" y="120"/>
                        <a:pt x="88" y="127"/>
                        <a:pt x="93" y="134"/>
                      </a:cubicBezTo>
                      <a:cubicBezTo>
                        <a:pt x="95" y="137"/>
                        <a:pt x="92" y="141"/>
                        <a:pt x="90" y="144"/>
                      </a:cubicBezTo>
                      <a:cubicBezTo>
                        <a:pt x="87" y="147"/>
                        <a:pt x="86" y="151"/>
                        <a:pt x="90" y="155"/>
                      </a:cubicBezTo>
                      <a:cubicBezTo>
                        <a:pt x="96" y="160"/>
                        <a:pt x="108" y="153"/>
                        <a:pt x="105" y="166"/>
                      </a:cubicBezTo>
                      <a:cubicBezTo>
                        <a:pt x="104" y="167"/>
                        <a:pt x="98" y="170"/>
                        <a:pt x="102" y="173"/>
                      </a:cubicBezTo>
                      <a:cubicBezTo>
                        <a:pt x="106" y="177"/>
                        <a:pt x="117" y="176"/>
                        <a:pt x="117" y="184"/>
                      </a:cubicBezTo>
                      <a:cubicBezTo>
                        <a:pt x="112" y="188"/>
                        <a:pt x="123" y="191"/>
                        <a:pt x="119" y="196"/>
                      </a:cubicBezTo>
                      <a:cubicBezTo>
                        <a:pt x="120" y="204"/>
                        <a:pt x="127" y="195"/>
                        <a:pt x="132" y="200"/>
                      </a:cubicBezTo>
                      <a:cubicBezTo>
                        <a:pt x="137" y="205"/>
                        <a:pt x="145" y="207"/>
                        <a:pt x="145" y="214"/>
                      </a:cubicBezTo>
                      <a:cubicBezTo>
                        <a:pt x="137" y="217"/>
                        <a:pt x="140" y="221"/>
                        <a:pt x="141" y="226"/>
                      </a:cubicBezTo>
                      <a:cubicBezTo>
                        <a:pt x="143" y="229"/>
                        <a:pt x="143" y="233"/>
                        <a:pt x="137" y="236"/>
                      </a:cubicBezTo>
                      <a:cubicBezTo>
                        <a:pt x="139" y="242"/>
                        <a:pt x="143" y="240"/>
                        <a:pt x="148" y="239"/>
                      </a:cubicBezTo>
                      <a:cubicBezTo>
                        <a:pt x="152" y="238"/>
                        <a:pt x="157" y="237"/>
                        <a:pt x="158" y="244"/>
                      </a:cubicBezTo>
                      <a:cubicBezTo>
                        <a:pt x="153" y="249"/>
                        <a:pt x="143" y="249"/>
                        <a:pt x="136" y="246"/>
                      </a:cubicBezTo>
                      <a:cubicBezTo>
                        <a:pt x="129" y="257"/>
                        <a:pt x="120" y="249"/>
                        <a:pt x="111" y="247"/>
                      </a:cubicBezTo>
                      <a:cubicBezTo>
                        <a:pt x="100" y="259"/>
                        <a:pt x="100" y="259"/>
                        <a:pt x="100" y="259"/>
                      </a:cubicBezTo>
                      <a:cubicBezTo>
                        <a:pt x="92" y="256"/>
                        <a:pt x="86" y="257"/>
                        <a:pt x="79" y="256"/>
                      </a:cubicBezTo>
                      <a:cubicBezTo>
                        <a:pt x="73" y="256"/>
                        <a:pt x="67" y="255"/>
                        <a:pt x="60" y="249"/>
                      </a:cubicBezTo>
                      <a:cubicBezTo>
                        <a:pt x="55" y="253"/>
                        <a:pt x="57" y="257"/>
                        <a:pt x="62" y="261"/>
                      </a:cubicBezTo>
                      <a:cubicBezTo>
                        <a:pt x="66" y="265"/>
                        <a:pt x="72" y="269"/>
                        <a:pt x="75" y="273"/>
                      </a:cubicBezTo>
                      <a:cubicBezTo>
                        <a:pt x="64" y="284"/>
                        <a:pt x="64" y="284"/>
                        <a:pt x="64" y="284"/>
                      </a:cubicBezTo>
                      <a:cubicBezTo>
                        <a:pt x="45" y="267"/>
                        <a:pt x="45" y="267"/>
                        <a:pt x="45" y="267"/>
                      </a:cubicBezTo>
                      <a:cubicBezTo>
                        <a:pt x="42" y="270"/>
                        <a:pt x="42" y="270"/>
                        <a:pt x="42" y="270"/>
                      </a:cubicBezTo>
                      <a:cubicBezTo>
                        <a:pt x="49" y="279"/>
                        <a:pt x="62" y="290"/>
                        <a:pt x="58" y="299"/>
                      </a:cubicBezTo>
                      <a:cubicBezTo>
                        <a:pt x="49" y="299"/>
                        <a:pt x="49" y="299"/>
                        <a:pt x="49" y="299"/>
                      </a:cubicBezTo>
                      <a:cubicBezTo>
                        <a:pt x="56" y="300"/>
                        <a:pt x="55" y="306"/>
                        <a:pt x="56" y="310"/>
                      </a:cubicBezTo>
                      <a:cubicBezTo>
                        <a:pt x="57" y="314"/>
                        <a:pt x="58" y="318"/>
                        <a:pt x="66" y="319"/>
                      </a:cubicBezTo>
                      <a:cubicBezTo>
                        <a:pt x="57" y="325"/>
                        <a:pt x="71" y="328"/>
                        <a:pt x="71" y="332"/>
                      </a:cubicBezTo>
                      <a:cubicBezTo>
                        <a:pt x="69" y="334"/>
                        <a:pt x="69" y="334"/>
                        <a:pt x="69" y="334"/>
                      </a:cubicBezTo>
                      <a:cubicBezTo>
                        <a:pt x="79" y="342"/>
                        <a:pt x="95" y="337"/>
                        <a:pt x="99" y="353"/>
                      </a:cubicBezTo>
                      <a:cubicBezTo>
                        <a:pt x="100" y="357"/>
                        <a:pt x="100" y="357"/>
                        <a:pt x="100" y="357"/>
                      </a:cubicBezTo>
                      <a:cubicBezTo>
                        <a:pt x="97" y="355"/>
                        <a:pt x="93" y="356"/>
                        <a:pt x="91" y="356"/>
                      </a:cubicBezTo>
                      <a:cubicBezTo>
                        <a:pt x="94" y="361"/>
                        <a:pt x="97" y="379"/>
                        <a:pt x="106" y="372"/>
                      </a:cubicBezTo>
                      <a:cubicBezTo>
                        <a:pt x="110" y="376"/>
                        <a:pt x="110" y="376"/>
                        <a:pt x="110" y="376"/>
                      </a:cubicBezTo>
                      <a:cubicBezTo>
                        <a:pt x="117" y="371"/>
                        <a:pt x="108" y="362"/>
                        <a:pt x="118" y="363"/>
                      </a:cubicBezTo>
                      <a:cubicBezTo>
                        <a:pt x="123" y="371"/>
                        <a:pt x="123" y="377"/>
                        <a:pt x="123" y="387"/>
                      </a:cubicBezTo>
                      <a:cubicBezTo>
                        <a:pt x="130" y="393"/>
                        <a:pt x="130" y="393"/>
                        <a:pt x="130" y="393"/>
                      </a:cubicBezTo>
                      <a:cubicBezTo>
                        <a:pt x="137" y="381"/>
                        <a:pt x="141" y="398"/>
                        <a:pt x="148" y="394"/>
                      </a:cubicBezTo>
                      <a:cubicBezTo>
                        <a:pt x="164" y="405"/>
                        <a:pt x="157" y="382"/>
                        <a:pt x="167" y="379"/>
                      </a:cubicBezTo>
                      <a:cubicBezTo>
                        <a:pt x="173" y="381"/>
                        <a:pt x="171" y="386"/>
                        <a:pt x="172" y="390"/>
                      </a:cubicBezTo>
                      <a:cubicBezTo>
                        <a:pt x="179" y="393"/>
                        <a:pt x="193" y="399"/>
                        <a:pt x="199" y="407"/>
                      </a:cubicBezTo>
                      <a:cubicBezTo>
                        <a:pt x="208" y="397"/>
                        <a:pt x="208" y="397"/>
                        <a:pt x="208" y="397"/>
                      </a:cubicBezTo>
                      <a:cubicBezTo>
                        <a:pt x="193" y="377"/>
                        <a:pt x="201" y="361"/>
                        <a:pt x="188" y="340"/>
                      </a:cubicBezTo>
                      <a:cubicBezTo>
                        <a:pt x="204" y="331"/>
                        <a:pt x="204" y="331"/>
                        <a:pt x="204" y="331"/>
                      </a:cubicBezTo>
                      <a:cubicBezTo>
                        <a:pt x="209" y="339"/>
                        <a:pt x="209" y="339"/>
                        <a:pt x="209" y="339"/>
                      </a:cubicBezTo>
                      <a:cubicBezTo>
                        <a:pt x="207" y="345"/>
                        <a:pt x="197" y="346"/>
                        <a:pt x="199" y="352"/>
                      </a:cubicBezTo>
                      <a:cubicBezTo>
                        <a:pt x="209" y="357"/>
                        <a:pt x="212" y="365"/>
                        <a:pt x="210" y="372"/>
                      </a:cubicBezTo>
                      <a:cubicBezTo>
                        <a:pt x="216" y="370"/>
                        <a:pt x="216" y="370"/>
                        <a:pt x="216" y="370"/>
                      </a:cubicBezTo>
                      <a:cubicBezTo>
                        <a:pt x="267" y="346"/>
                        <a:pt x="267" y="346"/>
                        <a:pt x="267" y="346"/>
                      </a:cubicBezTo>
                      <a:cubicBezTo>
                        <a:pt x="322" y="318"/>
                        <a:pt x="322" y="318"/>
                        <a:pt x="322" y="318"/>
                      </a:cubicBezTo>
                      <a:cubicBezTo>
                        <a:pt x="390" y="280"/>
                        <a:pt x="390" y="280"/>
                        <a:pt x="390" y="280"/>
                      </a:cubicBezTo>
                      <a:cubicBezTo>
                        <a:pt x="400" y="295"/>
                        <a:pt x="400" y="295"/>
                        <a:pt x="400" y="295"/>
                      </a:cubicBezTo>
                      <a:cubicBezTo>
                        <a:pt x="405" y="306"/>
                        <a:pt x="405" y="306"/>
                        <a:pt x="405" y="306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874">
                  <a:extLst>
                    <a:ext uri="{FF2B5EF4-FFF2-40B4-BE49-F238E27FC236}">
                      <a16:creationId xmlns:a16="http://schemas.microsoft.com/office/drawing/2014/main" id="{EE96C520-CA92-4FA2-9869-B49DB40489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7" y="1353"/>
                  <a:ext cx="252" cy="253"/>
                </a:xfrm>
                <a:custGeom>
                  <a:avLst/>
                  <a:gdLst>
                    <a:gd name="T0" fmla="*/ 6 w 405"/>
                    <a:gd name="T1" fmla="*/ 9 h 407"/>
                    <a:gd name="T2" fmla="*/ 15 w 405"/>
                    <a:gd name="T3" fmla="*/ 34 h 407"/>
                    <a:gd name="T4" fmla="*/ 32 w 405"/>
                    <a:gd name="T5" fmla="*/ 48 h 407"/>
                    <a:gd name="T6" fmla="*/ 37 w 405"/>
                    <a:gd name="T7" fmla="*/ 58 h 407"/>
                    <a:gd name="T8" fmla="*/ 51 w 405"/>
                    <a:gd name="T9" fmla="*/ 72 h 407"/>
                    <a:gd name="T10" fmla="*/ 57 w 405"/>
                    <a:gd name="T11" fmla="*/ 94 h 407"/>
                    <a:gd name="T12" fmla="*/ 86 w 405"/>
                    <a:gd name="T13" fmla="*/ 110 h 407"/>
                    <a:gd name="T14" fmla="*/ 90 w 405"/>
                    <a:gd name="T15" fmla="*/ 144 h 407"/>
                    <a:gd name="T16" fmla="*/ 105 w 405"/>
                    <a:gd name="T17" fmla="*/ 166 h 407"/>
                    <a:gd name="T18" fmla="*/ 117 w 405"/>
                    <a:gd name="T19" fmla="*/ 184 h 407"/>
                    <a:gd name="T20" fmla="*/ 132 w 405"/>
                    <a:gd name="T21" fmla="*/ 200 h 407"/>
                    <a:gd name="T22" fmla="*/ 141 w 405"/>
                    <a:gd name="T23" fmla="*/ 226 h 407"/>
                    <a:gd name="T24" fmla="*/ 148 w 405"/>
                    <a:gd name="T25" fmla="*/ 239 h 407"/>
                    <a:gd name="T26" fmla="*/ 136 w 405"/>
                    <a:gd name="T27" fmla="*/ 246 h 407"/>
                    <a:gd name="T28" fmla="*/ 100 w 405"/>
                    <a:gd name="T29" fmla="*/ 259 h 407"/>
                    <a:gd name="T30" fmla="*/ 60 w 405"/>
                    <a:gd name="T31" fmla="*/ 249 h 407"/>
                    <a:gd name="T32" fmla="*/ 75 w 405"/>
                    <a:gd name="T33" fmla="*/ 273 h 407"/>
                    <a:gd name="T34" fmla="*/ 45 w 405"/>
                    <a:gd name="T35" fmla="*/ 267 h 407"/>
                    <a:gd name="T36" fmla="*/ 58 w 405"/>
                    <a:gd name="T37" fmla="*/ 299 h 407"/>
                    <a:gd name="T38" fmla="*/ 56 w 405"/>
                    <a:gd name="T39" fmla="*/ 310 h 407"/>
                    <a:gd name="T40" fmla="*/ 71 w 405"/>
                    <a:gd name="T41" fmla="*/ 332 h 407"/>
                    <a:gd name="T42" fmla="*/ 99 w 405"/>
                    <a:gd name="T43" fmla="*/ 353 h 407"/>
                    <a:gd name="T44" fmla="*/ 91 w 405"/>
                    <a:gd name="T45" fmla="*/ 356 h 407"/>
                    <a:gd name="T46" fmla="*/ 110 w 405"/>
                    <a:gd name="T47" fmla="*/ 376 h 407"/>
                    <a:gd name="T48" fmla="*/ 123 w 405"/>
                    <a:gd name="T49" fmla="*/ 387 h 407"/>
                    <a:gd name="T50" fmla="*/ 148 w 405"/>
                    <a:gd name="T51" fmla="*/ 394 h 407"/>
                    <a:gd name="T52" fmla="*/ 172 w 405"/>
                    <a:gd name="T53" fmla="*/ 390 h 407"/>
                    <a:gd name="T54" fmla="*/ 208 w 405"/>
                    <a:gd name="T55" fmla="*/ 397 h 407"/>
                    <a:gd name="T56" fmla="*/ 204 w 405"/>
                    <a:gd name="T57" fmla="*/ 331 h 407"/>
                    <a:gd name="T58" fmla="*/ 199 w 405"/>
                    <a:gd name="T59" fmla="*/ 352 h 407"/>
                    <a:gd name="T60" fmla="*/ 216 w 405"/>
                    <a:gd name="T61" fmla="*/ 370 h 407"/>
                    <a:gd name="T62" fmla="*/ 322 w 405"/>
                    <a:gd name="T63" fmla="*/ 318 h 407"/>
                    <a:gd name="T64" fmla="*/ 400 w 405"/>
                    <a:gd name="T65" fmla="*/ 295 h 4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05" h="407">
                      <a:moveTo>
                        <a:pt x="0" y="0"/>
                      </a:moveTo>
                      <a:cubicBezTo>
                        <a:pt x="6" y="5"/>
                        <a:pt x="1" y="7"/>
                        <a:pt x="6" y="9"/>
                      </a:cubicBezTo>
                      <a:cubicBezTo>
                        <a:pt x="7" y="14"/>
                        <a:pt x="7" y="19"/>
                        <a:pt x="7" y="23"/>
                      </a:cubicBezTo>
                      <a:cubicBezTo>
                        <a:pt x="8" y="28"/>
                        <a:pt x="9" y="32"/>
                        <a:pt x="15" y="34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25" y="60"/>
                        <a:pt x="31" y="59"/>
                        <a:pt x="37" y="58"/>
                      </a:cubicBezTo>
                      <a:cubicBezTo>
                        <a:pt x="44" y="56"/>
                        <a:pt x="50" y="53"/>
                        <a:pt x="56" y="54"/>
                      </a:cubicBezTo>
                      <a:cubicBezTo>
                        <a:pt x="50" y="58"/>
                        <a:pt x="48" y="66"/>
                        <a:pt x="51" y="72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57" y="80"/>
                        <a:pt x="50" y="87"/>
                        <a:pt x="57" y="94"/>
                      </a:cubicBezTo>
                      <a:cubicBezTo>
                        <a:pt x="64" y="97"/>
                        <a:pt x="69" y="86"/>
                        <a:pt x="75" y="95"/>
                      </a:cubicBezTo>
                      <a:cubicBezTo>
                        <a:pt x="72" y="103"/>
                        <a:pt x="79" y="107"/>
                        <a:pt x="86" y="110"/>
                      </a:cubicBezTo>
                      <a:cubicBezTo>
                        <a:pt x="85" y="120"/>
                        <a:pt x="88" y="127"/>
                        <a:pt x="93" y="134"/>
                      </a:cubicBezTo>
                      <a:cubicBezTo>
                        <a:pt x="95" y="137"/>
                        <a:pt x="92" y="141"/>
                        <a:pt x="90" y="144"/>
                      </a:cubicBezTo>
                      <a:cubicBezTo>
                        <a:pt x="87" y="147"/>
                        <a:pt x="86" y="151"/>
                        <a:pt x="90" y="155"/>
                      </a:cubicBezTo>
                      <a:cubicBezTo>
                        <a:pt x="96" y="160"/>
                        <a:pt x="108" y="153"/>
                        <a:pt x="105" y="166"/>
                      </a:cubicBezTo>
                      <a:cubicBezTo>
                        <a:pt x="104" y="167"/>
                        <a:pt x="98" y="170"/>
                        <a:pt x="102" y="173"/>
                      </a:cubicBezTo>
                      <a:cubicBezTo>
                        <a:pt x="106" y="177"/>
                        <a:pt x="117" y="176"/>
                        <a:pt x="117" y="184"/>
                      </a:cubicBezTo>
                      <a:cubicBezTo>
                        <a:pt x="112" y="188"/>
                        <a:pt x="123" y="191"/>
                        <a:pt x="119" y="196"/>
                      </a:cubicBezTo>
                      <a:cubicBezTo>
                        <a:pt x="120" y="204"/>
                        <a:pt x="127" y="195"/>
                        <a:pt x="132" y="200"/>
                      </a:cubicBezTo>
                      <a:cubicBezTo>
                        <a:pt x="137" y="205"/>
                        <a:pt x="145" y="207"/>
                        <a:pt x="145" y="214"/>
                      </a:cubicBezTo>
                      <a:cubicBezTo>
                        <a:pt x="137" y="217"/>
                        <a:pt x="140" y="221"/>
                        <a:pt x="141" y="226"/>
                      </a:cubicBezTo>
                      <a:cubicBezTo>
                        <a:pt x="143" y="229"/>
                        <a:pt x="143" y="233"/>
                        <a:pt x="137" y="236"/>
                      </a:cubicBezTo>
                      <a:cubicBezTo>
                        <a:pt x="139" y="242"/>
                        <a:pt x="143" y="240"/>
                        <a:pt x="148" y="239"/>
                      </a:cubicBezTo>
                      <a:cubicBezTo>
                        <a:pt x="152" y="238"/>
                        <a:pt x="157" y="237"/>
                        <a:pt x="158" y="244"/>
                      </a:cubicBezTo>
                      <a:cubicBezTo>
                        <a:pt x="153" y="249"/>
                        <a:pt x="143" y="249"/>
                        <a:pt x="136" y="246"/>
                      </a:cubicBezTo>
                      <a:cubicBezTo>
                        <a:pt x="129" y="257"/>
                        <a:pt x="120" y="249"/>
                        <a:pt x="111" y="247"/>
                      </a:cubicBezTo>
                      <a:cubicBezTo>
                        <a:pt x="100" y="259"/>
                        <a:pt x="100" y="259"/>
                        <a:pt x="100" y="259"/>
                      </a:cubicBezTo>
                      <a:cubicBezTo>
                        <a:pt x="92" y="256"/>
                        <a:pt x="86" y="257"/>
                        <a:pt x="79" y="256"/>
                      </a:cubicBezTo>
                      <a:cubicBezTo>
                        <a:pt x="73" y="256"/>
                        <a:pt x="67" y="255"/>
                        <a:pt x="60" y="249"/>
                      </a:cubicBezTo>
                      <a:cubicBezTo>
                        <a:pt x="55" y="253"/>
                        <a:pt x="57" y="257"/>
                        <a:pt x="62" y="261"/>
                      </a:cubicBezTo>
                      <a:cubicBezTo>
                        <a:pt x="66" y="265"/>
                        <a:pt x="72" y="269"/>
                        <a:pt x="75" y="273"/>
                      </a:cubicBezTo>
                      <a:cubicBezTo>
                        <a:pt x="64" y="284"/>
                        <a:pt x="64" y="284"/>
                        <a:pt x="64" y="284"/>
                      </a:cubicBezTo>
                      <a:cubicBezTo>
                        <a:pt x="45" y="267"/>
                        <a:pt x="45" y="267"/>
                        <a:pt x="45" y="267"/>
                      </a:cubicBezTo>
                      <a:cubicBezTo>
                        <a:pt x="42" y="270"/>
                        <a:pt x="42" y="270"/>
                        <a:pt x="42" y="270"/>
                      </a:cubicBezTo>
                      <a:cubicBezTo>
                        <a:pt x="49" y="279"/>
                        <a:pt x="62" y="290"/>
                        <a:pt x="58" y="299"/>
                      </a:cubicBezTo>
                      <a:cubicBezTo>
                        <a:pt x="49" y="299"/>
                        <a:pt x="49" y="299"/>
                        <a:pt x="49" y="299"/>
                      </a:cubicBezTo>
                      <a:cubicBezTo>
                        <a:pt x="56" y="300"/>
                        <a:pt x="55" y="306"/>
                        <a:pt x="56" y="310"/>
                      </a:cubicBezTo>
                      <a:cubicBezTo>
                        <a:pt x="57" y="314"/>
                        <a:pt x="58" y="318"/>
                        <a:pt x="66" y="319"/>
                      </a:cubicBezTo>
                      <a:cubicBezTo>
                        <a:pt x="57" y="325"/>
                        <a:pt x="71" y="328"/>
                        <a:pt x="71" y="332"/>
                      </a:cubicBezTo>
                      <a:cubicBezTo>
                        <a:pt x="69" y="334"/>
                        <a:pt x="69" y="334"/>
                        <a:pt x="69" y="334"/>
                      </a:cubicBezTo>
                      <a:cubicBezTo>
                        <a:pt x="79" y="342"/>
                        <a:pt x="95" y="337"/>
                        <a:pt x="99" y="353"/>
                      </a:cubicBezTo>
                      <a:cubicBezTo>
                        <a:pt x="100" y="357"/>
                        <a:pt x="100" y="357"/>
                        <a:pt x="100" y="357"/>
                      </a:cubicBezTo>
                      <a:cubicBezTo>
                        <a:pt x="97" y="355"/>
                        <a:pt x="93" y="356"/>
                        <a:pt x="91" y="356"/>
                      </a:cubicBezTo>
                      <a:cubicBezTo>
                        <a:pt x="94" y="361"/>
                        <a:pt x="97" y="379"/>
                        <a:pt x="106" y="372"/>
                      </a:cubicBezTo>
                      <a:cubicBezTo>
                        <a:pt x="110" y="376"/>
                        <a:pt x="110" y="376"/>
                        <a:pt x="110" y="376"/>
                      </a:cubicBezTo>
                      <a:cubicBezTo>
                        <a:pt x="117" y="371"/>
                        <a:pt x="108" y="362"/>
                        <a:pt x="118" y="363"/>
                      </a:cubicBezTo>
                      <a:cubicBezTo>
                        <a:pt x="123" y="371"/>
                        <a:pt x="123" y="377"/>
                        <a:pt x="123" y="387"/>
                      </a:cubicBezTo>
                      <a:cubicBezTo>
                        <a:pt x="130" y="393"/>
                        <a:pt x="130" y="393"/>
                        <a:pt x="130" y="393"/>
                      </a:cubicBezTo>
                      <a:cubicBezTo>
                        <a:pt x="137" y="381"/>
                        <a:pt x="141" y="398"/>
                        <a:pt x="148" y="394"/>
                      </a:cubicBezTo>
                      <a:cubicBezTo>
                        <a:pt x="164" y="405"/>
                        <a:pt x="157" y="382"/>
                        <a:pt x="167" y="379"/>
                      </a:cubicBezTo>
                      <a:cubicBezTo>
                        <a:pt x="173" y="381"/>
                        <a:pt x="171" y="386"/>
                        <a:pt x="172" y="390"/>
                      </a:cubicBezTo>
                      <a:cubicBezTo>
                        <a:pt x="179" y="393"/>
                        <a:pt x="193" y="399"/>
                        <a:pt x="199" y="407"/>
                      </a:cubicBezTo>
                      <a:cubicBezTo>
                        <a:pt x="208" y="397"/>
                        <a:pt x="208" y="397"/>
                        <a:pt x="208" y="397"/>
                      </a:cubicBezTo>
                      <a:cubicBezTo>
                        <a:pt x="193" y="377"/>
                        <a:pt x="201" y="361"/>
                        <a:pt x="188" y="340"/>
                      </a:cubicBezTo>
                      <a:cubicBezTo>
                        <a:pt x="204" y="331"/>
                        <a:pt x="204" y="331"/>
                        <a:pt x="204" y="331"/>
                      </a:cubicBezTo>
                      <a:cubicBezTo>
                        <a:pt x="209" y="339"/>
                        <a:pt x="209" y="339"/>
                        <a:pt x="209" y="339"/>
                      </a:cubicBezTo>
                      <a:cubicBezTo>
                        <a:pt x="207" y="345"/>
                        <a:pt x="197" y="346"/>
                        <a:pt x="199" y="352"/>
                      </a:cubicBezTo>
                      <a:cubicBezTo>
                        <a:pt x="209" y="357"/>
                        <a:pt x="212" y="365"/>
                        <a:pt x="210" y="372"/>
                      </a:cubicBezTo>
                      <a:cubicBezTo>
                        <a:pt x="216" y="370"/>
                        <a:pt x="216" y="370"/>
                        <a:pt x="216" y="370"/>
                      </a:cubicBezTo>
                      <a:cubicBezTo>
                        <a:pt x="267" y="346"/>
                        <a:pt x="267" y="346"/>
                        <a:pt x="267" y="346"/>
                      </a:cubicBezTo>
                      <a:cubicBezTo>
                        <a:pt x="322" y="318"/>
                        <a:pt x="322" y="318"/>
                        <a:pt x="322" y="318"/>
                      </a:cubicBezTo>
                      <a:cubicBezTo>
                        <a:pt x="390" y="280"/>
                        <a:pt x="390" y="280"/>
                        <a:pt x="390" y="280"/>
                      </a:cubicBezTo>
                      <a:cubicBezTo>
                        <a:pt x="400" y="295"/>
                        <a:pt x="400" y="295"/>
                        <a:pt x="400" y="295"/>
                      </a:cubicBezTo>
                      <a:cubicBezTo>
                        <a:pt x="405" y="306"/>
                        <a:pt x="405" y="306"/>
                        <a:pt x="405" y="306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875">
                  <a:extLst>
                    <a:ext uri="{FF2B5EF4-FFF2-40B4-BE49-F238E27FC236}">
                      <a16:creationId xmlns:a16="http://schemas.microsoft.com/office/drawing/2014/main" id="{CFA11BEC-FE0D-49CC-8FDC-B84712A8DD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31" y="1056"/>
                  <a:ext cx="43" cy="321"/>
                </a:xfrm>
                <a:custGeom>
                  <a:avLst/>
                  <a:gdLst>
                    <a:gd name="T0" fmla="*/ 58 w 68"/>
                    <a:gd name="T1" fmla="*/ 0 h 516"/>
                    <a:gd name="T2" fmla="*/ 23 w 68"/>
                    <a:gd name="T3" fmla="*/ 36 h 516"/>
                    <a:gd name="T4" fmla="*/ 28 w 68"/>
                    <a:gd name="T5" fmla="*/ 41 h 516"/>
                    <a:gd name="T6" fmla="*/ 2 w 68"/>
                    <a:gd name="T7" fmla="*/ 73 h 516"/>
                    <a:gd name="T8" fmla="*/ 33 w 68"/>
                    <a:gd name="T9" fmla="*/ 104 h 516"/>
                    <a:gd name="T10" fmla="*/ 7 w 68"/>
                    <a:gd name="T11" fmla="*/ 146 h 516"/>
                    <a:gd name="T12" fmla="*/ 17 w 68"/>
                    <a:gd name="T13" fmla="*/ 152 h 516"/>
                    <a:gd name="T14" fmla="*/ 20 w 68"/>
                    <a:gd name="T15" fmla="*/ 184 h 516"/>
                    <a:gd name="T16" fmla="*/ 4 w 68"/>
                    <a:gd name="T17" fmla="*/ 190 h 516"/>
                    <a:gd name="T18" fmla="*/ 14 w 68"/>
                    <a:gd name="T19" fmla="*/ 200 h 516"/>
                    <a:gd name="T20" fmla="*/ 4 w 68"/>
                    <a:gd name="T21" fmla="*/ 202 h 516"/>
                    <a:gd name="T22" fmla="*/ 12 w 68"/>
                    <a:gd name="T23" fmla="*/ 233 h 516"/>
                    <a:gd name="T24" fmla="*/ 30 w 68"/>
                    <a:gd name="T25" fmla="*/ 253 h 516"/>
                    <a:gd name="T26" fmla="*/ 20 w 68"/>
                    <a:gd name="T27" fmla="*/ 268 h 516"/>
                    <a:gd name="T28" fmla="*/ 16 w 68"/>
                    <a:gd name="T29" fmla="*/ 277 h 516"/>
                    <a:gd name="T30" fmla="*/ 27 w 68"/>
                    <a:gd name="T31" fmla="*/ 300 h 516"/>
                    <a:gd name="T32" fmla="*/ 12 w 68"/>
                    <a:gd name="T33" fmla="*/ 303 h 516"/>
                    <a:gd name="T34" fmla="*/ 2 w 68"/>
                    <a:gd name="T35" fmla="*/ 334 h 516"/>
                    <a:gd name="T36" fmla="*/ 0 w 68"/>
                    <a:gd name="T37" fmla="*/ 364 h 516"/>
                    <a:gd name="T38" fmla="*/ 18 w 68"/>
                    <a:gd name="T39" fmla="*/ 402 h 516"/>
                    <a:gd name="T40" fmla="*/ 23 w 68"/>
                    <a:gd name="T41" fmla="*/ 418 h 516"/>
                    <a:gd name="T42" fmla="*/ 24 w 68"/>
                    <a:gd name="T43" fmla="*/ 454 h 516"/>
                    <a:gd name="T44" fmla="*/ 43 w 68"/>
                    <a:gd name="T45" fmla="*/ 464 h 516"/>
                    <a:gd name="T46" fmla="*/ 65 w 68"/>
                    <a:gd name="T47" fmla="*/ 467 h 516"/>
                    <a:gd name="T48" fmla="*/ 58 w 68"/>
                    <a:gd name="T49" fmla="*/ 483 h 516"/>
                    <a:gd name="T50" fmla="*/ 63 w 68"/>
                    <a:gd name="T51" fmla="*/ 516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8" h="516">
                      <a:moveTo>
                        <a:pt x="58" y="0"/>
                      </a:move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" y="73"/>
                        <a:pt x="2" y="73"/>
                        <a:pt x="2" y="73"/>
                      </a:cubicBezTo>
                      <a:cubicBezTo>
                        <a:pt x="33" y="104"/>
                        <a:pt x="33" y="104"/>
                        <a:pt x="33" y="104"/>
                      </a:cubicBezTo>
                      <a:cubicBezTo>
                        <a:pt x="7" y="146"/>
                        <a:pt x="7" y="146"/>
                        <a:pt x="7" y="146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0" y="184"/>
                        <a:pt x="20" y="184"/>
                        <a:pt x="20" y="184"/>
                      </a:cubicBezTo>
                      <a:cubicBezTo>
                        <a:pt x="16" y="187"/>
                        <a:pt x="5" y="179"/>
                        <a:pt x="4" y="190"/>
                      </a:cubicBezTo>
                      <a:cubicBezTo>
                        <a:pt x="8" y="194"/>
                        <a:pt x="14" y="194"/>
                        <a:pt x="14" y="200"/>
                      </a:cubicBezTo>
                      <a:cubicBezTo>
                        <a:pt x="12" y="205"/>
                        <a:pt x="9" y="202"/>
                        <a:pt x="4" y="202"/>
                      </a:cubicBezTo>
                      <a:cubicBezTo>
                        <a:pt x="4" y="211"/>
                        <a:pt x="13" y="224"/>
                        <a:pt x="12" y="233"/>
                      </a:cubicBezTo>
                      <a:cubicBezTo>
                        <a:pt x="29" y="226"/>
                        <a:pt x="27" y="248"/>
                        <a:pt x="30" y="253"/>
                      </a:cubicBezTo>
                      <a:cubicBezTo>
                        <a:pt x="26" y="254"/>
                        <a:pt x="15" y="261"/>
                        <a:pt x="20" y="268"/>
                      </a:cubicBezTo>
                      <a:cubicBezTo>
                        <a:pt x="26" y="275"/>
                        <a:pt x="15" y="271"/>
                        <a:pt x="16" y="277"/>
                      </a:cubicBezTo>
                      <a:cubicBezTo>
                        <a:pt x="15" y="284"/>
                        <a:pt x="20" y="293"/>
                        <a:pt x="27" y="300"/>
                      </a:cubicBezTo>
                      <a:cubicBezTo>
                        <a:pt x="12" y="303"/>
                        <a:pt x="12" y="303"/>
                        <a:pt x="12" y="303"/>
                      </a:cubicBezTo>
                      <a:cubicBezTo>
                        <a:pt x="12" y="314"/>
                        <a:pt x="9" y="327"/>
                        <a:pt x="2" y="334"/>
                      </a:cubicBezTo>
                      <a:cubicBezTo>
                        <a:pt x="2" y="345"/>
                        <a:pt x="17" y="355"/>
                        <a:pt x="0" y="364"/>
                      </a:cubicBezTo>
                      <a:cubicBezTo>
                        <a:pt x="18" y="370"/>
                        <a:pt x="17" y="392"/>
                        <a:pt x="18" y="402"/>
                      </a:cubicBezTo>
                      <a:cubicBezTo>
                        <a:pt x="23" y="418"/>
                        <a:pt x="23" y="418"/>
                        <a:pt x="23" y="418"/>
                      </a:cubicBezTo>
                      <a:cubicBezTo>
                        <a:pt x="20" y="431"/>
                        <a:pt x="9" y="442"/>
                        <a:pt x="24" y="454"/>
                      </a:cubicBezTo>
                      <a:cubicBezTo>
                        <a:pt x="27" y="461"/>
                        <a:pt x="42" y="453"/>
                        <a:pt x="43" y="464"/>
                      </a:cubicBezTo>
                      <a:cubicBezTo>
                        <a:pt x="50" y="463"/>
                        <a:pt x="59" y="461"/>
                        <a:pt x="65" y="467"/>
                      </a:cubicBezTo>
                      <a:cubicBezTo>
                        <a:pt x="68" y="474"/>
                        <a:pt x="57" y="476"/>
                        <a:pt x="58" y="483"/>
                      </a:cubicBezTo>
                      <a:cubicBezTo>
                        <a:pt x="63" y="516"/>
                        <a:pt x="63" y="516"/>
                        <a:pt x="63" y="516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876">
                  <a:extLst>
                    <a:ext uri="{FF2B5EF4-FFF2-40B4-BE49-F238E27FC236}">
                      <a16:creationId xmlns:a16="http://schemas.microsoft.com/office/drawing/2014/main" id="{C5B15218-D3A6-4E21-BB7A-8C4DC55D20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31" y="1056"/>
                  <a:ext cx="43" cy="321"/>
                </a:xfrm>
                <a:custGeom>
                  <a:avLst/>
                  <a:gdLst>
                    <a:gd name="T0" fmla="*/ 58 w 68"/>
                    <a:gd name="T1" fmla="*/ 0 h 516"/>
                    <a:gd name="T2" fmla="*/ 23 w 68"/>
                    <a:gd name="T3" fmla="*/ 36 h 516"/>
                    <a:gd name="T4" fmla="*/ 28 w 68"/>
                    <a:gd name="T5" fmla="*/ 41 h 516"/>
                    <a:gd name="T6" fmla="*/ 2 w 68"/>
                    <a:gd name="T7" fmla="*/ 73 h 516"/>
                    <a:gd name="T8" fmla="*/ 33 w 68"/>
                    <a:gd name="T9" fmla="*/ 104 h 516"/>
                    <a:gd name="T10" fmla="*/ 7 w 68"/>
                    <a:gd name="T11" fmla="*/ 146 h 516"/>
                    <a:gd name="T12" fmla="*/ 17 w 68"/>
                    <a:gd name="T13" fmla="*/ 152 h 516"/>
                    <a:gd name="T14" fmla="*/ 20 w 68"/>
                    <a:gd name="T15" fmla="*/ 184 h 516"/>
                    <a:gd name="T16" fmla="*/ 4 w 68"/>
                    <a:gd name="T17" fmla="*/ 190 h 516"/>
                    <a:gd name="T18" fmla="*/ 14 w 68"/>
                    <a:gd name="T19" fmla="*/ 200 h 516"/>
                    <a:gd name="T20" fmla="*/ 4 w 68"/>
                    <a:gd name="T21" fmla="*/ 202 h 516"/>
                    <a:gd name="T22" fmla="*/ 12 w 68"/>
                    <a:gd name="T23" fmla="*/ 233 h 516"/>
                    <a:gd name="T24" fmla="*/ 30 w 68"/>
                    <a:gd name="T25" fmla="*/ 253 h 516"/>
                    <a:gd name="T26" fmla="*/ 20 w 68"/>
                    <a:gd name="T27" fmla="*/ 268 h 516"/>
                    <a:gd name="T28" fmla="*/ 16 w 68"/>
                    <a:gd name="T29" fmla="*/ 277 h 516"/>
                    <a:gd name="T30" fmla="*/ 27 w 68"/>
                    <a:gd name="T31" fmla="*/ 300 h 516"/>
                    <a:gd name="T32" fmla="*/ 12 w 68"/>
                    <a:gd name="T33" fmla="*/ 303 h 516"/>
                    <a:gd name="T34" fmla="*/ 2 w 68"/>
                    <a:gd name="T35" fmla="*/ 334 h 516"/>
                    <a:gd name="T36" fmla="*/ 0 w 68"/>
                    <a:gd name="T37" fmla="*/ 364 h 516"/>
                    <a:gd name="T38" fmla="*/ 18 w 68"/>
                    <a:gd name="T39" fmla="*/ 402 h 516"/>
                    <a:gd name="T40" fmla="*/ 23 w 68"/>
                    <a:gd name="T41" fmla="*/ 418 h 516"/>
                    <a:gd name="T42" fmla="*/ 24 w 68"/>
                    <a:gd name="T43" fmla="*/ 454 h 516"/>
                    <a:gd name="T44" fmla="*/ 43 w 68"/>
                    <a:gd name="T45" fmla="*/ 464 h 516"/>
                    <a:gd name="T46" fmla="*/ 65 w 68"/>
                    <a:gd name="T47" fmla="*/ 467 h 516"/>
                    <a:gd name="T48" fmla="*/ 58 w 68"/>
                    <a:gd name="T49" fmla="*/ 483 h 516"/>
                    <a:gd name="T50" fmla="*/ 63 w 68"/>
                    <a:gd name="T51" fmla="*/ 516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8" h="516">
                      <a:moveTo>
                        <a:pt x="58" y="0"/>
                      </a:move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" y="73"/>
                        <a:pt x="2" y="73"/>
                        <a:pt x="2" y="73"/>
                      </a:cubicBezTo>
                      <a:cubicBezTo>
                        <a:pt x="33" y="104"/>
                        <a:pt x="33" y="104"/>
                        <a:pt x="33" y="104"/>
                      </a:cubicBezTo>
                      <a:cubicBezTo>
                        <a:pt x="7" y="146"/>
                        <a:pt x="7" y="146"/>
                        <a:pt x="7" y="146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0" y="184"/>
                        <a:pt x="20" y="184"/>
                        <a:pt x="20" y="184"/>
                      </a:cubicBezTo>
                      <a:cubicBezTo>
                        <a:pt x="16" y="187"/>
                        <a:pt x="5" y="179"/>
                        <a:pt x="4" y="190"/>
                      </a:cubicBezTo>
                      <a:cubicBezTo>
                        <a:pt x="8" y="194"/>
                        <a:pt x="14" y="194"/>
                        <a:pt x="14" y="200"/>
                      </a:cubicBezTo>
                      <a:cubicBezTo>
                        <a:pt x="12" y="205"/>
                        <a:pt x="9" y="202"/>
                        <a:pt x="4" y="202"/>
                      </a:cubicBezTo>
                      <a:cubicBezTo>
                        <a:pt x="4" y="211"/>
                        <a:pt x="13" y="224"/>
                        <a:pt x="12" y="233"/>
                      </a:cubicBezTo>
                      <a:cubicBezTo>
                        <a:pt x="29" y="226"/>
                        <a:pt x="27" y="248"/>
                        <a:pt x="30" y="253"/>
                      </a:cubicBezTo>
                      <a:cubicBezTo>
                        <a:pt x="26" y="254"/>
                        <a:pt x="15" y="261"/>
                        <a:pt x="20" y="268"/>
                      </a:cubicBezTo>
                      <a:cubicBezTo>
                        <a:pt x="26" y="275"/>
                        <a:pt x="15" y="271"/>
                        <a:pt x="16" y="277"/>
                      </a:cubicBezTo>
                      <a:cubicBezTo>
                        <a:pt x="15" y="284"/>
                        <a:pt x="20" y="293"/>
                        <a:pt x="27" y="300"/>
                      </a:cubicBezTo>
                      <a:cubicBezTo>
                        <a:pt x="12" y="303"/>
                        <a:pt x="12" y="303"/>
                        <a:pt x="12" y="303"/>
                      </a:cubicBezTo>
                      <a:cubicBezTo>
                        <a:pt x="12" y="314"/>
                        <a:pt x="9" y="327"/>
                        <a:pt x="2" y="334"/>
                      </a:cubicBezTo>
                      <a:cubicBezTo>
                        <a:pt x="2" y="345"/>
                        <a:pt x="17" y="355"/>
                        <a:pt x="0" y="364"/>
                      </a:cubicBezTo>
                      <a:cubicBezTo>
                        <a:pt x="18" y="370"/>
                        <a:pt x="17" y="392"/>
                        <a:pt x="18" y="402"/>
                      </a:cubicBezTo>
                      <a:cubicBezTo>
                        <a:pt x="23" y="418"/>
                        <a:pt x="23" y="418"/>
                        <a:pt x="23" y="418"/>
                      </a:cubicBezTo>
                      <a:cubicBezTo>
                        <a:pt x="20" y="431"/>
                        <a:pt x="9" y="442"/>
                        <a:pt x="24" y="454"/>
                      </a:cubicBezTo>
                      <a:cubicBezTo>
                        <a:pt x="27" y="461"/>
                        <a:pt x="42" y="453"/>
                        <a:pt x="43" y="464"/>
                      </a:cubicBezTo>
                      <a:cubicBezTo>
                        <a:pt x="50" y="463"/>
                        <a:pt x="59" y="461"/>
                        <a:pt x="65" y="467"/>
                      </a:cubicBezTo>
                      <a:cubicBezTo>
                        <a:pt x="68" y="474"/>
                        <a:pt x="57" y="476"/>
                        <a:pt x="58" y="483"/>
                      </a:cubicBezTo>
                      <a:cubicBezTo>
                        <a:pt x="63" y="516"/>
                        <a:pt x="63" y="516"/>
                        <a:pt x="63" y="516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877">
                  <a:extLst>
                    <a:ext uri="{FF2B5EF4-FFF2-40B4-BE49-F238E27FC236}">
                      <a16:creationId xmlns:a16="http://schemas.microsoft.com/office/drawing/2014/main" id="{0CCC3096-3796-45A6-850C-55A3195A9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77" y="1765"/>
                  <a:ext cx="6" cy="11"/>
                </a:xfrm>
                <a:custGeom>
                  <a:avLst/>
                  <a:gdLst>
                    <a:gd name="T0" fmla="*/ 6 w 6"/>
                    <a:gd name="T1" fmla="*/ 0 h 11"/>
                    <a:gd name="T2" fmla="*/ 0 w 6"/>
                    <a:gd name="T3" fmla="*/ 11 h 11"/>
                    <a:gd name="T4" fmla="*/ 6 w 6"/>
                    <a:gd name="T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1">
                      <a:moveTo>
                        <a:pt x="6" y="0"/>
                      </a:moveTo>
                      <a:lnTo>
                        <a:pt x="0" y="11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Line 878">
                  <a:extLst>
                    <a:ext uri="{FF2B5EF4-FFF2-40B4-BE49-F238E27FC236}">
                      <a16:creationId xmlns:a16="http://schemas.microsoft.com/office/drawing/2014/main" id="{EB60D98D-6084-47CC-86F3-65C1AB6E1B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-4077" y="1765"/>
                  <a:ext cx="6" cy="11"/>
                </a:xfrm>
                <a:prstGeom prst="line">
                  <a:avLst/>
                </a:pr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879">
                  <a:extLst>
                    <a:ext uri="{FF2B5EF4-FFF2-40B4-BE49-F238E27FC236}">
                      <a16:creationId xmlns:a16="http://schemas.microsoft.com/office/drawing/2014/main" id="{7B512BC8-44DD-4B8C-BCAF-3852F3E35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3" y="1723"/>
                  <a:ext cx="42" cy="45"/>
                </a:xfrm>
                <a:custGeom>
                  <a:avLst/>
                  <a:gdLst>
                    <a:gd name="T0" fmla="*/ 67 w 67"/>
                    <a:gd name="T1" fmla="*/ 1 h 72"/>
                    <a:gd name="T2" fmla="*/ 51 w 67"/>
                    <a:gd name="T3" fmla="*/ 14 h 72"/>
                    <a:gd name="T4" fmla="*/ 36 w 67"/>
                    <a:gd name="T5" fmla="*/ 14 h 72"/>
                    <a:gd name="T6" fmla="*/ 22 w 67"/>
                    <a:gd name="T7" fmla="*/ 18 h 72"/>
                    <a:gd name="T8" fmla="*/ 24 w 67"/>
                    <a:gd name="T9" fmla="*/ 24 h 72"/>
                    <a:gd name="T10" fmla="*/ 14 w 67"/>
                    <a:gd name="T11" fmla="*/ 28 h 72"/>
                    <a:gd name="T12" fmla="*/ 20 w 67"/>
                    <a:gd name="T13" fmla="*/ 49 h 72"/>
                    <a:gd name="T14" fmla="*/ 18 w 67"/>
                    <a:gd name="T15" fmla="*/ 55 h 72"/>
                    <a:gd name="T16" fmla="*/ 12 w 67"/>
                    <a:gd name="T17" fmla="*/ 63 h 72"/>
                    <a:gd name="T18" fmla="*/ 0 w 67"/>
                    <a:gd name="T1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7" h="72">
                      <a:moveTo>
                        <a:pt x="67" y="1"/>
                      </a:moveTo>
                      <a:cubicBezTo>
                        <a:pt x="56" y="0"/>
                        <a:pt x="51" y="14"/>
                        <a:pt x="51" y="14"/>
                      </a:cubicBezTo>
                      <a:cubicBezTo>
                        <a:pt x="51" y="14"/>
                        <a:pt x="43" y="12"/>
                        <a:pt x="36" y="14"/>
                      </a:cubicBezTo>
                      <a:cubicBezTo>
                        <a:pt x="30" y="15"/>
                        <a:pt x="22" y="18"/>
                        <a:pt x="22" y="18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18" y="55"/>
                        <a:pt x="18" y="55"/>
                        <a:pt x="18" y="55"/>
                      </a:cubicBezTo>
                      <a:cubicBezTo>
                        <a:pt x="18" y="55"/>
                        <a:pt x="15" y="60"/>
                        <a:pt x="12" y="63"/>
                      </a:cubicBezTo>
                      <a:cubicBezTo>
                        <a:pt x="6" y="69"/>
                        <a:pt x="0" y="72"/>
                        <a:pt x="0" y="72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880">
                  <a:extLst>
                    <a:ext uri="{FF2B5EF4-FFF2-40B4-BE49-F238E27FC236}">
                      <a16:creationId xmlns:a16="http://schemas.microsoft.com/office/drawing/2014/main" id="{4B0C4594-13E6-42B5-B1EE-7F5A10AB98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3" y="1723"/>
                  <a:ext cx="42" cy="45"/>
                </a:xfrm>
                <a:custGeom>
                  <a:avLst/>
                  <a:gdLst>
                    <a:gd name="T0" fmla="*/ 67 w 67"/>
                    <a:gd name="T1" fmla="*/ 1 h 72"/>
                    <a:gd name="T2" fmla="*/ 51 w 67"/>
                    <a:gd name="T3" fmla="*/ 14 h 72"/>
                    <a:gd name="T4" fmla="*/ 36 w 67"/>
                    <a:gd name="T5" fmla="*/ 14 h 72"/>
                    <a:gd name="T6" fmla="*/ 22 w 67"/>
                    <a:gd name="T7" fmla="*/ 18 h 72"/>
                    <a:gd name="T8" fmla="*/ 24 w 67"/>
                    <a:gd name="T9" fmla="*/ 24 h 72"/>
                    <a:gd name="T10" fmla="*/ 14 w 67"/>
                    <a:gd name="T11" fmla="*/ 28 h 72"/>
                    <a:gd name="T12" fmla="*/ 20 w 67"/>
                    <a:gd name="T13" fmla="*/ 49 h 72"/>
                    <a:gd name="T14" fmla="*/ 18 w 67"/>
                    <a:gd name="T15" fmla="*/ 55 h 72"/>
                    <a:gd name="T16" fmla="*/ 12 w 67"/>
                    <a:gd name="T17" fmla="*/ 63 h 72"/>
                    <a:gd name="T18" fmla="*/ 0 w 67"/>
                    <a:gd name="T1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7" h="72">
                      <a:moveTo>
                        <a:pt x="67" y="1"/>
                      </a:moveTo>
                      <a:cubicBezTo>
                        <a:pt x="56" y="0"/>
                        <a:pt x="51" y="14"/>
                        <a:pt x="51" y="14"/>
                      </a:cubicBezTo>
                      <a:cubicBezTo>
                        <a:pt x="51" y="14"/>
                        <a:pt x="43" y="12"/>
                        <a:pt x="36" y="14"/>
                      </a:cubicBezTo>
                      <a:cubicBezTo>
                        <a:pt x="30" y="15"/>
                        <a:pt x="22" y="18"/>
                        <a:pt x="22" y="18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18" y="55"/>
                        <a:pt x="18" y="55"/>
                        <a:pt x="18" y="55"/>
                      </a:cubicBezTo>
                      <a:cubicBezTo>
                        <a:pt x="18" y="55"/>
                        <a:pt x="15" y="60"/>
                        <a:pt x="12" y="63"/>
                      </a:cubicBezTo>
                      <a:cubicBezTo>
                        <a:pt x="6" y="69"/>
                        <a:pt x="0" y="72"/>
                        <a:pt x="0" y="72"/>
                      </a:cubicBezTo>
                    </a:path>
                  </a:pathLst>
                </a:custGeom>
                <a:grpFill/>
                <a:ln w="3175" cap="flat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881">
                  <a:extLst>
                    <a:ext uri="{FF2B5EF4-FFF2-40B4-BE49-F238E27FC236}">
                      <a16:creationId xmlns:a16="http://schemas.microsoft.com/office/drawing/2014/main" id="{04A2F6B9-2EF8-4314-9BDC-0428ECBD00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042" y="873"/>
                  <a:ext cx="202" cy="582"/>
                </a:xfrm>
                <a:custGeom>
                  <a:avLst/>
                  <a:gdLst>
                    <a:gd name="T0" fmla="*/ 311 w 325"/>
                    <a:gd name="T1" fmla="*/ 20 h 935"/>
                    <a:gd name="T2" fmla="*/ 316 w 325"/>
                    <a:gd name="T3" fmla="*/ 0 h 935"/>
                    <a:gd name="T4" fmla="*/ 306 w 325"/>
                    <a:gd name="T5" fmla="*/ 43 h 935"/>
                    <a:gd name="T6" fmla="*/ 308 w 325"/>
                    <a:gd name="T7" fmla="*/ 32 h 935"/>
                    <a:gd name="T8" fmla="*/ 300 w 325"/>
                    <a:gd name="T9" fmla="*/ 67 h 935"/>
                    <a:gd name="T10" fmla="*/ 304 w 325"/>
                    <a:gd name="T11" fmla="*/ 50 h 935"/>
                    <a:gd name="T12" fmla="*/ 271 w 325"/>
                    <a:gd name="T13" fmla="*/ 185 h 935"/>
                    <a:gd name="T14" fmla="*/ 280 w 325"/>
                    <a:gd name="T15" fmla="*/ 148 h 935"/>
                    <a:gd name="T16" fmla="*/ 99 w 325"/>
                    <a:gd name="T17" fmla="*/ 408 h 935"/>
                    <a:gd name="T18" fmla="*/ 102 w 325"/>
                    <a:gd name="T19" fmla="*/ 409 h 935"/>
                    <a:gd name="T20" fmla="*/ 100 w 325"/>
                    <a:gd name="T21" fmla="*/ 396 h 935"/>
                    <a:gd name="T22" fmla="*/ 105 w 325"/>
                    <a:gd name="T23" fmla="*/ 390 h 935"/>
                    <a:gd name="T24" fmla="*/ 139 w 325"/>
                    <a:gd name="T25" fmla="*/ 399 h 935"/>
                    <a:gd name="T26" fmla="*/ 174 w 325"/>
                    <a:gd name="T27" fmla="*/ 407 h 935"/>
                    <a:gd name="T28" fmla="*/ 172 w 325"/>
                    <a:gd name="T29" fmla="*/ 415 h 935"/>
                    <a:gd name="T30" fmla="*/ 176 w 325"/>
                    <a:gd name="T31" fmla="*/ 416 h 935"/>
                    <a:gd name="T32" fmla="*/ 176 w 325"/>
                    <a:gd name="T33" fmla="*/ 416 h 935"/>
                    <a:gd name="T34" fmla="*/ 177 w 325"/>
                    <a:gd name="T35" fmla="*/ 414 h 935"/>
                    <a:gd name="T36" fmla="*/ 180 w 325"/>
                    <a:gd name="T37" fmla="*/ 413 h 935"/>
                    <a:gd name="T38" fmla="*/ 181 w 325"/>
                    <a:gd name="T39" fmla="*/ 409 h 935"/>
                    <a:gd name="T40" fmla="*/ 217 w 325"/>
                    <a:gd name="T41" fmla="*/ 416 h 935"/>
                    <a:gd name="T42" fmla="*/ 244 w 325"/>
                    <a:gd name="T43" fmla="*/ 298 h 935"/>
                    <a:gd name="T44" fmla="*/ 309 w 325"/>
                    <a:gd name="T45" fmla="*/ 935 h 935"/>
                    <a:gd name="T46" fmla="*/ 313 w 325"/>
                    <a:gd name="T47" fmla="*/ 885 h 935"/>
                    <a:gd name="T48" fmla="*/ 313 w 325"/>
                    <a:gd name="T49" fmla="*/ 885 h 935"/>
                    <a:gd name="T50" fmla="*/ 316 w 325"/>
                    <a:gd name="T51" fmla="*/ 836 h 935"/>
                    <a:gd name="T52" fmla="*/ 316 w 325"/>
                    <a:gd name="T53" fmla="*/ 836 h 935"/>
                    <a:gd name="T54" fmla="*/ 320 w 325"/>
                    <a:gd name="T55" fmla="*/ 786 h 935"/>
                    <a:gd name="T56" fmla="*/ 320 w 325"/>
                    <a:gd name="T57" fmla="*/ 786 h 935"/>
                    <a:gd name="T58" fmla="*/ 324 w 325"/>
                    <a:gd name="T59" fmla="*/ 737 h 935"/>
                    <a:gd name="T60" fmla="*/ 324 w 325"/>
                    <a:gd name="T61" fmla="*/ 737 h 935"/>
                    <a:gd name="T62" fmla="*/ 325 w 325"/>
                    <a:gd name="T63" fmla="*/ 725 h 935"/>
                    <a:gd name="T64" fmla="*/ 173 w 325"/>
                    <a:gd name="T65" fmla="*/ 675 h 935"/>
                    <a:gd name="T66" fmla="*/ 153 w 325"/>
                    <a:gd name="T67" fmla="*/ 637 h 935"/>
                    <a:gd name="T68" fmla="*/ 116 w 325"/>
                    <a:gd name="T69" fmla="*/ 629 h 935"/>
                    <a:gd name="T70" fmla="*/ 116 w 325"/>
                    <a:gd name="T71" fmla="*/ 629 h 935"/>
                    <a:gd name="T72" fmla="*/ 77 w 325"/>
                    <a:gd name="T73" fmla="*/ 578 h 935"/>
                    <a:gd name="T74" fmla="*/ 77 w 325"/>
                    <a:gd name="T75" fmla="*/ 578 h 935"/>
                    <a:gd name="T76" fmla="*/ 8 w 325"/>
                    <a:gd name="T77" fmla="*/ 477 h 935"/>
                    <a:gd name="T78" fmla="*/ 8 w 325"/>
                    <a:gd name="T79" fmla="*/ 477 h 935"/>
                    <a:gd name="T80" fmla="*/ 0 w 325"/>
                    <a:gd name="T81" fmla="*/ 463 h 935"/>
                    <a:gd name="T82" fmla="*/ 0 w 325"/>
                    <a:gd name="T83" fmla="*/ 463 h 935"/>
                    <a:gd name="T84" fmla="*/ 27 w 325"/>
                    <a:gd name="T85" fmla="*/ 390 h 935"/>
                    <a:gd name="T86" fmla="*/ 271 w 325"/>
                    <a:gd name="T87" fmla="*/ 185 h 935"/>
                    <a:gd name="T88" fmla="*/ 280 w 325"/>
                    <a:gd name="T89" fmla="*/ 148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5" h="935">
                      <a:moveTo>
                        <a:pt x="311" y="20"/>
                      </a:moveTo>
                      <a:cubicBezTo>
                        <a:pt x="313" y="13"/>
                        <a:pt x="315" y="7"/>
                        <a:pt x="316" y="0"/>
                      </a:cubicBezTo>
                      <a:moveTo>
                        <a:pt x="306" y="43"/>
                      </a:moveTo>
                      <a:cubicBezTo>
                        <a:pt x="306" y="39"/>
                        <a:pt x="307" y="36"/>
                        <a:pt x="308" y="32"/>
                      </a:cubicBezTo>
                      <a:moveTo>
                        <a:pt x="300" y="67"/>
                      </a:moveTo>
                      <a:cubicBezTo>
                        <a:pt x="301" y="61"/>
                        <a:pt x="302" y="56"/>
                        <a:pt x="304" y="50"/>
                      </a:cubicBezTo>
                      <a:moveTo>
                        <a:pt x="271" y="185"/>
                      </a:moveTo>
                      <a:cubicBezTo>
                        <a:pt x="274" y="172"/>
                        <a:pt x="277" y="160"/>
                        <a:pt x="280" y="148"/>
                      </a:cubicBezTo>
                      <a:moveTo>
                        <a:pt x="99" y="408"/>
                      </a:moveTo>
                      <a:cubicBezTo>
                        <a:pt x="102" y="409"/>
                        <a:pt x="102" y="409"/>
                        <a:pt x="102" y="409"/>
                      </a:cubicBezTo>
                      <a:cubicBezTo>
                        <a:pt x="100" y="396"/>
                        <a:pt x="100" y="396"/>
                        <a:pt x="100" y="396"/>
                      </a:cubicBezTo>
                      <a:cubicBezTo>
                        <a:pt x="105" y="390"/>
                        <a:pt x="105" y="390"/>
                        <a:pt x="105" y="390"/>
                      </a:cubicBezTo>
                      <a:cubicBezTo>
                        <a:pt x="139" y="399"/>
                        <a:pt x="139" y="399"/>
                        <a:pt x="139" y="399"/>
                      </a:cubicBezTo>
                      <a:cubicBezTo>
                        <a:pt x="174" y="407"/>
                        <a:pt x="174" y="407"/>
                        <a:pt x="174" y="407"/>
                      </a:cubicBezTo>
                      <a:cubicBezTo>
                        <a:pt x="172" y="415"/>
                        <a:pt x="172" y="415"/>
                        <a:pt x="172" y="415"/>
                      </a:cubicBezTo>
                      <a:cubicBezTo>
                        <a:pt x="176" y="416"/>
                        <a:pt x="176" y="416"/>
                        <a:pt x="176" y="416"/>
                      </a:cubicBezTo>
                      <a:cubicBezTo>
                        <a:pt x="176" y="416"/>
                        <a:pt x="176" y="416"/>
                        <a:pt x="176" y="416"/>
                      </a:cubicBezTo>
                      <a:cubicBezTo>
                        <a:pt x="177" y="414"/>
                        <a:pt x="177" y="414"/>
                        <a:pt x="177" y="414"/>
                      </a:cubicBezTo>
                      <a:cubicBezTo>
                        <a:pt x="180" y="413"/>
                        <a:pt x="180" y="413"/>
                        <a:pt x="180" y="413"/>
                      </a:cubicBezTo>
                      <a:cubicBezTo>
                        <a:pt x="181" y="409"/>
                        <a:pt x="181" y="409"/>
                        <a:pt x="181" y="409"/>
                      </a:cubicBezTo>
                      <a:cubicBezTo>
                        <a:pt x="217" y="416"/>
                        <a:pt x="217" y="416"/>
                        <a:pt x="217" y="416"/>
                      </a:cubicBezTo>
                      <a:cubicBezTo>
                        <a:pt x="244" y="298"/>
                        <a:pt x="244" y="298"/>
                        <a:pt x="244" y="298"/>
                      </a:cubicBezTo>
                      <a:moveTo>
                        <a:pt x="309" y="935"/>
                      </a:moveTo>
                      <a:cubicBezTo>
                        <a:pt x="313" y="885"/>
                        <a:pt x="313" y="885"/>
                        <a:pt x="313" y="885"/>
                      </a:cubicBezTo>
                      <a:moveTo>
                        <a:pt x="313" y="885"/>
                      </a:moveTo>
                      <a:cubicBezTo>
                        <a:pt x="316" y="836"/>
                        <a:pt x="316" y="836"/>
                        <a:pt x="316" y="836"/>
                      </a:cubicBezTo>
                      <a:moveTo>
                        <a:pt x="316" y="836"/>
                      </a:moveTo>
                      <a:cubicBezTo>
                        <a:pt x="320" y="786"/>
                        <a:pt x="320" y="786"/>
                        <a:pt x="320" y="786"/>
                      </a:cubicBezTo>
                      <a:moveTo>
                        <a:pt x="320" y="786"/>
                      </a:moveTo>
                      <a:cubicBezTo>
                        <a:pt x="324" y="737"/>
                        <a:pt x="324" y="737"/>
                        <a:pt x="324" y="737"/>
                      </a:cubicBezTo>
                      <a:moveTo>
                        <a:pt x="324" y="737"/>
                      </a:moveTo>
                      <a:cubicBezTo>
                        <a:pt x="325" y="725"/>
                        <a:pt x="325" y="725"/>
                        <a:pt x="325" y="725"/>
                      </a:cubicBezTo>
                      <a:cubicBezTo>
                        <a:pt x="173" y="675"/>
                        <a:pt x="173" y="675"/>
                        <a:pt x="173" y="675"/>
                      </a:cubicBezTo>
                      <a:cubicBezTo>
                        <a:pt x="153" y="637"/>
                        <a:pt x="153" y="637"/>
                        <a:pt x="153" y="637"/>
                      </a:cubicBezTo>
                      <a:cubicBezTo>
                        <a:pt x="116" y="629"/>
                        <a:pt x="116" y="629"/>
                        <a:pt x="116" y="629"/>
                      </a:cubicBezTo>
                      <a:moveTo>
                        <a:pt x="116" y="629"/>
                      </a:moveTo>
                      <a:cubicBezTo>
                        <a:pt x="77" y="578"/>
                        <a:pt x="77" y="578"/>
                        <a:pt x="77" y="578"/>
                      </a:cubicBezTo>
                      <a:moveTo>
                        <a:pt x="77" y="578"/>
                      </a:moveTo>
                      <a:cubicBezTo>
                        <a:pt x="8" y="477"/>
                        <a:pt x="8" y="477"/>
                        <a:pt x="8" y="477"/>
                      </a:cubicBezTo>
                      <a:moveTo>
                        <a:pt x="8" y="477"/>
                      </a:moveTo>
                      <a:cubicBezTo>
                        <a:pt x="0" y="463"/>
                        <a:pt x="0" y="463"/>
                        <a:pt x="0" y="463"/>
                      </a:cubicBezTo>
                      <a:moveTo>
                        <a:pt x="0" y="463"/>
                      </a:moveTo>
                      <a:cubicBezTo>
                        <a:pt x="27" y="390"/>
                        <a:pt x="27" y="390"/>
                        <a:pt x="27" y="390"/>
                      </a:cubicBezTo>
                      <a:moveTo>
                        <a:pt x="271" y="185"/>
                      </a:moveTo>
                      <a:cubicBezTo>
                        <a:pt x="280" y="148"/>
                        <a:pt x="280" y="148"/>
                        <a:pt x="280" y="148"/>
                      </a:cubicBezTo>
                    </a:path>
                  </a:pathLst>
                </a:custGeom>
                <a:grpFill/>
                <a:ln w="3175" cap="flat">
                  <a:solidFill>
                    <a:srgbClr val="666666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882">
                  <a:extLst>
                    <a:ext uri="{FF2B5EF4-FFF2-40B4-BE49-F238E27FC236}">
                      <a16:creationId xmlns:a16="http://schemas.microsoft.com/office/drawing/2014/main" id="{80270CE8-60CD-4219-BDB3-A23165A8E3F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042" y="873"/>
                  <a:ext cx="202" cy="582"/>
                </a:xfrm>
                <a:custGeom>
                  <a:avLst/>
                  <a:gdLst>
                    <a:gd name="T0" fmla="*/ 311 w 325"/>
                    <a:gd name="T1" fmla="*/ 20 h 935"/>
                    <a:gd name="T2" fmla="*/ 316 w 325"/>
                    <a:gd name="T3" fmla="*/ 0 h 935"/>
                    <a:gd name="T4" fmla="*/ 306 w 325"/>
                    <a:gd name="T5" fmla="*/ 43 h 935"/>
                    <a:gd name="T6" fmla="*/ 308 w 325"/>
                    <a:gd name="T7" fmla="*/ 32 h 935"/>
                    <a:gd name="T8" fmla="*/ 300 w 325"/>
                    <a:gd name="T9" fmla="*/ 67 h 935"/>
                    <a:gd name="T10" fmla="*/ 304 w 325"/>
                    <a:gd name="T11" fmla="*/ 50 h 935"/>
                    <a:gd name="T12" fmla="*/ 271 w 325"/>
                    <a:gd name="T13" fmla="*/ 185 h 935"/>
                    <a:gd name="T14" fmla="*/ 280 w 325"/>
                    <a:gd name="T15" fmla="*/ 148 h 935"/>
                    <a:gd name="T16" fmla="*/ 99 w 325"/>
                    <a:gd name="T17" fmla="*/ 408 h 935"/>
                    <a:gd name="T18" fmla="*/ 102 w 325"/>
                    <a:gd name="T19" fmla="*/ 409 h 935"/>
                    <a:gd name="T20" fmla="*/ 100 w 325"/>
                    <a:gd name="T21" fmla="*/ 396 h 935"/>
                    <a:gd name="T22" fmla="*/ 105 w 325"/>
                    <a:gd name="T23" fmla="*/ 390 h 935"/>
                    <a:gd name="T24" fmla="*/ 139 w 325"/>
                    <a:gd name="T25" fmla="*/ 399 h 935"/>
                    <a:gd name="T26" fmla="*/ 174 w 325"/>
                    <a:gd name="T27" fmla="*/ 407 h 935"/>
                    <a:gd name="T28" fmla="*/ 172 w 325"/>
                    <a:gd name="T29" fmla="*/ 415 h 935"/>
                    <a:gd name="T30" fmla="*/ 176 w 325"/>
                    <a:gd name="T31" fmla="*/ 416 h 935"/>
                    <a:gd name="T32" fmla="*/ 176 w 325"/>
                    <a:gd name="T33" fmla="*/ 416 h 935"/>
                    <a:gd name="T34" fmla="*/ 177 w 325"/>
                    <a:gd name="T35" fmla="*/ 414 h 935"/>
                    <a:gd name="T36" fmla="*/ 180 w 325"/>
                    <a:gd name="T37" fmla="*/ 413 h 935"/>
                    <a:gd name="T38" fmla="*/ 181 w 325"/>
                    <a:gd name="T39" fmla="*/ 409 h 935"/>
                    <a:gd name="T40" fmla="*/ 217 w 325"/>
                    <a:gd name="T41" fmla="*/ 416 h 935"/>
                    <a:gd name="T42" fmla="*/ 244 w 325"/>
                    <a:gd name="T43" fmla="*/ 298 h 935"/>
                    <a:gd name="T44" fmla="*/ 309 w 325"/>
                    <a:gd name="T45" fmla="*/ 935 h 935"/>
                    <a:gd name="T46" fmla="*/ 313 w 325"/>
                    <a:gd name="T47" fmla="*/ 885 h 935"/>
                    <a:gd name="T48" fmla="*/ 313 w 325"/>
                    <a:gd name="T49" fmla="*/ 885 h 935"/>
                    <a:gd name="T50" fmla="*/ 316 w 325"/>
                    <a:gd name="T51" fmla="*/ 836 h 935"/>
                    <a:gd name="T52" fmla="*/ 316 w 325"/>
                    <a:gd name="T53" fmla="*/ 836 h 935"/>
                    <a:gd name="T54" fmla="*/ 320 w 325"/>
                    <a:gd name="T55" fmla="*/ 786 h 935"/>
                    <a:gd name="T56" fmla="*/ 320 w 325"/>
                    <a:gd name="T57" fmla="*/ 786 h 935"/>
                    <a:gd name="T58" fmla="*/ 324 w 325"/>
                    <a:gd name="T59" fmla="*/ 737 h 935"/>
                    <a:gd name="T60" fmla="*/ 324 w 325"/>
                    <a:gd name="T61" fmla="*/ 737 h 935"/>
                    <a:gd name="T62" fmla="*/ 325 w 325"/>
                    <a:gd name="T63" fmla="*/ 725 h 935"/>
                    <a:gd name="T64" fmla="*/ 173 w 325"/>
                    <a:gd name="T65" fmla="*/ 675 h 935"/>
                    <a:gd name="T66" fmla="*/ 153 w 325"/>
                    <a:gd name="T67" fmla="*/ 637 h 935"/>
                    <a:gd name="T68" fmla="*/ 116 w 325"/>
                    <a:gd name="T69" fmla="*/ 629 h 935"/>
                    <a:gd name="T70" fmla="*/ 116 w 325"/>
                    <a:gd name="T71" fmla="*/ 629 h 935"/>
                    <a:gd name="T72" fmla="*/ 77 w 325"/>
                    <a:gd name="T73" fmla="*/ 578 h 935"/>
                    <a:gd name="T74" fmla="*/ 77 w 325"/>
                    <a:gd name="T75" fmla="*/ 578 h 935"/>
                    <a:gd name="T76" fmla="*/ 8 w 325"/>
                    <a:gd name="T77" fmla="*/ 477 h 935"/>
                    <a:gd name="T78" fmla="*/ 8 w 325"/>
                    <a:gd name="T79" fmla="*/ 477 h 935"/>
                    <a:gd name="T80" fmla="*/ 0 w 325"/>
                    <a:gd name="T81" fmla="*/ 463 h 935"/>
                    <a:gd name="T82" fmla="*/ 0 w 325"/>
                    <a:gd name="T83" fmla="*/ 463 h 935"/>
                    <a:gd name="T84" fmla="*/ 27 w 325"/>
                    <a:gd name="T85" fmla="*/ 390 h 935"/>
                    <a:gd name="T86" fmla="*/ 271 w 325"/>
                    <a:gd name="T87" fmla="*/ 185 h 935"/>
                    <a:gd name="T88" fmla="*/ 280 w 325"/>
                    <a:gd name="T89" fmla="*/ 148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5" h="935">
                      <a:moveTo>
                        <a:pt x="311" y="20"/>
                      </a:moveTo>
                      <a:cubicBezTo>
                        <a:pt x="313" y="13"/>
                        <a:pt x="315" y="7"/>
                        <a:pt x="316" y="0"/>
                      </a:cubicBezTo>
                      <a:moveTo>
                        <a:pt x="306" y="43"/>
                      </a:moveTo>
                      <a:cubicBezTo>
                        <a:pt x="306" y="39"/>
                        <a:pt x="307" y="36"/>
                        <a:pt x="308" y="32"/>
                      </a:cubicBezTo>
                      <a:moveTo>
                        <a:pt x="300" y="67"/>
                      </a:moveTo>
                      <a:cubicBezTo>
                        <a:pt x="301" y="61"/>
                        <a:pt x="302" y="56"/>
                        <a:pt x="304" y="50"/>
                      </a:cubicBezTo>
                      <a:moveTo>
                        <a:pt x="271" y="185"/>
                      </a:moveTo>
                      <a:cubicBezTo>
                        <a:pt x="274" y="172"/>
                        <a:pt x="277" y="160"/>
                        <a:pt x="280" y="148"/>
                      </a:cubicBezTo>
                      <a:moveTo>
                        <a:pt x="99" y="408"/>
                      </a:moveTo>
                      <a:cubicBezTo>
                        <a:pt x="102" y="409"/>
                        <a:pt x="102" y="409"/>
                        <a:pt x="102" y="409"/>
                      </a:cubicBezTo>
                      <a:cubicBezTo>
                        <a:pt x="100" y="396"/>
                        <a:pt x="100" y="396"/>
                        <a:pt x="100" y="396"/>
                      </a:cubicBezTo>
                      <a:cubicBezTo>
                        <a:pt x="105" y="390"/>
                        <a:pt x="105" y="390"/>
                        <a:pt x="105" y="390"/>
                      </a:cubicBezTo>
                      <a:cubicBezTo>
                        <a:pt x="139" y="399"/>
                        <a:pt x="139" y="399"/>
                        <a:pt x="139" y="399"/>
                      </a:cubicBezTo>
                      <a:cubicBezTo>
                        <a:pt x="174" y="407"/>
                        <a:pt x="174" y="407"/>
                        <a:pt x="174" y="407"/>
                      </a:cubicBezTo>
                      <a:cubicBezTo>
                        <a:pt x="172" y="415"/>
                        <a:pt x="172" y="415"/>
                        <a:pt x="172" y="415"/>
                      </a:cubicBezTo>
                      <a:cubicBezTo>
                        <a:pt x="176" y="416"/>
                        <a:pt x="176" y="416"/>
                        <a:pt x="176" y="416"/>
                      </a:cubicBezTo>
                      <a:cubicBezTo>
                        <a:pt x="176" y="416"/>
                        <a:pt x="176" y="416"/>
                        <a:pt x="176" y="416"/>
                      </a:cubicBezTo>
                      <a:cubicBezTo>
                        <a:pt x="177" y="414"/>
                        <a:pt x="177" y="414"/>
                        <a:pt x="177" y="414"/>
                      </a:cubicBezTo>
                      <a:cubicBezTo>
                        <a:pt x="180" y="413"/>
                        <a:pt x="180" y="413"/>
                        <a:pt x="180" y="413"/>
                      </a:cubicBezTo>
                      <a:cubicBezTo>
                        <a:pt x="181" y="409"/>
                        <a:pt x="181" y="409"/>
                        <a:pt x="181" y="409"/>
                      </a:cubicBezTo>
                      <a:cubicBezTo>
                        <a:pt x="217" y="416"/>
                        <a:pt x="217" y="416"/>
                        <a:pt x="217" y="416"/>
                      </a:cubicBezTo>
                      <a:cubicBezTo>
                        <a:pt x="244" y="298"/>
                        <a:pt x="244" y="298"/>
                        <a:pt x="244" y="298"/>
                      </a:cubicBezTo>
                      <a:moveTo>
                        <a:pt x="309" y="935"/>
                      </a:moveTo>
                      <a:cubicBezTo>
                        <a:pt x="313" y="885"/>
                        <a:pt x="313" y="885"/>
                        <a:pt x="313" y="885"/>
                      </a:cubicBezTo>
                      <a:moveTo>
                        <a:pt x="313" y="885"/>
                      </a:moveTo>
                      <a:cubicBezTo>
                        <a:pt x="316" y="836"/>
                        <a:pt x="316" y="836"/>
                        <a:pt x="316" y="836"/>
                      </a:cubicBezTo>
                      <a:moveTo>
                        <a:pt x="316" y="836"/>
                      </a:moveTo>
                      <a:cubicBezTo>
                        <a:pt x="320" y="786"/>
                        <a:pt x="320" y="786"/>
                        <a:pt x="320" y="786"/>
                      </a:cubicBezTo>
                      <a:moveTo>
                        <a:pt x="320" y="786"/>
                      </a:moveTo>
                      <a:cubicBezTo>
                        <a:pt x="324" y="737"/>
                        <a:pt x="324" y="737"/>
                        <a:pt x="324" y="737"/>
                      </a:cubicBezTo>
                      <a:moveTo>
                        <a:pt x="324" y="737"/>
                      </a:moveTo>
                      <a:cubicBezTo>
                        <a:pt x="325" y="725"/>
                        <a:pt x="325" y="725"/>
                        <a:pt x="325" y="725"/>
                      </a:cubicBezTo>
                      <a:cubicBezTo>
                        <a:pt x="173" y="675"/>
                        <a:pt x="173" y="675"/>
                        <a:pt x="173" y="675"/>
                      </a:cubicBezTo>
                      <a:cubicBezTo>
                        <a:pt x="153" y="637"/>
                        <a:pt x="153" y="637"/>
                        <a:pt x="153" y="637"/>
                      </a:cubicBezTo>
                      <a:cubicBezTo>
                        <a:pt x="116" y="629"/>
                        <a:pt x="116" y="629"/>
                        <a:pt x="116" y="629"/>
                      </a:cubicBezTo>
                      <a:moveTo>
                        <a:pt x="116" y="629"/>
                      </a:moveTo>
                      <a:cubicBezTo>
                        <a:pt x="77" y="578"/>
                        <a:pt x="77" y="578"/>
                        <a:pt x="77" y="578"/>
                      </a:cubicBezTo>
                      <a:moveTo>
                        <a:pt x="77" y="578"/>
                      </a:moveTo>
                      <a:cubicBezTo>
                        <a:pt x="8" y="477"/>
                        <a:pt x="8" y="477"/>
                        <a:pt x="8" y="477"/>
                      </a:cubicBezTo>
                      <a:moveTo>
                        <a:pt x="8" y="477"/>
                      </a:moveTo>
                      <a:cubicBezTo>
                        <a:pt x="0" y="463"/>
                        <a:pt x="0" y="463"/>
                        <a:pt x="0" y="463"/>
                      </a:cubicBezTo>
                      <a:moveTo>
                        <a:pt x="0" y="463"/>
                      </a:moveTo>
                      <a:cubicBezTo>
                        <a:pt x="27" y="390"/>
                        <a:pt x="27" y="390"/>
                        <a:pt x="27" y="390"/>
                      </a:cubicBezTo>
                      <a:moveTo>
                        <a:pt x="271" y="185"/>
                      </a:moveTo>
                      <a:cubicBezTo>
                        <a:pt x="280" y="148"/>
                        <a:pt x="280" y="148"/>
                        <a:pt x="280" y="148"/>
                      </a:cubicBezTo>
                    </a:path>
                  </a:pathLst>
                </a:custGeom>
                <a:grpFill/>
                <a:ln w="3175" cap="flat">
                  <a:solidFill>
                    <a:srgbClr val="666666"/>
                  </a:solidFill>
                  <a:prstDash val="solid"/>
                  <a:miter lim="800000"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883">
                  <a:extLst>
                    <a:ext uri="{FF2B5EF4-FFF2-40B4-BE49-F238E27FC236}">
                      <a16:creationId xmlns:a16="http://schemas.microsoft.com/office/drawing/2014/main" id="{A71F961E-5EFE-40FF-BFF0-C3C0AFB789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1761"/>
                  <a:ext cx="183" cy="141"/>
                </a:xfrm>
                <a:custGeom>
                  <a:avLst/>
                  <a:gdLst>
                    <a:gd name="T0" fmla="*/ 294 w 294"/>
                    <a:gd name="T1" fmla="*/ 92 h 227"/>
                    <a:gd name="T2" fmla="*/ 289 w 294"/>
                    <a:gd name="T3" fmla="*/ 91 h 227"/>
                    <a:gd name="T4" fmla="*/ 272 w 294"/>
                    <a:gd name="T5" fmla="*/ 72 h 227"/>
                    <a:gd name="T6" fmla="*/ 261 w 294"/>
                    <a:gd name="T7" fmla="*/ 72 h 227"/>
                    <a:gd name="T8" fmla="*/ 236 w 294"/>
                    <a:gd name="T9" fmla="*/ 6 h 227"/>
                    <a:gd name="T10" fmla="*/ 217 w 294"/>
                    <a:gd name="T11" fmla="*/ 0 h 227"/>
                    <a:gd name="T12" fmla="*/ 217 w 294"/>
                    <a:gd name="T13" fmla="*/ 4 h 227"/>
                    <a:gd name="T14" fmla="*/ 212 w 294"/>
                    <a:gd name="T15" fmla="*/ 5 h 227"/>
                    <a:gd name="T16" fmla="*/ 200 w 294"/>
                    <a:gd name="T17" fmla="*/ 15 h 227"/>
                    <a:gd name="T18" fmla="*/ 194 w 294"/>
                    <a:gd name="T19" fmla="*/ 13 h 227"/>
                    <a:gd name="T20" fmla="*/ 191 w 294"/>
                    <a:gd name="T21" fmla="*/ 4 h 227"/>
                    <a:gd name="T22" fmla="*/ 185 w 294"/>
                    <a:gd name="T23" fmla="*/ 4 h 227"/>
                    <a:gd name="T24" fmla="*/ 168 w 294"/>
                    <a:gd name="T25" fmla="*/ 53 h 227"/>
                    <a:gd name="T26" fmla="*/ 172 w 294"/>
                    <a:gd name="T27" fmla="*/ 66 h 227"/>
                    <a:gd name="T28" fmla="*/ 176 w 294"/>
                    <a:gd name="T29" fmla="*/ 96 h 227"/>
                    <a:gd name="T30" fmla="*/ 169 w 294"/>
                    <a:gd name="T31" fmla="*/ 105 h 227"/>
                    <a:gd name="T32" fmla="*/ 166 w 294"/>
                    <a:gd name="T33" fmla="*/ 115 h 227"/>
                    <a:gd name="T34" fmla="*/ 165 w 294"/>
                    <a:gd name="T35" fmla="*/ 128 h 227"/>
                    <a:gd name="T36" fmla="*/ 160 w 294"/>
                    <a:gd name="T37" fmla="*/ 134 h 227"/>
                    <a:gd name="T38" fmla="*/ 153 w 294"/>
                    <a:gd name="T39" fmla="*/ 138 h 227"/>
                    <a:gd name="T40" fmla="*/ 152 w 294"/>
                    <a:gd name="T41" fmla="*/ 148 h 227"/>
                    <a:gd name="T42" fmla="*/ 36 w 294"/>
                    <a:gd name="T43" fmla="*/ 182 h 227"/>
                    <a:gd name="T44" fmla="*/ 22 w 294"/>
                    <a:gd name="T45" fmla="*/ 194 h 227"/>
                    <a:gd name="T46" fmla="*/ 0 w 294"/>
                    <a:gd name="T4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94" h="227">
                      <a:moveTo>
                        <a:pt x="294" y="92"/>
                      </a:moveTo>
                      <a:cubicBezTo>
                        <a:pt x="291" y="91"/>
                        <a:pt x="289" y="91"/>
                        <a:pt x="289" y="91"/>
                      </a:cubicBezTo>
                      <a:cubicBezTo>
                        <a:pt x="280" y="94"/>
                        <a:pt x="278" y="79"/>
                        <a:pt x="272" y="72"/>
                      </a:cubicBezTo>
                      <a:cubicBezTo>
                        <a:pt x="269" y="72"/>
                        <a:pt x="264" y="73"/>
                        <a:pt x="261" y="72"/>
                      </a:cubicBezTo>
                      <a:cubicBezTo>
                        <a:pt x="236" y="6"/>
                        <a:pt x="236" y="6"/>
                        <a:pt x="236" y="6"/>
                      </a:cubicBezTo>
                      <a:cubicBezTo>
                        <a:pt x="230" y="1"/>
                        <a:pt x="222" y="0"/>
                        <a:pt x="217" y="0"/>
                      </a:cubicBezTo>
                      <a:cubicBezTo>
                        <a:pt x="217" y="1"/>
                        <a:pt x="217" y="4"/>
                        <a:pt x="217" y="4"/>
                      </a:cubicBezTo>
                      <a:cubicBezTo>
                        <a:pt x="212" y="5"/>
                        <a:pt x="212" y="5"/>
                        <a:pt x="212" y="5"/>
                      </a:cubicBezTo>
                      <a:cubicBezTo>
                        <a:pt x="207" y="8"/>
                        <a:pt x="203" y="11"/>
                        <a:pt x="200" y="15"/>
                      </a:cubicBezTo>
                      <a:cubicBezTo>
                        <a:pt x="194" y="13"/>
                        <a:pt x="194" y="13"/>
                        <a:pt x="194" y="13"/>
                      </a:cubicBezTo>
                      <a:cubicBezTo>
                        <a:pt x="192" y="9"/>
                        <a:pt x="191" y="6"/>
                        <a:pt x="191" y="4"/>
                      </a:cubicBezTo>
                      <a:cubicBezTo>
                        <a:pt x="190" y="3"/>
                        <a:pt x="187" y="4"/>
                        <a:pt x="185" y="4"/>
                      </a:cubicBezTo>
                      <a:cubicBezTo>
                        <a:pt x="179" y="20"/>
                        <a:pt x="172" y="39"/>
                        <a:pt x="168" y="53"/>
                      </a:cubicBezTo>
                      <a:cubicBezTo>
                        <a:pt x="169" y="56"/>
                        <a:pt x="171" y="59"/>
                        <a:pt x="172" y="66"/>
                      </a:cubicBezTo>
                      <a:cubicBezTo>
                        <a:pt x="170" y="73"/>
                        <a:pt x="173" y="84"/>
                        <a:pt x="176" y="96"/>
                      </a:cubicBezTo>
                      <a:cubicBezTo>
                        <a:pt x="169" y="105"/>
                        <a:pt x="169" y="105"/>
                        <a:pt x="169" y="105"/>
                      </a:cubicBezTo>
                      <a:cubicBezTo>
                        <a:pt x="166" y="115"/>
                        <a:pt x="166" y="115"/>
                        <a:pt x="166" y="115"/>
                      </a:cubicBez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66" y="133"/>
                        <a:pt x="167" y="135"/>
                        <a:pt x="160" y="134"/>
                      </a:cubicBezTo>
                      <a:cubicBezTo>
                        <a:pt x="159" y="134"/>
                        <a:pt x="155" y="133"/>
                        <a:pt x="153" y="138"/>
                      </a:cubicBezTo>
                      <a:cubicBezTo>
                        <a:pt x="154" y="142"/>
                        <a:pt x="153" y="145"/>
                        <a:pt x="152" y="148"/>
                      </a:cubicBezTo>
                      <a:cubicBezTo>
                        <a:pt x="119" y="159"/>
                        <a:pt x="63" y="175"/>
                        <a:pt x="36" y="182"/>
                      </a:cubicBezTo>
                      <a:cubicBezTo>
                        <a:pt x="26" y="186"/>
                        <a:pt x="28" y="187"/>
                        <a:pt x="22" y="194"/>
                      </a:cubicBezTo>
                      <a:cubicBezTo>
                        <a:pt x="22" y="194"/>
                        <a:pt x="10" y="214"/>
                        <a:pt x="0" y="227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Freeform 884">
                  <a:extLst>
                    <a:ext uri="{FF2B5EF4-FFF2-40B4-BE49-F238E27FC236}">
                      <a16:creationId xmlns:a16="http://schemas.microsoft.com/office/drawing/2014/main" id="{C026E0D3-A37A-47CF-A26E-5CA3E4A2DD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1761"/>
                  <a:ext cx="183" cy="141"/>
                </a:xfrm>
                <a:custGeom>
                  <a:avLst/>
                  <a:gdLst>
                    <a:gd name="T0" fmla="*/ 294 w 294"/>
                    <a:gd name="T1" fmla="*/ 92 h 227"/>
                    <a:gd name="T2" fmla="*/ 289 w 294"/>
                    <a:gd name="T3" fmla="*/ 91 h 227"/>
                    <a:gd name="T4" fmla="*/ 272 w 294"/>
                    <a:gd name="T5" fmla="*/ 72 h 227"/>
                    <a:gd name="T6" fmla="*/ 261 w 294"/>
                    <a:gd name="T7" fmla="*/ 72 h 227"/>
                    <a:gd name="T8" fmla="*/ 236 w 294"/>
                    <a:gd name="T9" fmla="*/ 6 h 227"/>
                    <a:gd name="T10" fmla="*/ 217 w 294"/>
                    <a:gd name="T11" fmla="*/ 0 h 227"/>
                    <a:gd name="T12" fmla="*/ 217 w 294"/>
                    <a:gd name="T13" fmla="*/ 4 h 227"/>
                    <a:gd name="T14" fmla="*/ 212 w 294"/>
                    <a:gd name="T15" fmla="*/ 5 h 227"/>
                    <a:gd name="T16" fmla="*/ 200 w 294"/>
                    <a:gd name="T17" fmla="*/ 15 h 227"/>
                    <a:gd name="T18" fmla="*/ 194 w 294"/>
                    <a:gd name="T19" fmla="*/ 13 h 227"/>
                    <a:gd name="T20" fmla="*/ 191 w 294"/>
                    <a:gd name="T21" fmla="*/ 4 h 227"/>
                    <a:gd name="T22" fmla="*/ 185 w 294"/>
                    <a:gd name="T23" fmla="*/ 4 h 227"/>
                    <a:gd name="T24" fmla="*/ 168 w 294"/>
                    <a:gd name="T25" fmla="*/ 53 h 227"/>
                    <a:gd name="T26" fmla="*/ 172 w 294"/>
                    <a:gd name="T27" fmla="*/ 66 h 227"/>
                    <a:gd name="T28" fmla="*/ 176 w 294"/>
                    <a:gd name="T29" fmla="*/ 96 h 227"/>
                    <a:gd name="T30" fmla="*/ 169 w 294"/>
                    <a:gd name="T31" fmla="*/ 105 h 227"/>
                    <a:gd name="T32" fmla="*/ 166 w 294"/>
                    <a:gd name="T33" fmla="*/ 115 h 227"/>
                    <a:gd name="T34" fmla="*/ 165 w 294"/>
                    <a:gd name="T35" fmla="*/ 128 h 227"/>
                    <a:gd name="T36" fmla="*/ 160 w 294"/>
                    <a:gd name="T37" fmla="*/ 134 h 227"/>
                    <a:gd name="T38" fmla="*/ 153 w 294"/>
                    <a:gd name="T39" fmla="*/ 138 h 227"/>
                    <a:gd name="T40" fmla="*/ 152 w 294"/>
                    <a:gd name="T41" fmla="*/ 148 h 227"/>
                    <a:gd name="T42" fmla="*/ 36 w 294"/>
                    <a:gd name="T43" fmla="*/ 182 h 227"/>
                    <a:gd name="T44" fmla="*/ 22 w 294"/>
                    <a:gd name="T45" fmla="*/ 194 h 227"/>
                    <a:gd name="T46" fmla="*/ 0 w 294"/>
                    <a:gd name="T4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94" h="227">
                      <a:moveTo>
                        <a:pt x="294" y="92"/>
                      </a:moveTo>
                      <a:cubicBezTo>
                        <a:pt x="291" y="91"/>
                        <a:pt x="289" y="91"/>
                        <a:pt x="289" y="91"/>
                      </a:cubicBezTo>
                      <a:cubicBezTo>
                        <a:pt x="280" y="94"/>
                        <a:pt x="278" y="79"/>
                        <a:pt x="272" y="72"/>
                      </a:cubicBezTo>
                      <a:cubicBezTo>
                        <a:pt x="269" y="72"/>
                        <a:pt x="264" y="73"/>
                        <a:pt x="261" y="72"/>
                      </a:cubicBezTo>
                      <a:cubicBezTo>
                        <a:pt x="236" y="6"/>
                        <a:pt x="236" y="6"/>
                        <a:pt x="236" y="6"/>
                      </a:cubicBezTo>
                      <a:cubicBezTo>
                        <a:pt x="230" y="1"/>
                        <a:pt x="222" y="0"/>
                        <a:pt x="217" y="0"/>
                      </a:cubicBezTo>
                      <a:cubicBezTo>
                        <a:pt x="217" y="1"/>
                        <a:pt x="217" y="4"/>
                        <a:pt x="217" y="4"/>
                      </a:cubicBezTo>
                      <a:cubicBezTo>
                        <a:pt x="212" y="5"/>
                        <a:pt x="212" y="5"/>
                        <a:pt x="212" y="5"/>
                      </a:cubicBezTo>
                      <a:cubicBezTo>
                        <a:pt x="207" y="8"/>
                        <a:pt x="203" y="11"/>
                        <a:pt x="200" y="15"/>
                      </a:cubicBezTo>
                      <a:cubicBezTo>
                        <a:pt x="194" y="13"/>
                        <a:pt x="194" y="13"/>
                        <a:pt x="194" y="13"/>
                      </a:cubicBezTo>
                      <a:cubicBezTo>
                        <a:pt x="192" y="9"/>
                        <a:pt x="191" y="6"/>
                        <a:pt x="191" y="4"/>
                      </a:cubicBezTo>
                      <a:cubicBezTo>
                        <a:pt x="190" y="3"/>
                        <a:pt x="187" y="4"/>
                        <a:pt x="185" y="4"/>
                      </a:cubicBezTo>
                      <a:cubicBezTo>
                        <a:pt x="179" y="20"/>
                        <a:pt x="172" y="39"/>
                        <a:pt x="168" y="53"/>
                      </a:cubicBezTo>
                      <a:cubicBezTo>
                        <a:pt x="169" y="56"/>
                        <a:pt x="171" y="59"/>
                        <a:pt x="172" y="66"/>
                      </a:cubicBezTo>
                      <a:cubicBezTo>
                        <a:pt x="170" y="73"/>
                        <a:pt x="173" y="84"/>
                        <a:pt x="176" y="96"/>
                      </a:cubicBezTo>
                      <a:cubicBezTo>
                        <a:pt x="169" y="105"/>
                        <a:pt x="169" y="105"/>
                        <a:pt x="169" y="105"/>
                      </a:cubicBezTo>
                      <a:cubicBezTo>
                        <a:pt x="166" y="115"/>
                        <a:pt x="166" y="115"/>
                        <a:pt x="166" y="115"/>
                      </a:cubicBez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66" y="133"/>
                        <a:pt x="167" y="135"/>
                        <a:pt x="160" y="134"/>
                      </a:cubicBezTo>
                      <a:cubicBezTo>
                        <a:pt x="159" y="134"/>
                        <a:pt x="155" y="133"/>
                        <a:pt x="153" y="138"/>
                      </a:cubicBezTo>
                      <a:cubicBezTo>
                        <a:pt x="154" y="142"/>
                        <a:pt x="153" y="145"/>
                        <a:pt x="152" y="148"/>
                      </a:cubicBezTo>
                      <a:cubicBezTo>
                        <a:pt x="119" y="159"/>
                        <a:pt x="63" y="175"/>
                        <a:pt x="36" y="182"/>
                      </a:cubicBezTo>
                      <a:cubicBezTo>
                        <a:pt x="26" y="186"/>
                        <a:pt x="28" y="187"/>
                        <a:pt x="22" y="194"/>
                      </a:cubicBezTo>
                      <a:cubicBezTo>
                        <a:pt x="22" y="194"/>
                        <a:pt x="10" y="214"/>
                        <a:pt x="0" y="227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885">
                  <a:extLst>
                    <a:ext uri="{FF2B5EF4-FFF2-40B4-BE49-F238E27FC236}">
                      <a16:creationId xmlns:a16="http://schemas.microsoft.com/office/drawing/2014/main" id="{FDC6F057-DBC2-4704-8F24-7806163C50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00" y="1718"/>
                  <a:ext cx="687" cy="122"/>
                </a:xfrm>
                <a:custGeom>
                  <a:avLst/>
                  <a:gdLst>
                    <a:gd name="T0" fmla="*/ 0 w 1104"/>
                    <a:gd name="T1" fmla="*/ 0 h 195"/>
                    <a:gd name="T2" fmla="*/ 7 w 1104"/>
                    <a:gd name="T3" fmla="*/ 3 h 195"/>
                    <a:gd name="T4" fmla="*/ 347 w 1104"/>
                    <a:gd name="T5" fmla="*/ 98 h 195"/>
                    <a:gd name="T6" fmla="*/ 557 w 1104"/>
                    <a:gd name="T7" fmla="*/ 131 h 195"/>
                    <a:gd name="T8" fmla="*/ 906 w 1104"/>
                    <a:gd name="T9" fmla="*/ 149 h 195"/>
                    <a:gd name="T10" fmla="*/ 906 w 1104"/>
                    <a:gd name="T11" fmla="*/ 135 h 195"/>
                    <a:gd name="T12" fmla="*/ 914 w 1104"/>
                    <a:gd name="T13" fmla="*/ 136 h 195"/>
                    <a:gd name="T14" fmla="*/ 921 w 1104"/>
                    <a:gd name="T15" fmla="*/ 158 h 195"/>
                    <a:gd name="T16" fmla="*/ 927 w 1104"/>
                    <a:gd name="T17" fmla="*/ 165 h 195"/>
                    <a:gd name="T18" fmla="*/ 943 w 1104"/>
                    <a:gd name="T19" fmla="*/ 170 h 195"/>
                    <a:gd name="T20" fmla="*/ 970 w 1104"/>
                    <a:gd name="T21" fmla="*/ 173 h 195"/>
                    <a:gd name="T22" fmla="*/ 987 w 1104"/>
                    <a:gd name="T23" fmla="*/ 173 h 195"/>
                    <a:gd name="T24" fmla="*/ 991 w 1104"/>
                    <a:gd name="T25" fmla="*/ 177 h 195"/>
                    <a:gd name="T26" fmla="*/ 994 w 1104"/>
                    <a:gd name="T27" fmla="*/ 184 h 195"/>
                    <a:gd name="T28" fmla="*/ 999 w 1104"/>
                    <a:gd name="T29" fmla="*/ 179 h 195"/>
                    <a:gd name="T30" fmla="*/ 1011 w 1104"/>
                    <a:gd name="T31" fmla="*/ 180 h 195"/>
                    <a:gd name="T32" fmla="*/ 1027 w 1104"/>
                    <a:gd name="T33" fmla="*/ 195 h 195"/>
                    <a:gd name="T34" fmla="*/ 1051 w 1104"/>
                    <a:gd name="T35" fmla="*/ 181 h 195"/>
                    <a:gd name="T36" fmla="*/ 1060 w 1104"/>
                    <a:gd name="T37" fmla="*/ 188 h 195"/>
                    <a:gd name="T38" fmla="*/ 1068 w 1104"/>
                    <a:gd name="T39" fmla="*/ 186 h 195"/>
                    <a:gd name="T40" fmla="*/ 1080 w 1104"/>
                    <a:gd name="T41" fmla="*/ 186 h 195"/>
                    <a:gd name="T42" fmla="*/ 1087 w 1104"/>
                    <a:gd name="T43" fmla="*/ 191 h 195"/>
                    <a:gd name="T44" fmla="*/ 1092 w 1104"/>
                    <a:gd name="T45" fmla="*/ 191 h 195"/>
                    <a:gd name="T46" fmla="*/ 1104 w 1104"/>
                    <a:gd name="T47" fmla="*/ 188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04" h="195">
                      <a:moveTo>
                        <a:pt x="0" y="0"/>
                      </a:move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128" y="47"/>
                        <a:pt x="226" y="72"/>
                        <a:pt x="347" y="98"/>
                      </a:cubicBezTo>
                      <a:cubicBezTo>
                        <a:pt x="394" y="108"/>
                        <a:pt x="497" y="125"/>
                        <a:pt x="557" y="131"/>
                      </a:cubicBezTo>
                      <a:cubicBezTo>
                        <a:pt x="687" y="145"/>
                        <a:pt x="772" y="152"/>
                        <a:pt x="906" y="149"/>
                      </a:cubicBezTo>
                      <a:cubicBezTo>
                        <a:pt x="906" y="149"/>
                        <a:pt x="906" y="134"/>
                        <a:pt x="906" y="135"/>
                      </a:cubicBezTo>
                      <a:cubicBezTo>
                        <a:pt x="914" y="136"/>
                        <a:pt x="914" y="136"/>
                        <a:pt x="914" y="136"/>
                      </a:cubicBezTo>
                      <a:cubicBezTo>
                        <a:pt x="919" y="145"/>
                        <a:pt x="918" y="148"/>
                        <a:pt x="921" y="158"/>
                      </a:cubicBezTo>
                      <a:cubicBezTo>
                        <a:pt x="921" y="163"/>
                        <a:pt x="923" y="165"/>
                        <a:pt x="927" y="165"/>
                      </a:cubicBezTo>
                      <a:cubicBezTo>
                        <a:pt x="936" y="166"/>
                        <a:pt x="942" y="167"/>
                        <a:pt x="943" y="170"/>
                      </a:cubicBezTo>
                      <a:cubicBezTo>
                        <a:pt x="951" y="172"/>
                        <a:pt x="967" y="175"/>
                        <a:pt x="970" y="173"/>
                      </a:cubicBezTo>
                      <a:cubicBezTo>
                        <a:pt x="969" y="169"/>
                        <a:pt x="979" y="170"/>
                        <a:pt x="987" y="173"/>
                      </a:cubicBezTo>
                      <a:cubicBezTo>
                        <a:pt x="991" y="177"/>
                        <a:pt x="991" y="177"/>
                        <a:pt x="991" y="177"/>
                      </a:cubicBezTo>
                      <a:cubicBezTo>
                        <a:pt x="994" y="184"/>
                        <a:pt x="994" y="184"/>
                        <a:pt x="994" y="184"/>
                      </a:cubicBezTo>
                      <a:cubicBezTo>
                        <a:pt x="996" y="185"/>
                        <a:pt x="997" y="181"/>
                        <a:pt x="999" y="179"/>
                      </a:cubicBezTo>
                      <a:cubicBezTo>
                        <a:pt x="1003" y="179"/>
                        <a:pt x="1007" y="181"/>
                        <a:pt x="1011" y="180"/>
                      </a:cubicBezTo>
                      <a:cubicBezTo>
                        <a:pt x="1011" y="185"/>
                        <a:pt x="1016" y="191"/>
                        <a:pt x="1027" y="195"/>
                      </a:cubicBezTo>
                      <a:cubicBezTo>
                        <a:pt x="1032" y="192"/>
                        <a:pt x="1041" y="186"/>
                        <a:pt x="1051" y="181"/>
                      </a:cubicBezTo>
                      <a:cubicBezTo>
                        <a:pt x="1052" y="185"/>
                        <a:pt x="1058" y="188"/>
                        <a:pt x="1060" y="188"/>
                      </a:cubicBezTo>
                      <a:cubicBezTo>
                        <a:pt x="1068" y="186"/>
                        <a:pt x="1068" y="186"/>
                        <a:pt x="1068" y="186"/>
                      </a:cubicBezTo>
                      <a:cubicBezTo>
                        <a:pt x="1073" y="185"/>
                        <a:pt x="1080" y="187"/>
                        <a:pt x="1080" y="186"/>
                      </a:cubicBezTo>
                      <a:cubicBezTo>
                        <a:pt x="1087" y="191"/>
                        <a:pt x="1087" y="191"/>
                        <a:pt x="1087" y="191"/>
                      </a:cubicBezTo>
                      <a:cubicBezTo>
                        <a:pt x="1092" y="191"/>
                        <a:pt x="1092" y="191"/>
                        <a:pt x="1092" y="191"/>
                      </a:cubicBezTo>
                      <a:cubicBezTo>
                        <a:pt x="1094" y="190"/>
                        <a:pt x="1102" y="189"/>
                        <a:pt x="1104" y="188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886">
                  <a:extLst>
                    <a:ext uri="{FF2B5EF4-FFF2-40B4-BE49-F238E27FC236}">
                      <a16:creationId xmlns:a16="http://schemas.microsoft.com/office/drawing/2014/main" id="{EA4EC5A7-EBC2-458E-BC66-9DB215C254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00" y="1718"/>
                  <a:ext cx="687" cy="122"/>
                </a:xfrm>
                <a:custGeom>
                  <a:avLst/>
                  <a:gdLst>
                    <a:gd name="T0" fmla="*/ 0 w 1104"/>
                    <a:gd name="T1" fmla="*/ 0 h 195"/>
                    <a:gd name="T2" fmla="*/ 7 w 1104"/>
                    <a:gd name="T3" fmla="*/ 3 h 195"/>
                    <a:gd name="T4" fmla="*/ 347 w 1104"/>
                    <a:gd name="T5" fmla="*/ 98 h 195"/>
                    <a:gd name="T6" fmla="*/ 557 w 1104"/>
                    <a:gd name="T7" fmla="*/ 131 h 195"/>
                    <a:gd name="T8" fmla="*/ 906 w 1104"/>
                    <a:gd name="T9" fmla="*/ 149 h 195"/>
                    <a:gd name="T10" fmla="*/ 906 w 1104"/>
                    <a:gd name="T11" fmla="*/ 135 h 195"/>
                    <a:gd name="T12" fmla="*/ 914 w 1104"/>
                    <a:gd name="T13" fmla="*/ 136 h 195"/>
                    <a:gd name="T14" fmla="*/ 921 w 1104"/>
                    <a:gd name="T15" fmla="*/ 158 h 195"/>
                    <a:gd name="T16" fmla="*/ 927 w 1104"/>
                    <a:gd name="T17" fmla="*/ 165 h 195"/>
                    <a:gd name="T18" fmla="*/ 943 w 1104"/>
                    <a:gd name="T19" fmla="*/ 170 h 195"/>
                    <a:gd name="T20" fmla="*/ 970 w 1104"/>
                    <a:gd name="T21" fmla="*/ 173 h 195"/>
                    <a:gd name="T22" fmla="*/ 987 w 1104"/>
                    <a:gd name="T23" fmla="*/ 173 h 195"/>
                    <a:gd name="T24" fmla="*/ 991 w 1104"/>
                    <a:gd name="T25" fmla="*/ 177 h 195"/>
                    <a:gd name="T26" fmla="*/ 994 w 1104"/>
                    <a:gd name="T27" fmla="*/ 184 h 195"/>
                    <a:gd name="T28" fmla="*/ 999 w 1104"/>
                    <a:gd name="T29" fmla="*/ 179 h 195"/>
                    <a:gd name="T30" fmla="*/ 1011 w 1104"/>
                    <a:gd name="T31" fmla="*/ 180 h 195"/>
                    <a:gd name="T32" fmla="*/ 1027 w 1104"/>
                    <a:gd name="T33" fmla="*/ 195 h 195"/>
                    <a:gd name="T34" fmla="*/ 1051 w 1104"/>
                    <a:gd name="T35" fmla="*/ 181 h 195"/>
                    <a:gd name="T36" fmla="*/ 1060 w 1104"/>
                    <a:gd name="T37" fmla="*/ 188 h 195"/>
                    <a:gd name="T38" fmla="*/ 1068 w 1104"/>
                    <a:gd name="T39" fmla="*/ 186 h 195"/>
                    <a:gd name="T40" fmla="*/ 1080 w 1104"/>
                    <a:gd name="T41" fmla="*/ 186 h 195"/>
                    <a:gd name="T42" fmla="*/ 1087 w 1104"/>
                    <a:gd name="T43" fmla="*/ 191 h 195"/>
                    <a:gd name="T44" fmla="*/ 1092 w 1104"/>
                    <a:gd name="T45" fmla="*/ 191 h 195"/>
                    <a:gd name="T46" fmla="*/ 1104 w 1104"/>
                    <a:gd name="T47" fmla="*/ 188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04" h="195">
                      <a:moveTo>
                        <a:pt x="0" y="0"/>
                      </a:move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128" y="47"/>
                        <a:pt x="226" y="72"/>
                        <a:pt x="347" y="98"/>
                      </a:cubicBezTo>
                      <a:cubicBezTo>
                        <a:pt x="394" y="108"/>
                        <a:pt x="497" y="125"/>
                        <a:pt x="557" y="131"/>
                      </a:cubicBezTo>
                      <a:cubicBezTo>
                        <a:pt x="687" y="145"/>
                        <a:pt x="772" y="152"/>
                        <a:pt x="906" y="149"/>
                      </a:cubicBezTo>
                      <a:cubicBezTo>
                        <a:pt x="906" y="149"/>
                        <a:pt x="906" y="134"/>
                        <a:pt x="906" y="135"/>
                      </a:cubicBezTo>
                      <a:cubicBezTo>
                        <a:pt x="914" y="136"/>
                        <a:pt x="914" y="136"/>
                        <a:pt x="914" y="136"/>
                      </a:cubicBezTo>
                      <a:cubicBezTo>
                        <a:pt x="919" y="145"/>
                        <a:pt x="918" y="148"/>
                        <a:pt x="921" y="158"/>
                      </a:cubicBezTo>
                      <a:cubicBezTo>
                        <a:pt x="921" y="163"/>
                        <a:pt x="923" y="165"/>
                        <a:pt x="927" y="165"/>
                      </a:cubicBezTo>
                      <a:cubicBezTo>
                        <a:pt x="936" y="166"/>
                        <a:pt x="942" y="167"/>
                        <a:pt x="943" y="170"/>
                      </a:cubicBezTo>
                      <a:cubicBezTo>
                        <a:pt x="951" y="172"/>
                        <a:pt x="967" y="175"/>
                        <a:pt x="970" y="173"/>
                      </a:cubicBezTo>
                      <a:cubicBezTo>
                        <a:pt x="969" y="169"/>
                        <a:pt x="979" y="170"/>
                        <a:pt x="987" y="173"/>
                      </a:cubicBezTo>
                      <a:cubicBezTo>
                        <a:pt x="991" y="177"/>
                        <a:pt x="991" y="177"/>
                        <a:pt x="991" y="177"/>
                      </a:cubicBezTo>
                      <a:cubicBezTo>
                        <a:pt x="994" y="184"/>
                        <a:pt x="994" y="184"/>
                        <a:pt x="994" y="184"/>
                      </a:cubicBezTo>
                      <a:cubicBezTo>
                        <a:pt x="996" y="185"/>
                        <a:pt x="997" y="181"/>
                        <a:pt x="999" y="179"/>
                      </a:cubicBezTo>
                      <a:cubicBezTo>
                        <a:pt x="1003" y="179"/>
                        <a:pt x="1007" y="181"/>
                        <a:pt x="1011" y="180"/>
                      </a:cubicBezTo>
                      <a:cubicBezTo>
                        <a:pt x="1011" y="185"/>
                        <a:pt x="1016" y="191"/>
                        <a:pt x="1027" y="195"/>
                      </a:cubicBezTo>
                      <a:cubicBezTo>
                        <a:pt x="1032" y="192"/>
                        <a:pt x="1041" y="186"/>
                        <a:pt x="1051" y="181"/>
                      </a:cubicBezTo>
                      <a:cubicBezTo>
                        <a:pt x="1052" y="185"/>
                        <a:pt x="1058" y="188"/>
                        <a:pt x="1060" y="188"/>
                      </a:cubicBezTo>
                      <a:cubicBezTo>
                        <a:pt x="1068" y="186"/>
                        <a:pt x="1068" y="186"/>
                        <a:pt x="1068" y="186"/>
                      </a:cubicBezTo>
                      <a:cubicBezTo>
                        <a:pt x="1073" y="185"/>
                        <a:pt x="1080" y="187"/>
                        <a:pt x="1080" y="186"/>
                      </a:cubicBezTo>
                      <a:cubicBezTo>
                        <a:pt x="1087" y="191"/>
                        <a:pt x="1087" y="191"/>
                        <a:pt x="1087" y="191"/>
                      </a:cubicBezTo>
                      <a:cubicBezTo>
                        <a:pt x="1092" y="191"/>
                        <a:pt x="1092" y="191"/>
                        <a:pt x="1092" y="191"/>
                      </a:cubicBezTo>
                      <a:cubicBezTo>
                        <a:pt x="1094" y="190"/>
                        <a:pt x="1102" y="189"/>
                        <a:pt x="1104" y="188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887">
                  <a:extLst>
                    <a:ext uri="{FF2B5EF4-FFF2-40B4-BE49-F238E27FC236}">
                      <a16:creationId xmlns:a16="http://schemas.microsoft.com/office/drawing/2014/main" id="{CB98CDB9-F236-4D21-B421-8674ACC8DF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16" y="1008"/>
                  <a:ext cx="194" cy="475"/>
                </a:xfrm>
                <a:custGeom>
                  <a:avLst/>
                  <a:gdLst>
                    <a:gd name="T0" fmla="*/ 104 w 312"/>
                    <a:gd name="T1" fmla="*/ 763 h 763"/>
                    <a:gd name="T2" fmla="*/ 111 w 312"/>
                    <a:gd name="T3" fmla="*/ 748 h 763"/>
                    <a:gd name="T4" fmla="*/ 117 w 312"/>
                    <a:gd name="T5" fmla="*/ 734 h 763"/>
                    <a:gd name="T6" fmla="*/ 127 w 312"/>
                    <a:gd name="T7" fmla="*/ 720 h 763"/>
                    <a:gd name="T8" fmla="*/ 96 w 312"/>
                    <a:gd name="T9" fmla="*/ 673 h 763"/>
                    <a:gd name="T10" fmla="*/ 103 w 312"/>
                    <a:gd name="T11" fmla="*/ 590 h 763"/>
                    <a:gd name="T12" fmla="*/ 91 w 312"/>
                    <a:gd name="T13" fmla="*/ 511 h 763"/>
                    <a:gd name="T14" fmla="*/ 97 w 312"/>
                    <a:gd name="T15" fmla="*/ 486 h 763"/>
                    <a:gd name="T16" fmla="*/ 76 w 312"/>
                    <a:gd name="T17" fmla="*/ 480 h 763"/>
                    <a:gd name="T18" fmla="*/ 61 w 312"/>
                    <a:gd name="T19" fmla="*/ 495 h 763"/>
                    <a:gd name="T20" fmla="*/ 31 w 312"/>
                    <a:gd name="T21" fmla="*/ 497 h 763"/>
                    <a:gd name="T22" fmla="*/ 36 w 312"/>
                    <a:gd name="T23" fmla="*/ 477 h 763"/>
                    <a:gd name="T24" fmla="*/ 33 w 312"/>
                    <a:gd name="T25" fmla="*/ 426 h 763"/>
                    <a:gd name="T26" fmla="*/ 43 w 312"/>
                    <a:gd name="T27" fmla="*/ 415 h 763"/>
                    <a:gd name="T28" fmla="*/ 0 w 312"/>
                    <a:gd name="T29" fmla="*/ 386 h 763"/>
                    <a:gd name="T30" fmla="*/ 169 w 312"/>
                    <a:gd name="T31" fmla="*/ 173 h 763"/>
                    <a:gd name="T32" fmla="*/ 312 w 312"/>
                    <a:gd name="T33" fmla="*/ 0 h 7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2" h="763">
                      <a:moveTo>
                        <a:pt x="104" y="763"/>
                      </a:moveTo>
                      <a:cubicBezTo>
                        <a:pt x="108" y="759"/>
                        <a:pt x="110" y="754"/>
                        <a:pt x="111" y="748"/>
                      </a:cubicBezTo>
                      <a:cubicBezTo>
                        <a:pt x="117" y="734"/>
                        <a:pt x="117" y="734"/>
                        <a:pt x="117" y="734"/>
                      </a:cubicBezTo>
                      <a:cubicBezTo>
                        <a:pt x="123" y="730"/>
                        <a:pt x="130" y="728"/>
                        <a:pt x="127" y="720"/>
                      </a:cubicBezTo>
                      <a:cubicBezTo>
                        <a:pt x="110" y="709"/>
                        <a:pt x="110" y="686"/>
                        <a:pt x="96" y="673"/>
                      </a:cubicBezTo>
                      <a:cubicBezTo>
                        <a:pt x="102" y="646"/>
                        <a:pt x="98" y="618"/>
                        <a:pt x="103" y="590"/>
                      </a:cubicBezTo>
                      <a:cubicBezTo>
                        <a:pt x="109" y="564"/>
                        <a:pt x="95" y="537"/>
                        <a:pt x="91" y="511"/>
                      </a:cubicBezTo>
                      <a:cubicBezTo>
                        <a:pt x="93" y="500"/>
                        <a:pt x="95" y="493"/>
                        <a:pt x="97" y="486"/>
                      </a:cubicBezTo>
                      <a:cubicBezTo>
                        <a:pt x="90" y="484"/>
                        <a:pt x="84" y="482"/>
                        <a:pt x="76" y="480"/>
                      </a:cubicBezTo>
                      <a:cubicBezTo>
                        <a:pt x="71" y="488"/>
                        <a:pt x="67" y="492"/>
                        <a:pt x="61" y="495"/>
                      </a:cubicBezTo>
                      <a:cubicBezTo>
                        <a:pt x="31" y="497"/>
                        <a:pt x="31" y="497"/>
                        <a:pt x="31" y="497"/>
                      </a:cubicBezTo>
                      <a:cubicBezTo>
                        <a:pt x="35" y="494"/>
                        <a:pt x="36" y="481"/>
                        <a:pt x="36" y="477"/>
                      </a:cubicBezTo>
                      <a:cubicBezTo>
                        <a:pt x="35" y="460"/>
                        <a:pt x="35" y="441"/>
                        <a:pt x="33" y="426"/>
                      </a:cubicBezTo>
                      <a:cubicBezTo>
                        <a:pt x="37" y="421"/>
                        <a:pt x="36" y="418"/>
                        <a:pt x="43" y="415"/>
                      </a:cubicBezTo>
                      <a:cubicBezTo>
                        <a:pt x="29" y="407"/>
                        <a:pt x="13" y="395"/>
                        <a:pt x="0" y="386"/>
                      </a:cubicBezTo>
                      <a:cubicBezTo>
                        <a:pt x="169" y="173"/>
                        <a:pt x="169" y="173"/>
                        <a:pt x="169" y="173"/>
                      </a:cubicBezTo>
                      <a:cubicBezTo>
                        <a:pt x="312" y="0"/>
                        <a:pt x="312" y="0"/>
                        <a:pt x="312" y="0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888">
                  <a:extLst>
                    <a:ext uri="{FF2B5EF4-FFF2-40B4-BE49-F238E27FC236}">
                      <a16:creationId xmlns:a16="http://schemas.microsoft.com/office/drawing/2014/main" id="{0F4AD0AB-08A2-4311-BC56-CD39D4DF4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16" y="1008"/>
                  <a:ext cx="194" cy="475"/>
                </a:xfrm>
                <a:custGeom>
                  <a:avLst/>
                  <a:gdLst>
                    <a:gd name="T0" fmla="*/ 104 w 312"/>
                    <a:gd name="T1" fmla="*/ 763 h 763"/>
                    <a:gd name="T2" fmla="*/ 111 w 312"/>
                    <a:gd name="T3" fmla="*/ 748 h 763"/>
                    <a:gd name="T4" fmla="*/ 117 w 312"/>
                    <a:gd name="T5" fmla="*/ 734 h 763"/>
                    <a:gd name="T6" fmla="*/ 127 w 312"/>
                    <a:gd name="T7" fmla="*/ 720 h 763"/>
                    <a:gd name="T8" fmla="*/ 96 w 312"/>
                    <a:gd name="T9" fmla="*/ 673 h 763"/>
                    <a:gd name="T10" fmla="*/ 103 w 312"/>
                    <a:gd name="T11" fmla="*/ 590 h 763"/>
                    <a:gd name="T12" fmla="*/ 91 w 312"/>
                    <a:gd name="T13" fmla="*/ 511 h 763"/>
                    <a:gd name="T14" fmla="*/ 97 w 312"/>
                    <a:gd name="T15" fmla="*/ 486 h 763"/>
                    <a:gd name="T16" fmla="*/ 76 w 312"/>
                    <a:gd name="T17" fmla="*/ 480 h 763"/>
                    <a:gd name="T18" fmla="*/ 61 w 312"/>
                    <a:gd name="T19" fmla="*/ 495 h 763"/>
                    <a:gd name="T20" fmla="*/ 31 w 312"/>
                    <a:gd name="T21" fmla="*/ 497 h 763"/>
                    <a:gd name="T22" fmla="*/ 36 w 312"/>
                    <a:gd name="T23" fmla="*/ 477 h 763"/>
                    <a:gd name="T24" fmla="*/ 33 w 312"/>
                    <a:gd name="T25" fmla="*/ 426 h 763"/>
                    <a:gd name="T26" fmla="*/ 43 w 312"/>
                    <a:gd name="T27" fmla="*/ 415 h 763"/>
                    <a:gd name="T28" fmla="*/ 0 w 312"/>
                    <a:gd name="T29" fmla="*/ 386 h 763"/>
                    <a:gd name="T30" fmla="*/ 169 w 312"/>
                    <a:gd name="T31" fmla="*/ 173 h 763"/>
                    <a:gd name="T32" fmla="*/ 312 w 312"/>
                    <a:gd name="T33" fmla="*/ 0 h 7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2" h="763">
                      <a:moveTo>
                        <a:pt x="104" y="763"/>
                      </a:moveTo>
                      <a:cubicBezTo>
                        <a:pt x="108" y="759"/>
                        <a:pt x="110" y="754"/>
                        <a:pt x="111" y="748"/>
                      </a:cubicBezTo>
                      <a:cubicBezTo>
                        <a:pt x="117" y="734"/>
                        <a:pt x="117" y="734"/>
                        <a:pt x="117" y="734"/>
                      </a:cubicBezTo>
                      <a:cubicBezTo>
                        <a:pt x="123" y="730"/>
                        <a:pt x="130" y="728"/>
                        <a:pt x="127" y="720"/>
                      </a:cubicBezTo>
                      <a:cubicBezTo>
                        <a:pt x="110" y="709"/>
                        <a:pt x="110" y="686"/>
                        <a:pt x="96" y="673"/>
                      </a:cubicBezTo>
                      <a:cubicBezTo>
                        <a:pt x="102" y="646"/>
                        <a:pt x="98" y="618"/>
                        <a:pt x="103" y="590"/>
                      </a:cubicBezTo>
                      <a:cubicBezTo>
                        <a:pt x="109" y="564"/>
                        <a:pt x="95" y="537"/>
                        <a:pt x="91" y="511"/>
                      </a:cubicBezTo>
                      <a:cubicBezTo>
                        <a:pt x="93" y="500"/>
                        <a:pt x="95" y="493"/>
                        <a:pt x="97" y="486"/>
                      </a:cubicBezTo>
                      <a:cubicBezTo>
                        <a:pt x="90" y="484"/>
                        <a:pt x="84" y="482"/>
                        <a:pt x="76" y="480"/>
                      </a:cubicBezTo>
                      <a:cubicBezTo>
                        <a:pt x="71" y="488"/>
                        <a:pt x="67" y="492"/>
                        <a:pt x="61" y="495"/>
                      </a:cubicBezTo>
                      <a:cubicBezTo>
                        <a:pt x="31" y="497"/>
                        <a:pt x="31" y="497"/>
                        <a:pt x="31" y="497"/>
                      </a:cubicBezTo>
                      <a:cubicBezTo>
                        <a:pt x="35" y="494"/>
                        <a:pt x="36" y="481"/>
                        <a:pt x="36" y="477"/>
                      </a:cubicBezTo>
                      <a:cubicBezTo>
                        <a:pt x="35" y="460"/>
                        <a:pt x="35" y="441"/>
                        <a:pt x="33" y="426"/>
                      </a:cubicBezTo>
                      <a:cubicBezTo>
                        <a:pt x="37" y="421"/>
                        <a:pt x="36" y="418"/>
                        <a:pt x="43" y="415"/>
                      </a:cubicBezTo>
                      <a:cubicBezTo>
                        <a:pt x="29" y="407"/>
                        <a:pt x="13" y="395"/>
                        <a:pt x="0" y="386"/>
                      </a:cubicBezTo>
                      <a:cubicBezTo>
                        <a:pt x="169" y="173"/>
                        <a:pt x="169" y="173"/>
                        <a:pt x="169" y="173"/>
                      </a:cubicBezTo>
                      <a:cubicBezTo>
                        <a:pt x="312" y="0"/>
                        <a:pt x="312" y="0"/>
                        <a:pt x="312" y="0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889">
                  <a:extLst>
                    <a:ext uri="{FF2B5EF4-FFF2-40B4-BE49-F238E27FC236}">
                      <a16:creationId xmlns:a16="http://schemas.microsoft.com/office/drawing/2014/main" id="{37E4F3BF-1B49-40AA-8A3D-B3917C5258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8" y="1995"/>
                  <a:ext cx="5" cy="10"/>
                </a:xfrm>
                <a:custGeom>
                  <a:avLst/>
                  <a:gdLst>
                    <a:gd name="T0" fmla="*/ 9 w 9"/>
                    <a:gd name="T1" fmla="*/ 0 h 16"/>
                    <a:gd name="T2" fmla="*/ 0 w 9"/>
                    <a:gd name="T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" h="16">
                      <a:moveTo>
                        <a:pt x="9" y="0"/>
                      </a:moveTo>
                      <a:cubicBezTo>
                        <a:pt x="6" y="1"/>
                        <a:pt x="2" y="2"/>
                        <a:pt x="0" y="16"/>
                      </a:cubicBezTo>
                    </a:path>
                  </a:pathLst>
                </a:custGeom>
                <a:grpFill/>
                <a:ln w="4763" cap="flat">
                  <a:solidFill>
                    <a:srgbClr val="66666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890">
                  <a:extLst>
                    <a:ext uri="{FF2B5EF4-FFF2-40B4-BE49-F238E27FC236}">
                      <a16:creationId xmlns:a16="http://schemas.microsoft.com/office/drawing/2014/main" id="{53F4AC3D-C75C-42E6-9FB3-7EB1878D5B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8" y="1995"/>
                  <a:ext cx="5" cy="10"/>
                </a:xfrm>
                <a:custGeom>
                  <a:avLst/>
                  <a:gdLst>
                    <a:gd name="T0" fmla="*/ 9 w 9"/>
                    <a:gd name="T1" fmla="*/ 0 h 16"/>
                    <a:gd name="T2" fmla="*/ 0 w 9"/>
                    <a:gd name="T3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" h="16">
                      <a:moveTo>
                        <a:pt x="9" y="0"/>
                      </a:moveTo>
                      <a:cubicBezTo>
                        <a:pt x="6" y="1"/>
                        <a:pt x="2" y="2"/>
                        <a:pt x="0" y="16"/>
                      </a:cubicBezTo>
                    </a:path>
                  </a:pathLst>
                </a:custGeom>
                <a:grpFill/>
                <a:ln w="4763" cap="flat">
                  <a:solidFill>
                    <a:srgbClr val="666666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891">
                  <a:extLst>
                    <a:ext uri="{FF2B5EF4-FFF2-40B4-BE49-F238E27FC236}">
                      <a16:creationId xmlns:a16="http://schemas.microsoft.com/office/drawing/2014/main" id="{BD85FE2F-83F5-42FB-8BCA-D61AE2DEDE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37" y="1973"/>
                  <a:ext cx="2" cy="16"/>
                </a:xfrm>
                <a:custGeom>
                  <a:avLst/>
                  <a:gdLst>
                    <a:gd name="T0" fmla="*/ 0 w 3"/>
                    <a:gd name="T1" fmla="*/ 25 h 25"/>
                    <a:gd name="T2" fmla="*/ 2 w 3"/>
                    <a:gd name="T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" h="25">
                      <a:moveTo>
                        <a:pt x="0" y="25"/>
                      </a:moveTo>
                      <a:cubicBezTo>
                        <a:pt x="3" y="20"/>
                        <a:pt x="2" y="11"/>
                        <a:pt x="2" y="0"/>
                      </a:cubicBezTo>
                    </a:path>
                  </a:pathLst>
                </a:custGeom>
                <a:grpFill/>
                <a:ln w="4763" cap="flat">
                  <a:solidFill>
                    <a:srgbClr val="66666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892">
                  <a:extLst>
                    <a:ext uri="{FF2B5EF4-FFF2-40B4-BE49-F238E27FC236}">
                      <a16:creationId xmlns:a16="http://schemas.microsoft.com/office/drawing/2014/main" id="{227023D5-61C6-439C-9E16-249461F617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37" y="1973"/>
                  <a:ext cx="2" cy="16"/>
                </a:xfrm>
                <a:custGeom>
                  <a:avLst/>
                  <a:gdLst>
                    <a:gd name="T0" fmla="*/ 0 w 3"/>
                    <a:gd name="T1" fmla="*/ 25 h 25"/>
                    <a:gd name="T2" fmla="*/ 2 w 3"/>
                    <a:gd name="T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" h="25">
                      <a:moveTo>
                        <a:pt x="0" y="25"/>
                      </a:moveTo>
                      <a:cubicBezTo>
                        <a:pt x="3" y="20"/>
                        <a:pt x="2" y="11"/>
                        <a:pt x="2" y="0"/>
                      </a:cubicBezTo>
                    </a:path>
                  </a:pathLst>
                </a:custGeom>
                <a:grpFill/>
                <a:ln w="4763" cap="flat">
                  <a:solidFill>
                    <a:srgbClr val="666666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893">
                  <a:extLst>
                    <a:ext uri="{FF2B5EF4-FFF2-40B4-BE49-F238E27FC236}">
                      <a16:creationId xmlns:a16="http://schemas.microsoft.com/office/drawing/2014/main" id="{5DBD32C3-0B1F-424E-80DF-BF0F7C5024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4" y="1954"/>
                  <a:ext cx="5" cy="11"/>
                </a:xfrm>
                <a:custGeom>
                  <a:avLst/>
                  <a:gdLst>
                    <a:gd name="T0" fmla="*/ 0 w 8"/>
                    <a:gd name="T1" fmla="*/ 0 h 18"/>
                    <a:gd name="T2" fmla="*/ 1 w 8"/>
                    <a:gd name="T3" fmla="*/ 9 h 18"/>
                    <a:gd name="T4" fmla="*/ 3 w 8"/>
                    <a:gd name="T5" fmla="*/ 13 h 18"/>
                    <a:gd name="T6" fmla="*/ 8 w 8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8">
                      <a:moveTo>
                        <a:pt x="0" y="0"/>
                      </a:moveTo>
                      <a:cubicBezTo>
                        <a:pt x="1" y="3"/>
                        <a:pt x="2" y="5"/>
                        <a:pt x="1" y="9"/>
                      </a:cubicBezTo>
                      <a:cubicBezTo>
                        <a:pt x="1" y="10"/>
                        <a:pt x="3" y="12"/>
                        <a:pt x="3" y="13"/>
                      </a:cubicBezTo>
                      <a:cubicBezTo>
                        <a:pt x="7" y="13"/>
                        <a:pt x="8" y="17"/>
                        <a:pt x="8" y="18"/>
                      </a:cubicBezTo>
                    </a:path>
                  </a:pathLst>
                </a:custGeom>
                <a:grpFill/>
                <a:ln w="4763" cap="flat">
                  <a:solidFill>
                    <a:srgbClr val="66666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894">
                  <a:extLst>
                    <a:ext uri="{FF2B5EF4-FFF2-40B4-BE49-F238E27FC236}">
                      <a16:creationId xmlns:a16="http://schemas.microsoft.com/office/drawing/2014/main" id="{4F44EE2A-D6A8-4E13-AE48-B280AFD2E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4" y="1954"/>
                  <a:ext cx="5" cy="11"/>
                </a:xfrm>
                <a:custGeom>
                  <a:avLst/>
                  <a:gdLst>
                    <a:gd name="T0" fmla="*/ 0 w 8"/>
                    <a:gd name="T1" fmla="*/ 0 h 18"/>
                    <a:gd name="T2" fmla="*/ 1 w 8"/>
                    <a:gd name="T3" fmla="*/ 9 h 18"/>
                    <a:gd name="T4" fmla="*/ 3 w 8"/>
                    <a:gd name="T5" fmla="*/ 13 h 18"/>
                    <a:gd name="T6" fmla="*/ 8 w 8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8">
                      <a:moveTo>
                        <a:pt x="0" y="0"/>
                      </a:moveTo>
                      <a:cubicBezTo>
                        <a:pt x="1" y="3"/>
                        <a:pt x="2" y="5"/>
                        <a:pt x="1" y="9"/>
                      </a:cubicBezTo>
                      <a:cubicBezTo>
                        <a:pt x="1" y="10"/>
                        <a:pt x="3" y="12"/>
                        <a:pt x="3" y="13"/>
                      </a:cubicBezTo>
                      <a:cubicBezTo>
                        <a:pt x="7" y="13"/>
                        <a:pt x="8" y="17"/>
                        <a:pt x="8" y="18"/>
                      </a:cubicBezTo>
                    </a:path>
                  </a:pathLst>
                </a:custGeom>
                <a:grpFill/>
                <a:ln w="4763" cap="flat">
                  <a:solidFill>
                    <a:srgbClr val="666666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895">
                  <a:extLst>
                    <a:ext uri="{FF2B5EF4-FFF2-40B4-BE49-F238E27FC236}">
                      <a16:creationId xmlns:a16="http://schemas.microsoft.com/office/drawing/2014/main" id="{EAD8FF3C-A95B-45E2-81B6-394BD9D887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4" y="1545"/>
                  <a:ext cx="10" cy="24"/>
                </a:xfrm>
                <a:custGeom>
                  <a:avLst/>
                  <a:gdLst>
                    <a:gd name="T0" fmla="*/ 3 w 16"/>
                    <a:gd name="T1" fmla="*/ 27 h 39"/>
                    <a:gd name="T2" fmla="*/ 9 w 16"/>
                    <a:gd name="T3" fmla="*/ 28 h 39"/>
                    <a:gd name="T4" fmla="*/ 11 w 16"/>
                    <a:gd name="T5" fmla="*/ 39 h 39"/>
                    <a:gd name="T6" fmla="*/ 15 w 16"/>
                    <a:gd name="T7" fmla="*/ 25 h 39"/>
                    <a:gd name="T8" fmla="*/ 16 w 16"/>
                    <a:gd name="T9" fmla="*/ 20 h 39"/>
                    <a:gd name="T10" fmla="*/ 14 w 16"/>
                    <a:gd name="T11" fmla="*/ 10 h 39"/>
                    <a:gd name="T12" fmla="*/ 14 w 16"/>
                    <a:gd name="T13" fmla="*/ 5 h 39"/>
                    <a:gd name="T14" fmla="*/ 10 w 16"/>
                    <a:gd name="T15" fmla="*/ 0 h 39"/>
                    <a:gd name="T16" fmla="*/ 3 w 16"/>
                    <a:gd name="T17" fmla="*/ 10 h 39"/>
                    <a:gd name="T18" fmla="*/ 3 w 16"/>
                    <a:gd name="T19" fmla="*/ 2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39">
                      <a:moveTo>
                        <a:pt x="3" y="27"/>
                      </a:moveTo>
                      <a:cubicBezTo>
                        <a:pt x="5" y="31"/>
                        <a:pt x="6" y="27"/>
                        <a:pt x="9" y="28"/>
                      </a:cubicBezTo>
                      <a:cubicBezTo>
                        <a:pt x="7" y="34"/>
                        <a:pt x="6" y="37"/>
                        <a:pt x="11" y="39"/>
                      </a:cubicBezTo>
                      <a:cubicBezTo>
                        <a:pt x="14" y="34"/>
                        <a:pt x="14" y="30"/>
                        <a:pt x="15" y="25"/>
                      </a:cubicBezTo>
                      <a:cubicBezTo>
                        <a:pt x="14" y="24"/>
                        <a:pt x="15" y="21"/>
                        <a:pt x="16" y="20"/>
                      </a:cubicBezTo>
                      <a:cubicBezTo>
                        <a:pt x="15" y="17"/>
                        <a:pt x="15" y="14"/>
                        <a:pt x="14" y="10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2" y="4"/>
                        <a:pt x="12" y="1"/>
                        <a:pt x="10" y="0"/>
                      </a:cubicBezTo>
                      <a:cubicBezTo>
                        <a:pt x="8" y="5"/>
                        <a:pt x="6" y="9"/>
                        <a:pt x="3" y="10"/>
                      </a:cubicBezTo>
                      <a:cubicBezTo>
                        <a:pt x="0" y="14"/>
                        <a:pt x="3" y="22"/>
                        <a:pt x="3" y="27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896">
                  <a:extLst>
                    <a:ext uri="{FF2B5EF4-FFF2-40B4-BE49-F238E27FC236}">
                      <a16:creationId xmlns:a16="http://schemas.microsoft.com/office/drawing/2014/main" id="{F1618FF3-CC95-4E28-A0AE-9A02A7A27A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1" y="1518"/>
                  <a:ext cx="8" cy="23"/>
                </a:xfrm>
                <a:custGeom>
                  <a:avLst/>
                  <a:gdLst>
                    <a:gd name="T0" fmla="*/ 6 w 13"/>
                    <a:gd name="T1" fmla="*/ 38 h 38"/>
                    <a:gd name="T2" fmla="*/ 10 w 13"/>
                    <a:gd name="T3" fmla="*/ 27 h 38"/>
                    <a:gd name="T4" fmla="*/ 8 w 13"/>
                    <a:gd name="T5" fmla="*/ 14 h 38"/>
                    <a:gd name="T6" fmla="*/ 4 w 13"/>
                    <a:gd name="T7" fmla="*/ 0 h 38"/>
                    <a:gd name="T8" fmla="*/ 0 w 13"/>
                    <a:gd name="T9" fmla="*/ 3 h 38"/>
                    <a:gd name="T10" fmla="*/ 0 w 13"/>
                    <a:gd name="T11" fmla="*/ 7 h 38"/>
                    <a:gd name="T12" fmla="*/ 6 w 13"/>
                    <a:gd name="T1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38">
                      <a:moveTo>
                        <a:pt x="6" y="38"/>
                      </a:moveTo>
                      <a:cubicBezTo>
                        <a:pt x="10" y="34"/>
                        <a:pt x="13" y="33"/>
                        <a:pt x="10" y="27"/>
                      </a:cubicBezTo>
                      <a:cubicBezTo>
                        <a:pt x="5" y="22"/>
                        <a:pt x="8" y="16"/>
                        <a:pt x="8" y="14"/>
                      </a:cubicBezTo>
                      <a:cubicBezTo>
                        <a:pt x="6" y="8"/>
                        <a:pt x="8" y="1"/>
                        <a:pt x="4" y="0"/>
                      </a:cubicBezTo>
                      <a:cubicBezTo>
                        <a:pt x="3" y="2"/>
                        <a:pt x="0" y="2"/>
                        <a:pt x="0" y="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18"/>
                        <a:pt x="4" y="30"/>
                        <a:pt x="6" y="38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897">
                  <a:extLst>
                    <a:ext uri="{FF2B5EF4-FFF2-40B4-BE49-F238E27FC236}">
                      <a16:creationId xmlns:a16="http://schemas.microsoft.com/office/drawing/2014/main" id="{896FBD19-6F3A-41D7-AC66-88D8575D9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1646"/>
                  <a:ext cx="61" cy="16"/>
                </a:xfrm>
                <a:custGeom>
                  <a:avLst/>
                  <a:gdLst>
                    <a:gd name="T0" fmla="*/ 87 w 98"/>
                    <a:gd name="T1" fmla="*/ 4 h 26"/>
                    <a:gd name="T2" fmla="*/ 46 w 98"/>
                    <a:gd name="T3" fmla="*/ 0 h 26"/>
                    <a:gd name="T4" fmla="*/ 20 w 98"/>
                    <a:gd name="T5" fmla="*/ 4 h 26"/>
                    <a:gd name="T6" fmla="*/ 0 w 98"/>
                    <a:gd name="T7" fmla="*/ 14 h 26"/>
                    <a:gd name="T8" fmla="*/ 25 w 98"/>
                    <a:gd name="T9" fmla="*/ 18 h 26"/>
                    <a:gd name="T10" fmla="*/ 39 w 98"/>
                    <a:gd name="T11" fmla="*/ 26 h 26"/>
                    <a:gd name="T12" fmla="*/ 96 w 98"/>
                    <a:gd name="T13" fmla="*/ 14 h 26"/>
                    <a:gd name="T14" fmla="*/ 87 w 98"/>
                    <a:gd name="T15" fmla="*/ 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26">
                      <a:moveTo>
                        <a:pt x="87" y="4"/>
                      </a:moveTo>
                      <a:cubicBezTo>
                        <a:pt x="76" y="3"/>
                        <a:pt x="58" y="3"/>
                        <a:pt x="46" y="0"/>
                      </a:cubicBezTo>
                      <a:cubicBezTo>
                        <a:pt x="37" y="2"/>
                        <a:pt x="29" y="6"/>
                        <a:pt x="20" y="4"/>
                      </a:cubicBezTo>
                      <a:cubicBezTo>
                        <a:pt x="12" y="6"/>
                        <a:pt x="5" y="8"/>
                        <a:pt x="0" y="14"/>
                      </a:cubicBezTo>
                      <a:cubicBezTo>
                        <a:pt x="4" y="21"/>
                        <a:pt x="17" y="12"/>
                        <a:pt x="25" y="18"/>
                      </a:cubicBezTo>
                      <a:cubicBezTo>
                        <a:pt x="30" y="19"/>
                        <a:pt x="34" y="23"/>
                        <a:pt x="39" y="26"/>
                      </a:cubicBezTo>
                      <a:cubicBezTo>
                        <a:pt x="58" y="23"/>
                        <a:pt x="79" y="24"/>
                        <a:pt x="96" y="14"/>
                      </a:cubicBezTo>
                      <a:cubicBezTo>
                        <a:pt x="98" y="10"/>
                        <a:pt x="92" y="4"/>
                        <a:pt x="87" y="4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Freeform 898">
                  <a:extLst>
                    <a:ext uri="{FF2B5EF4-FFF2-40B4-BE49-F238E27FC236}">
                      <a16:creationId xmlns:a16="http://schemas.microsoft.com/office/drawing/2014/main" id="{8E3CC719-ADE6-4546-964A-C6A57D85FA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13" y="1523"/>
                  <a:ext cx="143" cy="153"/>
                </a:xfrm>
                <a:custGeom>
                  <a:avLst/>
                  <a:gdLst>
                    <a:gd name="T0" fmla="*/ 229 w 230"/>
                    <a:gd name="T1" fmla="*/ 172 h 246"/>
                    <a:gd name="T2" fmla="*/ 215 w 230"/>
                    <a:gd name="T3" fmla="*/ 131 h 246"/>
                    <a:gd name="T4" fmla="*/ 212 w 230"/>
                    <a:gd name="T5" fmla="*/ 140 h 246"/>
                    <a:gd name="T6" fmla="*/ 206 w 230"/>
                    <a:gd name="T7" fmla="*/ 148 h 246"/>
                    <a:gd name="T8" fmla="*/ 199 w 230"/>
                    <a:gd name="T9" fmla="*/ 123 h 246"/>
                    <a:gd name="T10" fmla="*/ 191 w 230"/>
                    <a:gd name="T11" fmla="*/ 147 h 246"/>
                    <a:gd name="T12" fmla="*/ 182 w 230"/>
                    <a:gd name="T13" fmla="*/ 147 h 246"/>
                    <a:gd name="T14" fmla="*/ 180 w 230"/>
                    <a:gd name="T15" fmla="*/ 137 h 246"/>
                    <a:gd name="T16" fmla="*/ 178 w 230"/>
                    <a:gd name="T17" fmla="*/ 114 h 246"/>
                    <a:gd name="T18" fmla="*/ 181 w 230"/>
                    <a:gd name="T19" fmla="*/ 92 h 246"/>
                    <a:gd name="T20" fmla="*/ 171 w 230"/>
                    <a:gd name="T21" fmla="*/ 104 h 246"/>
                    <a:gd name="T22" fmla="*/ 158 w 230"/>
                    <a:gd name="T23" fmla="*/ 119 h 246"/>
                    <a:gd name="T24" fmla="*/ 158 w 230"/>
                    <a:gd name="T25" fmla="*/ 102 h 246"/>
                    <a:gd name="T26" fmla="*/ 149 w 230"/>
                    <a:gd name="T27" fmla="*/ 91 h 246"/>
                    <a:gd name="T28" fmla="*/ 136 w 230"/>
                    <a:gd name="T29" fmla="*/ 73 h 246"/>
                    <a:gd name="T30" fmla="*/ 113 w 230"/>
                    <a:gd name="T31" fmla="*/ 80 h 246"/>
                    <a:gd name="T32" fmla="*/ 84 w 230"/>
                    <a:gd name="T33" fmla="*/ 96 h 246"/>
                    <a:gd name="T34" fmla="*/ 68 w 230"/>
                    <a:gd name="T35" fmla="*/ 86 h 246"/>
                    <a:gd name="T36" fmla="*/ 64 w 230"/>
                    <a:gd name="T37" fmla="*/ 81 h 246"/>
                    <a:gd name="T38" fmla="*/ 49 w 230"/>
                    <a:gd name="T39" fmla="*/ 80 h 246"/>
                    <a:gd name="T40" fmla="*/ 37 w 230"/>
                    <a:gd name="T41" fmla="*/ 90 h 246"/>
                    <a:gd name="T42" fmla="*/ 29 w 230"/>
                    <a:gd name="T43" fmla="*/ 31 h 246"/>
                    <a:gd name="T44" fmla="*/ 21 w 230"/>
                    <a:gd name="T45" fmla="*/ 27 h 246"/>
                    <a:gd name="T46" fmla="*/ 28 w 230"/>
                    <a:gd name="T47" fmla="*/ 13 h 246"/>
                    <a:gd name="T48" fmla="*/ 26 w 230"/>
                    <a:gd name="T49" fmla="*/ 0 h 246"/>
                    <a:gd name="T50" fmla="*/ 17 w 230"/>
                    <a:gd name="T51" fmla="*/ 8 h 246"/>
                    <a:gd name="T52" fmla="*/ 1 w 230"/>
                    <a:gd name="T53" fmla="*/ 53 h 246"/>
                    <a:gd name="T54" fmla="*/ 1 w 230"/>
                    <a:gd name="T55" fmla="*/ 81 h 246"/>
                    <a:gd name="T56" fmla="*/ 13 w 230"/>
                    <a:gd name="T57" fmla="*/ 131 h 246"/>
                    <a:gd name="T58" fmla="*/ 11 w 230"/>
                    <a:gd name="T59" fmla="*/ 143 h 246"/>
                    <a:gd name="T60" fmla="*/ 16 w 230"/>
                    <a:gd name="T61" fmla="*/ 151 h 246"/>
                    <a:gd name="T62" fmla="*/ 22 w 230"/>
                    <a:gd name="T63" fmla="*/ 161 h 246"/>
                    <a:gd name="T64" fmla="*/ 14 w 230"/>
                    <a:gd name="T65" fmla="*/ 170 h 246"/>
                    <a:gd name="T66" fmla="*/ 16 w 230"/>
                    <a:gd name="T67" fmla="*/ 192 h 246"/>
                    <a:gd name="T68" fmla="*/ 6 w 230"/>
                    <a:gd name="T69" fmla="*/ 197 h 246"/>
                    <a:gd name="T70" fmla="*/ 12 w 230"/>
                    <a:gd name="T71" fmla="*/ 197 h 246"/>
                    <a:gd name="T72" fmla="*/ 26 w 230"/>
                    <a:gd name="T73" fmla="*/ 193 h 246"/>
                    <a:gd name="T74" fmla="*/ 22 w 230"/>
                    <a:gd name="T75" fmla="*/ 206 h 246"/>
                    <a:gd name="T76" fmla="*/ 22 w 230"/>
                    <a:gd name="T77" fmla="*/ 240 h 246"/>
                    <a:gd name="T78" fmla="*/ 54 w 230"/>
                    <a:gd name="T79" fmla="*/ 226 h 246"/>
                    <a:gd name="T80" fmla="*/ 90 w 230"/>
                    <a:gd name="T81" fmla="*/ 210 h 246"/>
                    <a:gd name="T82" fmla="*/ 112 w 230"/>
                    <a:gd name="T83" fmla="*/ 196 h 246"/>
                    <a:gd name="T84" fmla="*/ 113 w 230"/>
                    <a:gd name="T85" fmla="*/ 186 h 246"/>
                    <a:gd name="T86" fmla="*/ 120 w 230"/>
                    <a:gd name="T87" fmla="*/ 180 h 246"/>
                    <a:gd name="T88" fmla="*/ 124 w 230"/>
                    <a:gd name="T89" fmla="*/ 191 h 246"/>
                    <a:gd name="T90" fmla="*/ 131 w 230"/>
                    <a:gd name="T91" fmla="*/ 194 h 246"/>
                    <a:gd name="T92" fmla="*/ 139 w 230"/>
                    <a:gd name="T93" fmla="*/ 185 h 246"/>
                    <a:gd name="T94" fmla="*/ 146 w 230"/>
                    <a:gd name="T95" fmla="*/ 176 h 246"/>
                    <a:gd name="T96" fmla="*/ 149 w 230"/>
                    <a:gd name="T97" fmla="*/ 196 h 246"/>
                    <a:gd name="T98" fmla="*/ 141 w 230"/>
                    <a:gd name="T99" fmla="*/ 221 h 246"/>
                    <a:gd name="T100" fmla="*/ 159 w 230"/>
                    <a:gd name="T101" fmla="*/ 199 h 246"/>
                    <a:gd name="T102" fmla="*/ 170 w 230"/>
                    <a:gd name="T103" fmla="*/ 170 h 246"/>
                    <a:gd name="T104" fmla="*/ 177 w 230"/>
                    <a:gd name="T105" fmla="*/ 153 h 246"/>
                    <a:gd name="T106" fmla="*/ 189 w 230"/>
                    <a:gd name="T107" fmla="*/ 177 h 246"/>
                    <a:gd name="T108" fmla="*/ 198 w 230"/>
                    <a:gd name="T109" fmla="*/ 188 h 246"/>
                    <a:gd name="T110" fmla="*/ 213 w 230"/>
                    <a:gd name="T111" fmla="*/ 193 h 246"/>
                    <a:gd name="T112" fmla="*/ 229 w 230"/>
                    <a:gd name="T113" fmla="*/ 18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30" h="246">
                      <a:moveTo>
                        <a:pt x="229" y="180"/>
                      </a:moveTo>
                      <a:cubicBezTo>
                        <a:pt x="229" y="177"/>
                        <a:pt x="228" y="174"/>
                        <a:pt x="229" y="172"/>
                      </a:cubicBezTo>
                      <a:cubicBezTo>
                        <a:pt x="224" y="164"/>
                        <a:pt x="222" y="157"/>
                        <a:pt x="220" y="149"/>
                      </a:cubicBezTo>
                      <a:cubicBezTo>
                        <a:pt x="221" y="143"/>
                        <a:pt x="221" y="137"/>
                        <a:pt x="215" y="131"/>
                      </a:cubicBezTo>
                      <a:cubicBezTo>
                        <a:pt x="212" y="130"/>
                        <a:pt x="211" y="130"/>
                        <a:pt x="211" y="131"/>
                      </a:cubicBezTo>
                      <a:cubicBezTo>
                        <a:pt x="212" y="134"/>
                        <a:pt x="211" y="137"/>
                        <a:pt x="212" y="140"/>
                      </a:cubicBezTo>
                      <a:cubicBezTo>
                        <a:pt x="211" y="143"/>
                        <a:pt x="209" y="144"/>
                        <a:pt x="209" y="147"/>
                      </a:cubicBezTo>
                      <a:cubicBezTo>
                        <a:pt x="208" y="148"/>
                        <a:pt x="207" y="148"/>
                        <a:pt x="206" y="148"/>
                      </a:cubicBezTo>
                      <a:cubicBezTo>
                        <a:pt x="204" y="147"/>
                        <a:pt x="202" y="144"/>
                        <a:pt x="202" y="142"/>
                      </a:cubicBezTo>
                      <a:cubicBezTo>
                        <a:pt x="200" y="136"/>
                        <a:pt x="201" y="128"/>
                        <a:pt x="199" y="123"/>
                      </a:cubicBezTo>
                      <a:cubicBezTo>
                        <a:pt x="197" y="119"/>
                        <a:pt x="203" y="115"/>
                        <a:pt x="199" y="111"/>
                      </a:cubicBezTo>
                      <a:cubicBezTo>
                        <a:pt x="192" y="123"/>
                        <a:pt x="189" y="133"/>
                        <a:pt x="191" y="147"/>
                      </a:cubicBezTo>
                      <a:cubicBezTo>
                        <a:pt x="190" y="150"/>
                        <a:pt x="189" y="149"/>
                        <a:pt x="187" y="148"/>
                      </a:cubicBezTo>
                      <a:cubicBezTo>
                        <a:pt x="185" y="147"/>
                        <a:pt x="184" y="147"/>
                        <a:pt x="182" y="147"/>
                      </a:cubicBezTo>
                      <a:cubicBezTo>
                        <a:pt x="178" y="146"/>
                        <a:pt x="179" y="145"/>
                        <a:pt x="179" y="143"/>
                      </a:cubicBezTo>
                      <a:cubicBezTo>
                        <a:pt x="180" y="141"/>
                        <a:pt x="180" y="139"/>
                        <a:pt x="180" y="137"/>
                      </a:cubicBezTo>
                      <a:cubicBezTo>
                        <a:pt x="181" y="135"/>
                        <a:pt x="180" y="129"/>
                        <a:pt x="179" y="124"/>
                      </a:cubicBezTo>
                      <a:cubicBezTo>
                        <a:pt x="178" y="120"/>
                        <a:pt x="177" y="115"/>
                        <a:pt x="178" y="114"/>
                      </a:cubicBezTo>
                      <a:cubicBezTo>
                        <a:pt x="178" y="110"/>
                        <a:pt x="180" y="104"/>
                        <a:pt x="184" y="107"/>
                      </a:cubicBezTo>
                      <a:cubicBezTo>
                        <a:pt x="185" y="104"/>
                        <a:pt x="188" y="94"/>
                        <a:pt x="181" y="92"/>
                      </a:cubicBezTo>
                      <a:cubicBezTo>
                        <a:pt x="179" y="97"/>
                        <a:pt x="176" y="103"/>
                        <a:pt x="175" y="101"/>
                      </a:cubicBezTo>
                      <a:cubicBezTo>
                        <a:pt x="174" y="102"/>
                        <a:pt x="173" y="103"/>
                        <a:pt x="171" y="104"/>
                      </a:cubicBezTo>
                      <a:cubicBezTo>
                        <a:pt x="172" y="107"/>
                        <a:pt x="168" y="115"/>
                        <a:pt x="166" y="110"/>
                      </a:cubicBezTo>
                      <a:cubicBezTo>
                        <a:pt x="163" y="114"/>
                        <a:pt x="161" y="114"/>
                        <a:pt x="158" y="119"/>
                      </a:cubicBezTo>
                      <a:cubicBezTo>
                        <a:pt x="156" y="117"/>
                        <a:pt x="156" y="115"/>
                        <a:pt x="158" y="113"/>
                      </a:cubicBezTo>
                      <a:cubicBezTo>
                        <a:pt x="151" y="109"/>
                        <a:pt x="161" y="106"/>
                        <a:pt x="158" y="102"/>
                      </a:cubicBezTo>
                      <a:cubicBezTo>
                        <a:pt x="154" y="99"/>
                        <a:pt x="152" y="104"/>
                        <a:pt x="149" y="106"/>
                      </a:cubicBezTo>
                      <a:cubicBezTo>
                        <a:pt x="148" y="100"/>
                        <a:pt x="144" y="97"/>
                        <a:pt x="149" y="91"/>
                      </a:cubicBezTo>
                      <a:cubicBezTo>
                        <a:pt x="144" y="89"/>
                        <a:pt x="147" y="84"/>
                        <a:pt x="147" y="82"/>
                      </a:cubicBezTo>
                      <a:cubicBezTo>
                        <a:pt x="149" y="75"/>
                        <a:pt x="147" y="73"/>
                        <a:pt x="136" y="73"/>
                      </a:cubicBezTo>
                      <a:cubicBezTo>
                        <a:pt x="130" y="74"/>
                        <a:pt x="121" y="76"/>
                        <a:pt x="121" y="82"/>
                      </a:cubicBezTo>
                      <a:cubicBezTo>
                        <a:pt x="116" y="88"/>
                        <a:pt x="117" y="76"/>
                        <a:pt x="113" y="80"/>
                      </a:cubicBezTo>
                      <a:cubicBezTo>
                        <a:pt x="113" y="85"/>
                        <a:pt x="110" y="91"/>
                        <a:pt x="105" y="90"/>
                      </a:cubicBezTo>
                      <a:cubicBezTo>
                        <a:pt x="102" y="101"/>
                        <a:pt x="92" y="95"/>
                        <a:pt x="84" y="96"/>
                      </a:cubicBezTo>
                      <a:cubicBezTo>
                        <a:pt x="86" y="106"/>
                        <a:pt x="75" y="100"/>
                        <a:pt x="72" y="98"/>
                      </a:cubicBezTo>
                      <a:cubicBezTo>
                        <a:pt x="71" y="93"/>
                        <a:pt x="65" y="93"/>
                        <a:pt x="68" y="86"/>
                      </a:cubicBezTo>
                      <a:cubicBezTo>
                        <a:pt x="69" y="82"/>
                        <a:pt x="76" y="78"/>
                        <a:pt x="73" y="74"/>
                      </a:cubicBezTo>
                      <a:cubicBezTo>
                        <a:pt x="67" y="72"/>
                        <a:pt x="69" y="77"/>
                        <a:pt x="64" y="81"/>
                      </a:cubicBezTo>
                      <a:cubicBezTo>
                        <a:pt x="61" y="75"/>
                        <a:pt x="58" y="78"/>
                        <a:pt x="54" y="83"/>
                      </a:cubicBezTo>
                      <a:cubicBezTo>
                        <a:pt x="51" y="82"/>
                        <a:pt x="52" y="77"/>
                        <a:pt x="49" y="80"/>
                      </a:cubicBezTo>
                      <a:cubicBezTo>
                        <a:pt x="45" y="90"/>
                        <a:pt x="50" y="99"/>
                        <a:pt x="42" y="108"/>
                      </a:cubicBezTo>
                      <a:cubicBezTo>
                        <a:pt x="39" y="106"/>
                        <a:pt x="36" y="93"/>
                        <a:pt x="37" y="90"/>
                      </a:cubicBezTo>
                      <a:cubicBezTo>
                        <a:pt x="35" y="70"/>
                        <a:pt x="33" y="62"/>
                        <a:pt x="28" y="44"/>
                      </a:cubicBezTo>
                      <a:cubicBezTo>
                        <a:pt x="29" y="41"/>
                        <a:pt x="28" y="37"/>
                        <a:pt x="29" y="31"/>
                      </a:cubicBezTo>
                      <a:cubicBezTo>
                        <a:pt x="28" y="29"/>
                        <a:pt x="28" y="25"/>
                        <a:pt x="26" y="24"/>
                      </a:cubicBezTo>
                      <a:cubicBezTo>
                        <a:pt x="25" y="23"/>
                        <a:pt x="23" y="24"/>
                        <a:pt x="21" y="27"/>
                      </a:cubicBezTo>
                      <a:cubicBezTo>
                        <a:pt x="19" y="25"/>
                        <a:pt x="19" y="23"/>
                        <a:pt x="18" y="21"/>
                      </a:cubicBezTo>
                      <a:cubicBezTo>
                        <a:pt x="22" y="15"/>
                        <a:pt x="27" y="19"/>
                        <a:pt x="28" y="13"/>
                      </a:cubicBezTo>
                      <a:cubicBezTo>
                        <a:pt x="26" y="11"/>
                        <a:pt x="27" y="8"/>
                        <a:pt x="27" y="5"/>
                      </a:cubicBezTo>
                      <a:cubicBezTo>
                        <a:pt x="27" y="4"/>
                        <a:pt x="28" y="1"/>
                        <a:pt x="26" y="0"/>
                      </a:cubicBezTo>
                      <a:cubicBezTo>
                        <a:pt x="25" y="2"/>
                        <a:pt x="22" y="3"/>
                        <a:pt x="22" y="5"/>
                      </a:cubicBezTo>
                      <a:cubicBezTo>
                        <a:pt x="22" y="8"/>
                        <a:pt x="19" y="8"/>
                        <a:pt x="17" y="8"/>
                      </a:cubicBezTo>
                      <a:cubicBezTo>
                        <a:pt x="12" y="17"/>
                        <a:pt x="5" y="26"/>
                        <a:pt x="2" y="34"/>
                      </a:cubicBezTo>
                      <a:cubicBezTo>
                        <a:pt x="2" y="38"/>
                        <a:pt x="0" y="47"/>
                        <a:pt x="1" y="53"/>
                      </a:cubicBezTo>
                      <a:cubicBezTo>
                        <a:pt x="2" y="61"/>
                        <a:pt x="4" y="64"/>
                        <a:pt x="0" y="67"/>
                      </a:cubicBezTo>
                      <a:cubicBezTo>
                        <a:pt x="0" y="72"/>
                        <a:pt x="0" y="77"/>
                        <a:pt x="1" y="81"/>
                      </a:cubicBezTo>
                      <a:cubicBezTo>
                        <a:pt x="2" y="89"/>
                        <a:pt x="3" y="92"/>
                        <a:pt x="6" y="97"/>
                      </a:cubicBezTo>
                      <a:cubicBezTo>
                        <a:pt x="8" y="108"/>
                        <a:pt x="8" y="121"/>
                        <a:pt x="13" y="131"/>
                      </a:cubicBezTo>
                      <a:cubicBezTo>
                        <a:pt x="15" y="132"/>
                        <a:pt x="17" y="134"/>
                        <a:pt x="17" y="135"/>
                      </a:cubicBezTo>
                      <a:cubicBezTo>
                        <a:pt x="11" y="136"/>
                        <a:pt x="11" y="139"/>
                        <a:pt x="11" y="143"/>
                      </a:cubicBezTo>
                      <a:cubicBezTo>
                        <a:pt x="12" y="146"/>
                        <a:pt x="13" y="149"/>
                        <a:pt x="12" y="151"/>
                      </a:cubicBezTo>
                      <a:cubicBezTo>
                        <a:pt x="14" y="153"/>
                        <a:pt x="15" y="152"/>
                        <a:pt x="16" y="151"/>
                      </a:cubicBezTo>
                      <a:cubicBezTo>
                        <a:pt x="17" y="150"/>
                        <a:pt x="19" y="149"/>
                        <a:pt x="20" y="149"/>
                      </a:cubicBezTo>
                      <a:cubicBezTo>
                        <a:pt x="21" y="151"/>
                        <a:pt x="23" y="157"/>
                        <a:pt x="22" y="161"/>
                      </a:cubicBezTo>
                      <a:cubicBezTo>
                        <a:pt x="19" y="161"/>
                        <a:pt x="16" y="161"/>
                        <a:pt x="14" y="160"/>
                      </a:cubicBezTo>
                      <a:cubicBezTo>
                        <a:pt x="14" y="163"/>
                        <a:pt x="13" y="166"/>
                        <a:pt x="14" y="170"/>
                      </a:cubicBezTo>
                      <a:cubicBezTo>
                        <a:pt x="15" y="174"/>
                        <a:pt x="17" y="178"/>
                        <a:pt x="15" y="182"/>
                      </a:cubicBezTo>
                      <a:cubicBezTo>
                        <a:pt x="17" y="186"/>
                        <a:pt x="19" y="191"/>
                        <a:pt x="16" y="192"/>
                      </a:cubicBezTo>
                      <a:cubicBezTo>
                        <a:pt x="15" y="194"/>
                        <a:pt x="11" y="193"/>
                        <a:pt x="12" y="188"/>
                      </a:cubicBezTo>
                      <a:cubicBezTo>
                        <a:pt x="9" y="190"/>
                        <a:pt x="7" y="194"/>
                        <a:pt x="6" y="197"/>
                      </a:cubicBezTo>
                      <a:cubicBezTo>
                        <a:pt x="7" y="200"/>
                        <a:pt x="6" y="202"/>
                        <a:pt x="6" y="202"/>
                      </a:cubicBezTo>
                      <a:cubicBezTo>
                        <a:pt x="9" y="199"/>
                        <a:pt x="10" y="197"/>
                        <a:pt x="12" y="197"/>
                      </a:cubicBezTo>
                      <a:cubicBezTo>
                        <a:pt x="15" y="198"/>
                        <a:pt x="17" y="196"/>
                        <a:pt x="19" y="195"/>
                      </a:cubicBezTo>
                      <a:cubicBezTo>
                        <a:pt x="21" y="193"/>
                        <a:pt x="23" y="191"/>
                        <a:pt x="26" y="193"/>
                      </a:cubicBezTo>
                      <a:cubicBezTo>
                        <a:pt x="24" y="195"/>
                        <a:pt x="25" y="197"/>
                        <a:pt x="26" y="199"/>
                      </a:cubicBezTo>
                      <a:cubicBezTo>
                        <a:pt x="27" y="202"/>
                        <a:pt x="24" y="204"/>
                        <a:pt x="22" y="206"/>
                      </a:cubicBezTo>
                      <a:cubicBezTo>
                        <a:pt x="19" y="215"/>
                        <a:pt x="14" y="223"/>
                        <a:pt x="15" y="233"/>
                      </a:cubicBezTo>
                      <a:cubicBezTo>
                        <a:pt x="18" y="234"/>
                        <a:pt x="20" y="237"/>
                        <a:pt x="22" y="240"/>
                      </a:cubicBezTo>
                      <a:cubicBezTo>
                        <a:pt x="25" y="244"/>
                        <a:pt x="27" y="246"/>
                        <a:pt x="32" y="242"/>
                      </a:cubicBezTo>
                      <a:cubicBezTo>
                        <a:pt x="41" y="237"/>
                        <a:pt x="50" y="237"/>
                        <a:pt x="54" y="226"/>
                      </a:cubicBezTo>
                      <a:cubicBezTo>
                        <a:pt x="64" y="221"/>
                        <a:pt x="71" y="217"/>
                        <a:pt x="83" y="213"/>
                      </a:cubicBezTo>
                      <a:cubicBezTo>
                        <a:pt x="90" y="210"/>
                        <a:pt x="90" y="210"/>
                        <a:pt x="90" y="210"/>
                      </a:cubicBezTo>
                      <a:cubicBezTo>
                        <a:pt x="97" y="212"/>
                        <a:pt x="101" y="207"/>
                        <a:pt x="106" y="202"/>
                      </a:cubicBezTo>
                      <a:cubicBezTo>
                        <a:pt x="108" y="200"/>
                        <a:pt x="110" y="197"/>
                        <a:pt x="112" y="196"/>
                      </a:cubicBezTo>
                      <a:cubicBezTo>
                        <a:pt x="113" y="194"/>
                        <a:pt x="113" y="192"/>
                        <a:pt x="112" y="190"/>
                      </a:cubicBezTo>
                      <a:cubicBezTo>
                        <a:pt x="111" y="187"/>
                        <a:pt x="110" y="186"/>
                        <a:pt x="113" y="186"/>
                      </a:cubicBezTo>
                      <a:cubicBezTo>
                        <a:pt x="116" y="188"/>
                        <a:pt x="117" y="186"/>
                        <a:pt x="117" y="184"/>
                      </a:cubicBezTo>
                      <a:cubicBezTo>
                        <a:pt x="117" y="182"/>
                        <a:pt x="118" y="182"/>
                        <a:pt x="120" y="180"/>
                      </a:cubicBezTo>
                      <a:cubicBezTo>
                        <a:pt x="122" y="181"/>
                        <a:pt x="122" y="184"/>
                        <a:pt x="121" y="185"/>
                      </a:cubicBezTo>
                      <a:cubicBezTo>
                        <a:pt x="119" y="187"/>
                        <a:pt x="121" y="191"/>
                        <a:pt x="124" y="191"/>
                      </a:cubicBezTo>
                      <a:cubicBezTo>
                        <a:pt x="123" y="192"/>
                        <a:pt x="121" y="193"/>
                        <a:pt x="122" y="194"/>
                      </a:cubicBezTo>
                      <a:cubicBezTo>
                        <a:pt x="126" y="199"/>
                        <a:pt x="128" y="196"/>
                        <a:pt x="131" y="194"/>
                      </a:cubicBezTo>
                      <a:cubicBezTo>
                        <a:pt x="133" y="191"/>
                        <a:pt x="135" y="188"/>
                        <a:pt x="139" y="191"/>
                      </a:cubicBezTo>
                      <a:cubicBezTo>
                        <a:pt x="141" y="189"/>
                        <a:pt x="140" y="187"/>
                        <a:pt x="139" y="185"/>
                      </a:cubicBezTo>
                      <a:cubicBezTo>
                        <a:pt x="138" y="184"/>
                        <a:pt x="137" y="182"/>
                        <a:pt x="137" y="180"/>
                      </a:cubicBezTo>
                      <a:cubicBezTo>
                        <a:pt x="141" y="178"/>
                        <a:pt x="143" y="179"/>
                        <a:pt x="146" y="176"/>
                      </a:cubicBezTo>
                      <a:cubicBezTo>
                        <a:pt x="156" y="171"/>
                        <a:pt x="150" y="181"/>
                        <a:pt x="147" y="185"/>
                      </a:cubicBezTo>
                      <a:cubicBezTo>
                        <a:pt x="147" y="190"/>
                        <a:pt x="148" y="193"/>
                        <a:pt x="149" y="196"/>
                      </a:cubicBezTo>
                      <a:cubicBezTo>
                        <a:pt x="145" y="203"/>
                        <a:pt x="143" y="209"/>
                        <a:pt x="137" y="214"/>
                      </a:cubicBezTo>
                      <a:cubicBezTo>
                        <a:pt x="135" y="217"/>
                        <a:pt x="137" y="221"/>
                        <a:pt x="141" y="221"/>
                      </a:cubicBezTo>
                      <a:cubicBezTo>
                        <a:pt x="145" y="220"/>
                        <a:pt x="149" y="210"/>
                        <a:pt x="152" y="212"/>
                      </a:cubicBezTo>
                      <a:cubicBezTo>
                        <a:pt x="159" y="209"/>
                        <a:pt x="160" y="204"/>
                        <a:pt x="159" y="199"/>
                      </a:cubicBezTo>
                      <a:cubicBezTo>
                        <a:pt x="159" y="196"/>
                        <a:pt x="157" y="191"/>
                        <a:pt x="157" y="186"/>
                      </a:cubicBezTo>
                      <a:cubicBezTo>
                        <a:pt x="158" y="179"/>
                        <a:pt x="169" y="177"/>
                        <a:pt x="170" y="170"/>
                      </a:cubicBezTo>
                      <a:cubicBezTo>
                        <a:pt x="166" y="165"/>
                        <a:pt x="171" y="153"/>
                        <a:pt x="166" y="149"/>
                      </a:cubicBezTo>
                      <a:cubicBezTo>
                        <a:pt x="171" y="146"/>
                        <a:pt x="175" y="147"/>
                        <a:pt x="177" y="153"/>
                      </a:cubicBezTo>
                      <a:cubicBezTo>
                        <a:pt x="180" y="156"/>
                        <a:pt x="181" y="157"/>
                        <a:pt x="185" y="164"/>
                      </a:cubicBezTo>
                      <a:cubicBezTo>
                        <a:pt x="187" y="168"/>
                        <a:pt x="189" y="173"/>
                        <a:pt x="189" y="177"/>
                      </a:cubicBezTo>
                      <a:cubicBezTo>
                        <a:pt x="189" y="182"/>
                        <a:pt x="190" y="185"/>
                        <a:pt x="191" y="189"/>
                      </a:cubicBezTo>
                      <a:cubicBezTo>
                        <a:pt x="193" y="191"/>
                        <a:pt x="196" y="192"/>
                        <a:pt x="198" y="188"/>
                      </a:cubicBezTo>
                      <a:cubicBezTo>
                        <a:pt x="201" y="184"/>
                        <a:pt x="196" y="174"/>
                        <a:pt x="202" y="172"/>
                      </a:cubicBezTo>
                      <a:cubicBezTo>
                        <a:pt x="206" y="178"/>
                        <a:pt x="209" y="186"/>
                        <a:pt x="213" y="193"/>
                      </a:cubicBezTo>
                      <a:cubicBezTo>
                        <a:pt x="218" y="198"/>
                        <a:pt x="220" y="189"/>
                        <a:pt x="221" y="187"/>
                      </a:cubicBezTo>
                      <a:cubicBezTo>
                        <a:pt x="230" y="187"/>
                        <a:pt x="230" y="185"/>
                        <a:pt x="229" y="180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899">
                  <a:extLst>
                    <a:ext uri="{FF2B5EF4-FFF2-40B4-BE49-F238E27FC236}">
                      <a16:creationId xmlns:a16="http://schemas.microsoft.com/office/drawing/2014/main" id="{2DEADBC3-7445-4E5D-8065-C547359727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700"/>
                  <a:ext cx="10" cy="16"/>
                </a:xfrm>
                <a:custGeom>
                  <a:avLst/>
                  <a:gdLst>
                    <a:gd name="T0" fmla="*/ 13 w 16"/>
                    <a:gd name="T1" fmla="*/ 1 h 26"/>
                    <a:gd name="T2" fmla="*/ 5 w 16"/>
                    <a:gd name="T3" fmla="*/ 7 h 26"/>
                    <a:gd name="T4" fmla="*/ 3 w 16"/>
                    <a:gd name="T5" fmla="*/ 15 h 26"/>
                    <a:gd name="T6" fmla="*/ 2 w 16"/>
                    <a:gd name="T7" fmla="*/ 24 h 26"/>
                    <a:gd name="T8" fmla="*/ 6 w 16"/>
                    <a:gd name="T9" fmla="*/ 24 h 26"/>
                    <a:gd name="T10" fmla="*/ 8 w 16"/>
                    <a:gd name="T11" fmla="*/ 22 h 26"/>
                    <a:gd name="T12" fmla="*/ 7 w 16"/>
                    <a:gd name="T13" fmla="*/ 20 h 26"/>
                    <a:gd name="T14" fmla="*/ 4 w 16"/>
                    <a:gd name="T15" fmla="*/ 22 h 26"/>
                    <a:gd name="T16" fmla="*/ 5 w 16"/>
                    <a:gd name="T17" fmla="*/ 18 h 26"/>
                    <a:gd name="T18" fmla="*/ 4 w 16"/>
                    <a:gd name="T19" fmla="*/ 12 h 26"/>
                    <a:gd name="T20" fmla="*/ 7 w 16"/>
                    <a:gd name="T21" fmla="*/ 6 h 26"/>
                    <a:gd name="T22" fmla="*/ 12 w 16"/>
                    <a:gd name="T23" fmla="*/ 6 h 26"/>
                    <a:gd name="T24" fmla="*/ 14 w 16"/>
                    <a:gd name="T25" fmla="*/ 6 h 26"/>
                    <a:gd name="T26" fmla="*/ 15 w 16"/>
                    <a:gd name="T27" fmla="*/ 1 h 26"/>
                    <a:gd name="T28" fmla="*/ 13 w 16"/>
                    <a:gd name="T2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26">
                      <a:moveTo>
                        <a:pt x="13" y="1"/>
                      </a:moveTo>
                      <a:cubicBezTo>
                        <a:pt x="10" y="1"/>
                        <a:pt x="5" y="7"/>
                        <a:pt x="5" y="7"/>
                      </a:cubicBezTo>
                      <a:cubicBezTo>
                        <a:pt x="5" y="7"/>
                        <a:pt x="2" y="13"/>
                        <a:pt x="3" y="15"/>
                      </a:cubicBezTo>
                      <a:cubicBezTo>
                        <a:pt x="3" y="17"/>
                        <a:pt x="0" y="22"/>
                        <a:pt x="2" y="24"/>
                      </a:cubicBezTo>
                      <a:cubicBezTo>
                        <a:pt x="2" y="26"/>
                        <a:pt x="3" y="25"/>
                        <a:pt x="6" y="24"/>
                      </a:cubicBezTo>
                      <a:cubicBezTo>
                        <a:pt x="8" y="23"/>
                        <a:pt x="8" y="23"/>
                        <a:pt x="8" y="22"/>
                      </a:cubicBezTo>
                      <a:cubicBezTo>
                        <a:pt x="8" y="21"/>
                        <a:pt x="8" y="18"/>
                        <a:pt x="7" y="20"/>
                      </a:cubicBezTo>
                      <a:cubicBezTo>
                        <a:pt x="5" y="23"/>
                        <a:pt x="5" y="22"/>
                        <a:pt x="4" y="22"/>
                      </a:cubicBezTo>
                      <a:cubicBezTo>
                        <a:pt x="3" y="21"/>
                        <a:pt x="4" y="21"/>
                        <a:pt x="5" y="18"/>
                      </a:cubicBezTo>
                      <a:cubicBezTo>
                        <a:pt x="7" y="11"/>
                        <a:pt x="4" y="14"/>
                        <a:pt x="4" y="12"/>
                      </a:cubicBezTo>
                      <a:cubicBezTo>
                        <a:pt x="4" y="10"/>
                        <a:pt x="5" y="7"/>
                        <a:pt x="7" y="6"/>
                      </a:cubicBezTo>
                      <a:cubicBezTo>
                        <a:pt x="11" y="2"/>
                        <a:pt x="10" y="3"/>
                        <a:pt x="12" y="6"/>
                      </a:cubicBezTo>
                      <a:cubicBezTo>
                        <a:pt x="14" y="8"/>
                        <a:pt x="13" y="8"/>
                        <a:pt x="14" y="6"/>
                      </a:cubicBezTo>
                      <a:cubicBezTo>
                        <a:pt x="16" y="3"/>
                        <a:pt x="16" y="2"/>
                        <a:pt x="15" y="1"/>
                      </a:cubicBezTo>
                      <a:cubicBezTo>
                        <a:pt x="15" y="0"/>
                        <a:pt x="14" y="1"/>
                        <a:pt x="13" y="1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900">
                  <a:extLst>
                    <a:ext uri="{FF2B5EF4-FFF2-40B4-BE49-F238E27FC236}">
                      <a16:creationId xmlns:a16="http://schemas.microsoft.com/office/drawing/2014/main" id="{F011AEB8-9468-4240-9E35-E748E8B4F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18" y="1486"/>
                  <a:ext cx="31" cy="32"/>
                </a:xfrm>
                <a:custGeom>
                  <a:avLst/>
                  <a:gdLst>
                    <a:gd name="T0" fmla="*/ 38 w 50"/>
                    <a:gd name="T1" fmla="*/ 17 h 51"/>
                    <a:gd name="T2" fmla="*/ 33 w 50"/>
                    <a:gd name="T3" fmla="*/ 18 h 51"/>
                    <a:gd name="T4" fmla="*/ 32 w 50"/>
                    <a:gd name="T5" fmla="*/ 20 h 51"/>
                    <a:gd name="T6" fmla="*/ 29 w 50"/>
                    <a:gd name="T7" fmla="*/ 22 h 51"/>
                    <a:gd name="T8" fmla="*/ 30 w 50"/>
                    <a:gd name="T9" fmla="*/ 18 h 51"/>
                    <a:gd name="T10" fmla="*/ 27 w 50"/>
                    <a:gd name="T11" fmla="*/ 10 h 51"/>
                    <a:gd name="T12" fmla="*/ 23 w 50"/>
                    <a:gd name="T13" fmla="*/ 6 h 51"/>
                    <a:gd name="T14" fmla="*/ 15 w 50"/>
                    <a:gd name="T15" fmla="*/ 0 h 51"/>
                    <a:gd name="T16" fmla="*/ 10 w 50"/>
                    <a:gd name="T17" fmla="*/ 4 h 51"/>
                    <a:gd name="T18" fmla="*/ 4 w 50"/>
                    <a:gd name="T19" fmla="*/ 11 h 51"/>
                    <a:gd name="T20" fmla="*/ 4 w 50"/>
                    <a:gd name="T21" fmla="*/ 18 h 51"/>
                    <a:gd name="T22" fmla="*/ 4 w 50"/>
                    <a:gd name="T23" fmla="*/ 31 h 51"/>
                    <a:gd name="T24" fmla="*/ 8 w 50"/>
                    <a:gd name="T25" fmla="*/ 39 h 51"/>
                    <a:gd name="T26" fmla="*/ 4 w 50"/>
                    <a:gd name="T27" fmla="*/ 40 h 51"/>
                    <a:gd name="T28" fmla="*/ 0 w 50"/>
                    <a:gd name="T29" fmla="*/ 41 h 51"/>
                    <a:gd name="T30" fmla="*/ 11 w 50"/>
                    <a:gd name="T31" fmla="*/ 51 h 51"/>
                    <a:gd name="T32" fmla="*/ 24 w 50"/>
                    <a:gd name="T33" fmla="*/ 50 h 51"/>
                    <a:gd name="T34" fmla="*/ 34 w 50"/>
                    <a:gd name="T35" fmla="*/ 35 h 51"/>
                    <a:gd name="T36" fmla="*/ 45 w 50"/>
                    <a:gd name="T37" fmla="*/ 24 h 51"/>
                    <a:gd name="T38" fmla="*/ 50 w 50"/>
                    <a:gd name="T39" fmla="*/ 16 h 51"/>
                    <a:gd name="T40" fmla="*/ 38 w 50"/>
                    <a:gd name="T41" fmla="*/ 17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0" h="51">
                      <a:moveTo>
                        <a:pt x="38" y="17"/>
                      </a:moveTo>
                      <a:cubicBezTo>
                        <a:pt x="37" y="17"/>
                        <a:pt x="35" y="18"/>
                        <a:pt x="33" y="18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1" y="22"/>
                        <a:pt x="31" y="21"/>
                        <a:pt x="29" y="22"/>
                      </a:cubicBezTo>
                      <a:cubicBezTo>
                        <a:pt x="29" y="22"/>
                        <a:pt x="29" y="21"/>
                        <a:pt x="30" y="18"/>
                      </a:cubicBezTo>
                      <a:cubicBezTo>
                        <a:pt x="30" y="15"/>
                        <a:pt x="32" y="9"/>
                        <a:pt x="27" y="10"/>
                      </a:cubicBezTo>
                      <a:cubicBezTo>
                        <a:pt x="25" y="10"/>
                        <a:pt x="23" y="9"/>
                        <a:pt x="23" y="6"/>
                      </a:cubicBezTo>
                      <a:cubicBezTo>
                        <a:pt x="20" y="6"/>
                        <a:pt x="17" y="4"/>
                        <a:pt x="15" y="0"/>
                      </a:cubicBezTo>
                      <a:cubicBezTo>
                        <a:pt x="13" y="1"/>
                        <a:pt x="11" y="2"/>
                        <a:pt x="10" y="4"/>
                      </a:cubicBezTo>
                      <a:cubicBezTo>
                        <a:pt x="9" y="6"/>
                        <a:pt x="5" y="9"/>
                        <a:pt x="4" y="11"/>
                      </a:cubicBezTo>
                      <a:cubicBezTo>
                        <a:pt x="3" y="13"/>
                        <a:pt x="3" y="16"/>
                        <a:pt x="4" y="18"/>
                      </a:cubicBezTo>
                      <a:cubicBezTo>
                        <a:pt x="3" y="21"/>
                        <a:pt x="4" y="26"/>
                        <a:pt x="4" y="31"/>
                      </a:cubicBezTo>
                      <a:cubicBezTo>
                        <a:pt x="5" y="35"/>
                        <a:pt x="7" y="37"/>
                        <a:pt x="8" y="39"/>
                      </a:cubicBezTo>
                      <a:cubicBezTo>
                        <a:pt x="8" y="41"/>
                        <a:pt x="6" y="40"/>
                        <a:pt x="4" y="40"/>
                      </a:cubicBezTo>
                      <a:cubicBezTo>
                        <a:pt x="1" y="36"/>
                        <a:pt x="1" y="39"/>
                        <a:pt x="0" y="41"/>
                      </a:cubicBezTo>
                      <a:cubicBezTo>
                        <a:pt x="1" y="50"/>
                        <a:pt x="4" y="50"/>
                        <a:pt x="11" y="51"/>
                      </a:cubicBezTo>
                      <a:cubicBezTo>
                        <a:pt x="12" y="48"/>
                        <a:pt x="21" y="49"/>
                        <a:pt x="24" y="50"/>
                      </a:cubicBezTo>
                      <a:cubicBezTo>
                        <a:pt x="29" y="47"/>
                        <a:pt x="31" y="41"/>
                        <a:pt x="34" y="35"/>
                      </a:cubicBezTo>
                      <a:cubicBezTo>
                        <a:pt x="36" y="30"/>
                        <a:pt x="39" y="26"/>
                        <a:pt x="45" y="24"/>
                      </a:cubicBezTo>
                      <a:cubicBezTo>
                        <a:pt x="47" y="23"/>
                        <a:pt x="49" y="19"/>
                        <a:pt x="50" y="16"/>
                      </a:cubicBezTo>
                      <a:cubicBezTo>
                        <a:pt x="47" y="18"/>
                        <a:pt x="44" y="21"/>
                        <a:pt x="38" y="17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901">
                  <a:extLst>
                    <a:ext uri="{FF2B5EF4-FFF2-40B4-BE49-F238E27FC236}">
                      <a16:creationId xmlns:a16="http://schemas.microsoft.com/office/drawing/2014/main" id="{333D800C-400E-422B-B045-624AC2B0C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85" y="1621"/>
                  <a:ext cx="72" cy="114"/>
                </a:xfrm>
                <a:custGeom>
                  <a:avLst/>
                  <a:gdLst>
                    <a:gd name="T0" fmla="*/ 115 w 115"/>
                    <a:gd name="T1" fmla="*/ 181 h 183"/>
                    <a:gd name="T2" fmla="*/ 114 w 115"/>
                    <a:gd name="T3" fmla="*/ 176 h 183"/>
                    <a:gd name="T4" fmla="*/ 115 w 115"/>
                    <a:gd name="T5" fmla="*/ 165 h 183"/>
                    <a:gd name="T6" fmla="*/ 110 w 115"/>
                    <a:gd name="T7" fmla="*/ 171 h 183"/>
                    <a:gd name="T8" fmla="*/ 110 w 115"/>
                    <a:gd name="T9" fmla="*/ 159 h 183"/>
                    <a:gd name="T10" fmla="*/ 109 w 115"/>
                    <a:gd name="T11" fmla="*/ 152 h 183"/>
                    <a:gd name="T12" fmla="*/ 109 w 115"/>
                    <a:gd name="T13" fmla="*/ 147 h 183"/>
                    <a:gd name="T14" fmla="*/ 108 w 115"/>
                    <a:gd name="T15" fmla="*/ 135 h 183"/>
                    <a:gd name="T16" fmla="*/ 96 w 115"/>
                    <a:gd name="T17" fmla="*/ 119 h 183"/>
                    <a:gd name="T18" fmla="*/ 87 w 115"/>
                    <a:gd name="T19" fmla="*/ 103 h 183"/>
                    <a:gd name="T20" fmla="*/ 88 w 115"/>
                    <a:gd name="T21" fmla="*/ 98 h 183"/>
                    <a:gd name="T22" fmla="*/ 85 w 115"/>
                    <a:gd name="T23" fmla="*/ 81 h 183"/>
                    <a:gd name="T24" fmla="*/ 82 w 115"/>
                    <a:gd name="T25" fmla="*/ 61 h 183"/>
                    <a:gd name="T26" fmla="*/ 77 w 115"/>
                    <a:gd name="T27" fmla="*/ 53 h 183"/>
                    <a:gd name="T28" fmla="*/ 56 w 115"/>
                    <a:gd name="T29" fmla="*/ 43 h 183"/>
                    <a:gd name="T30" fmla="*/ 40 w 115"/>
                    <a:gd name="T31" fmla="*/ 27 h 183"/>
                    <a:gd name="T32" fmla="*/ 32 w 115"/>
                    <a:gd name="T33" fmla="*/ 15 h 183"/>
                    <a:gd name="T34" fmla="*/ 24 w 115"/>
                    <a:gd name="T35" fmla="*/ 5 h 183"/>
                    <a:gd name="T36" fmla="*/ 6 w 115"/>
                    <a:gd name="T37" fmla="*/ 0 h 183"/>
                    <a:gd name="T38" fmla="*/ 12 w 115"/>
                    <a:gd name="T39" fmla="*/ 18 h 183"/>
                    <a:gd name="T40" fmla="*/ 10 w 115"/>
                    <a:gd name="T41" fmla="*/ 28 h 183"/>
                    <a:gd name="T42" fmla="*/ 13 w 115"/>
                    <a:gd name="T43" fmla="*/ 34 h 183"/>
                    <a:gd name="T44" fmla="*/ 19 w 115"/>
                    <a:gd name="T45" fmla="*/ 49 h 183"/>
                    <a:gd name="T46" fmla="*/ 28 w 115"/>
                    <a:gd name="T47" fmla="*/ 64 h 183"/>
                    <a:gd name="T48" fmla="*/ 37 w 115"/>
                    <a:gd name="T49" fmla="*/ 69 h 183"/>
                    <a:gd name="T50" fmla="*/ 41 w 115"/>
                    <a:gd name="T51" fmla="*/ 76 h 183"/>
                    <a:gd name="T52" fmla="*/ 39 w 115"/>
                    <a:gd name="T53" fmla="*/ 85 h 183"/>
                    <a:gd name="T54" fmla="*/ 38 w 115"/>
                    <a:gd name="T55" fmla="*/ 93 h 183"/>
                    <a:gd name="T56" fmla="*/ 43 w 115"/>
                    <a:gd name="T57" fmla="*/ 96 h 183"/>
                    <a:gd name="T58" fmla="*/ 46 w 115"/>
                    <a:gd name="T59" fmla="*/ 100 h 183"/>
                    <a:gd name="T60" fmla="*/ 53 w 115"/>
                    <a:gd name="T61" fmla="*/ 112 h 183"/>
                    <a:gd name="T62" fmla="*/ 50 w 115"/>
                    <a:gd name="T63" fmla="*/ 118 h 183"/>
                    <a:gd name="T64" fmla="*/ 58 w 115"/>
                    <a:gd name="T65" fmla="*/ 131 h 183"/>
                    <a:gd name="T66" fmla="*/ 65 w 115"/>
                    <a:gd name="T67" fmla="*/ 129 h 183"/>
                    <a:gd name="T68" fmla="*/ 73 w 115"/>
                    <a:gd name="T69" fmla="*/ 134 h 183"/>
                    <a:gd name="T70" fmla="*/ 66 w 115"/>
                    <a:gd name="T71" fmla="*/ 141 h 183"/>
                    <a:gd name="T72" fmla="*/ 94 w 115"/>
                    <a:gd name="T73" fmla="*/ 173 h 183"/>
                    <a:gd name="T74" fmla="*/ 101 w 115"/>
                    <a:gd name="T75" fmla="*/ 178 h 183"/>
                    <a:gd name="T76" fmla="*/ 111 w 115"/>
                    <a:gd name="T77" fmla="*/ 180 h 183"/>
                    <a:gd name="T78" fmla="*/ 115 w 115"/>
                    <a:gd name="T79" fmla="*/ 181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15" h="183">
                      <a:moveTo>
                        <a:pt x="115" y="181"/>
                      </a:moveTo>
                      <a:cubicBezTo>
                        <a:pt x="113" y="179"/>
                        <a:pt x="113" y="177"/>
                        <a:pt x="114" y="176"/>
                      </a:cubicBezTo>
                      <a:cubicBezTo>
                        <a:pt x="115" y="172"/>
                        <a:pt x="114" y="169"/>
                        <a:pt x="115" y="165"/>
                      </a:cubicBezTo>
                      <a:cubicBezTo>
                        <a:pt x="112" y="167"/>
                        <a:pt x="111" y="168"/>
                        <a:pt x="110" y="171"/>
                      </a:cubicBezTo>
                      <a:cubicBezTo>
                        <a:pt x="109" y="167"/>
                        <a:pt x="110" y="162"/>
                        <a:pt x="110" y="159"/>
                      </a:cubicBezTo>
                      <a:cubicBezTo>
                        <a:pt x="111" y="157"/>
                        <a:pt x="109" y="154"/>
                        <a:pt x="109" y="152"/>
                      </a:cubicBezTo>
                      <a:cubicBezTo>
                        <a:pt x="109" y="151"/>
                        <a:pt x="109" y="148"/>
                        <a:pt x="109" y="147"/>
                      </a:cubicBezTo>
                      <a:cubicBezTo>
                        <a:pt x="110" y="143"/>
                        <a:pt x="111" y="139"/>
                        <a:pt x="108" y="135"/>
                      </a:cubicBezTo>
                      <a:cubicBezTo>
                        <a:pt x="107" y="128"/>
                        <a:pt x="102" y="124"/>
                        <a:pt x="96" y="119"/>
                      </a:cubicBezTo>
                      <a:cubicBezTo>
                        <a:pt x="92" y="115"/>
                        <a:pt x="88" y="110"/>
                        <a:pt x="87" y="103"/>
                      </a:cubicBezTo>
                      <a:cubicBezTo>
                        <a:pt x="90" y="103"/>
                        <a:pt x="91" y="100"/>
                        <a:pt x="88" y="98"/>
                      </a:cubicBezTo>
                      <a:cubicBezTo>
                        <a:pt x="86" y="91"/>
                        <a:pt x="85" y="87"/>
                        <a:pt x="85" y="81"/>
                      </a:cubicBezTo>
                      <a:cubicBezTo>
                        <a:pt x="83" y="75"/>
                        <a:pt x="82" y="72"/>
                        <a:pt x="82" y="61"/>
                      </a:cubicBezTo>
                      <a:cubicBezTo>
                        <a:pt x="81" y="58"/>
                        <a:pt x="79" y="55"/>
                        <a:pt x="77" y="53"/>
                      </a:cubicBezTo>
                      <a:cubicBezTo>
                        <a:pt x="67" y="50"/>
                        <a:pt x="62" y="46"/>
                        <a:pt x="56" y="43"/>
                      </a:cubicBezTo>
                      <a:cubicBezTo>
                        <a:pt x="49" y="38"/>
                        <a:pt x="45" y="33"/>
                        <a:pt x="40" y="27"/>
                      </a:cubicBezTo>
                      <a:cubicBezTo>
                        <a:pt x="37" y="22"/>
                        <a:pt x="35" y="19"/>
                        <a:pt x="32" y="15"/>
                      </a:cubicBezTo>
                      <a:cubicBezTo>
                        <a:pt x="30" y="12"/>
                        <a:pt x="27" y="9"/>
                        <a:pt x="24" y="5"/>
                      </a:cubicBezTo>
                      <a:cubicBezTo>
                        <a:pt x="17" y="4"/>
                        <a:pt x="11" y="2"/>
                        <a:pt x="6" y="0"/>
                      </a:cubicBezTo>
                      <a:cubicBezTo>
                        <a:pt x="2" y="8"/>
                        <a:pt x="9" y="13"/>
                        <a:pt x="12" y="18"/>
                      </a:cubicBezTo>
                      <a:cubicBezTo>
                        <a:pt x="15" y="19"/>
                        <a:pt x="15" y="24"/>
                        <a:pt x="10" y="28"/>
                      </a:cubicBezTo>
                      <a:cubicBezTo>
                        <a:pt x="12" y="30"/>
                        <a:pt x="14" y="32"/>
                        <a:pt x="13" y="34"/>
                      </a:cubicBezTo>
                      <a:cubicBezTo>
                        <a:pt x="0" y="42"/>
                        <a:pt x="22" y="39"/>
                        <a:pt x="19" y="49"/>
                      </a:cubicBezTo>
                      <a:cubicBezTo>
                        <a:pt x="32" y="50"/>
                        <a:pt x="18" y="60"/>
                        <a:pt x="28" y="64"/>
                      </a:cubicBezTo>
                      <a:cubicBezTo>
                        <a:pt x="33" y="64"/>
                        <a:pt x="36" y="65"/>
                        <a:pt x="37" y="69"/>
                      </a:cubicBezTo>
                      <a:cubicBezTo>
                        <a:pt x="38" y="73"/>
                        <a:pt x="39" y="75"/>
                        <a:pt x="41" y="76"/>
                      </a:cubicBezTo>
                      <a:cubicBezTo>
                        <a:pt x="42" y="79"/>
                        <a:pt x="42" y="83"/>
                        <a:pt x="39" y="85"/>
                      </a:cubicBezTo>
                      <a:cubicBezTo>
                        <a:pt x="37" y="87"/>
                        <a:pt x="34" y="89"/>
                        <a:pt x="38" y="93"/>
                      </a:cubicBezTo>
                      <a:cubicBezTo>
                        <a:pt x="42" y="92"/>
                        <a:pt x="42" y="94"/>
                        <a:pt x="43" y="96"/>
                      </a:cubicBezTo>
                      <a:cubicBezTo>
                        <a:pt x="44" y="98"/>
                        <a:pt x="45" y="100"/>
                        <a:pt x="46" y="100"/>
                      </a:cubicBezTo>
                      <a:cubicBezTo>
                        <a:pt x="48" y="104"/>
                        <a:pt x="52" y="110"/>
                        <a:pt x="53" y="112"/>
                      </a:cubicBezTo>
                      <a:cubicBezTo>
                        <a:pt x="54" y="115"/>
                        <a:pt x="52" y="117"/>
                        <a:pt x="50" y="118"/>
                      </a:cubicBezTo>
                      <a:cubicBezTo>
                        <a:pt x="51" y="119"/>
                        <a:pt x="53" y="125"/>
                        <a:pt x="58" y="131"/>
                      </a:cubicBezTo>
                      <a:cubicBezTo>
                        <a:pt x="60" y="130"/>
                        <a:pt x="62" y="130"/>
                        <a:pt x="65" y="129"/>
                      </a:cubicBezTo>
                      <a:cubicBezTo>
                        <a:pt x="68" y="131"/>
                        <a:pt x="73" y="134"/>
                        <a:pt x="73" y="134"/>
                      </a:cubicBezTo>
                      <a:cubicBezTo>
                        <a:pt x="72" y="137"/>
                        <a:pt x="68" y="139"/>
                        <a:pt x="66" y="141"/>
                      </a:cubicBezTo>
                      <a:cubicBezTo>
                        <a:pt x="72" y="149"/>
                        <a:pt x="84" y="162"/>
                        <a:pt x="94" y="173"/>
                      </a:cubicBezTo>
                      <a:cubicBezTo>
                        <a:pt x="97" y="174"/>
                        <a:pt x="99" y="176"/>
                        <a:pt x="101" y="178"/>
                      </a:cubicBezTo>
                      <a:cubicBezTo>
                        <a:pt x="107" y="181"/>
                        <a:pt x="108" y="183"/>
                        <a:pt x="111" y="180"/>
                      </a:cubicBezTo>
                      <a:cubicBezTo>
                        <a:pt x="112" y="179"/>
                        <a:pt x="113" y="182"/>
                        <a:pt x="115" y="181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902">
                  <a:extLst>
                    <a:ext uri="{FF2B5EF4-FFF2-40B4-BE49-F238E27FC236}">
                      <a16:creationId xmlns:a16="http://schemas.microsoft.com/office/drawing/2014/main" id="{85D2CD1D-EA18-4739-AB26-D41B136AC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6" y="1025"/>
                  <a:ext cx="183" cy="156"/>
                </a:xfrm>
                <a:custGeom>
                  <a:avLst/>
                  <a:gdLst>
                    <a:gd name="T0" fmla="*/ 284 w 294"/>
                    <a:gd name="T1" fmla="*/ 183 h 251"/>
                    <a:gd name="T2" fmla="*/ 252 w 294"/>
                    <a:gd name="T3" fmla="*/ 159 h 251"/>
                    <a:gd name="T4" fmla="*/ 237 w 294"/>
                    <a:gd name="T5" fmla="*/ 129 h 251"/>
                    <a:gd name="T6" fmla="*/ 245 w 294"/>
                    <a:gd name="T7" fmla="*/ 108 h 251"/>
                    <a:gd name="T8" fmla="*/ 242 w 294"/>
                    <a:gd name="T9" fmla="*/ 52 h 251"/>
                    <a:gd name="T10" fmla="*/ 214 w 294"/>
                    <a:gd name="T11" fmla="*/ 26 h 251"/>
                    <a:gd name="T12" fmla="*/ 192 w 294"/>
                    <a:gd name="T13" fmla="*/ 31 h 251"/>
                    <a:gd name="T14" fmla="*/ 192 w 294"/>
                    <a:gd name="T15" fmla="*/ 89 h 251"/>
                    <a:gd name="T16" fmla="*/ 180 w 294"/>
                    <a:gd name="T17" fmla="*/ 75 h 251"/>
                    <a:gd name="T18" fmla="*/ 173 w 294"/>
                    <a:gd name="T19" fmla="*/ 36 h 251"/>
                    <a:gd name="T20" fmla="*/ 157 w 294"/>
                    <a:gd name="T21" fmla="*/ 47 h 251"/>
                    <a:gd name="T22" fmla="*/ 147 w 294"/>
                    <a:gd name="T23" fmla="*/ 47 h 251"/>
                    <a:gd name="T24" fmla="*/ 135 w 294"/>
                    <a:gd name="T25" fmla="*/ 53 h 251"/>
                    <a:gd name="T26" fmla="*/ 138 w 294"/>
                    <a:gd name="T27" fmla="*/ 35 h 251"/>
                    <a:gd name="T28" fmla="*/ 113 w 294"/>
                    <a:gd name="T29" fmla="*/ 27 h 251"/>
                    <a:gd name="T30" fmla="*/ 96 w 294"/>
                    <a:gd name="T31" fmla="*/ 34 h 251"/>
                    <a:gd name="T32" fmla="*/ 112 w 294"/>
                    <a:gd name="T33" fmla="*/ 15 h 251"/>
                    <a:gd name="T34" fmla="*/ 61 w 294"/>
                    <a:gd name="T35" fmla="*/ 7 h 251"/>
                    <a:gd name="T36" fmla="*/ 30 w 294"/>
                    <a:gd name="T37" fmla="*/ 35 h 251"/>
                    <a:gd name="T38" fmla="*/ 19 w 294"/>
                    <a:gd name="T39" fmla="*/ 54 h 251"/>
                    <a:gd name="T40" fmla="*/ 19 w 294"/>
                    <a:gd name="T41" fmla="*/ 71 h 251"/>
                    <a:gd name="T42" fmla="*/ 53 w 294"/>
                    <a:gd name="T43" fmla="*/ 81 h 251"/>
                    <a:gd name="T44" fmla="*/ 45 w 294"/>
                    <a:gd name="T45" fmla="*/ 90 h 251"/>
                    <a:gd name="T46" fmla="*/ 7 w 294"/>
                    <a:gd name="T47" fmla="*/ 95 h 251"/>
                    <a:gd name="T48" fmla="*/ 24 w 294"/>
                    <a:gd name="T49" fmla="*/ 119 h 251"/>
                    <a:gd name="T50" fmla="*/ 51 w 294"/>
                    <a:gd name="T51" fmla="*/ 123 h 251"/>
                    <a:gd name="T52" fmla="*/ 78 w 294"/>
                    <a:gd name="T53" fmla="*/ 132 h 251"/>
                    <a:gd name="T54" fmla="*/ 101 w 294"/>
                    <a:gd name="T55" fmla="*/ 154 h 251"/>
                    <a:gd name="T56" fmla="*/ 63 w 294"/>
                    <a:gd name="T57" fmla="*/ 147 h 251"/>
                    <a:gd name="T58" fmla="*/ 10 w 294"/>
                    <a:gd name="T59" fmla="*/ 179 h 251"/>
                    <a:gd name="T60" fmla="*/ 60 w 294"/>
                    <a:gd name="T61" fmla="*/ 204 h 251"/>
                    <a:gd name="T62" fmla="*/ 57 w 294"/>
                    <a:gd name="T63" fmla="*/ 238 h 251"/>
                    <a:gd name="T64" fmla="*/ 88 w 294"/>
                    <a:gd name="T65" fmla="*/ 245 h 251"/>
                    <a:gd name="T66" fmla="*/ 113 w 294"/>
                    <a:gd name="T67" fmla="*/ 245 h 251"/>
                    <a:gd name="T68" fmla="*/ 149 w 294"/>
                    <a:gd name="T69" fmla="*/ 234 h 251"/>
                    <a:gd name="T70" fmla="*/ 189 w 294"/>
                    <a:gd name="T71" fmla="*/ 225 h 251"/>
                    <a:gd name="T72" fmla="*/ 214 w 294"/>
                    <a:gd name="T73" fmla="*/ 242 h 251"/>
                    <a:gd name="T74" fmla="*/ 242 w 294"/>
                    <a:gd name="T75" fmla="*/ 248 h 251"/>
                    <a:gd name="T76" fmla="*/ 269 w 294"/>
                    <a:gd name="T77" fmla="*/ 219 h 251"/>
                    <a:gd name="T78" fmla="*/ 252 w 294"/>
                    <a:gd name="T79" fmla="*/ 210 h 251"/>
                    <a:gd name="T80" fmla="*/ 261 w 294"/>
                    <a:gd name="T81" fmla="*/ 205 h 251"/>
                    <a:gd name="T82" fmla="*/ 285 w 294"/>
                    <a:gd name="T83" fmla="*/ 209 h 251"/>
                    <a:gd name="T84" fmla="*/ 285 w 294"/>
                    <a:gd name="T85" fmla="*/ 189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94" h="251">
                      <a:moveTo>
                        <a:pt x="285" y="189"/>
                      </a:moveTo>
                      <a:cubicBezTo>
                        <a:pt x="282" y="188"/>
                        <a:pt x="283" y="185"/>
                        <a:pt x="284" y="183"/>
                      </a:cubicBezTo>
                      <a:cubicBezTo>
                        <a:pt x="290" y="171"/>
                        <a:pt x="272" y="178"/>
                        <a:pt x="274" y="167"/>
                      </a:cubicBezTo>
                      <a:cubicBezTo>
                        <a:pt x="264" y="167"/>
                        <a:pt x="260" y="147"/>
                        <a:pt x="252" y="159"/>
                      </a:cubicBezTo>
                      <a:cubicBezTo>
                        <a:pt x="248" y="157"/>
                        <a:pt x="248" y="153"/>
                        <a:pt x="248" y="149"/>
                      </a:cubicBezTo>
                      <a:cubicBezTo>
                        <a:pt x="238" y="144"/>
                        <a:pt x="241" y="135"/>
                        <a:pt x="237" y="129"/>
                      </a:cubicBezTo>
                      <a:cubicBezTo>
                        <a:pt x="241" y="128"/>
                        <a:pt x="242" y="120"/>
                        <a:pt x="240" y="117"/>
                      </a:cubicBezTo>
                      <a:cubicBezTo>
                        <a:pt x="239" y="113"/>
                        <a:pt x="247" y="114"/>
                        <a:pt x="245" y="108"/>
                      </a:cubicBezTo>
                      <a:cubicBezTo>
                        <a:pt x="240" y="101"/>
                        <a:pt x="242" y="94"/>
                        <a:pt x="240" y="86"/>
                      </a:cubicBezTo>
                      <a:cubicBezTo>
                        <a:pt x="249" y="75"/>
                        <a:pt x="238" y="63"/>
                        <a:pt x="242" y="52"/>
                      </a:cubicBezTo>
                      <a:cubicBezTo>
                        <a:pt x="230" y="51"/>
                        <a:pt x="239" y="41"/>
                        <a:pt x="230" y="36"/>
                      </a:cubicBezTo>
                      <a:cubicBezTo>
                        <a:pt x="222" y="39"/>
                        <a:pt x="222" y="28"/>
                        <a:pt x="214" y="26"/>
                      </a:cubicBezTo>
                      <a:cubicBezTo>
                        <a:pt x="208" y="32"/>
                        <a:pt x="208" y="16"/>
                        <a:pt x="201" y="20"/>
                      </a:cubicBezTo>
                      <a:cubicBezTo>
                        <a:pt x="196" y="22"/>
                        <a:pt x="200" y="31"/>
                        <a:pt x="192" y="31"/>
                      </a:cubicBezTo>
                      <a:cubicBezTo>
                        <a:pt x="192" y="42"/>
                        <a:pt x="192" y="57"/>
                        <a:pt x="195" y="67"/>
                      </a:cubicBezTo>
                      <a:cubicBezTo>
                        <a:pt x="186" y="72"/>
                        <a:pt x="192" y="83"/>
                        <a:pt x="192" y="89"/>
                      </a:cubicBezTo>
                      <a:cubicBezTo>
                        <a:pt x="197" y="93"/>
                        <a:pt x="187" y="98"/>
                        <a:pt x="183" y="99"/>
                      </a:cubicBezTo>
                      <a:cubicBezTo>
                        <a:pt x="176" y="94"/>
                        <a:pt x="185" y="83"/>
                        <a:pt x="180" y="75"/>
                      </a:cubicBezTo>
                      <a:cubicBezTo>
                        <a:pt x="174" y="66"/>
                        <a:pt x="189" y="53"/>
                        <a:pt x="177" y="47"/>
                      </a:cubicBezTo>
                      <a:cubicBezTo>
                        <a:pt x="184" y="39"/>
                        <a:pt x="170" y="43"/>
                        <a:pt x="173" y="36"/>
                      </a:cubicBezTo>
                      <a:cubicBezTo>
                        <a:pt x="168" y="35"/>
                        <a:pt x="165" y="25"/>
                        <a:pt x="159" y="30"/>
                      </a:cubicBezTo>
                      <a:cubicBezTo>
                        <a:pt x="156" y="38"/>
                        <a:pt x="169" y="47"/>
                        <a:pt x="157" y="47"/>
                      </a:cubicBezTo>
                      <a:cubicBezTo>
                        <a:pt x="154" y="49"/>
                        <a:pt x="160" y="56"/>
                        <a:pt x="153" y="54"/>
                      </a:cubicBezTo>
                      <a:cubicBezTo>
                        <a:pt x="152" y="52"/>
                        <a:pt x="149" y="48"/>
                        <a:pt x="147" y="47"/>
                      </a:cubicBezTo>
                      <a:cubicBezTo>
                        <a:pt x="145" y="50"/>
                        <a:pt x="143" y="59"/>
                        <a:pt x="139" y="52"/>
                      </a:cubicBezTo>
                      <a:cubicBezTo>
                        <a:pt x="137" y="49"/>
                        <a:pt x="137" y="51"/>
                        <a:pt x="135" y="53"/>
                      </a:cubicBezTo>
                      <a:cubicBezTo>
                        <a:pt x="134" y="54"/>
                        <a:pt x="133" y="55"/>
                        <a:pt x="130" y="54"/>
                      </a:cubicBezTo>
                      <a:cubicBezTo>
                        <a:pt x="123" y="48"/>
                        <a:pt x="136" y="42"/>
                        <a:pt x="138" y="35"/>
                      </a:cubicBezTo>
                      <a:cubicBezTo>
                        <a:pt x="135" y="32"/>
                        <a:pt x="132" y="28"/>
                        <a:pt x="129" y="24"/>
                      </a:cubicBezTo>
                      <a:cubicBezTo>
                        <a:pt x="124" y="16"/>
                        <a:pt x="117" y="25"/>
                        <a:pt x="113" y="27"/>
                      </a:cubicBezTo>
                      <a:cubicBezTo>
                        <a:pt x="113" y="31"/>
                        <a:pt x="113" y="37"/>
                        <a:pt x="108" y="37"/>
                      </a:cubicBezTo>
                      <a:cubicBezTo>
                        <a:pt x="107" y="29"/>
                        <a:pt x="100" y="35"/>
                        <a:pt x="96" y="34"/>
                      </a:cubicBezTo>
                      <a:cubicBezTo>
                        <a:pt x="93" y="33"/>
                        <a:pt x="95" y="31"/>
                        <a:pt x="96" y="30"/>
                      </a:cubicBezTo>
                      <a:cubicBezTo>
                        <a:pt x="108" y="29"/>
                        <a:pt x="102" y="19"/>
                        <a:pt x="112" y="15"/>
                      </a:cubicBezTo>
                      <a:cubicBezTo>
                        <a:pt x="110" y="8"/>
                        <a:pt x="112" y="1"/>
                        <a:pt x="102" y="0"/>
                      </a:cubicBezTo>
                      <a:cubicBezTo>
                        <a:pt x="89" y="7"/>
                        <a:pt x="74" y="1"/>
                        <a:pt x="61" y="7"/>
                      </a:cubicBezTo>
                      <a:cubicBezTo>
                        <a:pt x="49" y="13"/>
                        <a:pt x="41" y="18"/>
                        <a:pt x="31" y="25"/>
                      </a:cubicBezTo>
                      <a:cubicBezTo>
                        <a:pt x="28" y="29"/>
                        <a:pt x="33" y="31"/>
                        <a:pt x="30" y="35"/>
                      </a:cubicBezTo>
                      <a:cubicBezTo>
                        <a:pt x="21" y="36"/>
                        <a:pt x="18" y="47"/>
                        <a:pt x="13" y="52"/>
                      </a:cubicBezTo>
                      <a:cubicBezTo>
                        <a:pt x="13" y="56"/>
                        <a:pt x="17" y="51"/>
                        <a:pt x="19" y="54"/>
                      </a:cubicBezTo>
                      <a:cubicBezTo>
                        <a:pt x="18" y="58"/>
                        <a:pt x="25" y="59"/>
                        <a:pt x="25" y="62"/>
                      </a:cubicBezTo>
                      <a:cubicBezTo>
                        <a:pt x="22" y="66"/>
                        <a:pt x="11" y="68"/>
                        <a:pt x="19" y="71"/>
                      </a:cubicBezTo>
                      <a:cubicBezTo>
                        <a:pt x="22" y="71"/>
                        <a:pt x="26" y="68"/>
                        <a:pt x="28" y="71"/>
                      </a:cubicBezTo>
                      <a:cubicBezTo>
                        <a:pt x="32" y="82"/>
                        <a:pt x="47" y="73"/>
                        <a:pt x="53" y="81"/>
                      </a:cubicBezTo>
                      <a:cubicBezTo>
                        <a:pt x="53" y="86"/>
                        <a:pt x="49" y="80"/>
                        <a:pt x="48" y="84"/>
                      </a:cubicBezTo>
                      <a:cubicBezTo>
                        <a:pt x="48" y="86"/>
                        <a:pt x="52" y="94"/>
                        <a:pt x="45" y="90"/>
                      </a:cubicBezTo>
                      <a:cubicBezTo>
                        <a:pt x="38" y="81"/>
                        <a:pt x="27" y="91"/>
                        <a:pt x="19" y="89"/>
                      </a:cubicBezTo>
                      <a:cubicBezTo>
                        <a:pt x="14" y="88"/>
                        <a:pt x="7" y="90"/>
                        <a:pt x="7" y="95"/>
                      </a:cubicBezTo>
                      <a:cubicBezTo>
                        <a:pt x="8" y="101"/>
                        <a:pt x="13" y="105"/>
                        <a:pt x="8" y="110"/>
                      </a:cubicBezTo>
                      <a:cubicBezTo>
                        <a:pt x="13" y="114"/>
                        <a:pt x="18" y="117"/>
                        <a:pt x="24" y="119"/>
                      </a:cubicBezTo>
                      <a:cubicBezTo>
                        <a:pt x="26" y="115"/>
                        <a:pt x="27" y="117"/>
                        <a:pt x="30" y="117"/>
                      </a:cubicBezTo>
                      <a:cubicBezTo>
                        <a:pt x="35" y="127"/>
                        <a:pt x="44" y="117"/>
                        <a:pt x="51" y="123"/>
                      </a:cubicBezTo>
                      <a:cubicBezTo>
                        <a:pt x="58" y="129"/>
                        <a:pt x="63" y="125"/>
                        <a:pt x="69" y="127"/>
                      </a:cubicBezTo>
                      <a:cubicBezTo>
                        <a:pt x="73" y="129"/>
                        <a:pt x="75" y="131"/>
                        <a:pt x="78" y="132"/>
                      </a:cubicBezTo>
                      <a:cubicBezTo>
                        <a:pt x="85" y="124"/>
                        <a:pt x="87" y="138"/>
                        <a:pt x="94" y="139"/>
                      </a:cubicBezTo>
                      <a:cubicBezTo>
                        <a:pt x="92" y="148"/>
                        <a:pt x="117" y="147"/>
                        <a:pt x="101" y="154"/>
                      </a:cubicBezTo>
                      <a:cubicBezTo>
                        <a:pt x="94" y="148"/>
                        <a:pt x="91" y="162"/>
                        <a:pt x="84" y="153"/>
                      </a:cubicBezTo>
                      <a:cubicBezTo>
                        <a:pt x="79" y="145"/>
                        <a:pt x="70" y="144"/>
                        <a:pt x="63" y="147"/>
                      </a:cubicBezTo>
                      <a:cubicBezTo>
                        <a:pt x="49" y="137"/>
                        <a:pt x="32" y="142"/>
                        <a:pt x="14" y="143"/>
                      </a:cubicBezTo>
                      <a:cubicBezTo>
                        <a:pt x="0" y="151"/>
                        <a:pt x="10" y="165"/>
                        <a:pt x="10" y="179"/>
                      </a:cubicBezTo>
                      <a:cubicBezTo>
                        <a:pt x="18" y="186"/>
                        <a:pt x="27" y="190"/>
                        <a:pt x="36" y="195"/>
                      </a:cubicBezTo>
                      <a:cubicBezTo>
                        <a:pt x="45" y="193"/>
                        <a:pt x="54" y="196"/>
                        <a:pt x="60" y="204"/>
                      </a:cubicBezTo>
                      <a:cubicBezTo>
                        <a:pt x="51" y="212"/>
                        <a:pt x="56" y="226"/>
                        <a:pt x="51" y="234"/>
                      </a:cubicBezTo>
                      <a:cubicBezTo>
                        <a:pt x="53" y="236"/>
                        <a:pt x="55" y="237"/>
                        <a:pt x="57" y="238"/>
                      </a:cubicBezTo>
                      <a:cubicBezTo>
                        <a:pt x="65" y="239"/>
                        <a:pt x="65" y="239"/>
                        <a:pt x="65" y="239"/>
                      </a:cubicBezTo>
                      <a:cubicBezTo>
                        <a:pt x="74" y="241"/>
                        <a:pt x="83" y="239"/>
                        <a:pt x="88" y="245"/>
                      </a:cubicBezTo>
                      <a:cubicBezTo>
                        <a:pt x="90" y="240"/>
                        <a:pt x="94" y="240"/>
                        <a:pt x="100" y="242"/>
                      </a:cubicBezTo>
                      <a:cubicBezTo>
                        <a:pt x="106" y="243"/>
                        <a:pt x="108" y="245"/>
                        <a:pt x="113" y="245"/>
                      </a:cubicBezTo>
                      <a:cubicBezTo>
                        <a:pt x="116" y="244"/>
                        <a:pt x="119" y="243"/>
                        <a:pt x="123" y="244"/>
                      </a:cubicBezTo>
                      <a:cubicBezTo>
                        <a:pt x="129" y="237"/>
                        <a:pt x="146" y="244"/>
                        <a:pt x="149" y="234"/>
                      </a:cubicBezTo>
                      <a:cubicBezTo>
                        <a:pt x="163" y="228"/>
                        <a:pt x="178" y="226"/>
                        <a:pt x="188" y="211"/>
                      </a:cubicBezTo>
                      <a:cubicBezTo>
                        <a:pt x="195" y="214"/>
                        <a:pt x="190" y="220"/>
                        <a:pt x="189" y="225"/>
                      </a:cubicBezTo>
                      <a:cubicBezTo>
                        <a:pt x="193" y="230"/>
                        <a:pt x="199" y="224"/>
                        <a:pt x="202" y="232"/>
                      </a:cubicBezTo>
                      <a:cubicBezTo>
                        <a:pt x="212" y="225"/>
                        <a:pt x="205" y="242"/>
                        <a:pt x="214" y="242"/>
                      </a:cubicBezTo>
                      <a:cubicBezTo>
                        <a:pt x="223" y="239"/>
                        <a:pt x="229" y="251"/>
                        <a:pt x="237" y="251"/>
                      </a:cubicBezTo>
                      <a:cubicBezTo>
                        <a:pt x="239" y="248"/>
                        <a:pt x="242" y="251"/>
                        <a:pt x="242" y="248"/>
                      </a:cubicBezTo>
                      <a:cubicBezTo>
                        <a:pt x="253" y="251"/>
                        <a:pt x="262" y="242"/>
                        <a:pt x="269" y="236"/>
                      </a:cubicBezTo>
                      <a:cubicBezTo>
                        <a:pt x="257" y="230"/>
                        <a:pt x="277" y="226"/>
                        <a:pt x="269" y="219"/>
                      </a:cubicBezTo>
                      <a:cubicBezTo>
                        <a:pt x="264" y="218"/>
                        <a:pt x="258" y="217"/>
                        <a:pt x="253" y="221"/>
                      </a:cubicBezTo>
                      <a:cubicBezTo>
                        <a:pt x="245" y="218"/>
                        <a:pt x="259" y="214"/>
                        <a:pt x="252" y="210"/>
                      </a:cubicBezTo>
                      <a:cubicBezTo>
                        <a:pt x="254" y="207"/>
                        <a:pt x="256" y="209"/>
                        <a:pt x="258" y="210"/>
                      </a:cubicBezTo>
                      <a:cubicBezTo>
                        <a:pt x="260" y="212"/>
                        <a:pt x="264" y="207"/>
                        <a:pt x="261" y="205"/>
                      </a:cubicBezTo>
                      <a:cubicBezTo>
                        <a:pt x="261" y="195"/>
                        <a:pt x="269" y="206"/>
                        <a:pt x="272" y="205"/>
                      </a:cubicBezTo>
                      <a:cubicBezTo>
                        <a:pt x="278" y="216"/>
                        <a:pt x="280" y="190"/>
                        <a:pt x="285" y="209"/>
                      </a:cubicBezTo>
                      <a:cubicBezTo>
                        <a:pt x="291" y="206"/>
                        <a:pt x="292" y="198"/>
                        <a:pt x="292" y="194"/>
                      </a:cubicBezTo>
                      <a:cubicBezTo>
                        <a:pt x="294" y="188"/>
                        <a:pt x="287" y="189"/>
                        <a:pt x="285" y="189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903">
                  <a:extLst>
                    <a:ext uri="{FF2B5EF4-FFF2-40B4-BE49-F238E27FC236}">
                      <a16:creationId xmlns:a16="http://schemas.microsoft.com/office/drawing/2014/main" id="{D1526C77-19C4-4608-AC24-48B84F8DA4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09" y="1263"/>
                  <a:ext cx="7" cy="13"/>
                </a:xfrm>
                <a:custGeom>
                  <a:avLst/>
                  <a:gdLst>
                    <a:gd name="T0" fmla="*/ 0 w 12"/>
                    <a:gd name="T1" fmla="*/ 0 h 21"/>
                    <a:gd name="T2" fmla="*/ 12 w 12"/>
                    <a:gd name="T3" fmla="*/ 21 h 21"/>
                    <a:gd name="T4" fmla="*/ 12 w 12"/>
                    <a:gd name="T5" fmla="*/ 18 h 21"/>
                    <a:gd name="T6" fmla="*/ 0 w 1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21">
                      <a:moveTo>
                        <a:pt x="0" y="0"/>
                      </a:moveTo>
                      <a:cubicBezTo>
                        <a:pt x="1" y="8"/>
                        <a:pt x="6" y="14"/>
                        <a:pt x="12" y="21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0" y="11"/>
                        <a:pt x="7" y="5"/>
                        <a:pt x="0" y="0"/>
                      </a:cubicBezTo>
                      <a:close/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904">
                  <a:extLst>
                    <a:ext uri="{FF2B5EF4-FFF2-40B4-BE49-F238E27FC236}">
                      <a16:creationId xmlns:a16="http://schemas.microsoft.com/office/drawing/2014/main" id="{687FB8EC-5794-4D92-8C0A-B4ACF8593D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18" y="1701"/>
                  <a:ext cx="33" cy="49"/>
                </a:xfrm>
                <a:custGeom>
                  <a:avLst/>
                  <a:gdLst>
                    <a:gd name="T0" fmla="*/ 28 w 52"/>
                    <a:gd name="T1" fmla="*/ 72 h 79"/>
                    <a:gd name="T2" fmla="*/ 28 w 52"/>
                    <a:gd name="T3" fmla="*/ 73 h 79"/>
                    <a:gd name="T4" fmla="*/ 14 w 52"/>
                    <a:gd name="T5" fmla="*/ 78 h 79"/>
                    <a:gd name="T6" fmla="*/ 0 w 52"/>
                    <a:gd name="T7" fmla="*/ 67 h 79"/>
                    <a:gd name="T8" fmla="*/ 3 w 52"/>
                    <a:gd name="T9" fmla="*/ 5 h 79"/>
                    <a:gd name="T10" fmla="*/ 12 w 52"/>
                    <a:gd name="T11" fmla="*/ 0 h 79"/>
                    <a:gd name="T12" fmla="*/ 14 w 52"/>
                    <a:gd name="T13" fmla="*/ 7 h 79"/>
                    <a:gd name="T14" fmla="*/ 27 w 52"/>
                    <a:gd name="T15" fmla="*/ 34 h 79"/>
                    <a:gd name="T16" fmla="*/ 29 w 52"/>
                    <a:gd name="T17" fmla="*/ 39 h 79"/>
                    <a:gd name="T18" fmla="*/ 24 w 52"/>
                    <a:gd name="T19" fmla="*/ 50 h 79"/>
                    <a:gd name="T20" fmla="*/ 25 w 52"/>
                    <a:gd name="T21" fmla="*/ 54 h 79"/>
                    <a:gd name="T22" fmla="*/ 22 w 52"/>
                    <a:gd name="T23" fmla="*/ 57 h 79"/>
                    <a:gd name="T24" fmla="*/ 23 w 52"/>
                    <a:gd name="T25" fmla="*/ 60 h 79"/>
                    <a:gd name="T26" fmla="*/ 18 w 52"/>
                    <a:gd name="T27" fmla="*/ 67 h 79"/>
                    <a:gd name="T28" fmla="*/ 21 w 52"/>
                    <a:gd name="T29" fmla="*/ 70 h 79"/>
                    <a:gd name="T30" fmla="*/ 26 w 52"/>
                    <a:gd name="T31" fmla="*/ 64 h 79"/>
                    <a:gd name="T32" fmla="*/ 29 w 52"/>
                    <a:gd name="T33" fmla="*/ 64 h 79"/>
                    <a:gd name="T34" fmla="*/ 30 w 52"/>
                    <a:gd name="T35" fmla="*/ 66 h 79"/>
                    <a:gd name="T36" fmla="*/ 31 w 52"/>
                    <a:gd name="T37" fmla="*/ 66 h 79"/>
                    <a:gd name="T38" fmla="*/ 32 w 52"/>
                    <a:gd name="T39" fmla="*/ 64 h 79"/>
                    <a:gd name="T40" fmla="*/ 32 w 52"/>
                    <a:gd name="T41" fmla="*/ 62 h 79"/>
                    <a:gd name="T42" fmla="*/ 39 w 52"/>
                    <a:gd name="T43" fmla="*/ 48 h 79"/>
                    <a:gd name="T44" fmla="*/ 30 w 52"/>
                    <a:gd name="T45" fmla="*/ 55 h 79"/>
                    <a:gd name="T46" fmla="*/ 28 w 52"/>
                    <a:gd name="T47" fmla="*/ 54 h 79"/>
                    <a:gd name="T48" fmla="*/ 33 w 52"/>
                    <a:gd name="T49" fmla="*/ 45 h 79"/>
                    <a:gd name="T50" fmla="*/ 29 w 52"/>
                    <a:gd name="T51" fmla="*/ 47 h 79"/>
                    <a:gd name="T52" fmla="*/ 31 w 52"/>
                    <a:gd name="T53" fmla="*/ 40 h 79"/>
                    <a:gd name="T54" fmla="*/ 34 w 52"/>
                    <a:gd name="T55" fmla="*/ 39 h 79"/>
                    <a:gd name="T56" fmla="*/ 38 w 52"/>
                    <a:gd name="T57" fmla="*/ 42 h 79"/>
                    <a:gd name="T58" fmla="*/ 46 w 52"/>
                    <a:gd name="T59" fmla="*/ 33 h 79"/>
                    <a:gd name="T60" fmla="*/ 52 w 52"/>
                    <a:gd name="T61" fmla="*/ 46 h 79"/>
                    <a:gd name="T62" fmla="*/ 34 w 52"/>
                    <a:gd name="T63" fmla="*/ 70 h 79"/>
                    <a:gd name="T64" fmla="*/ 33 w 52"/>
                    <a:gd name="T65" fmla="*/ 69 h 79"/>
                    <a:gd name="T66" fmla="*/ 30 w 52"/>
                    <a:gd name="T67" fmla="*/ 70 h 79"/>
                    <a:gd name="T68" fmla="*/ 28 w 52"/>
                    <a:gd name="T69" fmla="*/ 72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2" h="79">
                      <a:moveTo>
                        <a:pt x="28" y="72"/>
                      </a:moveTo>
                      <a:cubicBezTo>
                        <a:pt x="28" y="72"/>
                        <a:pt x="28" y="72"/>
                        <a:pt x="28" y="73"/>
                      </a:cubicBezTo>
                      <a:cubicBezTo>
                        <a:pt x="24" y="79"/>
                        <a:pt x="18" y="78"/>
                        <a:pt x="14" y="78"/>
                      </a:cubicBezTo>
                      <a:cubicBezTo>
                        <a:pt x="10" y="74"/>
                        <a:pt x="4" y="72"/>
                        <a:pt x="0" y="67"/>
                      </a:cubicBezTo>
                      <a:cubicBezTo>
                        <a:pt x="2" y="48"/>
                        <a:pt x="6" y="25"/>
                        <a:pt x="3" y="5"/>
                      </a:cubicBezTo>
                      <a:cubicBezTo>
                        <a:pt x="6" y="3"/>
                        <a:pt x="10" y="0"/>
                        <a:pt x="12" y="0"/>
                      </a:cubicBezTo>
                      <a:cubicBezTo>
                        <a:pt x="14" y="0"/>
                        <a:pt x="15" y="3"/>
                        <a:pt x="14" y="7"/>
                      </a:cubicBezTo>
                      <a:cubicBezTo>
                        <a:pt x="25" y="13"/>
                        <a:pt x="24" y="23"/>
                        <a:pt x="27" y="34"/>
                      </a:cubicBezTo>
                      <a:cubicBezTo>
                        <a:pt x="27" y="35"/>
                        <a:pt x="29" y="38"/>
                        <a:pt x="29" y="39"/>
                      </a:cubicBezTo>
                      <a:cubicBezTo>
                        <a:pt x="28" y="41"/>
                        <a:pt x="26" y="48"/>
                        <a:pt x="24" y="50"/>
                      </a:cubicBez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23" y="60"/>
                        <a:pt x="23" y="60"/>
                        <a:pt x="23" y="60"/>
                      </a:cubicBezTo>
                      <a:cubicBezTo>
                        <a:pt x="18" y="67"/>
                        <a:pt x="18" y="67"/>
                        <a:pt x="18" y="67"/>
                      </a:cubicBezTo>
                      <a:cubicBezTo>
                        <a:pt x="21" y="70"/>
                        <a:pt x="21" y="70"/>
                        <a:pt x="21" y="70"/>
                      </a:cubicBezTo>
                      <a:cubicBezTo>
                        <a:pt x="26" y="64"/>
                        <a:pt x="26" y="64"/>
                        <a:pt x="26" y="64"/>
                      </a:cubicBezTo>
                      <a:cubicBezTo>
                        <a:pt x="29" y="64"/>
                        <a:pt x="29" y="64"/>
                        <a:pt x="29" y="64"/>
                      </a:cubicBezTo>
                      <a:cubicBezTo>
                        <a:pt x="30" y="66"/>
                        <a:pt x="30" y="66"/>
                        <a:pt x="30" y="66"/>
                      </a:cubicBezTo>
                      <a:cubicBezTo>
                        <a:pt x="31" y="66"/>
                        <a:pt x="31" y="66"/>
                        <a:pt x="31" y="66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32" y="62"/>
                        <a:pt x="32" y="62"/>
                        <a:pt x="32" y="62"/>
                      </a:cubicBezTo>
                      <a:cubicBezTo>
                        <a:pt x="32" y="59"/>
                        <a:pt x="36" y="52"/>
                        <a:pt x="39" y="48"/>
                      </a:cubicBezTo>
                      <a:cubicBezTo>
                        <a:pt x="36" y="49"/>
                        <a:pt x="32" y="54"/>
                        <a:pt x="30" y="55"/>
                      </a:cubicBezTo>
                      <a:cubicBezTo>
                        <a:pt x="28" y="54"/>
                        <a:pt x="28" y="54"/>
                        <a:pt x="28" y="54"/>
                      </a:cubicBezTo>
                      <a:cubicBezTo>
                        <a:pt x="33" y="45"/>
                        <a:pt x="33" y="45"/>
                        <a:pt x="33" y="45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31" y="40"/>
                        <a:pt x="31" y="40"/>
                        <a:pt x="31" y="40"/>
                      </a:cubicBezTo>
                      <a:cubicBezTo>
                        <a:pt x="32" y="38"/>
                        <a:pt x="33" y="37"/>
                        <a:pt x="34" y="39"/>
                      </a:cubicBezTo>
                      <a:cubicBezTo>
                        <a:pt x="36" y="40"/>
                        <a:pt x="36" y="42"/>
                        <a:pt x="38" y="42"/>
                      </a:cubicBezTo>
                      <a:cubicBezTo>
                        <a:pt x="36" y="38"/>
                        <a:pt x="41" y="30"/>
                        <a:pt x="46" y="33"/>
                      </a:cubicBezTo>
                      <a:cubicBezTo>
                        <a:pt x="48" y="37"/>
                        <a:pt x="51" y="40"/>
                        <a:pt x="52" y="46"/>
                      </a:cubicBezTo>
                      <a:cubicBezTo>
                        <a:pt x="43" y="53"/>
                        <a:pt x="48" y="68"/>
                        <a:pt x="34" y="70"/>
                      </a:cubicBezTo>
                      <a:cubicBezTo>
                        <a:pt x="34" y="70"/>
                        <a:pt x="33" y="69"/>
                        <a:pt x="33" y="69"/>
                      </a:cubicBezTo>
                      <a:cubicBezTo>
                        <a:pt x="30" y="70"/>
                        <a:pt x="30" y="70"/>
                        <a:pt x="30" y="70"/>
                      </a:cubicBezTo>
                      <a:cubicBezTo>
                        <a:pt x="29" y="70"/>
                        <a:pt x="29" y="70"/>
                        <a:pt x="28" y="72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905">
                  <a:extLst>
                    <a:ext uri="{FF2B5EF4-FFF2-40B4-BE49-F238E27FC236}">
                      <a16:creationId xmlns:a16="http://schemas.microsoft.com/office/drawing/2014/main" id="{88958C71-6639-4698-A1B6-7589AC04AA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18" y="1701"/>
                  <a:ext cx="33" cy="49"/>
                </a:xfrm>
                <a:custGeom>
                  <a:avLst/>
                  <a:gdLst>
                    <a:gd name="T0" fmla="*/ 28 w 52"/>
                    <a:gd name="T1" fmla="*/ 72 h 79"/>
                    <a:gd name="T2" fmla="*/ 28 w 52"/>
                    <a:gd name="T3" fmla="*/ 73 h 79"/>
                    <a:gd name="T4" fmla="*/ 14 w 52"/>
                    <a:gd name="T5" fmla="*/ 78 h 79"/>
                    <a:gd name="T6" fmla="*/ 0 w 52"/>
                    <a:gd name="T7" fmla="*/ 67 h 79"/>
                    <a:gd name="T8" fmla="*/ 3 w 52"/>
                    <a:gd name="T9" fmla="*/ 5 h 79"/>
                    <a:gd name="T10" fmla="*/ 12 w 52"/>
                    <a:gd name="T11" fmla="*/ 0 h 79"/>
                    <a:gd name="T12" fmla="*/ 14 w 52"/>
                    <a:gd name="T13" fmla="*/ 7 h 79"/>
                    <a:gd name="T14" fmla="*/ 27 w 52"/>
                    <a:gd name="T15" fmla="*/ 34 h 79"/>
                    <a:gd name="T16" fmla="*/ 29 w 52"/>
                    <a:gd name="T17" fmla="*/ 39 h 79"/>
                    <a:gd name="T18" fmla="*/ 24 w 52"/>
                    <a:gd name="T19" fmla="*/ 50 h 79"/>
                    <a:gd name="T20" fmla="*/ 25 w 52"/>
                    <a:gd name="T21" fmla="*/ 54 h 79"/>
                    <a:gd name="T22" fmla="*/ 22 w 52"/>
                    <a:gd name="T23" fmla="*/ 57 h 79"/>
                    <a:gd name="T24" fmla="*/ 23 w 52"/>
                    <a:gd name="T25" fmla="*/ 60 h 79"/>
                    <a:gd name="T26" fmla="*/ 18 w 52"/>
                    <a:gd name="T27" fmla="*/ 67 h 79"/>
                    <a:gd name="T28" fmla="*/ 21 w 52"/>
                    <a:gd name="T29" fmla="*/ 70 h 79"/>
                    <a:gd name="T30" fmla="*/ 26 w 52"/>
                    <a:gd name="T31" fmla="*/ 64 h 79"/>
                    <a:gd name="T32" fmla="*/ 29 w 52"/>
                    <a:gd name="T33" fmla="*/ 64 h 79"/>
                    <a:gd name="T34" fmla="*/ 30 w 52"/>
                    <a:gd name="T35" fmla="*/ 66 h 79"/>
                    <a:gd name="T36" fmla="*/ 31 w 52"/>
                    <a:gd name="T37" fmla="*/ 66 h 79"/>
                    <a:gd name="T38" fmla="*/ 32 w 52"/>
                    <a:gd name="T39" fmla="*/ 64 h 79"/>
                    <a:gd name="T40" fmla="*/ 32 w 52"/>
                    <a:gd name="T41" fmla="*/ 62 h 79"/>
                    <a:gd name="T42" fmla="*/ 39 w 52"/>
                    <a:gd name="T43" fmla="*/ 48 h 79"/>
                    <a:gd name="T44" fmla="*/ 30 w 52"/>
                    <a:gd name="T45" fmla="*/ 55 h 79"/>
                    <a:gd name="T46" fmla="*/ 28 w 52"/>
                    <a:gd name="T47" fmla="*/ 54 h 79"/>
                    <a:gd name="T48" fmla="*/ 33 w 52"/>
                    <a:gd name="T49" fmla="*/ 45 h 79"/>
                    <a:gd name="T50" fmla="*/ 29 w 52"/>
                    <a:gd name="T51" fmla="*/ 47 h 79"/>
                    <a:gd name="T52" fmla="*/ 31 w 52"/>
                    <a:gd name="T53" fmla="*/ 40 h 79"/>
                    <a:gd name="T54" fmla="*/ 34 w 52"/>
                    <a:gd name="T55" fmla="*/ 39 h 79"/>
                    <a:gd name="T56" fmla="*/ 38 w 52"/>
                    <a:gd name="T57" fmla="*/ 42 h 79"/>
                    <a:gd name="T58" fmla="*/ 46 w 52"/>
                    <a:gd name="T59" fmla="*/ 33 h 79"/>
                    <a:gd name="T60" fmla="*/ 52 w 52"/>
                    <a:gd name="T61" fmla="*/ 46 h 79"/>
                    <a:gd name="T62" fmla="*/ 34 w 52"/>
                    <a:gd name="T63" fmla="*/ 70 h 79"/>
                    <a:gd name="T64" fmla="*/ 33 w 52"/>
                    <a:gd name="T65" fmla="*/ 69 h 79"/>
                    <a:gd name="T66" fmla="*/ 30 w 52"/>
                    <a:gd name="T67" fmla="*/ 70 h 79"/>
                    <a:gd name="T68" fmla="*/ 28 w 52"/>
                    <a:gd name="T69" fmla="*/ 72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2" h="79">
                      <a:moveTo>
                        <a:pt x="28" y="72"/>
                      </a:moveTo>
                      <a:cubicBezTo>
                        <a:pt x="28" y="72"/>
                        <a:pt x="28" y="72"/>
                        <a:pt x="28" y="73"/>
                      </a:cubicBezTo>
                      <a:cubicBezTo>
                        <a:pt x="24" y="79"/>
                        <a:pt x="18" y="78"/>
                        <a:pt x="14" y="78"/>
                      </a:cubicBezTo>
                      <a:cubicBezTo>
                        <a:pt x="10" y="74"/>
                        <a:pt x="4" y="72"/>
                        <a:pt x="0" y="67"/>
                      </a:cubicBezTo>
                      <a:cubicBezTo>
                        <a:pt x="2" y="48"/>
                        <a:pt x="6" y="25"/>
                        <a:pt x="3" y="5"/>
                      </a:cubicBezTo>
                      <a:cubicBezTo>
                        <a:pt x="6" y="3"/>
                        <a:pt x="10" y="0"/>
                        <a:pt x="12" y="0"/>
                      </a:cubicBezTo>
                      <a:cubicBezTo>
                        <a:pt x="14" y="0"/>
                        <a:pt x="15" y="3"/>
                        <a:pt x="14" y="7"/>
                      </a:cubicBezTo>
                      <a:cubicBezTo>
                        <a:pt x="25" y="13"/>
                        <a:pt x="24" y="23"/>
                        <a:pt x="27" y="34"/>
                      </a:cubicBezTo>
                      <a:cubicBezTo>
                        <a:pt x="27" y="35"/>
                        <a:pt x="29" y="38"/>
                        <a:pt x="29" y="39"/>
                      </a:cubicBezTo>
                      <a:cubicBezTo>
                        <a:pt x="28" y="41"/>
                        <a:pt x="26" y="48"/>
                        <a:pt x="24" y="50"/>
                      </a:cubicBez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23" y="60"/>
                        <a:pt x="23" y="60"/>
                        <a:pt x="23" y="60"/>
                      </a:cubicBezTo>
                      <a:cubicBezTo>
                        <a:pt x="18" y="67"/>
                        <a:pt x="18" y="67"/>
                        <a:pt x="18" y="67"/>
                      </a:cubicBezTo>
                      <a:cubicBezTo>
                        <a:pt x="21" y="70"/>
                        <a:pt x="21" y="70"/>
                        <a:pt x="21" y="70"/>
                      </a:cubicBezTo>
                      <a:cubicBezTo>
                        <a:pt x="26" y="64"/>
                        <a:pt x="26" y="64"/>
                        <a:pt x="26" y="64"/>
                      </a:cubicBezTo>
                      <a:cubicBezTo>
                        <a:pt x="29" y="64"/>
                        <a:pt x="29" y="64"/>
                        <a:pt x="29" y="64"/>
                      </a:cubicBezTo>
                      <a:cubicBezTo>
                        <a:pt x="30" y="66"/>
                        <a:pt x="30" y="66"/>
                        <a:pt x="30" y="66"/>
                      </a:cubicBezTo>
                      <a:cubicBezTo>
                        <a:pt x="31" y="66"/>
                        <a:pt x="31" y="66"/>
                        <a:pt x="31" y="66"/>
                      </a:cubicBezTo>
                      <a:cubicBezTo>
                        <a:pt x="32" y="64"/>
                        <a:pt x="32" y="64"/>
                        <a:pt x="32" y="64"/>
                      </a:cubicBezTo>
                      <a:cubicBezTo>
                        <a:pt x="32" y="62"/>
                        <a:pt x="32" y="62"/>
                        <a:pt x="32" y="62"/>
                      </a:cubicBezTo>
                      <a:cubicBezTo>
                        <a:pt x="32" y="59"/>
                        <a:pt x="36" y="52"/>
                        <a:pt x="39" y="48"/>
                      </a:cubicBezTo>
                      <a:cubicBezTo>
                        <a:pt x="36" y="49"/>
                        <a:pt x="32" y="54"/>
                        <a:pt x="30" y="55"/>
                      </a:cubicBezTo>
                      <a:cubicBezTo>
                        <a:pt x="28" y="54"/>
                        <a:pt x="28" y="54"/>
                        <a:pt x="28" y="54"/>
                      </a:cubicBezTo>
                      <a:cubicBezTo>
                        <a:pt x="33" y="45"/>
                        <a:pt x="33" y="45"/>
                        <a:pt x="33" y="45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31" y="40"/>
                        <a:pt x="31" y="40"/>
                        <a:pt x="31" y="40"/>
                      </a:cubicBezTo>
                      <a:cubicBezTo>
                        <a:pt x="32" y="38"/>
                        <a:pt x="33" y="37"/>
                        <a:pt x="34" y="39"/>
                      </a:cubicBezTo>
                      <a:cubicBezTo>
                        <a:pt x="36" y="40"/>
                        <a:pt x="36" y="42"/>
                        <a:pt x="38" y="42"/>
                      </a:cubicBezTo>
                      <a:cubicBezTo>
                        <a:pt x="36" y="38"/>
                        <a:pt x="41" y="30"/>
                        <a:pt x="46" y="33"/>
                      </a:cubicBezTo>
                      <a:cubicBezTo>
                        <a:pt x="48" y="37"/>
                        <a:pt x="51" y="40"/>
                        <a:pt x="52" y="46"/>
                      </a:cubicBezTo>
                      <a:cubicBezTo>
                        <a:pt x="43" y="53"/>
                        <a:pt x="48" y="68"/>
                        <a:pt x="34" y="70"/>
                      </a:cubicBezTo>
                      <a:cubicBezTo>
                        <a:pt x="34" y="70"/>
                        <a:pt x="33" y="69"/>
                        <a:pt x="33" y="69"/>
                      </a:cubicBezTo>
                      <a:cubicBezTo>
                        <a:pt x="30" y="70"/>
                        <a:pt x="30" y="70"/>
                        <a:pt x="30" y="70"/>
                      </a:cubicBezTo>
                      <a:cubicBezTo>
                        <a:pt x="29" y="70"/>
                        <a:pt x="29" y="70"/>
                        <a:pt x="28" y="72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Freeform 906">
                  <a:extLst>
                    <a:ext uri="{FF2B5EF4-FFF2-40B4-BE49-F238E27FC236}">
                      <a16:creationId xmlns:a16="http://schemas.microsoft.com/office/drawing/2014/main" id="{4E54C1E8-03BF-49AB-958F-F0A5D8605F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4" y="1583"/>
                  <a:ext cx="13" cy="5"/>
                </a:xfrm>
                <a:custGeom>
                  <a:avLst/>
                  <a:gdLst>
                    <a:gd name="T0" fmla="*/ 5 w 21"/>
                    <a:gd name="T1" fmla="*/ 8 h 8"/>
                    <a:gd name="T2" fmla="*/ 6 w 21"/>
                    <a:gd name="T3" fmla="*/ 3 h 8"/>
                    <a:gd name="T4" fmla="*/ 21 w 21"/>
                    <a:gd name="T5" fmla="*/ 2 h 8"/>
                    <a:gd name="T6" fmla="*/ 5 w 21"/>
                    <a:gd name="T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8">
                      <a:moveTo>
                        <a:pt x="5" y="8"/>
                      </a:moveTo>
                      <a:cubicBezTo>
                        <a:pt x="0" y="6"/>
                        <a:pt x="5" y="4"/>
                        <a:pt x="6" y="3"/>
                      </a:cubicBezTo>
                      <a:cubicBezTo>
                        <a:pt x="8" y="4"/>
                        <a:pt x="20" y="0"/>
                        <a:pt x="21" y="2"/>
                      </a:cubicBezTo>
                      <a:cubicBezTo>
                        <a:pt x="17" y="4"/>
                        <a:pt x="9" y="5"/>
                        <a:pt x="5" y="8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Freeform 907">
                  <a:extLst>
                    <a:ext uri="{FF2B5EF4-FFF2-40B4-BE49-F238E27FC236}">
                      <a16:creationId xmlns:a16="http://schemas.microsoft.com/office/drawing/2014/main" id="{AD541AD2-B389-4135-816E-BDD38D7C89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54" y="1583"/>
                  <a:ext cx="13" cy="5"/>
                </a:xfrm>
                <a:custGeom>
                  <a:avLst/>
                  <a:gdLst>
                    <a:gd name="T0" fmla="*/ 5 w 21"/>
                    <a:gd name="T1" fmla="*/ 8 h 8"/>
                    <a:gd name="T2" fmla="*/ 6 w 21"/>
                    <a:gd name="T3" fmla="*/ 3 h 8"/>
                    <a:gd name="T4" fmla="*/ 21 w 21"/>
                    <a:gd name="T5" fmla="*/ 2 h 8"/>
                    <a:gd name="T6" fmla="*/ 5 w 21"/>
                    <a:gd name="T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8">
                      <a:moveTo>
                        <a:pt x="5" y="8"/>
                      </a:moveTo>
                      <a:cubicBezTo>
                        <a:pt x="0" y="6"/>
                        <a:pt x="5" y="4"/>
                        <a:pt x="6" y="3"/>
                      </a:cubicBezTo>
                      <a:cubicBezTo>
                        <a:pt x="8" y="4"/>
                        <a:pt x="20" y="0"/>
                        <a:pt x="21" y="2"/>
                      </a:cubicBezTo>
                      <a:cubicBezTo>
                        <a:pt x="17" y="4"/>
                        <a:pt x="9" y="5"/>
                        <a:pt x="5" y="8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908">
                  <a:extLst>
                    <a:ext uri="{FF2B5EF4-FFF2-40B4-BE49-F238E27FC236}">
                      <a16:creationId xmlns:a16="http://schemas.microsoft.com/office/drawing/2014/main" id="{3C479EA5-EDEF-42F8-988E-8C45C9596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84" y="1733"/>
                  <a:ext cx="51" cy="25"/>
                </a:xfrm>
                <a:custGeom>
                  <a:avLst/>
                  <a:gdLst>
                    <a:gd name="T0" fmla="*/ 72 w 81"/>
                    <a:gd name="T1" fmla="*/ 23 h 40"/>
                    <a:gd name="T2" fmla="*/ 73 w 81"/>
                    <a:gd name="T3" fmla="*/ 33 h 40"/>
                    <a:gd name="T4" fmla="*/ 67 w 81"/>
                    <a:gd name="T5" fmla="*/ 36 h 40"/>
                    <a:gd name="T6" fmla="*/ 61 w 81"/>
                    <a:gd name="T7" fmla="*/ 35 h 40"/>
                    <a:gd name="T8" fmla="*/ 57 w 81"/>
                    <a:gd name="T9" fmla="*/ 30 h 40"/>
                    <a:gd name="T10" fmla="*/ 25 w 81"/>
                    <a:gd name="T11" fmla="*/ 34 h 40"/>
                    <a:gd name="T12" fmla="*/ 18 w 81"/>
                    <a:gd name="T13" fmla="*/ 37 h 40"/>
                    <a:gd name="T14" fmla="*/ 15 w 81"/>
                    <a:gd name="T15" fmla="*/ 32 h 40"/>
                    <a:gd name="T16" fmla="*/ 6 w 81"/>
                    <a:gd name="T17" fmla="*/ 30 h 40"/>
                    <a:gd name="T18" fmla="*/ 3 w 81"/>
                    <a:gd name="T19" fmla="*/ 26 h 40"/>
                    <a:gd name="T20" fmla="*/ 6 w 81"/>
                    <a:gd name="T21" fmla="*/ 4 h 40"/>
                    <a:gd name="T22" fmla="*/ 10 w 81"/>
                    <a:gd name="T23" fmla="*/ 13 h 40"/>
                    <a:gd name="T24" fmla="*/ 18 w 81"/>
                    <a:gd name="T25" fmla="*/ 21 h 40"/>
                    <a:gd name="T26" fmla="*/ 28 w 81"/>
                    <a:gd name="T27" fmla="*/ 27 h 40"/>
                    <a:gd name="T28" fmla="*/ 30 w 81"/>
                    <a:gd name="T29" fmla="*/ 23 h 40"/>
                    <a:gd name="T30" fmla="*/ 42 w 81"/>
                    <a:gd name="T31" fmla="*/ 21 h 40"/>
                    <a:gd name="T32" fmla="*/ 61 w 81"/>
                    <a:gd name="T33" fmla="*/ 13 h 40"/>
                    <a:gd name="T34" fmla="*/ 81 w 81"/>
                    <a:gd name="T35" fmla="*/ 0 h 40"/>
                    <a:gd name="T36" fmla="*/ 73 w 81"/>
                    <a:gd name="T37" fmla="*/ 14 h 40"/>
                    <a:gd name="T38" fmla="*/ 72 w 81"/>
                    <a:gd name="T39" fmla="*/ 2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1" h="40">
                      <a:moveTo>
                        <a:pt x="72" y="23"/>
                      </a:moveTo>
                      <a:cubicBezTo>
                        <a:pt x="77" y="25"/>
                        <a:pt x="74" y="31"/>
                        <a:pt x="73" y="33"/>
                      </a:cubicBezTo>
                      <a:cubicBezTo>
                        <a:pt x="71" y="34"/>
                        <a:pt x="69" y="35"/>
                        <a:pt x="67" y="36"/>
                      </a:cubicBezTo>
                      <a:cubicBezTo>
                        <a:pt x="65" y="36"/>
                        <a:pt x="63" y="37"/>
                        <a:pt x="61" y="35"/>
                      </a:cubicBezTo>
                      <a:cubicBezTo>
                        <a:pt x="64" y="32"/>
                        <a:pt x="60" y="29"/>
                        <a:pt x="57" y="30"/>
                      </a:cubicBezTo>
                      <a:cubicBezTo>
                        <a:pt x="50" y="40"/>
                        <a:pt x="34" y="36"/>
                        <a:pt x="25" y="34"/>
                      </a:cubicBezTo>
                      <a:cubicBezTo>
                        <a:pt x="23" y="36"/>
                        <a:pt x="21" y="37"/>
                        <a:pt x="18" y="37"/>
                      </a:cubicBezTo>
                      <a:cubicBezTo>
                        <a:pt x="16" y="36"/>
                        <a:pt x="16" y="34"/>
                        <a:pt x="15" y="32"/>
                      </a:cubicBezTo>
                      <a:cubicBezTo>
                        <a:pt x="15" y="29"/>
                        <a:pt x="12" y="27"/>
                        <a:pt x="6" y="30"/>
                      </a:cubicBezTo>
                      <a:cubicBezTo>
                        <a:pt x="3" y="29"/>
                        <a:pt x="3" y="28"/>
                        <a:pt x="3" y="26"/>
                      </a:cubicBezTo>
                      <a:cubicBezTo>
                        <a:pt x="6" y="18"/>
                        <a:pt x="0" y="12"/>
                        <a:pt x="6" y="4"/>
                      </a:cubicBezTo>
                      <a:cubicBezTo>
                        <a:pt x="8" y="8"/>
                        <a:pt x="10" y="10"/>
                        <a:pt x="10" y="13"/>
                      </a:cubicBezTo>
                      <a:cubicBezTo>
                        <a:pt x="10" y="18"/>
                        <a:pt x="11" y="23"/>
                        <a:pt x="18" y="21"/>
                      </a:cubicBezTo>
                      <a:cubicBezTo>
                        <a:pt x="20" y="31"/>
                        <a:pt x="25" y="28"/>
                        <a:pt x="28" y="27"/>
                      </a:cubicBezTo>
                      <a:cubicBezTo>
                        <a:pt x="29" y="26"/>
                        <a:pt x="28" y="24"/>
                        <a:pt x="30" y="23"/>
                      </a:cubicBezTo>
                      <a:cubicBezTo>
                        <a:pt x="33" y="20"/>
                        <a:pt x="38" y="22"/>
                        <a:pt x="42" y="21"/>
                      </a:cubicBezTo>
                      <a:cubicBezTo>
                        <a:pt x="51" y="21"/>
                        <a:pt x="56" y="17"/>
                        <a:pt x="61" y="13"/>
                      </a:cubicBezTo>
                      <a:cubicBezTo>
                        <a:pt x="65" y="10"/>
                        <a:pt x="75" y="4"/>
                        <a:pt x="81" y="0"/>
                      </a:cubicBezTo>
                      <a:cubicBezTo>
                        <a:pt x="81" y="6"/>
                        <a:pt x="76" y="10"/>
                        <a:pt x="73" y="14"/>
                      </a:cubicBezTo>
                      <a:cubicBezTo>
                        <a:pt x="71" y="17"/>
                        <a:pt x="71" y="19"/>
                        <a:pt x="72" y="2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Freeform 909">
                  <a:extLst>
                    <a:ext uri="{FF2B5EF4-FFF2-40B4-BE49-F238E27FC236}">
                      <a16:creationId xmlns:a16="http://schemas.microsoft.com/office/drawing/2014/main" id="{417CEB33-8036-4F57-A571-2CBAF35E68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84" y="1733"/>
                  <a:ext cx="51" cy="25"/>
                </a:xfrm>
                <a:custGeom>
                  <a:avLst/>
                  <a:gdLst>
                    <a:gd name="T0" fmla="*/ 72 w 81"/>
                    <a:gd name="T1" fmla="*/ 23 h 40"/>
                    <a:gd name="T2" fmla="*/ 73 w 81"/>
                    <a:gd name="T3" fmla="*/ 33 h 40"/>
                    <a:gd name="T4" fmla="*/ 67 w 81"/>
                    <a:gd name="T5" fmla="*/ 36 h 40"/>
                    <a:gd name="T6" fmla="*/ 61 w 81"/>
                    <a:gd name="T7" fmla="*/ 35 h 40"/>
                    <a:gd name="T8" fmla="*/ 57 w 81"/>
                    <a:gd name="T9" fmla="*/ 30 h 40"/>
                    <a:gd name="T10" fmla="*/ 25 w 81"/>
                    <a:gd name="T11" fmla="*/ 34 h 40"/>
                    <a:gd name="T12" fmla="*/ 18 w 81"/>
                    <a:gd name="T13" fmla="*/ 37 h 40"/>
                    <a:gd name="T14" fmla="*/ 15 w 81"/>
                    <a:gd name="T15" fmla="*/ 32 h 40"/>
                    <a:gd name="T16" fmla="*/ 6 w 81"/>
                    <a:gd name="T17" fmla="*/ 30 h 40"/>
                    <a:gd name="T18" fmla="*/ 3 w 81"/>
                    <a:gd name="T19" fmla="*/ 26 h 40"/>
                    <a:gd name="T20" fmla="*/ 6 w 81"/>
                    <a:gd name="T21" fmla="*/ 4 h 40"/>
                    <a:gd name="T22" fmla="*/ 10 w 81"/>
                    <a:gd name="T23" fmla="*/ 13 h 40"/>
                    <a:gd name="T24" fmla="*/ 18 w 81"/>
                    <a:gd name="T25" fmla="*/ 21 h 40"/>
                    <a:gd name="T26" fmla="*/ 28 w 81"/>
                    <a:gd name="T27" fmla="*/ 27 h 40"/>
                    <a:gd name="T28" fmla="*/ 30 w 81"/>
                    <a:gd name="T29" fmla="*/ 23 h 40"/>
                    <a:gd name="T30" fmla="*/ 42 w 81"/>
                    <a:gd name="T31" fmla="*/ 21 h 40"/>
                    <a:gd name="T32" fmla="*/ 61 w 81"/>
                    <a:gd name="T33" fmla="*/ 13 h 40"/>
                    <a:gd name="T34" fmla="*/ 81 w 81"/>
                    <a:gd name="T35" fmla="*/ 0 h 40"/>
                    <a:gd name="T36" fmla="*/ 73 w 81"/>
                    <a:gd name="T37" fmla="*/ 14 h 40"/>
                    <a:gd name="T38" fmla="*/ 72 w 81"/>
                    <a:gd name="T39" fmla="*/ 2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1" h="40">
                      <a:moveTo>
                        <a:pt x="72" y="23"/>
                      </a:moveTo>
                      <a:cubicBezTo>
                        <a:pt x="77" y="25"/>
                        <a:pt x="74" y="31"/>
                        <a:pt x="73" y="33"/>
                      </a:cubicBezTo>
                      <a:cubicBezTo>
                        <a:pt x="71" y="34"/>
                        <a:pt x="69" y="35"/>
                        <a:pt x="67" y="36"/>
                      </a:cubicBezTo>
                      <a:cubicBezTo>
                        <a:pt x="65" y="36"/>
                        <a:pt x="63" y="37"/>
                        <a:pt x="61" y="35"/>
                      </a:cubicBezTo>
                      <a:cubicBezTo>
                        <a:pt x="64" y="32"/>
                        <a:pt x="60" y="29"/>
                        <a:pt x="57" y="30"/>
                      </a:cubicBezTo>
                      <a:cubicBezTo>
                        <a:pt x="50" y="40"/>
                        <a:pt x="34" y="36"/>
                        <a:pt x="25" y="34"/>
                      </a:cubicBezTo>
                      <a:cubicBezTo>
                        <a:pt x="23" y="36"/>
                        <a:pt x="21" y="37"/>
                        <a:pt x="18" y="37"/>
                      </a:cubicBezTo>
                      <a:cubicBezTo>
                        <a:pt x="16" y="36"/>
                        <a:pt x="16" y="34"/>
                        <a:pt x="15" y="32"/>
                      </a:cubicBezTo>
                      <a:cubicBezTo>
                        <a:pt x="15" y="29"/>
                        <a:pt x="12" y="27"/>
                        <a:pt x="6" y="30"/>
                      </a:cubicBezTo>
                      <a:cubicBezTo>
                        <a:pt x="3" y="29"/>
                        <a:pt x="3" y="28"/>
                        <a:pt x="3" y="26"/>
                      </a:cubicBezTo>
                      <a:cubicBezTo>
                        <a:pt x="6" y="18"/>
                        <a:pt x="0" y="12"/>
                        <a:pt x="6" y="4"/>
                      </a:cubicBezTo>
                      <a:cubicBezTo>
                        <a:pt x="8" y="8"/>
                        <a:pt x="10" y="10"/>
                        <a:pt x="10" y="13"/>
                      </a:cubicBezTo>
                      <a:cubicBezTo>
                        <a:pt x="10" y="18"/>
                        <a:pt x="11" y="23"/>
                        <a:pt x="18" y="21"/>
                      </a:cubicBezTo>
                      <a:cubicBezTo>
                        <a:pt x="20" y="31"/>
                        <a:pt x="25" y="28"/>
                        <a:pt x="28" y="27"/>
                      </a:cubicBezTo>
                      <a:cubicBezTo>
                        <a:pt x="29" y="26"/>
                        <a:pt x="28" y="24"/>
                        <a:pt x="30" y="23"/>
                      </a:cubicBezTo>
                      <a:cubicBezTo>
                        <a:pt x="33" y="20"/>
                        <a:pt x="38" y="22"/>
                        <a:pt x="42" y="21"/>
                      </a:cubicBezTo>
                      <a:cubicBezTo>
                        <a:pt x="51" y="21"/>
                        <a:pt x="56" y="17"/>
                        <a:pt x="61" y="13"/>
                      </a:cubicBezTo>
                      <a:cubicBezTo>
                        <a:pt x="65" y="10"/>
                        <a:pt x="75" y="4"/>
                        <a:pt x="81" y="0"/>
                      </a:cubicBezTo>
                      <a:cubicBezTo>
                        <a:pt x="81" y="6"/>
                        <a:pt x="76" y="10"/>
                        <a:pt x="73" y="14"/>
                      </a:cubicBezTo>
                      <a:cubicBezTo>
                        <a:pt x="71" y="17"/>
                        <a:pt x="71" y="19"/>
                        <a:pt x="72" y="2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Freeform 910">
                  <a:extLst>
                    <a:ext uri="{FF2B5EF4-FFF2-40B4-BE49-F238E27FC236}">
                      <a16:creationId xmlns:a16="http://schemas.microsoft.com/office/drawing/2014/main" id="{48DA5432-FEA0-4B69-A386-D6990708A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2" y="1713"/>
                  <a:ext cx="3" cy="4"/>
                </a:xfrm>
                <a:custGeom>
                  <a:avLst/>
                  <a:gdLst>
                    <a:gd name="T0" fmla="*/ 4 w 5"/>
                    <a:gd name="T1" fmla="*/ 4 h 6"/>
                    <a:gd name="T2" fmla="*/ 1 w 5"/>
                    <a:gd name="T3" fmla="*/ 5 h 6"/>
                    <a:gd name="T4" fmla="*/ 3 w 5"/>
                    <a:gd name="T5" fmla="*/ 1 h 6"/>
                    <a:gd name="T6" fmla="*/ 4 w 5"/>
                    <a:gd name="T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6">
                      <a:moveTo>
                        <a:pt x="4" y="4"/>
                      </a:moveTo>
                      <a:cubicBezTo>
                        <a:pt x="2" y="5"/>
                        <a:pt x="1" y="6"/>
                        <a:pt x="1" y="5"/>
                      </a:cubicBezTo>
                      <a:cubicBezTo>
                        <a:pt x="1" y="4"/>
                        <a:pt x="0" y="3"/>
                        <a:pt x="3" y="1"/>
                      </a:cubicBezTo>
                      <a:cubicBezTo>
                        <a:pt x="5" y="0"/>
                        <a:pt x="5" y="1"/>
                        <a:pt x="4" y="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Freeform 911">
                  <a:extLst>
                    <a:ext uri="{FF2B5EF4-FFF2-40B4-BE49-F238E27FC236}">
                      <a16:creationId xmlns:a16="http://schemas.microsoft.com/office/drawing/2014/main" id="{4C6C7B2E-64E1-4939-97BE-10F66C527C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2" y="1713"/>
                  <a:ext cx="3" cy="4"/>
                </a:xfrm>
                <a:custGeom>
                  <a:avLst/>
                  <a:gdLst>
                    <a:gd name="T0" fmla="*/ 4 w 5"/>
                    <a:gd name="T1" fmla="*/ 4 h 6"/>
                    <a:gd name="T2" fmla="*/ 1 w 5"/>
                    <a:gd name="T3" fmla="*/ 5 h 6"/>
                    <a:gd name="T4" fmla="*/ 3 w 5"/>
                    <a:gd name="T5" fmla="*/ 1 h 6"/>
                    <a:gd name="T6" fmla="*/ 4 w 5"/>
                    <a:gd name="T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6">
                      <a:moveTo>
                        <a:pt x="4" y="4"/>
                      </a:moveTo>
                      <a:cubicBezTo>
                        <a:pt x="2" y="5"/>
                        <a:pt x="1" y="6"/>
                        <a:pt x="1" y="5"/>
                      </a:cubicBezTo>
                      <a:cubicBezTo>
                        <a:pt x="1" y="4"/>
                        <a:pt x="0" y="3"/>
                        <a:pt x="3" y="1"/>
                      </a:cubicBezTo>
                      <a:cubicBezTo>
                        <a:pt x="5" y="0"/>
                        <a:pt x="5" y="1"/>
                        <a:pt x="4" y="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Freeform 912">
                  <a:extLst>
                    <a:ext uri="{FF2B5EF4-FFF2-40B4-BE49-F238E27FC236}">
                      <a16:creationId xmlns:a16="http://schemas.microsoft.com/office/drawing/2014/main" id="{430E2AF0-49CC-45D3-B59D-AE636DDE18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31" y="1678"/>
                  <a:ext cx="7" cy="7"/>
                </a:xfrm>
                <a:custGeom>
                  <a:avLst/>
                  <a:gdLst>
                    <a:gd name="T0" fmla="*/ 9 w 12"/>
                    <a:gd name="T1" fmla="*/ 8 h 12"/>
                    <a:gd name="T2" fmla="*/ 1 w 12"/>
                    <a:gd name="T3" fmla="*/ 9 h 12"/>
                    <a:gd name="T4" fmla="*/ 7 w 12"/>
                    <a:gd name="T5" fmla="*/ 1 h 12"/>
                    <a:gd name="T6" fmla="*/ 9 w 12"/>
                    <a:gd name="T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12">
                      <a:moveTo>
                        <a:pt x="9" y="8"/>
                      </a:moveTo>
                      <a:cubicBezTo>
                        <a:pt x="7" y="11"/>
                        <a:pt x="3" y="12"/>
                        <a:pt x="1" y="9"/>
                      </a:cubicBezTo>
                      <a:cubicBezTo>
                        <a:pt x="0" y="4"/>
                        <a:pt x="5" y="4"/>
                        <a:pt x="7" y="1"/>
                      </a:cubicBezTo>
                      <a:cubicBezTo>
                        <a:pt x="12" y="0"/>
                        <a:pt x="10" y="6"/>
                        <a:pt x="9" y="8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913">
                  <a:extLst>
                    <a:ext uri="{FF2B5EF4-FFF2-40B4-BE49-F238E27FC236}">
                      <a16:creationId xmlns:a16="http://schemas.microsoft.com/office/drawing/2014/main" id="{8EF8309C-D865-40B5-B8C2-F93A370F7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31" y="1678"/>
                  <a:ext cx="7" cy="7"/>
                </a:xfrm>
                <a:custGeom>
                  <a:avLst/>
                  <a:gdLst>
                    <a:gd name="T0" fmla="*/ 9 w 12"/>
                    <a:gd name="T1" fmla="*/ 8 h 12"/>
                    <a:gd name="T2" fmla="*/ 1 w 12"/>
                    <a:gd name="T3" fmla="*/ 9 h 12"/>
                    <a:gd name="T4" fmla="*/ 7 w 12"/>
                    <a:gd name="T5" fmla="*/ 1 h 12"/>
                    <a:gd name="T6" fmla="*/ 9 w 12"/>
                    <a:gd name="T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12">
                      <a:moveTo>
                        <a:pt x="9" y="8"/>
                      </a:moveTo>
                      <a:cubicBezTo>
                        <a:pt x="7" y="11"/>
                        <a:pt x="3" y="12"/>
                        <a:pt x="1" y="9"/>
                      </a:cubicBezTo>
                      <a:cubicBezTo>
                        <a:pt x="0" y="4"/>
                        <a:pt x="5" y="4"/>
                        <a:pt x="7" y="1"/>
                      </a:cubicBezTo>
                      <a:cubicBezTo>
                        <a:pt x="12" y="0"/>
                        <a:pt x="10" y="6"/>
                        <a:pt x="9" y="8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914">
                  <a:extLst>
                    <a:ext uri="{FF2B5EF4-FFF2-40B4-BE49-F238E27FC236}">
                      <a16:creationId xmlns:a16="http://schemas.microsoft.com/office/drawing/2014/main" id="{9215F834-1A1C-4776-8902-0362419DF5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8" y="1665"/>
                  <a:ext cx="6" cy="7"/>
                </a:xfrm>
                <a:custGeom>
                  <a:avLst/>
                  <a:gdLst>
                    <a:gd name="T0" fmla="*/ 9 w 10"/>
                    <a:gd name="T1" fmla="*/ 5 h 12"/>
                    <a:gd name="T2" fmla="*/ 8 w 10"/>
                    <a:gd name="T3" fmla="*/ 12 h 12"/>
                    <a:gd name="T4" fmla="*/ 3 w 10"/>
                    <a:gd name="T5" fmla="*/ 0 h 12"/>
                    <a:gd name="T6" fmla="*/ 8 w 10"/>
                    <a:gd name="T7" fmla="*/ 1 h 12"/>
                    <a:gd name="T8" fmla="*/ 9 w 10"/>
                    <a:gd name="T9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9" y="5"/>
                      </a:moveTo>
                      <a:cubicBezTo>
                        <a:pt x="9" y="7"/>
                        <a:pt x="9" y="10"/>
                        <a:pt x="8" y="12"/>
                      </a:cubicBezTo>
                      <a:cubicBezTo>
                        <a:pt x="6" y="9"/>
                        <a:pt x="0" y="3"/>
                        <a:pt x="3" y="0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9" y="2"/>
                        <a:pt x="10" y="3"/>
                        <a:pt x="9" y="5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915">
                  <a:extLst>
                    <a:ext uri="{FF2B5EF4-FFF2-40B4-BE49-F238E27FC236}">
                      <a16:creationId xmlns:a16="http://schemas.microsoft.com/office/drawing/2014/main" id="{3B91A6C5-14B6-40DB-8649-9F1E4FF278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8" y="1665"/>
                  <a:ext cx="6" cy="7"/>
                </a:xfrm>
                <a:custGeom>
                  <a:avLst/>
                  <a:gdLst>
                    <a:gd name="T0" fmla="*/ 9 w 10"/>
                    <a:gd name="T1" fmla="*/ 5 h 12"/>
                    <a:gd name="T2" fmla="*/ 8 w 10"/>
                    <a:gd name="T3" fmla="*/ 12 h 12"/>
                    <a:gd name="T4" fmla="*/ 3 w 10"/>
                    <a:gd name="T5" fmla="*/ 0 h 12"/>
                    <a:gd name="T6" fmla="*/ 8 w 10"/>
                    <a:gd name="T7" fmla="*/ 1 h 12"/>
                    <a:gd name="T8" fmla="*/ 9 w 10"/>
                    <a:gd name="T9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9" y="5"/>
                      </a:moveTo>
                      <a:cubicBezTo>
                        <a:pt x="9" y="7"/>
                        <a:pt x="9" y="10"/>
                        <a:pt x="8" y="12"/>
                      </a:cubicBezTo>
                      <a:cubicBezTo>
                        <a:pt x="6" y="9"/>
                        <a:pt x="0" y="3"/>
                        <a:pt x="3" y="0"/>
                      </a:cubicBezTo>
                      <a:cubicBezTo>
                        <a:pt x="5" y="1"/>
                        <a:pt x="7" y="1"/>
                        <a:pt x="8" y="1"/>
                      </a:cubicBezTo>
                      <a:cubicBezTo>
                        <a:pt x="9" y="2"/>
                        <a:pt x="10" y="3"/>
                        <a:pt x="9" y="5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916">
                  <a:extLst>
                    <a:ext uri="{FF2B5EF4-FFF2-40B4-BE49-F238E27FC236}">
                      <a16:creationId xmlns:a16="http://schemas.microsoft.com/office/drawing/2014/main" id="{8C841D87-A08C-485E-9345-067EFD5BC0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84" y="1648"/>
                  <a:ext cx="29" cy="18"/>
                </a:xfrm>
                <a:custGeom>
                  <a:avLst/>
                  <a:gdLst>
                    <a:gd name="T0" fmla="*/ 46 w 46"/>
                    <a:gd name="T1" fmla="*/ 25 h 29"/>
                    <a:gd name="T2" fmla="*/ 42 w 46"/>
                    <a:gd name="T3" fmla="*/ 29 h 29"/>
                    <a:gd name="T4" fmla="*/ 4 w 46"/>
                    <a:gd name="T5" fmla="*/ 21 h 29"/>
                    <a:gd name="T6" fmla="*/ 4 w 46"/>
                    <a:gd name="T7" fmla="*/ 11 h 29"/>
                    <a:gd name="T8" fmla="*/ 46 w 46"/>
                    <a:gd name="T9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29">
                      <a:moveTo>
                        <a:pt x="46" y="25"/>
                      </a:moveTo>
                      <a:cubicBezTo>
                        <a:pt x="46" y="27"/>
                        <a:pt x="43" y="29"/>
                        <a:pt x="42" y="29"/>
                      </a:cubicBezTo>
                      <a:cubicBezTo>
                        <a:pt x="28" y="24"/>
                        <a:pt x="18" y="26"/>
                        <a:pt x="4" y="21"/>
                      </a:cubicBezTo>
                      <a:cubicBezTo>
                        <a:pt x="0" y="19"/>
                        <a:pt x="2" y="13"/>
                        <a:pt x="4" y="11"/>
                      </a:cubicBezTo>
                      <a:cubicBezTo>
                        <a:pt x="19" y="0"/>
                        <a:pt x="39" y="8"/>
                        <a:pt x="46" y="25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917">
                  <a:extLst>
                    <a:ext uri="{FF2B5EF4-FFF2-40B4-BE49-F238E27FC236}">
                      <a16:creationId xmlns:a16="http://schemas.microsoft.com/office/drawing/2014/main" id="{70A405FC-DBF0-4E31-A404-14DC93C476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84" y="1648"/>
                  <a:ext cx="29" cy="18"/>
                </a:xfrm>
                <a:custGeom>
                  <a:avLst/>
                  <a:gdLst>
                    <a:gd name="T0" fmla="*/ 46 w 46"/>
                    <a:gd name="T1" fmla="*/ 25 h 29"/>
                    <a:gd name="T2" fmla="*/ 42 w 46"/>
                    <a:gd name="T3" fmla="*/ 29 h 29"/>
                    <a:gd name="T4" fmla="*/ 4 w 46"/>
                    <a:gd name="T5" fmla="*/ 21 h 29"/>
                    <a:gd name="T6" fmla="*/ 4 w 46"/>
                    <a:gd name="T7" fmla="*/ 11 h 29"/>
                    <a:gd name="T8" fmla="*/ 46 w 46"/>
                    <a:gd name="T9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29">
                      <a:moveTo>
                        <a:pt x="46" y="25"/>
                      </a:moveTo>
                      <a:cubicBezTo>
                        <a:pt x="46" y="27"/>
                        <a:pt x="43" y="29"/>
                        <a:pt x="42" y="29"/>
                      </a:cubicBezTo>
                      <a:cubicBezTo>
                        <a:pt x="28" y="24"/>
                        <a:pt x="18" y="26"/>
                        <a:pt x="4" y="21"/>
                      </a:cubicBezTo>
                      <a:cubicBezTo>
                        <a:pt x="0" y="19"/>
                        <a:pt x="2" y="13"/>
                        <a:pt x="4" y="11"/>
                      </a:cubicBezTo>
                      <a:cubicBezTo>
                        <a:pt x="19" y="0"/>
                        <a:pt x="39" y="8"/>
                        <a:pt x="46" y="25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918">
                  <a:extLst>
                    <a:ext uri="{FF2B5EF4-FFF2-40B4-BE49-F238E27FC236}">
                      <a16:creationId xmlns:a16="http://schemas.microsoft.com/office/drawing/2014/main" id="{46E532C7-F284-456E-98CC-D8C483DC3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7" y="1598"/>
                  <a:ext cx="4" cy="7"/>
                </a:xfrm>
                <a:custGeom>
                  <a:avLst/>
                  <a:gdLst>
                    <a:gd name="T0" fmla="*/ 5 w 6"/>
                    <a:gd name="T1" fmla="*/ 10 h 11"/>
                    <a:gd name="T2" fmla="*/ 5 w 6"/>
                    <a:gd name="T3" fmla="*/ 0 h 11"/>
                    <a:gd name="T4" fmla="*/ 5 w 6"/>
                    <a:gd name="T5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1">
                      <a:moveTo>
                        <a:pt x="5" y="10"/>
                      </a:moveTo>
                      <a:cubicBezTo>
                        <a:pt x="0" y="11"/>
                        <a:pt x="0" y="2"/>
                        <a:pt x="5" y="0"/>
                      </a:cubicBezTo>
                      <a:cubicBezTo>
                        <a:pt x="6" y="3"/>
                        <a:pt x="6" y="8"/>
                        <a:pt x="5" y="10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919">
                  <a:extLst>
                    <a:ext uri="{FF2B5EF4-FFF2-40B4-BE49-F238E27FC236}">
                      <a16:creationId xmlns:a16="http://schemas.microsoft.com/office/drawing/2014/main" id="{BF66C308-F935-4B17-9D3C-D1C5D1D460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7" y="1598"/>
                  <a:ext cx="4" cy="7"/>
                </a:xfrm>
                <a:custGeom>
                  <a:avLst/>
                  <a:gdLst>
                    <a:gd name="T0" fmla="*/ 5 w 6"/>
                    <a:gd name="T1" fmla="*/ 10 h 11"/>
                    <a:gd name="T2" fmla="*/ 5 w 6"/>
                    <a:gd name="T3" fmla="*/ 0 h 11"/>
                    <a:gd name="T4" fmla="*/ 5 w 6"/>
                    <a:gd name="T5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1">
                      <a:moveTo>
                        <a:pt x="5" y="10"/>
                      </a:moveTo>
                      <a:cubicBezTo>
                        <a:pt x="0" y="11"/>
                        <a:pt x="0" y="2"/>
                        <a:pt x="5" y="0"/>
                      </a:cubicBezTo>
                      <a:cubicBezTo>
                        <a:pt x="6" y="3"/>
                        <a:pt x="6" y="8"/>
                        <a:pt x="5" y="10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Freeform 920">
                  <a:extLst>
                    <a:ext uri="{FF2B5EF4-FFF2-40B4-BE49-F238E27FC236}">
                      <a16:creationId xmlns:a16="http://schemas.microsoft.com/office/drawing/2014/main" id="{EF4A6D6D-37FD-445C-BA29-A03A2A2936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3" y="1590"/>
                  <a:ext cx="9" cy="7"/>
                </a:xfrm>
                <a:custGeom>
                  <a:avLst/>
                  <a:gdLst>
                    <a:gd name="T0" fmla="*/ 4 w 14"/>
                    <a:gd name="T1" fmla="*/ 10 h 11"/>
                    <a:gd name="T2" fmla="*/ 3 w 14"/>
                    <a:gd name="T3" fmla="*/ 6 h 11"/>
                    <a:gd name="T4" fmla="*/ 14 w 14"/>
                    <a:gd name="T5" fmla="*/ 1 h 11"/>
                    <a:gd name="T6" fmla="*/ 4 w 14"/>
                    <a:gd name="T7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1">
                      <a:moveTo>
                        <a:pt x="4" y="10"/>
                      </a:moveTo>
                      <a:cubicBezTo>
                        <a:pt x="0" y="11"/>
                        <a:pt x="2" y="7"/>
                        <a:pt x="3" y="6"/>
                      </a:cubicBezTo>
                      <a:cubicBezTo>
                        <a:pt x="7" y="4"/>
                        <a:pt x="10" y="0"/>
                        <a:pt x="14" y="1"/>
                      </a:cubicBezTo>
                      <a:cubicBezTo>
                        <a:pt x="14" y="5"/>
                        <a:pt x="7" y="6"/>
                        <a:pt x="4" y="10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921">
                  <a:extLst>
                    <a:ext uri="{FF2B5EF4-FFF2-40B4-BE49-F238E27FC236}">
                      <a16:creationId xmlns:a16="http://schemas.microsoft.com/office/drawing/2014/main" id="{0B51CD66-BA05-456C-81D7-EF97603A9C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3" y="1590"/>
                  <a:ext cx="9" cy="7"/>
                </a:xfrm>
                <a:custGeom>
                  <a:avLst/>
                  <a:gdLst>
                    <a:gd name="T0" fmla="*/ 4 w 14"/>
                    <a:gd name="T1" fmla="*/ 10 h 11"/>
                    <a:gd name="T2" fmla="*/ 3 w 14"/>
                    <a:gd name="T3" fmla="*/ 6 h 11"/>
                    <a:gd name="T4" fmla="*/ 14 w 14"/>
                    <a:gd name="T5" fmla="*/ 1 h 11"/>
                    <a:gd name="T6" fmla="*/ 4 w 14"/>
                    <a:gd name="T7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1">
                      <a:moveTo>
                        <a:pt x="4" y="10"/>
                      </a:moveTo>
                      <a:cubicBezTo>
                        <a:pt x="0" y="11"/>
                        <a:pt x="2" y="7"/>
                        <a:pt x="3" y="6"/>
                      </a:cubicBezTo>
                      <a:cubicBezTo>
                        <a:pt x="7" y="4"/>
                        <a:pt x="10" y="0"/>
                        <a:pt x="14" y="1"/>
                      </a:cubicBezTo>
                      <a:cubicBezTo>
                        <a:pt x="14" y="5"/>
                        <a:pt x="7" y="6"/>
                        <a:pt x="4" y="10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Freeform 922">
                  <a:extLst>
                    <a:ext uri="{FF2B5EF4-FFF2-40B4-BE49-F238E27FC236}">
                      <a16:creationId xmlns:a16="http://schemas.microsoft.com/office/drawing/2014/main" id="{0265F160-C737-467F-9883-C3D8AB8202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1" y="1587"/>
                  <a:ext cx="7" cy="8"/>
                </a:xfrm>
                <a:custGeom>
                  <a:avLst/>
                  <a:gdLst>
                    <a:gd name="T0" fmla="*/ 5 w 11"/>
                    <a:gd name="T1" fmla="*/ 7 h 12"/>
                    <a:gd name="T2" fmla="*/ 0 w 11"/>
                    <a:gd name="T3" fmla="*/ 5 h 12"/>
                    <a:gd name="T4" fmla="*/ 7 w 11"/>
                    <a:gd name="T5" fmla="*/ 0 h 12"/>
                    <a:gd name="T6" fmla="*/ 5 w 11"/>
                    <a:gd name="T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2">
                      <a:moveTo>
                        <a:pt x="5" y="7"/>
                      </a:moveTo>
                      <a:cubicBezTo>
                        <a:pt x="3" y="12"/>
                        <a:pt x="1" y="7"/>
                        <a:pt x="0" y="5"/>
                      </a:cubicBezTo>
                      <a:cubicBezTo>
                        <a:pt x="2" y="3"/>
                        <a:pt x="5" y="0"/>
                        <a:pt x="7" y="0"/>
                      </a:cubicBezTo>
                      <a:cubicBezTo>
                        <a:pt x="11" y="0"/>
                        <a:pt x="6" y="4"/>
                        <a:pt x="5" y="7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Freeform 923">
                  <a:extLst>
                    <a:ext uri="{FF2B5EF4-FFF2-40B4-BE49-F238E27FC236}">
                      <a16:creationId xmlns:a16="http://schemas.microsoft.com/office/drawing/2014/main" id="{504BD066-E59E-4643-BDF7-F2D50F49A1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1" y="1587"/>
                  <a:ext cx="7" cy="8"/>
                </a:xfrm>
                <a:custGeom>
                  <a:avLst/>
                  <a:gdLst>
                    <a:gd name="T0" fmla="*/ 5 w 11"/>
                    <a:gd name="T1" fmla="*/ 7 h 12"/>
                    <a:gd name="T2" fmla="*/ 0 w 11"/>
                    <a:gd name="T3" fmla="*/ 5 h 12"/>
                    <a:gd name="T4" fmla="*/ 7 w 11"/>
                    <a:gd name="T5" fmla="*/ 0 h 12"/>
                    <a:gd name="T6" fmla="*/ 5 w 11"/>
                    <a:gd name="T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2">
                      <a:moveTo>
                        <a:pt x="5" y="7"/>
                      </a:moveTo>
                      <a:cubicBezTo>
                        <a:pt x="3" y="12"/>
                        <a:pt x="1" y="7"/>
                        <a:pt x="0" y="5"/>
                      </a:cubicBezTo>
                      <a:cubicBezTo>
                        <a:pt x="2" y="3"/>
                        <a:pt x="5" y="0"/>
                        <a:pt x="7" y="0"/>
                      </a:cubicBezTo>
                      <a:cubicBezTo>
                        <a:pt x="11" y="0"/>
                        <a:pt x="6" y="4"/>
                        <a:pt x="5" y="7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924">
                  <a:extLst>
                    <a:ext uri="{FF2B5EF4-FFF2-40B4-BE49-F238E27FC236}">
                      <a16:creationId xmlns:a16="http://schemas.microsoft.com/office/drawing/2014/main" id="{DA5D39A8-D5E9-46B6-BD62-4F930C893A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9" y="1560"/>
                  <a:ext cx="5" cy="9"/>
                </a:xfrm>
                <a:custGeom>
                  <a:avLst/>
                  <a:gdLst>
                    <a:gd name="T0" fmla="*/ 6 w 8"/>
                    <a:gd name="T1" fmla="*/ 15 h 15"/>
                    <a:gd name="T2" fmla="*/ 8 w 8"/>
                    <a:gd name="T3" fmla="*/ 10 h 15"/>
                    <a:gd name="T4" fmla="*/ 3 w 8"/>
                    <a:gd name="T5" fmla="*/ 0 h 15"/>
                    <a:gd name="T6" fmla="*/ 6 w 8"/>
                    <a:gd name="T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5">
                      <a:moveTo>
                        <a:pt x="6" y="15"/>
                      </a:moveTo>
                      <a:cubicBezTo>
                        <a:pt x="7" y="13"/>
                        <a:pt x="8" y="11"/>
                        <a:pt x="8" y="10"/>
                      </a:cubicBezTo>
                      <a:cubicBezTo>
                        <a:pt x="6" y="6"/>
                        <a:pt x="4" y="3"/>
                        <a:pt x="3" y="0"/>
                      </a:cubicBezTo>
                      <a:cubicBezTo>
                        <a:pt x="0" y="7"/>
                        <a:pt x="2" y="13"/>
                        <a:pt x="6" y="15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925">
                  <a:extLst>
                    <a:ext uri="{FF2B5EF4-FFF2-40B4-BE49-F238E27FC236}">
                      <a16:creationId xmlns:a16="http://schemas.microsoft.com/office/drawing/2014/main" id="{882FE69D-69C0-402D-BAA0-E9508573F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69" y="1560"/>
                  <a:ext cx="5" cy="9"/>
                </a:xfrm>
                <a:custGeom>
                  <a:avLst/>
                  <a:gdLst>
                    <a:gd name="T0" fmla="*/ 6 w 8"/>
                    <a:gd name="T1" fmla="*/ 15 h 15"/>
                    <a:gd name="T2" fmla="*/ 8 w 8"/>
                    <a:gd name="T3" fmla="*/ 10 h 15"/>
                    <a:gd name="T4" fmla="*/ 3 w 8"/>
                    <a:gd name="T5" fmla="*/ 0 h 15"/>
                    <a:gd name="T6" fmla="*/ 6 w 8"/>
                    <a:gd name="T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5">
                      <a:moveTo>
                        <a:pt x="6" y="15"/>
                      </a:moveTo>
                      <a:cubicBezTo>
                        <a:pt x="7" y="13"/>
                        <a:pt x="8" y="11"/>
                        <a:pt x="8" y="10"/>
                      </a:cubicBezTo>
                      <a:cubicBezTo>
                        <a:pt x="6" y="6"/>
                        <a:pt x="4" y="3"/>
                        <a:pt x="3" y="0"/>
                      </a:cubicBezTo>
                      <a:cubicBezTo>
                        <a:pt x="0" y="7"/>
                        <a:pt x="2" y="13"/>
                        <a:pt x="6" y="15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926">
                  <a:extLst>
                    <a:ext uri="{FF2B5EF4-FFF2-40B4-BE49-F238E27FC236}">
                      <a16:creationId xmlns:a16="http://schemas.microsoft.com/office/drawing/2014/main" id="{A4F61AD9-4B5D-4545-93FA-A9AEB61DD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69" y="1549"/>
                  <a:ext cx="5" cy="6"/>
                </a:xfrm>
                <a:custGeom>
                  <a:avLst/>
                  <a:gdLst>
                    <a:gd name="T0" fmla="*/ 8 w 9"/>
                    <a:gd name="T1" fmla="*/ 3 h 10"/>
                    <a:gd name="T2" fmla="*/ 1 w 9"/>
                    <a:gd name="T3" fmla="*/ 6 h 10"/>
                    <a:gd name="T4" fmla="*/ 5 w 9"/>
                    <a:gd name="T5" fmla="*/ 0 h 10"/>
                    <a:gd name="T6" fmla="*/ 8 w 9"/>
                    <a:gd name="T7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0">
                      <a:moveTo>
                        <a:pt x="8" y="3"/>
                      </a:moveTo>
                      <a:cubicBezTo>
                        <a:pt x="6" y="4"/>
                        <a:pt x="4" y="10"/>
                        <a:pt x="1" y="6"/>
                      </a:cubicBezTo>
                      <a:cubicBezTo>
                        <a:pt x="0" y="3"/>
                        <a:pt x="3" y="3"/>
                        <a:pt x="5" y="0"/>
                      </a:cubicBezTo>
                      <a:cubicBezTo>
                        <a:pt x="6" y="0"/>
                        <a:pt x="9" y="0"/>
                        <a:pt x="8" y="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927">
                  <a:extLst>
                    <a:ext uri="{FF2B5EF4-FFF2-40B4-BE49-F238E27FC236}">
                      <a16:creationId xmlns:a16="http://schemas.microsoft.com/office/drawing/2014/main" id="{A4EF5446-3820-4153-9EE9-304AA05337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69" y="1549"/>
                  <a:ext cx="5" cy="6"/>
                </a:xfrm>
                <a:custGeom>
                  <a:avLst/>
                  <a:gdLst>
                    <a:gd name="T0" fmla="*/ 8 w 9"/>
                    <a:gd name="T1" fmla="*/ 3 h 10"/>
                    <a:gd name="T2" fmla="*/ 1 w 9"/>
                    <a:gd name="T3" fmla="*/ 6 h 10"/>
                    <a:gd name="T4" fmla="*/ 5 w 9"/>
                    <a:gd name="T5" fmla="*/ 0 h 10"/>
                    <a:gd name="T6" fmla="*/ 8 w 9"/>
                    <a:gd name="T7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0">
                      <a:moveTo>
                        <a:pt x="8" y="3"/>
                      </a:moveTo>
                      <a:cubicBezTo>
                        <a:pt x="6" y="4"/>
                        <a:pt x="4" y="10"/>
                        <a:pt x="1" y="6"/>
                      </a:cubicBezTo>
                      <a:cubicBezTo>
                        <a:pt x="0" y="3"/>
                        <a:pt x="3" y="3"/>
                        <a:pt x="5" y="0"/>
                      </a:cubicBezTo>
                      <a:cubicBezTo>
                        <a:pt x="6" y="0"/>
                        <a:pt x="9" y="0"/>
                        <a:pt x="8" y="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928">
                  <a:extLst>
                    <a:ext uri="{FF2B5EF4-FFF2-40B4-BE49-F238E27FC236}">
                      <a16:creationId xmlns:a16="http://schemas.microsoft.com/office/drawing/2014/main" id="{0591807D-A9AB-407B-B42B-5262781184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1" y="1546"/>
                  <a:ext cx="3" cy="8"/>
                </a:xfrm>
                <a:custGeom>
                  <a:avLst/>
                  <a:gdLst>
                    <a:gd name="T0" fmla="*/ 4 w 6"/>
                    <a:gd name="T1" fmla="*/ 11 h 13"/>
                    <a:gd name="T2" fmla="*/ 0 w 6"/>
                    <a:gd name="T3" fmla="*/ 6 h 13"/>
                    <a:gd name="T4" fmla="*/ 3 w 6"/>
                    <a:gd name="T5" fmla="*/ 0 h 13"/>
                    <a:gd name="T6" fmla="*/ 4 w 6"/>
                    <a:gd name="T7" fmla="*/ 1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3">
                      <a:moveTo>
                        <a:pt x="4" y="11"/>
                      </a:moveTo>
                      <a:cubicBezTo>
                        <a:pt x="1" y="13"/>
                        <a:pt x="0" y="7"/>
                        <a:pt x="0" y="6"/>
                      </a:cubicBezTo>
                      <a:cubicBezTo>
                        <a:pt x="2" y="4"/>
                        <a:pt x="0" y="1"/>
                        <a:pt x="3" y="0"/>
                      </a:cubicBezTo>
                      <a:cubicBezTo>
                        <a:pt x="6" y="2"/>
                        <a:pt x="6" y="8"/>
                        <a:pt x="4" y="11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929">
                  <a:extLst>
                    <a:ext uri="{FF2B5EF4-FFF2-40B4-BE49-F238E27FC236}">
                      <a16:creationId xmlns:a16="http://schemas.microsoft.com/office/drawing/2014/main" id="{89CE36E0-D97B-4735-942F-825A14C831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1" y="1546"/>
                  <a:ext cx="3" cy="8"/>
                </a:xfrm>
                <a:custGeom>
                  <a:avLst/>
                  <a:gdLst>
                    <a:gd name="T0" fmla="*/ 4 w 6"/>
                    <a:gd name="T1" fmla="*/ 11 h 13"/>
                    <a:gd name="T2" fmla="*/ 0 w 6"/>
                    <a:gd name="T3" fmla="*/ 6 h 13"/>
                    <a:gd name="T4" fmla="*/ 3 w 6"/>
                    <a:gd name="T5" fmla="*/ 0 h 13"/>
                    <a:gd name="T6" fmla="*/ 4 w 6"/>
                    <a:gd name="T7" fmla="*/ 1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3">
                      <a:moveTo>
                        <a:pt x="4" y="11"/>
                      </a:moveTo>
                      <a:cubicBezTo>
                        <a:pt x="1" y="13"/>
                        <a:pt x="0" y="7"/>
                        <a:pt x="0" y="6"/>
                      </a:cubicBezTo>
                      <a:cubicBezTo>
                        <a:pt x="2" y="4"/>
                        <a:pt x="0" y="1"/>
                        <a:pt x="3" y="0"/>
                      </a:cubicBezTo>
                      <a:cubicBezTo>
                        <a:pt x="6" y="2"/>
                        <a:pt x="6" y="8"/>
                        <a:pt x="4" y="11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Freeform 930">
                  <a:extLst>
                    <a:ext uri="{FF2B5EF4-FFF2-40B4-BE49-F238E27FC236}">
                      <a16:creationId xmlns:a16="http://schemas.microsoft.com/office/drawing/2014/main" id="{3236657A-27CB-47A1-8B32-5D27D4C3F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68" y="1536"/>
                  <a:ext cx="16" cy="31"/>
                </a:xfrm>
                <a:custGeom>
                  <a:avLst/>
                  <a:gdLst>
                    <a:gd name="T0" fmla="*/ 21 w 26"/>
                    <a:gd name="T1" fmla="*/ 21 h 51"/>
                    <a:gd name="T2" fmla="*/ 23 w 26"/>
                    <a:gd name="T3" fmla="*/ 14 h 51"/>
                    <a:gd name="T4" fmla="*/ 11 w 26"/>
                    <a:gd name="T5" fmla="*/ 24 h 51"/>
                    <a:gd name="T6" fmla="*/ 6 w 26"/>
                    <a:gd name="T7" fmla="*/ 38 h 51"/>
                    <a:gd name="T8" fmla="*/ 3 w 26"/>
                    <a:gd name="T9" fmla="*/ 45 h 51"/>
                    <a:gd name="T10" fmla="*/ 12 w 26"/>
                    <a:gd name="T11" fmla="*/ 40 h 51"/>
                    <a:gd name="T12" fmla="*/ 15 w 26"/>
                    <a:gd name="T13" fmla="*/ 41 h 51"/>
                    <a:gd name="T14" fmla="*/ 21 w 26"/>
                    <a:gd name="T15" fmla="*/ 2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51">
                      <a:moveTo>
                        <a:pt x="21" y="21"/>
                      </a:moveTo>
                      <a:cubicBezTo>
                        <a:pt x="19" y="18"/>
                        <a:pt x="26" y="17"/>
                        <a:pt x="23" y="14"/>
                      </a:cubicBezTo>
                      <a:cubicBezTo>
                        <a:pt x="4" y="0"/>
                        <a:pt x="26" y="30"/>
                        <a:pt x="11" y="24"/>
                      </a:cubicBezTo>
                      <a:cubicBezTo>
                        <a:pt x="14" y="30"/>
                        <a:pt x="7" y="32"/>
                        <a:pt x="6" y="38"/>
                      </a:cubicBezTo>
                      <a:cubicBezTo>
                        <a:pt x="3" y="39"/>
                        <a:pt x="0" y="42"/>
                        <a:pt x="3" y="45"/>
                      </a:cubicBezTo>
                      <a:cubicBezTo>
                        <a:pt x="9" y="51"/>
                        <a:pt x="9" y="41"/>
                        <a:pt x="12" y="40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31"/>
                        <a:pt x="24" y="29"/>
                        <a:pt x="21" y="21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Freeform 931">
                  <a:extLst>
                    <a:ext uri="{FF2B5EF4-FFF2-40B4-BE49-F238E27FC236}">
                      <a16:creationId xmlns:a16="http://schemas.microsoft.com/office/drawing/2014/main" id="{73351ED6-9121-40E4-91DE-EB35EF90E8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68" y="1536"/>
                  <a:ext cx="16" cy="31"/>
                </a:xfrm>
                <a:custGeom>
                  <a:avLst/>
                  <a:gdLst>
                    <a:gd name="T0" fmla="*/ 21 w 26"/>
                    <a:gd name="T1" fmla="*/ 21 h 51"/>
                    <a:gd name="T2" fmla="*/ 23 w 26"/>
                    <a:gd name="T3" fmla="*/ 14 h 51"/>
                    <a:gd name="T4" fmla="*/ 11 w 26"/>
                    <a:gd name="T5" fmla="*/ 24 h 51"/>
                    <a:gd name="T6" fmla="*/ 6 w 26"/>
                    <a:gd name="T7" fmla="*/ 38 h 51"/>
                    <a:gd name="T8" fmla="*/ 3 w 26"/>
                    <a:gd name="T9" fmla="*/ 45 h 51"/>
                    <a:gd name="T10" fmla="*/ 12 w 26"/>
                    <a:gd name="T11" fmla="*/ 40 h 51"/>
                    <a:gd name="T12" fmla="*/ 15 w 26"/>
                    <a:gd name="T13" fmla="*/ 41 h 51"/>
                    <a:gd name="T14" fmla="*/ 21 w 26"/>
                    <a:gd name="T15" fmla="*/ 2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51">
                      <a:moveTo>
                        <a:pt x="21" y="21"/>
                      </a:moveTo>
                      <a:cubicBezTo>
                        <a:pt x="19" y="18"/>
                        <a:pt x="26" y="17"/>
                        <a:pt x="23" y="14"/>
                      </a:cubicBezTo>
                      <a:cubicBezTo>
                        <a:pt x="4" y="0"/>
                        <a:pt x="26" y="30"/>
                        <a:pt x="11" y="24"/>
                      </a:cubicBezTo>
                      <a:cubicBezTo>
                        <a:pt x="14" y="30"/>
                        <a:pt x="7" y="32"/>
                        <a:pt x="6" y="38"/>
                      </a:cubicBezTo>
                      <a:cubicBezTo>
                        <a:pt x="3" y="39"/>
                        <a:pt x="0" y="42"/>
                        <a:pt x="3" y="45"/>
                      </a:cubicBezTo>
                      <a:cubicBezTo>
                        <a:pt x="9" y="51"/>
                        <a:pt x="9" y="41"/>
                        <a:pt x="12" y="40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31"/>
                        <a:pt x="24" y="29"/>
                        <a:pt x="21" y="21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932">
                  <a:extLst>
                    <a:ext uri="{FF2B5EF4-FFF2-40B4-BE49-F238E27FC236}">
                      <a16:creationId xmlns:a16="http://schemas.microsoft.com/office/drawing/2014/main" id="{3AB2FCBB-5E7E-48ED-A7FE-52492E7A14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7" y="1528"/>
                  <a:ext cx="8" cy="18"/>
                </a:xfrm>
                <a:custGeom>
                  <a:avLst/>
                  <a:gdLst>
                    <a:gd name="T0" fmla="*/ 11 w 14"/>
                    <a:gd name="T1" fmla="*/ 14 h 29"/>
                    <a:gd name="T2" fmla="*/ 7 w 14"/>
                    <a:gd name="T3" fmla="*/ 25 h 29"/>
                    <a:gd name="T4" fmla="*/ 0 w 14"/>
                    <a:gd name="T5" fmla="*/ 2 h 29"/>
                    <a:gd name="T6" fmla="*/ 11 w 14"/>
                    <a:gd name="T7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29">
                      <a:moveTo>
                        <a:pt x="11" y="14"/>
                      </a:moveTo>
                      <a:cubicBezTo>
                        <a:pt x="14" y="28"/>
                        <a:pt x="13" y="29"/>
                        <a:pt x="7" y="25"/>
                      </a:cubicBezTo>
                      <a:cubicBezTo>
                        <a:pt x="4" y="16"/>
                        <a:pt x="3" y="10"/>
                        <a:pt x="0" y="2"/>
                      </a:cubicBezTo>
                      <a:cubicBezTo>
                        <a:pt x="2" y="0"/>
                        <a:pt x="4" y="2"/>
                        <a:pt x="11" y="1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933">
                  <a:extLst>
                    <a:ext uri="{FF2B5EF4-FFF2-40B4-BE49-F238E27FC236}">
                      <a16:creationId xmlns:a16="http://schemas.microsoft.com/office/drawing/2014/main" id="{B5948B07-D3A8-42A0-9FDC-442BAEF00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377" y="1528"/>
                  <a:ext cx="8" cy="18"/>
                </a:xfrm>
                <a:custGeom>
                  <a:avLst/>
                  <a:gdLst>
                    <a:gd name="T0" fmla="*/ 11 w 14"/>
                    <a:gd name="T1" fmla="*/ 14 h 29"/>
                    <a:gd name="T2" fmla="*/ 7 w 14"/>
                    <a:gd name="T3" fmla="*/ 25 h 29"/>
                    <a:gd name="T4" fmla="*/ 0 w 14"/>
                    <a:gd name="T5" fmla="*/ 2 h 29"/>
                    <a:gd name="T6" fmla="*/ 11 w 14"/>
                    <a:gd name="T7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29">
                      <a:moveTo>
                        <a:pt x="11" y="14"/>
                      </a:moveTo>
                      <a:cubicBezTo>
                        <a:pt x="14" y="28"/>
                        <a:pt x="13" y="29"/>
                        <a:pt x="7" y="25"/>
                      </a:cubicBezTo>
                      <a:cubicBezTo>
                        <a:pt x="4" y="16"/>
                        <a:pt x="3" y="10"/>
                        <a:pt x="0" y="2"/>
                      </a:cubicBezTo>
                      <a:cubicBezTo>
                        <a:pt x="2" y="0"/>
                        <a:pt x="4" y="2"/>
                        <a:pt x="11" y="1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934">
                  <a:extLst>
                    <a:ext uri="{FF2B5EF4-FFF2-40B4-BE49-F238E27FC236}">
                      <a16:creationId xmlns:a16="http://schemas.microsoft.com/office/drawing/2014/main" id="{8F1EABB0-91C3-4444-8921-94FD37FC5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19" y="1518"/>
                  <a:ext cx="17" cy="42"/>
                </a:xfrm>
                <a:custGeom>
                  <a:avLst/>
                  <a:gdLst>
                    <a:gd name="T0" fmla="*/ 24 w 27"/>
                    <a:gd name="T1" fmla="*/ 14 h 68"/>
                    <a:gd name="T2" fmla="*/ 19 w 27"/>
                    <a:gd name="T3" fmla="*/ 26 h 68"/>
                    <a:gd name="T4" fmla="*/ 14 w 27"/>
                    <a:gd name="T5" fmla="*/ 32 h 68"/>
                    <a:gd name="T6" fmla="*/ 20 w 27"/>
                    <a:gd name="T7" fmla="*/ 48 h 68"/>
                    <a:gd name="T8" fmla="*/ 22 w 27"/>
                    <a:gd name="T9" fmla="*/ 61 h 68"/>
                    <a:gd name="T10" fmla="*/ 16 w 27"/>
                    <a:gd name="T11" fmla="*/ 68 h 68"/>
                    <a:gd name="T12" fmla="*/ 14 w 27"/>
                    <a:gd name="T13" fmla="*/ 52 h 68"/>
                    <a:gd name="T14" fmla="*/ 5 w 27"/>
                    <a:gd name="T15" fmla="*/ 29 h 68"/>
                    <a:gd name="T16" fmla="*/ 2 w 27"/>
                    <a:gd name="T17" fmla="*/ 15 h 68"/>
                    <a:gd name="T18" fmla="*/ 8 w 27"/>
                    <a:gd name="T19" fmla="*/ 14 h 68"/>
                    <a:gd name="T20" fmla="*/ 3 w 27"/>
                    <a:gd name="T21" fmla="*/ 7 h 68"/>
                    <a:gd name="T22" fmla="*/ 3 w 27"/>
                    <a:gd name="T23" fmla="*/ 0 h 68"/>
                    <a:gd name="T24" fmla="*/ 9 w 27"/>
                    <a:gd name="T25" fmla="*/ 3 h 68"/>
                    <a:gd name="T26" fmla="*/ 21 w 27"/>
                    <a:gd name="T27" fmla="*/ 4 h 68"/>
                    <a:gd name="T28" fmla="*/ 26 w 27"/>
                    <a:gd name="T29" fmla="*/ 5 h 68"/>
                    <a:gd name="T30" fmla="*/ 25 w 27"/>
                    <a:gd name="T31" fmla="*/ 10 h 68"/>
                    <a:gd name="T32" fmla="*/ 24 w 27"/>
                    <a:gd name="T33" fmla="*/ 14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68">
                      <a:moveTo>
                        <a:pt x="24" y="14"/>
                      </a:moveTo>
                      <a:cubicBezTo>
                        <a:pt x="15" y="13"/>
                        <a:pt x="19" y="21"/>
                        <a:pt x="19" y="26"/>
                      </a:cubicBezTo>
                      <a:cubicBezTo>
                        <a:pt x="16" y="28"/>
                        <a:pt x="15" y="30"/>
                        <a:pt x="14" y="32"/>
                      </a:cubicBezTo>
                      <a:cubicBezTo>
                        <a:pt x="19" y="36"/>
                        <a:pt x="19" y="43"/>
                        <a:pt x="20" y="48"/>
                      </a:cubicBezTo>
                      <a:cubicBezTo>
                        <a:pt x="20" y="53"/>
                        <a:pt x="19" y="56"/>
                        <a:pt x="22" y="61"/>
                      </a:cubicBezTo>
                      <a:cubicBezTo>
                        <a:pt x="19" y="61"/>
                        <a:pt x="18" y="64"/>
                        <a:pt x="16" y="68"/>
                      </a:cubicBezTo>
                      <a:cubicBezTo>
                        <a:pt x="15" y="60"/>
                        <a:pt x="16" y="58"/>
                        <a:pt x="14" y="52"/>
                      </a:cubicBezTo>
                      <a:cubicBezTo>
                        <a:pt x="10" y="46"/>
                        <a:pt x="5" y="35"/>
                        <a:pt x="5" y="29"/>
                      </a:cubicBezTo>
                      <a:cubicBezTo>
                        <a:pt x="1" y="26"/>
                        <a:pt x="0" y="19"/>
                        <a:pt x="2" y="15"/>
                      </a:cubicBezTo>
                      <a:cubicBezTo>
                        <a:pt x="3" y="11"/>
                        <a:pt x="8" y="15"/>
                        <a:pt x="8" y="14"/>
                      </a:cubicBezTo>
                      <a:cubicBezTo>
                        <a:pt x="9" y="11"/>
                        <a:pt x="5" y="9"/>
                        <a:pt x="3" y="7"/>
                      </a:cubicBezTo>
                      <a:cubicBezTo>
                        <a:pt x="2" y="6"/>
                        <a:pt x="2" y="2"/>
                        <a:pt x="3" y="0"/>
                      </a:cubicBezTo>
                      <a:cubicBezTo>
                        <a:pt x="5" y="2"/>
                        <a:pt x="7" y="3"/>
                        <a:pt x="9" y="3"/>
                      </a:cubicBezTo>
                      <a:cubicBezTo>
                        <a:pt x="13" y="5"/>
                        <a:pt x="18" y="5"/>
                        <a:pt x="21" y="4"/>
                      </a:cubicBezTo>
                      <a:cubicBezTo>
                        <a:pt x="23" y="4"/>
                        <a:pt x="25" y="4"/>
                        <a:pt x="26" y="5"/>
                      </a:cubicBezTo>
                      <a:cubicBezTo>
                        <a:pt x="27" y="6"/>
                        <a:pt x="26" y="8"/>
                        <a:pt x="25" y="10"/>
                      </a:cubicBezTo>
                      <a:cubicBezTo>
                        <a:pt x="25" y="12"/>
                        <a:pt x="24" y="13"/>
                        <a:pt x="24" y="1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935">
                  <a:extLst>
                    <a:ext uri="{FF2B5EF4-FFF2-40B4-BE49-F238E27FC236}">
                      <a16:creationId xmlns:a16="http://schemas.microsoft.com/office/drawing/2014/main" id="{7D8A1420-48AC-40FB-9BB7-336A3BF13C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419" y="1518"/>
                  <a:ext cx="17" cy="42"/>
                </a:xfrm>
                <a:custGeom>
                  <a:avLst/>
                  <a:gdLst>
                    <a:gd name="T0" fmla="*/ 24 w 27"/>
                    <a:gd name="T1" fmla="*/ 14 h 68"/>
                    <a:gd name="T2" fmla="*/ 19 w 27"/>
                    <a:gd name="T3" fmla="*/ 26 h 68"/>
                    <a:gd name="T4" fmla="*/ 14 w 27"/>
                    <a:gd name="T5" fmla="*/ 32 h 68"/>
                    <a:gd name="T6" fmla="*/ 20 w 27"/>
                    <a:gd name="T7" fmla="*/ 48 h 68"/>
                    <a:gd name="T8" fmla="*/ 22 w 27"/>
                    <a:gd name="T9" fmla="*/ 61 h 68"/>
                    <a:gd name="T10" fmla="*/ 16 w 27"/>
                    <a:gd name="T11" fmla="*/ 68 h 68"/>
                    <a:gd name="T12" fmla="*/ 14 w 27"/>
                    <a:gd name="T13" fmla="*/ 52 h 68"/>
                    <a:gd name="T14" fmla="*/ 5 w 27"/>
                    <a:gd name="T15" fmla="*/ 29 h 68"/>
                    <a:gd name="T16" fmla="*/ 2 w 27"/>
                    <a:gd name="T17" fmla="*/ 15 h 68"/>
                    <a:gd name="T18" fmla="*/ 8 w 27"/>
                    <a:gd name="T19" fmla="*/ 14 h 68"/>
                    <a:gd name="T20" fmla="*/ 3 w 27"/>
                    <a:gd name="T21" fmla="*/ 7 h 68"/>
                    <a:gd name="T22" fmla="*/ 3 w 27"/>
                    <a:gd name="T23" fmla="*/ 0 h 68"/>
                    <a:gd name="T24" fmla="*/ 9 w 27"/>
                    <a:gd name="T25" fmla="*/ 3 h 68"/>
                    <a:gd name="T26" fmla="*/ 21 w 27"/>
                    <a:gd name="T27" fmla="*/ 4 h 68"/>
                    <a:gd name="T28" fmla="*/ 26 w 27"/>
                    <a:gd name="T29" fmla="*/ 5 h 68"/>
                    <a:gd name="T30" fmla="*/ 25 w 27"/>
                    <a:gd name="T31" fmla="*/ 10 h 68"/>
                    <a:gd name="T32" fmla="*/ 24 w 27"/>
                    <a:gd name="T33" fmla="*/ 14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68">
                      <a:moveTo>
                        <a:pt x="24" y="14"/>
                      </a:moveTo>
                      <a:cubicBezTo>
                        <a:pt x="15" y="13"/>
                        <a:pt x="19" y="21"/>
                        <a:pt x="19" y="26"/>
                      </a:cubicBezTo>
                      <a:cubicBezTo>
                        <a:pt x="16" y="28"/>
                        <a:pt x="15" y="30"/>
                        <a:pt x="14" y="32"/>
                      </a:cubicBezTo>
                      <a:cubicBezTo>
                        <a:pt x="19" y="36"/>
                        <a:pt x="19" y="43"/>
                        <a:pt x="20" y="48"/>
                      </a:cubicBezTo>
                      <a:cubicBezTo>
                        <a:pt x="20" y="53"/>
                        <a:pt x="19" y="56"/>
                        <a:pt x="22" y="61"/>
                      </a:cubicBezTo>
                      <a:cubicBezTo>
                        <a:pt x="19" y="61"/>
                        <a:pt x="18" y="64"/>
                        <a:pt x="16" y="68"/>
                      </a:cubicBezTo>
                      <a:cubicBezTo>
                        <a:pt x="15" y="60"/>
                        <a:pt x="16" y="58"/>
                        <a:pt x="14" y="52"/>
                      </a:cubicBezTo>
                      <a:cubicBezTo>
                        <a:pt x="10" y="46"/>
                        <a:pt x="5" y="35"/>
                        <a:pt x="5" y="29"/>
                      </a:cubicBezTo>
                      <a:cubicBezTo>
                        <a:pt x="1" y="26"/>
                        <a:pt x="0" y="19"/>
                        <a:pt x="2" y="15"/>
                      </a:cubicBezTo>
                      <a:cubicBezTo>
                        <a:pt x="3" y="11"/>
                        <a:pt x="8" y="15"/>
                        <a:pt x="8" y="14"/>
                      </a:cubicBezTo>
                      <a:cubicBezTo>
                        <a:pt x="9" y="11"/>
                        <a:pt x="5" y="9"/>
                        <a:pt x="3" y="7"/>
                      </a:cubicBezTo>
                      <a:cubicBezTo>
                        <a:pt x="2" y="6"/>
                        <a:pt x="2" y="2"/>
                        <a:pt x="3" y="0"/>
                      </a:cubicBezTo>
                      <a:cubicBezTo>
                        <a:pt x="5" y="2"/>
                        <a:pt x="7" y="3"/>
                        <a:pt x="9" y="3"/>
                      </a:cubicBezTo>
                      <a:cubicBezTo>
                        <a:pt x="13" y="5"/>
                        <a:pt x="18" y="5"/>
                        <a:pt x="21" y="4"/>
                      </a:cubicBezTo>
                      <a:cubicBezTo>
                        <a:pt x="23" y="4"/>
                        <a:pt x="25" y="4"/>
                        <a:pt x="26" y="5"/>
                      </a:cubicBezTo>
                      <a:cubicBezTo>
                        <a:pt x="27" y="6"/>
                        <a:pt x="26" y="8"/>
                        <a:pt x="25" y="10"/>
                      </a:cubicBezTo>
                      <a:cubicBezTo>
                        <a:pt x="25" y="12"/>
                        <a:pt x="24" y="13"/>
                        <a:pt x="24" y="1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936">
                  <a:extLst>
                    <a:ext uri="{FF2B5EF4-FFF2-40B4-BE49-F238E27FC236}">
                      <a16:creationId xmlns:a16="http://schemas.microsoft.com/office/drawing/2014/main" id="{7725FC1E-9F1E-4C24-8086-F5BFFA76FB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9" y="1446"/>
                  <a:ext cx="3" cy="4"/>
                </a:xfrm>
                <a:custGeom>
                  <a:avLst/>
                  <a:gdLst>
                    <a:gd name="T0" fmla="*/ 4 w 5"/>
                    <a:gd name="T1" fmla="*/ 4 h 6"/>
                    <a:gd name="T2" fmla="*/ 2 w 5"/>
                    <a:gd name="T3" fmla="*/ 0 h 6"/>
                    <a:gd name="T4" fmla="*/ 4 w 5"/>
                    <a:gd name="T5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6">
                      <a:moveTo>
                        <a:pt x="4" y="4"/>
                      </a:moveTo>
                      <a:cubicBezTo>
                        <a:pt x="0" y="6"/>
                        <a:pt x="2" y="1"/>
                        <a:pt x="2" y="0"/>
                      </a:cubicBezTo>
                      <a:cubicBezTo>
                        <a:pt x="5" y="0"/>
                        <a:pt x="4" y="2"/>
                        <a:pt x="4" y="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937">
                  <a:extLst>
                    <a:ext uri="{FF2B5EF4-FFF2-40B4-BE49-F238E27FC236}">
                      <a16:creationId xmlns:a16="http://schemas.microsoft.com/office/drawing/2014/main" id="{ABEF1FE4-0F63-420F-92D8-3D0508C674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9" y="1446"/>
                  <a:ext cx="3" cy="4"/>
                </a:xfrm>
                <a:custGeom>
                  <a:avLst/>
                  <a:gdLst>
                    <a:gd name="T0" fmla="*/ 4 w 5"/>
                    <a:gd name="T1" fmla="*/ 4 h 6"/>
                    <a:gd name="T2" fmla="*/ 2 w 5"/>
                    <a:gd name="T3" fmla="*/ 0 h 6"/>
                    <a:gd name="T4" fmla="*/ 4 w 5"/>
                    <a:gd name="T5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6">
                      <a:moveTo>
                        <a:pt x="4" y="4"/>
                      </a:moveTo>
                      <a:cubicBezTo>
                        <a:pt x="0" y="6"/>
                        <a:pt x="2" y="1"/>
                        <a:pt x="2" y="0"/>
                      </a:cubicBezTo>
                      <a:cubicBezTo>
                        <a:pt x="5" y="0"/>
                        <a:pt x="4" y="2"/>
                        <a:pt x="4" y="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938">
                  <a:extLst>
                    <a:ext uri="{FF2B5EF4-FFF2-40B4-BE49-F238E27FC236}">
                      <a16:creationId xmlns:a16="http://schemas.microsoft.com/office/drawing/2014/main" id="{0777B22E-E9D0-4BE1-9F62-7E71B492B4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6" y="1440"/>
                  <a:ext cx="2" cy="4"/>
                </a:xfrm>
                <a:custGeom>
                  <a:avLst/>
                  <a:gdLst>
                    <a:gd name="T0" fmla="*/ 4 w 4"/>
                    <a:gd name="T1" fmla="*/ 3 h 5"/>
                    <a:gd name="T2" fmla="*/ 0 w 4"/>
                    <a:gd name="T3" fmla="*/ 2 h 5"/>
                    <a:gd name="T4" fmla="*/ 2 w 4"/>
                    <a:gd name="T5" fmla="*/ 0 h 5"/>
                    <a:gd name="T6" fmla="*/ 4 w 4"/>
                    <a:gd name="T7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3" y="5"/>
                        <a:pt x="0" y="5"/>
                        <a:pt x="0" y="2"/>
                      </a:cubicBezTo>
                      <a:cubicBezTo>
                        <a:pt x="1" y="2"/>
                        <a:pt x="1" y="1"/>
                        <a:pt x="2" y="0"/>
                      </a:cubicBezTo>
                      <a:cubicBezTo>
                        <a:pt x="4" y="0"/>
                        <a:pt x="4" y="2"/>
                        <a:pt x="4" y="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939">
                  <a:extLst>
                    <a:ext uri="{FF2B5EF4-FFF2-40B4-BE49-F238E27FC236}">
                      <a16:creationId xmlns:a16="http://schemas.microsoft.com/office/drawing/2014/main" id="{85AFEACA-71BA-4901-97D3-77A07B794D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96" y="1440"/>
                  <a:ext cx="2" cy="4"/>
                </a:xfrm>
                <a:custGeom>
                  <a:avLst/>
                  <a:gdLst>
                    <a:gd name="T0" fmla="*/ 4 w 4"/>
                    <a:gd name="T1" fmla="*/ 3 h 5"/>
                    <a:gd name="T2" fmla="*/ 0 w 4"/>
                    <a:gd name="T3" fmla="*/ 2 h 5"/>
                    <a:gd name="T4" fmla="*/ 2 w 4"/>
                    <a:gd name="T5" fmla="*/ 0 h 5"/>
                    <a:gd name="T6" fmla="*/ 4 w 4"/>
                    <a:gd name="T7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3" y="5"/>
                        <a:pt x="0" y="5"/>
                        <a:pt x="0" y="2"/>
                      </a:cubicBezTo>
                      <a:cubicBezTo>
                        <a:pt x="1" y="2"/>
                        <a:pt x="1" y="1"/>
                        <a:pt x="2" y="0"/>
                      </a:cubicBezTo>
                      <a:cubicBezTo>
                        <a:pt x="4" y="0"/>
                        <a:pt x="4" y="2"/>
                        <a:pt x="4" y="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940">
                  <a:extLst>
                    <a:ext uri="{FF2B5EF4-FFF2-40B4-BE49-F238E27FC236}">
                      <a16:creationId xmlns:a16="http://schemas.microsoft.com/office/drawing/2014/main" id="{E23DD7ED-8F25-429F-A746-BEF357CAC8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4" y="1428"/>
                  <a:ext cx="5" cy="6"/>
                </a:xfrm>
                <a:custGeom>
                  <a:avLst/>
                  <a:gdLst>
                    <a:gd name="T0" fmla="*/ 5 w 8"/>
                    <a:gd name="T1" fmla="*/ 9 h 9"/>
                    <a:gd name="T2" fmla="*/ 1 w 8"/>
                    <a:gd name="T3" fmla="*/ 0 h 9"/>
                    <a:gd name="T4" fmla="*/ 5 w 8"/>
                    <a:gd name="T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9">
                      <a:moveTo>
                        <a:pt x="5" y="9"/>
                      </a:moveTo>
                      <a:cubicBezTo>
                        <a:pt x="1" y="9"/>
                        <a:pt x="0" y="3"/>
                        <a:pt x="1" y="0"/>
                      </a:cubicBezTo>
                      <a:cubicBezTo>
                        <a:pt x="5" y="0"/>
                        <a:pt x="8" y="5"/>
                        <a:pt x="5" y="9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941">
                  <a:extLst>
                    <a:ext uri="{FF2B5EF4-FFF2-40B4-BE49-F238E27FC236}">
                      <a16:creationId xmlns:a16="http://schemas.microsoft.com/office/drawing/2014/main" id="{234FE3F2-ABAD-4AAF-86F6-CA8F962D5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4" y="1428"/>
                  <a:ext cx="5" cy="6"/>
                </a:xfrm>
                <a:custGeom>
                  <a:avLst/>
                  <a:gdLst>
                    <a:gd name="T0" fmla="*/ 5 w 8"/>
                    <a:gd name="T1" fmla="*/ 9 h 9"/>
                    <a:gd name="T2" fmla="*/ 1 w 8"/>
                    <a:gd name="T3" fmla="*/ 0 h 9"/>
                    <a:gd name="T4" fmla="*/ 5 w 8"/>
                    <a:gd name="T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9">
                      <a:moveTo>
                        <a:pt x="5" y="9"/>
                      </a:moveTo>
                      <a:cubicBezTo>
                        <a:pt x="1" y="9"/>
                        <a:pt x="0" y="3"/>
                        <a:pt x="1" y="0"/>
                      </a:cubicBezTo>
                      <a:cubicBezTo>
                        <a:pt x="5" y="0"/>
                        <a:pt x="8" y="5"/>
                        <a:pt x="5" y="9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942">
                  <a:extLst>
                    <a:ext uri="{FF2B5EF4-FFF2-40B4-BE49-F238E27FC236}">
                      <a16:creationId xmlns:a16="http://schemas.microsoft.com/office/drawing/2014/main" id="{0492F17B-E4F5-4DDD-824B-066927F01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7" y="1363"/>
                  <a:ext cx="6" cy="12"/>
                </a:xfrm>
                <a:custGeom>
                  <a:avLst/>
                  <a:gdLst>
                    <a:gd name="T0" fmla="*/ 9 w 10"/>
                    <a:gd name="T1" fmla="*/ 11 h 19"/>
                    <a:gd name="T2" fmla="*/ 2 w 10"/>
                    <a:gd name="T3" fmla="*/ 15 h 19"/>
                    <a:gd name="T4" fmla="*/ 6 w 10"/>
                    <a:gd name="T5" fmla="*/ 0 h 19"/>
                    <a:gd name="T6" fmla="*/ 9 w 10"/>
                    <a:gd name="T7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19">
                      <a:moveTo>
                        <a:pt x="9" y="11"/>
                      </a:moveTo>
                      <a:cubicBezTo>
                        <a:pt x="6" y="12"/>
                        <a:pt x="5" y="19"/>
                        <a:pt x="2" y="15"/>
                      </a:cubicBezTo>
                      <a:cubicBezTo>
                        <a:pt x="0" y="11"/>
                        <a:pt x="2" y="2"/>
                        <a:pt x="6" y="0"/>
                      </a:cubicBezTo>
                      <a:cubicBezTo>
                        <a:pt x="10" y="2"/>
                        <a:pt x="10" y="7"/>
                        <a:pt x="9" y="11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Freeform 943">
                  <a:extLst>
                    <a:ext uri="{FF2B5EF4-FFF2-40B4-BE49-F238E27FC236}">
                      <a16:creationId xmlns:a16="http://schemas.microsoft.com/office/drawing/2014/main" id="{AB16EB3E-D67C-4443-993E-86BA86688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7" y="1363"/>
                  <a:ext cx="6" cy="12"/>
                </a:xfrm>
                <a:custGeom>
                  <a:avLst/>
                  <a:gdLst>
                    <a:gd name="T0" fmla="*/ 9 w 10"/>
                    <a:gd name="T1" fmla="*/ 11 h 19"/>
                    <a:gd name="T2" fmla="*/ 2 w 10"/>
                    <a:gd name="T3" fmla="*/ 15 h 19"/>
                    <a:gd name="T4" fmla="*/ 6 w 10"/>
                    <a:gd name="T5" fmla="*/ 0 h 19"/>
                    <a:gd name="T6" fmla="*/ 9 w 10"/>
                    <a:gd name="T7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19">
                      <a:moveTo>
                        <a:pt x="9" y="11"/>
                      </a:moveTo>
                      <a:cubicBezTo>
                        <a:pt x="6" y="12"/>
                        <a:pt x="5" y="19"/>
                        <a:pt x="2" y="15"/>
                      </a:cubicBezTo>
                      <a:cubicBezTo>
                        <a:pt x="0" y="11"/>
                        <a:pt x="2" y="2"/>
                        <a:pt x="6" y="0"/>
                      </a:cubicBezTo>
                      <a:cubicBezTo>
                        <a:pt x="10" y="2"/>
                        <a:pt x="10" y="7"/>
                        <a:pt x="9" y="11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944">
                  <a:extLst>
                    <a:ext uri="{FF2B5EF4-FFF2-40B4-BE49-F238E27FC236}">
                      <a16:creationId xmlns:a16="http://schemas.microsoft.com/office/drawing/2014/main" id="{6F7DEB24-E177-49A8-9283-FD04924A5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16" y="1360"/>
                  <a:ext cx="13" cy="26"/>
                </a:xfrm>
                <a:custGeom>
                  <a:avLst/>
                  <a:gdLst>
                    <a:gd name="T0" fmla="*/ 16 w 21"/>
                    <a:gd name="T1" fmla="*/ 3 h 43"/>
                    <a:gd name="T2" fmla="*/ 8 w 21"/>
                    <a:gd name="T3" fmla="*/ 1 h 43"/>
                    <a:gd name="T4" fmla="*/ 7 w 21"/>
                    <a:gd name="T5" fmla="*/ 2 h 43"/>
                    <a:gd name="T6" fmla="*/ 0 w 21"/>
                    <a:gd name="T7" fmla="*/ 4 h 43"/>
                    <a:gd name="T8" fmla="*/ 0 w 21"/>
                    <a:gd name="T9" fmla="*/ 12 h 43"/>
                    <a:gd name="T10" fmla="*/ 4 w 21"/>
                    <a:gd name="T11" fmla="*/ 38 h 43"/>
                    <a:gd name="T12" fmla="*/ 11 w 21"/>
                    <a:gd name="T13" fmla="*/ 39 h 43"/>
                    <a:gd name="T14" fmla="*/ 19 w 21"/>
                    <a:gd name="T15" fmla="*/ 38 h 43"/>
                    <a:gd name="T16" fmla="*/ 16 w 21"/>
                    <a:gd name="T17" fmla="*/ 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" h="43">
                      <a:moveTo>
                        <a:pt x="16" y="3"/>
                      </a:moveTo>
                      <a:cubicBezTo>
                        <a:pt x="14" y="2"/>
                        <a:pt x="11" y="1"/>
                        <a:pt x="8" y="1"/>
                      </a:cubicBezTo>
                      <a:cubicBezTo>
                        <a:pt x="8" y="1"/>
                        <a:pt x="7" y="2"/>
                        <a:pt x="7" y="2"/>
                      </a:cubicBezTo>
                      <a:cubicBezTo>
                        <a:pt x="4" y="0"/>
                        <a:pt x="2" y="9"/>
                        <a:pt x="0" y="4"/>
                      </a:cubicBezTo>
                      <a:cubicBezTo>
                        <a:pt x="0" y="6"/>
                        <a:pt x="0" y="9"/>
                        <a:pt x="0" y="12"/>
                      </a:cubicBezTo>
                      <a:cubicBezTo>
                        <a:pt x="5" y="19"/>
                        <a:pt x="1" y="29"/>
                        <a:pt x="4" y="38"/>
                      </a:cubicBezTo>
                      <a:cubicBezTo>
                        <a:pt x="11" y="39"/>
                        <a:pt x="11" y="39"/>
                        <a:pt x="11" y="39"/>
                      </a:cubicBezTo>
                      <a:cubicBezTo>
                        <a:pt x="13" y="42"/>
                        <a:pt x="17" y="43"/>
                        <a:pt x="19" y="38"/>
                      </a:cubicBezTo>
                      <a:cubicBezTo>
                        <a:pt x="20" y="27"/>
                        <a:pt x="21" y="11"/>
                        <a:pt x="16" y="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Freeform 945">
                  <a:extLst>
                    <a:ext uri="{FF2B5EF4-FFF2-40B4-BE49-F238E27FC236}">
                      <a16:creationId xmlns:a16="http://schemas.microsoft.com/office/drawing/2014/main" id="{1D1DB763-6076-4FC6-9AA7-2B88915D2D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16" y="1360"/>
                  <a:ext cx="13" cy="26"/>
                </a:xfrm>
                <a:custGeom>
                  <a:avLst/>
                  <a:gdLst>
                    <a:gd name="T0" fmla="*/ 16 w 21"/>
                    <a:gd name="T1" fmla="*/ 3 h 43"/>
                    <a:gd name="T2" fmla="*/ 8 w 21"/>
                    <a:gd name="T3" fmla="*/ 1 h 43"/>
                    <a:gd name="T4" fmla="*/ 7 w 21"/>
                    <a:gd name="T5" fmla="*/ 2 h 43"/>
                    <a:gd name="T6" fmla="*/ 0 w 21"/>
                    <a:gd name="T7" fmla="*/ 4 h 43"/>
                    <a:gd name="T8" fmla="*/ 0 w 21"/>
                    <a:gd name="T9" fmla="*/ 12 h 43"/>
                    <a:gd name="T10" fmla="*/ 4 w 21"/>
                    <a:gd name="T11" fmla="*/ 38 h 43"/>
                    <a:gd name="T12" fmla="*/ 11 w 21"/>
                    <a:gd name="T13" fmla="*/ 39 h 43"/>
                    <a:gd name="T14" fmla="*/ 19 w 21"/>
                    <a:gd name="T15" fmla="*/ 38 h 43"/>
                    <a:gd name="T16" fmla="*/ 16 w 21"/>
                    <a:gd name="T17" fmla="*/ 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" h="43">
                      <a:moveTo>
                        <a:pt x="16" y="3"/>
                      </a:moveTo>
                      <a:cubicBezTo>
                        <a:pt x="14" y="2"/>
                        <a:pt x="11" y="1"/>
                        <a:pt x="8" y="1"/>
                      </a:cubicBezTo>
                      <a:cubicBezTo>
                        <a:pt x="8" y="1"/>
                        <a:pt x="7" y="2"/>
                        <a:pt x="7" y="2"/>
                      </a:cubicBezTo>
                      <a:cubicBezTo>
                        <a:pt x="4" y="0"/>
                        <a:pt x="2" y="9"/>
                        <a:pt x="0" y="4"/>
                      </a:cubicBezTo>
                      <a:cubicBezTo>
                        <a:pt x="0" y="6"/>
                        <a:pt x="0" y="9"/>
                        <a:pt x="0" y="12"/>
                      </a:cubicBezTo>
                      <a:cubicBezTo>
                        <a:pt x="5" y="19"/>
                        <a:pt x="1" y="29"/>
                        <a:pt x="4" y="38"/>
                      </a:cubicBezTo>
                      <a:cubicBezTo>
                        <a:pt x="11" y="39"/>
                        <a:pt x="11" y="39"/>
                        <a:pt x="11" y="39"/>
                      </a:cubicBezTo>
                      <a:cubicBezTo>
                        <a:pt x="13" y="42"/>
                        <a:pt x="17" y="43"/>
                        <a:pt x="19" y="38"/>
                      </a:cubicBezTo>
                      <a:cubicBezTo>
                        <a:pt x="20" y="27"/>
                        <a:pt x="21" y="11"/>
                        <a:pt x="16" y="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Freeform 946">
                  <a:extLst>
                    <a:ext uri="{FF2B5EF4-FFF2-40B4-BE49-F238E27FC236}">
                      <a16:creationId xmlns:a16="http://schemas.microsoft.com/office/drawing/2014/main" id="{341EDA37-10D5-4169-8102-44DF8C75B8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74" y="1348"/>
                  <a:ext cx="28" cy="35"/>
                </a:xfrm>
                <a:custGeom>
                  <a:avLst/>
                  <a:gdLst>
                    <a:gd name="T0" fmla="*/ 43 w 45"/>
                    <a:gd name="T1" fmla="*/ 19 h 56"/>
                    <a:gd name="T2" fmla="*/ 31 w 45"/>
                    <a:gd name="T3" fmla="*/ 33 h 56"/>
                    <a:gd name="T4" fmla="*/ 16 w 45"/>
                    <a:gd name="T5" fmla="*/ 50 h 56"/>
                    <a:gd name="T6" fmla="*/ 12 w 45"/>
                    <a:gd name="T7" fmla="*/ 45 h 56"/>
                    <a:gd name="T8" fmla="*/ 1 w 45"/>
                    <a:gd name="T9" fmla="*/ 30 h 56"/>
                    <a:gd name="T10" fmla="*/ 13 w 45"/>
                    <a:gd name="T11" fmla="*/ 12 h 56"/>
                    <a:gd name="T12" fmla="*/ 28 w 45"/>
                    <a:gd name="T13" fmla="*/ 9 h 56"/>
                    <a:gd name="T14" fmla="*/ 45 w 45"/>
                    <a:gd name="T15" fmla="*/ 10 h 56"/>
                    <a:gd name="T16" fmla="*/ 43 w 45"/>
                    <a:gd name="T17" fmla="*/ 19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56">
                      <a:moveTo>
                        <a:pt x="43" y="19"/>
                      </a:moveTo>
                      <a:cubicBezTo>
                        <a:pt x="36" y="22"/>
                        <a:pt x="32" y="25"/>
                        <a:pt x="31" y="33"/>
                      </a:cubicBezTo>
                      <a:cubicBezTo>
                        <a:pt x="26" y="38"/>
                        <a:pt x="20" y="44"/>
                        <a:pt x="16" y="50"/>
                      </a:cubicBezTo>
                      <a:cubicBezTo>
                        <a:pt x="14" y="49"/>
                        <a:pt x="13" y="47"/>
                        <a:pt x="12" y="45"/>
                      </a:cubicBezTo>
                      <a:cubicBezTo>
                        <a:pt x="0" y="56"/>
                        <a:pt x="7" y="36"/>
                        <a:pt x="1" y="30"/>
                      </a:cubicBezTo>
                      <a:cubicBezTo>
                        <a:pt x="4" y="24"/>
                        <a:pt x="7" y="17"/>
                        <a:pt x="13" y="12"/>
                      </a:cubicBezTo>
                      <a:cubicBezTo>
                        <a:pt x="17" y="19"/>
                        <a:pt x="22" y="10"/>
                        <a:pt x="28" y="9"/>
                      </a:cubicBezTo>
                      <a:cubicBezTo>
                        <a:pt x="32" y="9"/>
                        <a:pt x="42" y="0"/>
                        <a:pt x="45" y="10"/>
                      </a:cubicBezTo>
                      <a:cubicBezTo>
                        <a:pt x="44" y="13"/>
                        <a:pt x="45" y="16"/>
                        <a:pt x="43" y="19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947">
                  <a:extLst>
                    <a:ext uri="{FF2B5EF4-FFF2-40B4-BE49-F238E27FC236}">
                      <a16:creationId xmlns:a16="http://schemas.microsoft.com/office/drawing/2014/main" id="{5D1C5105-E53A-4FE8-A65E-E0353DAC5F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74" y="1348"/>
                  <a:ext cx="28" cy="35"/>
                </a:xfrm>
                <a:custGeom>
                  <a:avLst/>
                  <a:gdLst>
                    <a:gd name="T0" fmla="*/ 43 w 45"/>
                    <a:gd name="T1" fmla="*/ 19 h 56"/>
                    <a:gd name="T2" fmla="*/ 31 w 45"/>
                    <a:gd name="T3" fmla="*/ 33 h 56"/>
                    <a:gd name="T4" fmla="*/ 16 w 45"/>
                    <a:gd name="T5" fmla="*/ 50 h 56"/>
                    <a:gd name="T6" fmla="*/ 12 w 45"/>
                    <a:gd name="T7" fmla="*/ 45 h 56"/>
                    <a:gd name="T8" fmla="*/ 1 w 45"/>
                    <a:gd name="T9" fmla="*/ 30 h 56"/>
                    <a:gd name="T10" fmla="*/ 13 w 45"/>
                    <a:gd name="T11" fmla="*/ 12 h 56"/>
                    <a:gd name="T12" fmla="*/ 28 w 45"/>
                    <a:gd name="T13" fmla="*/ 9 h 56"/>
                    <a:gd name="T14" fmla="*/ 45 w 45"/>
                    <a:gd name="T15" fmla="*/ 10 h 56"/>
                    <a:gd name="T16" fmla="*/ 43 w 45"/>
                    <a:gd name="T17" fmla="*/ 19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56">
                      <a:moveTo>
                        <a:pt x="43" y="19"/>
                      </a:moveTo>
                      <a:cubicBezTo>
                        <a:pt x="36" y="22"/>
                        <a:pt x="32" y="25"/>
                        <a:pt x="31" y="33"/>
                      </a:cubicBezTo>
                      <a:cubicBezTo>
                        <a:pt x="26" y="38"/>
                        <a:pt x="20" y="44"/>
                        <a:pt x="16" y="50"/>
                      </a:cubicBezTo>
                      <a:cubicBezTo>
                        <a:pt x="14" y="49"/>
                        <a:pt x="13" y="47"/>
                        <a:pt x="12" y="45"/>
                      </a:cubicBezTo>
                      <a:cubicBezTo>
                        <a:pt x="0" y="56"/>
                        <a:pt x="7" y="36"/>
                        <a:pt x="1" y="30"/>
                      </a:cubicBezTo>
                      <a:cubicBezTo>
                        <a:pt x="4" y="24"/>
                        <a:pt x="7" y="17"/>
                        <a:pt x="13" y="12"/>
                      </a:cubicBezTo>
                      <a:cubicBezTo>
                        <a:pt x="17" y="19"/>
                        <a:pt x="22" y="10"/>
                        <a:pt x="28" y="9"/>
                      </a:cubicBezTo>
                      <a:cubicBezTo>
                        <a:pt x="32" y="9"/>
                        <a:pt x="42" y="0"/>
                        <a:pt x="45" y="10"/>
                      </a:cubicBezTo>
                      <a:cubicBezTo>
                        <a:pt x="44" y="13"/>
                        <a:pt x="45" y="16"/>
                        <a:pt x="43" y="19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Freeform 948">
                  <a:extLst>
                    <a:ext uri="{FF2B5EF4-FFF2-40B4-BE49-F238E27FC236}">
                      <a16:creationId xmlns:a16="http://schemas.microsoft.com/office/drawing/2014/main" id="{E3DCAEDB-9B15-40CA-9E77-83004FDE70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9" y="1346"/>
                  <a:ext cx="8" cy="5"/>
                </a:xfrm>
                <a:custGeom>
                  <a:avLst/>
                  <a:gdLst>
                    <a:gd name="T0" fmla="*/ 13 w 13"/>
                    <a:gd name="T1" fmla="*/ 4 h 8"/>
                    <a:gd name="T2" fmla="*/ 3 w 13"/>
                    <a:gd name="T3" fmla="*/ 5 h 8"/>
                    <a:gd name="T4" fmla="*/ 4 w 13"/>
                    <a:gd name="T5" fmla="*/ 0 h 8"/>
                    <a:gd name="T6" fmla="*/ 13 w 13"/>
                    <a:gd name="T7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8">
                      <a:moveTo>
                        <a:pt x="13" y="4"/>
                      </a:moveTo>
                      <a:cubicBezTo>
                        <a:pt x="11" y="8"/>
                        <a:pt x="6" y="6"/>
                        <a:pt x="3" y="5"/>
                      </a:cubicBezTo>
                      <a:cubicBezTo>
                        <a:pt x="0" y="4"/>
                        <a:pt x="2" y="0"/>
                        <a:pt x="4" y="0"/>
                      </a:cubicBezTo>
                      <a:cubicBezTo>
                        <a:pt x="7" y="0"/>
                        <a:pt x="10" y="1"/>
                        <a:pt x="13" y="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Freeform 949">
                  <a:extLst>
                    <a:ext uri="{FF2B5EF4-FFF2-40B4-BE49-F238E27FC236}">
                      <a16:creationId xmlns:a16="http://schemas.microsoft.com/office/drawing/2014/main" id="{6A47C796-E9D9-44BA-A137-9B3582D45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9" y="1346"/>
                  <a:ext cx="8" cy="5"/>
                </a:xfrm>
                <a:custGeom>
                  <a:avLst/>
                  <a:gdLst>
                    <a:gd name="T0" fmla="*/ 13 w 13"/>
                    <a:gd name="T1" fmla="*/ 4 h 8"/>
                    <a:gd name="T2" fmla="*/ 3 w 13"/>
                    <a:gd name="T3" fmla="*/ 5 h 8"/>
                    <a:gd name="T4" fmla="*/ 4 w 13"/>
                    <a:gd name="T5" fmla="*/ 0 h 8"/>
                    <a:gd name="T6" fmla="*/ 13 w 13"/>
                    <a:gd name="T7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8">
                      <a:moveTo>
                        <a:pt x="13" y="4"/>
                      </a:moveTo>
                      <a:cubicBezTo>
                        <a:pt x="11" y="8"/>
                        <a:pt x="6" y="6"/>
                        <a:pt x="3" y="5"/>
                      </a:cubicBezTo>
                      <a:cubicBezTo>
                        <a:pt x="0" y="4"/>
                        <a:pt x="2" y="0"/>
                        <a:pt x="4" y="0"/>
                      </a:cubicBezTo>
                      <a:cubicBezTo>
                        <a:pt x="7" y="0"/>
                        <a:pt x="10" y="1"/>
                        <a:pt x="13" y="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Freeform 950">
                  <a:extLst>
                    <a:ext uri="{FF2B5EF4-FFF2-40B4-BE49-F238E27FC236}">
                      <a16:creationId xmlns:a16="http://schemas.microsoft.com/office/drawing/2014/main" id="{077151AB-0A7A-4EC4-9A6B-4129D4646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1319"/>
                  <a:ext cx="19" cy="18"/>
                </a:xfrm>
                <a:custGeom>
                  <a:avLst/>
                  <a:gdLst>
                    <a:gd name="T0" fmla="*/ 30 w 30"/>
                    <a:gd name="T1" fmla="*/ 14 h 29"/>
                    <a:gd name="T2" fmla="*/ 18 w 30"/>
                    <a:gd name="T3" fmla="*/ 0 h 29"/>
                    <a:gd name="T4" fmla="*/ 6 w 30"/>
                    <a:gd name="T5" fmla="*/ 0 h 29"/>
                    <a:gd name="T6" fmla="*/ 5 w 30"/>
                    <a:gd name="T7" fmla="*/ 6 h 29"/>
                    <a:gd name="T8" fmla="*/ 30 w 30"/>
                    <a:gd name="T9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cubicBezTo>
                        <a:pt x="28" y="10"/>
                        <a:pt x="26" y="0"/>
                        <a:pt x="18" y="0"/>
                      </a:cubicBezTo>
                      <a:cubicBezTo>
                        <a:pt x="16" y="2"/>
                        <a:pt x="7" y="1"/>
                        <a:pt x="6" y="0"/>
                      </a:cubicBezTo>
                      <a:cubicBezTo>
                        <a:pt x="6" y="0"/>
                        <a:pt x="0" y="4"/>
                        <a:pt x="5" y="6"/>
                      </a:cubicBezTo>
                      <a:cubicBezTo>
                        <a:pt x="13" y="12"/>
                        <a:pt x="21" y="29"/>
                        <a:pt x="30" y="1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Freeform 951">
                  <a:extLst>
                    <a:ext uri="{FF2B5EF4-FFF2-40B4-BE49-F238E27FC236}">
                      <a16:creationId xmlns:a16="http://schemas.microsoft.com/office/drawing/2014/main" id="{AFD9E17C-0D79-4EF3-86D9-734FB815FA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1319"/>
                  <a:ext cx="19" cy="18"/>
                </a:xfrm>
                <a:custGeom>
                  <a:avLst/>
                  <a:gdLst>
                    <a:gd name="T0" fmla="*/ 30 w 30"/>
                    <a:gd name="T1" fmla="*/ 14 h 29"/>
                    <a:gd name="T2" fmla="*/ 18 w 30"/>
                    <a:gd name="T3" fmla="*/ 0 h 29"/>
                    <a:gd name="T4" fmla="*/ 6 w 30"/>
                    <a:gd name="T5" fmla="*/ 0 h 29"/>
                    <a:gd name="T6" fmla="*/ 5 w 30"/>
                    <a:gd name="T7" fmla="*/ 6 h 29"/>
                    <a:gd name="T8" fmla="*/ 30 w 30"/>
                    <a:gd name="T9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cubicBezTo>
                        <a:pt x="28" y="10"/>
                        <a:pt x="26" y="0"/>
                        <a:pt x="18" y="0"/>
                      </a:cubicBezTo>
                      <a:cubicBezTo>
                        <a:pt x="16" y="2"/>
                        <a:pt x="7" y="1"/>
                        <a:pt x="6" y="0"/>
                      </a:cubicBezTo>
                      <a:cubicBezTo>
                        <a:pt x="6" y="0"/>
                        <a:pt x="0" y="4"/>
                        <a:pt x="5" y="6"/>
                      </a:cubicBezTo>
                      <a:cubicBezTo>
                        <a:pt x="13" y="12"/>
                        <a:pt x="21" y="29"/>
                        <a:pt x="30" y="1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Freeform 952">
                  <a:extLst>
                    <a:ext uri="{FF2B5EF4-FFF2-40B4-BE49-F238E27FC236}">
                      <a16:creationId xmlns:a16="http://schemas.microsoft.com/office/drawing/2014/main" id="{E7ABAE62-8949-4D12-A0A9-B710A70BA5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315"/>
                  <a:ext cx="11" cy="7"/>
                </a:xfrm>
                <a:custGeom>
                  <a:avLst/>
                  <a:gdLst>
                    <a:gd name="T0" fmla="*/ 17 w 17"/>
                    <a:gd name="T1" fmla="*/ 12 h 12"/>
                    <a:gd name="T2" fmla="*/ 1 w 17"/>
                    <a:gd name="T3" fmla="*/ 5 h 12"/>
                    <a:gd name="T4" fmla="*/ 6 w 17"/>
                    <a:gd name="T5" fmla="*/ 0 h 12"/>
                    <a:gd name="T6" fmla="*/ 15 w 17"/>
                    <a:gd name="T7" fmla="*/ 4 h 12"/>
                    <a:gd name="T8" fmla="*/ 17 w 17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2">
                      <a:moveTo>
                        <a:pt x="17" y="12"/>
                      </a:moveTo>
                      <a:cubicBezTo>
                        <a:pt x="12" y="10"/>
                        <a:pt x="6" y="9"/>
                        <a:pt x="1" y="5"/>
                      </a:cubicBezTo>
                      <a:cubicBezTo>
                        <a:pt x="0" y="2"/>
                        <a:pt x="4" y="2"/>
                        <a:pt x="6" y="0"/>
                      </a:cubicBezTo>
                      <a:cubicBezTo>
                        <a:pt x="10" y="0"/>
                        <a:pt x="13" y="3"/>
                        <a:pt x="15" y="4"/>
                      </a:cubicBezTo>
                      <a:cubicBezTo>
                        <a:pt x="17" y="7"/>
                        <a:pt x="17" y="9"/>
                        <a:pt x="17" y="12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Freeform 953">
                  <a:extLst>
                    <a:ext uri="{FF2B5EF4-FFF2-40B4-BE49-F238E27FC236}">
                      <a16:creationId xmlns:a16="http://schemas.microsoft.com/office/drawing/2014/main" id="{C60DF581-198E-465E-9ECF-BC0EC4ED25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315"/>
                  <a:ext cx="11" cy="7"/>
                </a:xfrm>
                <a:custGeom>
                  <a:avLst/>
                  <a:gdLst>
                    <a:gd name="T0" fmla="*/ 17 w 17"/>
                    <a:gd name="T1" fmla="*/ 12 h 12"/>
                    <a:gd name="T2" fmla="*/ 1 w 17"/>
                    <a:gd name="T3" fmla="*/ 5 h 12"/>
                    <a:gd name="T4" fmla="*/ 6 w 17"/>
                    <a:gd name="T5" fmla="*/ 0 h 12"/>
                    <a:gd name="T6" fmla="*/ 15 w 17"/>
                    <a:gd name="T7" fmla="*/ 4 h 12"/>
                    <a:gd name="T8" fmla="*/ 17 w 17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2">
                      <a:moveTo>
                        <a:pt x="17" y="12"/>
                      </a:moveTo>
                      <a:cubicBezTo>
                        <a:pt x="12" y="10"/>
                        <a:pt x="6" y="9"/>
                        <a:pt x="1" y="5"/>
                      </a:cubicBezTo>
                      <a:cubicBezTo>
                        <a:pt x="0" y="2"/>
                        <a:pt x="4" y="2"/>
                        <a:pt x="6" y="0"/>
                      </a:cubicBezTo>
                      <a:cubicBezTo>
                        <a:pt x="10" y="0"/>
                        <a:pt x="13" y="3"/>
                        <a:pt x="15" y="4"/>
                      </a:cubicBezTo>
                      <a:cubicBezTo>
                        <a:pt x="17" y="7"/>
                        <a:pt x="17" y="9"/>
                        <a:pt x="17" y="12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Freeform 954">
                  <a:extLst>
                    <a:ext uri="{FF2B5EF4-FFF2-40B4-BE49-F238E27FC236}">
                      <a16:creationId xmlns:a16="http://schemas.microsoft.com/office/drawing/2014/main" id="{D1ADD799-48C6-47B1-8807-B47F860134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87" y="1314"/>
                  <a:ext cx="10" cy="8"/>
                </a:xfrm>
                <a:custGeom>
                  <a:avLst/>
                  <a:gdLst>
                    <a:gd name="T0" fmla="*/ 16 w 16"/>
                    <a:gd name="T1" fmla="*/ 9 h 14"/>
                    <a:gd name="T2" fmla="*/ 2 w 16"/>
                    <a:gd name="T3" fmla="*/ 5 h 14"/>
                    <a:gd name="T4" fmla="*/ 2 w 16"/>
                    <a:gd name="T5" fmla="*/ 0 h 14"/>
                    <a:gd name="T6" fmla="*/ 16 w 16"/>
                    <a:gd name="T7" fmla="*/ 9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14">
                      <a:moveTo>
                        <a:pt x="16" y="9"/>
                      </a:moveTo>
                      <a:cubicBezTo>
                        <a:pt x="12" y="14"/>
                        <a:pt x="7" y="8"/>
                        <a:pt x="2" y="5"/>
                      </a:cubicBezTo>
                      <a:cubicBezTo>
                        <a:pt x="1" y="3"/>
                        <a:pt x="0" y="1"/>
                        <a:pt x="2" y="0"/>
                      </a:cubicBezTo>
                      <a:cubicBezTo>
                        <a:pt x="8" y="0"/>
                        <a:pt x="11" y="6"/>
                        <a:pt x="16" y="9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Freeform 955">
                  <a:extLst>
                    <a:ext uri="{FF2B5EF4-FFF2-40B4-BE49-F238E27FC236}">
                      <a16:creationId xmlns:a16="http://schemas.microsoft.com/office/drawing/2014/main" id="{4B3ADE98-F114-4F8F-A166-CC37D9F91E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87" y="1314"/>
                  <a:ext cx="10" cy="8"/>
                </a:xfrm>
                <a:custGeom>
                  <a:avLst/>
                  <a:gdLst>
                    <a:gd name="T0" fmla="*/ 16 w 16"/>
                    <a:gd name="T1" fmla="*/ 9 h 14"/>
                    <a:gd name="T2" fmla="*/ 2 w 16"/>
                    <a:gd name="T3" fmla="*/ 5 h 14"/>
                    <a:gd name="T4" fmla="*/ 2 w 16"/>
                    <a:gd name="T5" fmla="*/ 0 h 14"/>
                    <a:gd name="T6" fmla="*/ 16 w 16"/>
                    <a:gd name="T7" fmla="*/ 9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14">
                      <a:moveTo>
                        <a:pt x="16" y="9"/>
                      </a:moveTo>
                      <a:cubicBezTo>
                        <a:pt x="12" y="14"/>
                        <a:pt x="7" y="8"/>
                        <a:pt x="2" y="5"/>
                      </a:cubicBezTo>
                      <a:cubicBezTo>
                        <a:pt x="1" y="3"/>
                        <a:pt x="0" y="1"/>
                        <a:pt x="2" y="0"/>
                      </a:cubicBezTo>
                      <a:cubicBezTo>
                        <a:pt x="8" y="0"/>
                        <a:pt x="11" y="6"/>
                        <a:pt x="16" y="9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Freeform 956">
                  <a:extLst>
                    <a:ext uri="{FF2B5EF4-FFF2-40B4-BE49-F238E27FC236}">
                      <a16:creationId xmlns:a16="http://schemas.microsoft.com/office/drawing/2014/main" id="{9BB016D8-A9FA-482D-BA02-2A98C62A3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1" y="1285"/>
                  <a:ext cx="12" cy="7"/>
                </a:xfrm>
                <a:custGeom>
                  <a:avLst/>
                  <a:gdLst>
                    <a:gd name="T0" fmla="*/ 13 w 20"/>
                    <a:gd name="T1" fmla="*/ 11 h 12"/>
                    <a:gd name="T2" fmla="*/ 7 w 20"/>
                    <a:gd name="T3" fmla="*/ 4 h 12"/>
                    <a:gd name="T4" fmla="*/ 13 w 20"/>
                    <a:gd name="T5" fmla="*/ 0 h 12"/>
                    <a:gd name="T6" fmla="*/ 13 w 20"/>
                    <a:gd name="T7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2">
                      <a:moveTo>
                        <a:pt x="13" y="11"/>
                      </a:moveTo>
                      <a:cubicBezTo>
                        <a:pt x="10" y="10"/>
                        <a:pt x="0" y="12"/>
                        <a:pt x="7" y="4"/>
                      </a:cubicBezTo>
                      <a:cubicBezTo>
                        <a:pt x="9" y="4"/>
                        <a:pt x="10" y="1"/>
                        <a:pt x="13" y="0"/>
                      </a:cubicBezTo>
                      <a:cubicBezTo>
                        <a:pt x="20" y="2"/>
                        <a:pt x="19" y="10"/>
                        <a:pt x="13" y="11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Freeform 957">
                  <a:extLst>
                    <a:ext uri="{FF2B5EF4-FFF2-40B4-BE49-F238E27FC236}">
                      <a16:creationId xmlns:a16="http://schemas.microsoft.com/office/drawing/2014/main" id="{AB065ACA-822A-4CCE-81A9-7ED2BCD654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1" y="1285"/>
                  <a:ext cx="12" cy="7"/>
                </a:xfrm>
                <a:custGeom>
                  <a:avLst/>
                  <a:gdLst>
                    <a:gd name="T0" fmla="*/ 13 w 20"/>
                    <a:gd name="T1" fmla="*/ 11 h 12"/>
                    <a:gd name="T2" fmla="*/ 7 w 20"/>
                    <a:gd name="T3" fmla="*/ 4 h 12"/>
                    <a:gd name="T4" fmla="*/ 13 w 20"/>
                    <a:gd name="T5" fmla="*/ 0 h 12"/>
                    <a:gd name="T6" fmla="*/ 13 w 20"/>
                    <a:gd name="T7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2">
                      <a:moveTo>
                        <a:pt x="13" y="11"/>
                      </a:moveTo>
                      <a:cubicBezTo>
                        <a:pt x="10" y="10"/>
                        <a:pt x="0" y="12"/>
                        <a:pt x="7" y="4"/>
                      </a:cubicBezTo>
                      <a:cubicBezTo>
                        <a:pt x="9" y="4"/>
                        <a:pt x="10" y="1"/>
                        <a:pt x="13" y="0"/>
                      </a:cubicBezTo>
                      <a:cubicBezTo>
                        <a:pt x="20" y="2"/>
                        <a:pt x="19" y="10"/>
                        <a:pt x="13" y="11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Freeform 958">
                  <a:extLst>
                    <a:ext uri="{FF2B5EF4-FFF2-40B4-BE49-F238E27FC236}">
                      <a16:creationId xmlns:a16="http://schemas.microsoft.com/office/drawing/2014/main" id="{D50E17C1-13F3-4E6F-AF83-AD56B36D8E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6" y="1020"/>
                  <a:ext cx="388" cy="299"/>
                </a:xfrm>
                <a:custGeom>
                  <a:avLst/>
                  <a:gdLst>
                    <a:gd name="T0" fmla="*/ 378 w 623"/>
                    <a:gd name="T1" fmla="*/ 422 h 481"/>
                    <a:gd name="T2" fmla="*/ 340 w 623"/>
                    <a:gd name="T3" fmla="*/ 441 h 481"/>
                    <a:gd name="T4" fmla="*/ 298 w 623"/>
                    <a:gd name="T5" fmla="*/ 429 h 481"/>
                    <a:gd name="T6" fmla="*/ 312 w 623"/>
                    <a:gd name="T7" fmla="*/ 384 h 481"/>
                    <a:gd name="T8" fmla="*/ 368 w 623"/>
                    <a:gd name="T9" fmla="*/ 364 h 481"/>
                    <a:gd name="T10" fmla="*/ 372 w 623"/>
                    <a:gd name="T11" fmla="*/ 302 h 481"/>
                    <a:gd name="T12" fmla="*/ 383 w 623"/>
                    <a:gd name="T13" fmla="*/ 244 h 481"/>
                    <a:gd name="T14" fmla="*/ 357 w 623"/>
                    <a:gd name="T15" fmla="*/ 233 h 481"/>
                    <a:gd name="T16" fmla="*/ 321 w 623"/>
                    <a:gd name="T17" fmla="*/ 215 h 481"/>
                    <a:gd name="T18" fmla="*/ 276 w 623"/>
                    <a:gd name="T19" fmla="*/ 217 h 481"/>
                    <a:gd name="T20" fmla="*/ 253 w 623"/>
                    <a:gd name="T21" fmla="*/ 178 h 481"/>
                    <a:gd name="T22" fmla="*/ 205 w 623"/>
                    <a:gd name="T23" fmla="*/ 148 h 481"/>
                    <a:gd name="T24" fmla="*/ 168 w 623"/>
                    <a:gd name="T25" fmla="*/ 177 h 481"/>
                    <a:gd name="T26" fmla="*/ 160 w 623"/>
                    <a:gd name="T27" fmla="*/ 194 h 481"/>
                    <a:gd name="T28" fmla="*/ 97 w 623"/>
                    <a:gd name="T29" fmla="*/ 191 h 481"/>
                    <a:gd name="T30" fmla="*/ 46 w 623"/>
                    <a:gd name="T31" fmla="*/ 182 h 481"/>
                    <a:gd name="T32" fmla="*/ 59 w 623"/>
                    <a:gd name="T33" fmla="*/ 149 h 481"/>
                    <a:gd name="T34" fmla="*/ 5 w 623"/>
                    <a:gd name="T35" fmla="*/ 107 h 481"/>
                    <a:gd name="T36" fmla="*/ 35 w 623"/>
                    <a:gd name="T37" fmla="*/ 11 h 481"/>
                    <a:gd name="T38" fmla="*/ 66 w 623"/>
                    <a:gd name="T39" fmla="*/ 76 h 481"/>
                    <a:gd name="T40" fmla="*/ 79 w 623"/>
                    <a:gd name="T41" fmla="*/ 142 h 481"/>
                    <a:gd name="T42" fmla="*/ 103 w 623"/>
                    <a:gd name="T43" fmla="*/ 116 h 481"/>
                    <a:gd name="T44" fmla="*/ 97 w 623"/>
                    <a:gd name="T45" fmla="*/ 88 h 481"/>
                    <a:gd name="T46" fmla="*/ 81 w 623"/>
                    <a:gd name="T47" fmla="*/ 48 h 481"/>
                    <a:gd name="T48" fmla="*/ 97 w 623"/>
                    <a:gd name="T49" fmla="*/ 6 h 481"/>
                    <a:gd name="T50" fmla="*/ 154 w 623"/>
                    <a:gd name="T51" fmla="*/ 83 h 481"/>
                    <a:gd name="T52" fmla="*/ 175 w 623"/>
                    <a:gd name="T53" fmla="*/ 62 h 481"/>
                    <a:gd name="T54" fmla="*/ 184 w 623"/>
                    <a:gd name="T55" fmla="*/ 49 h 481"/>
                    <a:gd name="T56" fmla="*/ 227 w 623"/>
                    <a:gd name="T57" fmla="*/ 35 h 481"/>
                    <a:gd name="T58" fmla="*/ 266 w 623"/>
                    <a:gd name="T59" fmla="*/ 56 h 481"/>
                    <a:gd name="T60" fmla="*/ 284 w 623"/>
                    <a:gd name="T61" fmla="*/ 86 h 481"/>
                    <a:gd name="T62" fmla="*/ 312 w 623"/>
                    <a:gd name="T63" fmla="*/ 93 h 481"/>
                    <a:gd name="T64" fmla="*/ 330 w 623"/>
                    <a:gd name="T65" fmla="*/ 91 h 481"/>
                    <a:gd name="T66" fmla="*/ 378 w 623"/>
                    <a:gd name="T67" fmla="*/ 91 h 481"/>
                    <a:gd name="T68" fmla="*/ 389 w 623"/>
                    <a:gd name="T69" fmla="*/ 98 h 481"/>
                    <a:gd name="T70" fmla="*/ 402 w 623"/>
                    <a:gd name="T71" fmla="*/ 143 h 481"/>
                    <a:gd name="T72" fmla="*/ 422 w 623"/>
                    <a:gd name="T73" fmla="*/ 167 h 481"/>
                    <a:gd name="T74" fmla="*/ 457 w 623"/>
                    <a:gd name="T75" fmla="*/ 177 h 481"/>
                    <a:gd name="T76" fmla="*/ 483 w 623"/>
                    <a:gd name="T77" fmla="*/ 191 h 481"/>
                    <a:gd name="T78" fmla="*/ 518 w 623"/>
                    <a:gd name="T79" fmla="*/ 200 h 481"/>
                    <a:gd name="T80" fmla="*/ 548 w 623"/>
                    <a:gd name="T81" fmla="*/ 205 h 481"/>
                    <a:gd name="T82" fmla="*/ 568 w 623"/>
                    <a:gd name="T83" fmla="*/ 210 h 481"/>
                    <a:gd name="T84" fmla="*/ 591 w 623"/>
                    <a:gd name="T85" fmla="*/ 227 h 481"/>
                    <a:gd name="T86" fmla="*/ 595 w 623"/>
                    <a:gd name="T87" fmla="*/ 247 h 481"/>
                    <a:gd name="T88" fmla="*/ 577 w 623"/>
                    <a:gd name="T89" fmla="*/ 274 h 481"/>
                    <a:gd name="T90" fmla="*/ 566 w 623"/>
                    <a:gd name="T91" fmla="*/ 306 h 481"/>
                    <a:gd name="T92" fmla="*/ 524 w 623"/>
                    <a:gd name="T93" fmla="*/ 279 h 481"/>
                    <a:gd name="T94" fmla="*/ 496 w 623"/>
                    <a:gd name="T95" fmla="*/ 265 h 481"/>
                    <a:gd name="T96" fmla="*/ 499 w 623"/>
                    <a:gd name="T97" fmla="*/ 298 h 481"/>
                    <a:gd name="T98" fmla="*/ 506 w 623"/>
                    <a:gd name="T99" fmla="*/ 320 h 481"/>
                    <a:gd name="T100" fmla="*/ 547 w 623"/>
                    <a:gd name="T101" fmla="*/ 334 h 481"/>
                    <a:gd name="T102" fmla="*/ 557 w 623"/>
                    <a:gd name="T103" fmla="*/ 344 h 481"/>
                    <a:gd name="T104" fmla="*/ 611 w 623"/>
                    <a:gd name="T105" fmla="*/ 381 h 481"/>
                    <a:gd name="T106" fmla="*/ 615 w 623"/>
                    <a:gd name="T107" fmla="*/ 392 h 481"/>
                    <a:gd name="T108" fmla="*/ 608 w 623"/>
                    <a:gd name="T109" fmla="*/ 413 h 481"/>
                    <a:gd name="T110" fmla="*/ 584 w 623"/>
                    <a:gd name="T111" fmla="*/ 426 h 481"/>
                    <a:gd name="T112" fmla="*/ 534 w 623"/>
                    <a:gd name="T113" fmla="*/ 409 h 481"/>
                    <a:gd name="T114" fmla="*/ 528 w 623"/>
                    <a:gd name="T115" fmla="*/ 430 h 481"/>
                    <a:gd name="T116" fmla="*/ 608 w 623"/>
                    <a:gd name="T117" fmla="*/ 460 h 481"/>
                    <a:gd name="T118" fmla="*/ 547 w 623"/>
                    <a:gd name="T119" fmla="*/ 480 h 481"/>
                    <a:gd name="T120" fmla="*/ 456 w 623"/>
                    <a:gd name="T121" fmla="*/ 456 h 481"/>
                    <a:gd name="T122" fmla="*/ 431 w 623"/>
                    <a:gd name="T123" fmla="*/ 437 h 481"/>
                    <a:gd name="T124" fmla="*/ 393 w 623"/>
                    <a:gd name="T125" fmla="*/ 421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23" h="481">
                      <a:moveTo>
                        <a:pt x="384" y="406"/>
                      </a:moveTo>
                      <a:cubicBezTo>
                        <a:pt x="380" y="416"/>
                        <a:pt x="374" y="405"/>
                        <a:pt x="369" y="404"/>
                      </a:cubicBezTo>
                      <a:cubicBezTo>
                        <a:pt x="366" y="408"/>
                        <a:pt x="372" y="411"/>
                        <a:pt x="375" y="412"/>
                      </a:cubicBezTo>
                      <a:cubicBezTo>
                        <a:pt x="381" y="413"/>
                        <a:pt x="374" y="418"/>
                        <a:pt x="378" y="422"/>
                      </a:cubicBezTo>
                      <a:cubicBezTo>
                        <a:pt x="372" y="423"/>
                        <a:pt x="362" y="427"/>
                        <a:pt x="356" y="424"/>
                      </a:cubicBezTo>
                      <a:cubicBezTo>
                        <a:pt x="352" y="427"/>
                        <a:pt x="358" y="430"/>
                        <a:pt x="357" y="433"/>
                      </a:cubicBezTo>
                      <a:cubicBezTo>
                        <a:pt x="353" y="436"/>
                        <a:pt x="344" y="433"/>
                        <a:pt x="345" y="440"/>
                      </a:cubicBezTo>
                      <a:cubicBezTo>
                        <a:pt x="344" y="442"/>
                        <a:pt x="341" y="440"/>
                        <a:pt x="340" y="441"/>
                      </a:cubicBezTo>
                      <a:cubicBezTo>
                        <a:pt x="339" y="441"/>
                        <a:pt x="340" y="442"/>
                        <a:pt x="341" y="443"/>
                      </a:cubicBezTo>
                      <a:cubicBezTo>
                        <a:pt x="334" y="442"/>
                        <a:pt x="330" y="446"/>
                        <a:pt x="324" y="447"/>
                      </a:cubicBezTo>
                      <a:cubicBezTo>
                        <a:pt x="321" y="443"/>
                        <a:pt x="315" y="441"/>
                        <a:pt x="313" y="447"/>
                      </a:cubicBezTo>
                      <a:cubicBezTo>
                        <a:pt x="309" y="441"/>
                        <a:pt x="304" y="435"/>
                        <a:pt x="298" y="429"/>
                      </a:cubicBezTo>
                      <a:cubicBezTo>
                        <a:pt x="296" y="425"/>
                        <a:pt x="300" y="420"/>
                        <a:pt x="297" y="414"/>
                      </a:cubicBezTo>
                      <a:cubicBezTo>
                        <a:pt x="298" y="408"/>
                        <a:pt x="304" y="404"/>
                        <a:pt x="307" y="399"/>
                      </a:cubicBezTo>
                      <a:cubicBezTo>
                        <a:pt x="306" y="397"/>
                        <a:pt x="304" y="394"/>
                        <a:pt x="303" y="391"/>
                      </a:cubicBezTo>
                      <a:cubicBezTo>
                        <a:pt x="300" y="385"/>
                        <a:pt x="309" y="384"/>
                        <a:pt x="312" y="384"/>
                      </a:cubicBezTo>
                      <a:cubicBezTo>
                        <a:pt x="320" y="385"/>
                        <a:pt x="320" y="385"/>
                        <a:pt x="320" y="385"/>
                      </a:cubicBezTo>
                      <a:cubicBezTo>
                        <a:pt x="324" y="384"/>
                        <a:pt x="335" y="391"/>
                        <a:pt x="336" y="381"/>
                      </a:cubicBezTo>
                      <a:cubicBezTo>
                        <a:pt x="344" y="381"/>
                        <a:pt x="354" y="381"/>
                        <a:pt x="359" y="372"/>
                      </a:cubicBezTo>
                      <a:cubicBezTo>
                        <a:pt x="364" y="377"/>
                        <a:pt x="368" y="368"/>
                        <a:pt x="368" y="364"/>
                      </a:cubicBezTo>
                      <a:cubicBezTo>
                        <a:pt x="370" y="364"/>
                        <a:pt x="374" y="367"/>
                        <a:pt x="375" y="364"/>
                      </a:cubicBezTo>
                      <a:cubicBezTo>
                        <a:pt x="372" y="359"/>
                        <a:pt x="378" y="360"/>
                        <a:pt x="380" y="357"/>
                      </a:cubicBezTo>
                      <a:cubicBezTo>
                        <a:pt x="374" y="348"/>
                        <a:pt x="359" y="349"/>
                        <a:pt x="358" y="336"/>
                      </a:cubicBezTo>
                      <a:cubicBezTo>
                        <a:pt x="365" y="326"/>
                        <a:pt x="363" y="311"/>
                        <a:pt x="372" y="302"/>
                      </a:cubicBezTo>
                      <a:cubicBezTo>
                        <a:pt x="373" y="292"/>
                        <a:pt x="369" y="279"/>
                        <a:pt x="377" y="270"/>
                      </a:cubicBezTo>
                      <a:cubicBezTo>
                        <a:pt x="373" y="264"/>
                        <a:pt x="368" y="258"/>
                        <a:pt x="373" y="252"/>
                      </a:cubicBezTo>
                      <a:cubicBezTo>
                        <a:pt x="378" y="251"/>
                        <a:pt x="385" y="251"/>
                        <a:pt x="389" y="256"/>
                      </a:cubicBezTo>
                      <a:cubicBezTo>
                        <a:pt x="389" y="251"/>
                        <a:pt x="389" y="245"/>
                        <a:pt x="383" y="244"/>
                      </a:cubicBezTo>
                      <a:cubicBezTo>
                        <a:pt x="378" y="252"/>
                        <a:pt x="378" y="237"/>
                        <a:pt x="374" y="244"/>
                      </a:cubicBezTo>
                      <a:cubicBezTo>
                        <a:pt x="377" y="250"/>
                        <a:pt x="368" y="247"/>
                        <a:pt x="365" y="248"/>
                      </a:cubicBezTo>
                      <a:cubicBezTo>
                        <a:pt x="360" y="248"/>
                        <a:pt x="360" y="240"/>
                        <a:pt x="355" y="242"/>
                      </a:cubicBezTo>
                      <a:cubicBezTo>
                        <a:pt x="351" y="240"/>
                        <a:pt x="354" y="235"/>
                        <a:pt x="357" y="233"/>
                      </a:cubicBezTo>
                      <a:cubicBezTo>
                        <a:pt x="354" y="231"/>
                        <a:pt x="351" y="228"/>
                        <a:pt x="348" y="230"/>
                      </a:cubicBezTo>
                      <a:cubicBezTo>
                        <a:pt x="339" y="230"/>
                        <a:pt x="337" y="215"/>
                        <a:pt x="329" y="224"/>
                      </a:cubicBezTo>
                      <a:cubicBezTo>
                        <a:pt x="322" y="218"/>
                        <a:pt x="329" y="213"/>
                        <a:pt x="324" y="206"/>
                      </a:cubicBezTo>
                      <a:cubicBezTo>
                        <a:pt x="319" y="207"/>
                        <a:pt x="322" y="213"/>
                        <a:pt x="321" y="215"/>
                      </a:cubicBezTo>
                      <a:cubicBezTo>
                        <a:pt x="315" y="216"/>
                        <a:pt x="310" y="211"/>
                        <a:pt x="308" y="206"/>
                      </a:cubicBezTo>
                      <a:cubicBezTo>
                        <a:pt x="298" y="208"/>
                        <a:pt x="308" y="198"/>
                        <a:pt x="304" y="194"/>
                      </a:cubicBezTo>
                      <a:cubicBezTo>
                        <a:pt x="299" y="195"/>
                        <a:pt x="296" y="203"/>
                        <a:pt x="291" y="200"/>
                      </a:cubicBezTo>
                      <a:cubicBezTo>
                        <a:pt x="292" y="210"/>
                        <a:pt x="280" y="211"/>
                        <a:pt x="276" y="217"/>
                      </a:cubicBezTo>
                      <a:cubicBezTo>
                        <a:pt x="273" y="217"/>
                        <a:pt x="272" y="213"/>
                        <a:pt x="271" y="211"/>
                      </a:cubicBezTo>
                      <a:cubicBezTo>
                        <a:pt x="271" y="206"/>
                        <a:pt x="272" y="201"/>
                        <a:pt x="278" y="200"/>
                      </a:cubicBezTo>
                      <a:cubicBezTo>
                        <a:pt x="282" y="196"/>
                        <a:pt x="286" y="188"/>
                        <a:pt x="277" y="185"/>
                      </a:cubicBezTo>
                      <a:cubicBezTo>
                        <a:pt x="265" y="188"/>
                        <a:pt x="264" y="168"/>
                        <a:pt x="253" y="178"/>
                      </a:cubicBezTo>
                      <a:cubicBezTo>
                        <a:pt x="246" y="175"/>
                        <a:pt x="257" y="174"/>
                        <a:pt x="253" y="170"/>
                      </a:cubicBezTo>
                      <a:cubicBezTo>
                        <a:pt x="248" y="164"/>
                        <a:pt x="248" y="172"/>
                        <a:pt x="244" y="174"/>
                      </a:cubicBezTo>
                      <a:cubicBezTo>
                        <a:pt x="235" y="173"/>
                        <a:pt x="243" y="163"/>
                        <a:pt x="235" y="160"/>
                      </a:cubicBezTo>
                      <a:cubicBezTo>
                        <a:pt x="223" y="162"/>
                        <a:pt x="214" y="147"/>
                        <a:pt x="205" y="148"/>
                      </a:cubicBezTo>
                      <a:cubicBezTo>
                        <a:pt x="204" y="149"/>
                        <a:pt x="204" y="150"/>
                        <a:pt x="204" y="151"/>
                      </a:cubicBezTo>
                      <a:cubicBezTo>
                        <a:pt x="209" y="158"/>
                        <a:pt x="223" y="155"/>
                        <a:pt x="221" y="168"/>
                      </a:cubicBezTo>
                      <a:cubicBezTo>
                        <a:pt x="222" y="174"/>
                        <a:pt x="218" y="179"/>
                        <a:pt x="213" y="180"/>
                      </a:cubicBezTo>
                      <a:cubicBezTo>
                        <a:pt x="198" y="189"/>
                        <a:pt x="183" y="170"/>
                        <a:pt x="168" y="177"/>
                      </a:cubicBezTo>
                      <a:cubicBezTo>
                        <a:pt x="173" y="182"/>
                        <a:pt x="182" y="187"/>
                        <a:pt x="185" y="193"/>
                      </a:cubicBezTo>
                      <a:cubicBezTo>
                        <a:pt x="185" y="195"/>
                        <a:pt x="183" y="197"/>
                        <a:pt x="182" y="196"/>
                      </a:cubicBezTo>
                      <a:cubicBezTo>
                        <a:pt x="177" y="190"/>
                        <a:pt x="168" y="190"/>
                        <a:pt x="163" y="184"/>
                      </a:cubicBezTo>
                      <a:cubicBezTo>
                        <a:pt x="152" y="183"/>
                        <a:pt x="171" y="192"/>
                        <a:pt x="160" y="194"/>
                      </a:cubicBezTo>
                      <a:cubicBezTo>
                        <a:pt x="155" y="204"/>
                        <a:pt x="148" y="192"/>
                        <a:pt x="139" y="192"/>
                      </a:cubicBezTo>
                      <a:cubicBezTo>
                        <a:pt x="131" y="191"/>
                        <a:pt x="119" y="195"/>
                        <a:pt x="112" y="188"/>
                      </a:cubicBezTo>
                      <a:cubicBezTo>
                        <a:pt x="105" y="189"/>
                        <a:pt x="101" y="187"/>
                        <a:pt x="97" y="189"/>
                      </a:cubicBezTo>
                      <a:cubicBezTo>
                        <a:pt x="97" y="189"/>
                        <a:pt x="92" y="191"/>
                        <a:pt x="97" y="191"/>
                      </a:cubicBezTo>
                      <a:cubicBezTo>
                        <a:pt x="102" y="192"/>
                        <a:pt x="103" y="196"/>
                        <a:pt x="101" y="196"/>
                      </a:cubicBezTo>
                      <a:cubicBezTo>
                        <a:pt x="97" y="197"/>
                        <a:pt x="89" y="191"/>
                        <a:pt x="82" y="189"/>
                      </a:cubicBezTo>
                      <a:cubicBezTo>
                        <a:pt x="76" y="189"/>
                        <a:pt x="77" y="175"/>
                        <a:pt x="70" y="182"/>
                      </a:cubicBezTo>
                      <a:cubicBezTo>
                        <a:pt x="62" y="178"/>
                        <a:pt x="52" y="191"/>
                        <a:pt x="46" y="182"/>
                      </a:cubicBezTo>
                      <a:cubicBezTo>
                        <a:pt x="44" y="176"/>
                        <a:pt x="37" y="170"/>
                        <a:pt x="32" y="164"/>
                      </a:cubicBezTo>
                      <a:cubicBezTo>
                        <a:pt x="30" y="160"/>
                        <a:pt x="31" y="153"/>
                        <a:pt x="33" y="148"/>
                      </a:cubicBezTo>
                      <a:cubicBezTo>
                        <a:pt x="37" y="150"/>
                        <a:pt x="43" y="149"/>
                        <a:pt x="47" y="154"/>
                      </a:cubicBezTo>
                      <a:cubicBezTo>
                        <a:pt x="51" y="152"/>
                        <a:pt x="59" y="154"/>
                        <a:pt x="59" y="149"/>
                      </a:cubicBezTo>
                      <a:cubicBezTo>
                        <a:pt x="53" y="147"/>
                        <a:pt x="47" y="145"/>
                        <a:pt x="46" y="139"/>
                      </a:cubicBezTo>
                      <a:cubicBezTo>
                        <a:pt x="35" y="144"/>
                        <a:pt x="25" y="131"/>
                        <a:pt x="15" y="138"/>
                      </a:cubicBezTo>
                      <a:cubicBezTo>
                        <a:pt x="8" y="138"/>
                        <a:pt x="7" y="130"/>
                        <a:pt x="7" y="126"/>
                      </a:cubicBezTo>
                      <a:cubicBezTo>
                        <a:pt x="19" y="119"/>
                        <a:pt x="0" y="116"/>
                        <a:pt x="5" y="107"/>
                      </a:cubicBezTo>
                      <a:cubicBezTo>
                        <a:pt x="18" y="99"/>
                        <a:pt x="7" y="89"/>
                        <a:pt x="8" y="79"/>
                      </a:cubicBezTo>
                      <a:cubicBezTo>
                        <a:pt x="13" y="64"/>
                        <a:pt x="15" y="50"/>
                        <a:pt x="16" y="35"/>
                      </a:cubicBezTo>
                      <a:cubicBezTo>
                        <a:pt x="16" y="34"/>
                        <a:pt x="18" y="36"/>
                        <a:pt x="19" y="35"/>
                      </a:cubicBezTo>
                      <a:cubicBezTo>
                        <a:pt x="22" y="27"/>
                        <a:pt x="28" y="19"/>
                        <a:pt x="35" y="11"/>
                      </a:cubicBezTo>
                      <a:cubicBezTo>
                        <a:pt x="47" y="9"/>
                        <a:pt x="56" y="8"/>
                        <a:pt x="70" y="5"/>
                      </a:cubicBezTo>
                      <a:cubicBezTo>
                        <a:pt x="71" y="6"/>
                        <a:pt x="77" y="7"/>
                        <a:pt x="76" y="11"/>
                      </a:cubicBezTo>
                      <a:cubicBezTo>
                        <a:pt x="69" y="21"/>
                        <a:pt x="63" y="29"/>
                        <a:pt x="59" y="40"/>
                      </a:cubicBezTo>
                      <a:cubicBezTo>
                        <a:pt x="53" y="51"/>
                        <a:pt x="58" y="67"/>
                        <a:pt x="66" y="76"/>
                      </a:cubicBezTo>
                      <a:cubicBezTo>
                        <a:pt x="65" y="81"/>
                        <a:pt x="65" y="88"/>
                        <a:pt x="66" y="93"/>
                      </a:cubicBezTo>
                      <a:cubicBezTo>
                        <a:pt x="72" y="104"/>
                        <a:pt x="83" y="116"/>
                        <a:pt x="95" y="125"/>
                      </a:cubicBezTo>
                      <a:cubicBezTo>
                        <a:pt x="92" y="129"/>
                        <a:pt x="85" y="134"/>
                        <a:pt x="79" y="135"/>
                      </a:cubicBezTo>
                      <a:cubicBezTo>
                        <a:pt x="78" y="137"/>
                        <a:pt x="75" y="141"/>
                        <a:pt x="79" y="142"/>
                      </a:cubicBezTo>
                      <a:cubicBezTo>
                        <a:pt x="84" y="138"/>
                        <a:pt x="91" y="135"/>
                        <a:pt x="96" y="131"/>
                      </a:cubicBezTo>
                      <a:cubicBezTo>
                        <a:pt x="100" y="129"/>
                        <a:pt x="102" y="135"/>
                        <a:pt x="101" y="138"/>
                      </a:cubicBezTo>
                      <a:cubicBezTo>
                        <a:pt x="102" y="141"/>
                        <a:pt x="104" y="140"/>
                        <a:pt x="106" y="139"/>
                      </a:cubicBezTo>
                      <a:cubicBezTo>
                        <a:pt x="105" y="129"/>
                        <a:pt x="105" y="126"/>
                        <a:pt x="103" y="116"/>
                      </a:cubicBezTo>
                      <a:cubicBezTo>
                        <a:pt x="94" y="113"/>
                        <a:pt x="86" y="106"/>
                        <a:pt x="80" y="98"/>
                      </a:cubicBezTo>
                      <a:cubicBezTo>
                        <a:pt x="81" y="94"/>
                        <a:pt x="85" y="89"/>
                        <a:pt x="80" y="85"/>
                      </a:cubicBezTo>
                      <a:cubicBezTo>
                        <a:pt x="83" y="75"/>
                        <a:pt x="90" y="87"/>
                        <a:pt x="96" y="88"/>
                      </a:cubicBezTo>
                      <a:cubicBezTo>
                        <a:pt x="96" y="90"/>
                        <a:pt x="97" y="88"/>
                        <a:pt x="97" y="88"/>
                      </a:cubicBezTo>
                      <a:cubicBezTo>
                        <a:pt x="94" y="79"/>
                        <a:pt x="93" y="75"/>
                        <a:pt x="91" y="67"/>
                      </a:cubicBezTo>
                      <a:cubicBezTo>
                        <a:pt x="90" y="67"/>
                        <a:pt x="90" y="67"/>
                        <a:pt x="90" y="68"/>
                      </a:cubicBezTo>
                      <a:cubicBezTo>
                        <a:pt x="85" y="77"/>
                        <a:pt x="82" y="68"/>
                        <a:pt x="78" y="65"/>
                      </a:cubicBezTo>
                      <a:cubicBezTo>
                        <a:pt x="85" y="58"/>
                        <a:pt x="69" y="55"/>
                        <a:pt x="81" y="48"/>
                      </a:cubicBezTo>
                      <a:cubicBezTo>
                        <a:pt x="81" y="48"/>
                        <a:pt x="82" y="48"/>
                        <a:pt x="81" y="48"/>
                      </a:cubicBezTo>
                      <a:cubicBezTo>
                        <a:pt x="76" y="42"/>
                        <a:pt x="77" y="35"/>
                        <a:pt x="79" y="31"/>
                      </a:cubicBezTo>
                      <a:cubicBezTo>
                        <a:pt x="85" y="30"/>
                        <a:pt x="82" y="22"/>
                        <a:pt x="86" y="20"/>
                      </a:cubicBezTo>
                      <a:cubicBezTo>
                        <a:pt x="96" y="19"/>
                        <a:pt x="88" y="10"/>
                        <a:pt x="97" y="6"/>
                      </a:cubicBezTo>
                      <a:cubicBezTo>
                        <a:pt x="105" y="4"/>
                        <a:pt x="113" y="2"/>
                        <a:pt x="121" y="0"/>
                      </a:cubicBezTo>
                      <a:cubicBezTo>
                        <a:pt x="138" y="10"/>
                        <a:pt x="131" y="27"/>
                        <a:pt x="148" y="38"/>
                      </a:cubicBezTo>
                      <a:cubicBezTo>
                        <a:pt x="153" y="48"/>
                        <a:pt x="150" y="64"/>
                        <a:pt x="156" y="73"/>
                      </a:cubicBezTo>
                      <a:cubicBezTo>
                        <a:pt x="148" y="74"/>
                        <a:pt x="154" y="80"/>
                        <a:pt x="154" y="83"/>
                      </a:cubicBezTo>
                      <a:cubicBezTo>
                        <a:pt x="159" y="85"/>
                        <a:pt x="160" y="78"/>
                        <a:pt x="162" y="76"/>
                      </a:cubicBezTo>
                      <a:cubicBezTo>
                        <a:pt x="160" y="72"/>
                        <a:pt x="161" y="69"/>
                        <a:pt x="165" y="68"/>
                      </a:cubicBezTo>
                      <a:cubicBezTo>
                        <a:pt x="163" y="64"/>
                        <a:pt x="163" y="60"/>
                        <a:pt x="166" y="58"/>
                      </a:cubicBezTo>
                      <a:cubicBezTo>
                        <a:pt x="168" y="60"/>
                        <a:pt x="171" y="65"/>
                        <a:pt x="175" y="62"/>
                      </a:cubicBezTo>
                      <a:cubicBezTo>
                        <a:pt x="177" y="67"/>
                        <a:pt x="175" y="73"/>
                        <a:pt x="179" y="77"/>
                      </a:cubicBezTo>
                      <a:cubicBezTo>
                        <a:pt x="180" y="76"/>
                        <a:pt x="181" y="75"/>
                        <a:pt x="182" y="74"/>
                      </a:cubicBezTo>
                      <a:cubicBezTo>
                        <a:pt x="182" y="72"/>
                        <a:pt x="181" y="69"/>
                        <a:pt x="181" y="67"/>
                      </a:cubicBezTo>
                      <a:cubicBezTo>
                        <a:pt x="184" y="60"/>
                        <a:pt x="187" y="54"/>
                        <a:pt x="184" y="49"/>
                      </a:cubicBezTo>
                      <a:cubicBezTo>
                        <a:pt x="193" y="39"/>
                        <a:pt x="199" y="33"/>
                        <a:pt x="211" y="34"/>
                      </a:cubicBezTo>
                      <a:cubicBezTo>
                        <a:pt x="215" y="34"/>
                        <a:pt x="218" y="38"/>
                        <a:pt x="219" y="40"/>
                      </a:cubicBezTo>
                      <a:cubicBezTo>
                        <a:pt x="222" y="40"/>
                        <a:pt x="225" y="38"/>
                        <a:pt x="227" y="40"/>
                      </a:cubicBezTo>
                      <a:cubicBezTo>
                        <a:pt x="227" y="38"/>
                        <a:pt x="227" y="37"/>
                        <a:pt x="227" y="35"/>
                      </a:cubicBezTo>
                      <a:cubicBezTo>
                        <a:pt x="230" y="30"/>
                        <a:pt x="238" y="30"/>
                        <a:pt x="243" y="33"/>
                      </a:cubicBezTo>
                      <a:cubicBezTo>
                        <a:pt x="247" y="39"/>
                        <a:pt x="257" y="43"/>
                        <a:pt x="250" y="50"/>
                      </a:cubicBezTo>
                      <a:cubicBezTo>
                        <a:pt x="254" y="56"/>
                        <a:pt x="255" y="47"/>
                        <a:pt x="259" y="49"/>
                      </a:cubicBezTo>
                      <a:cubicBezTo>
                        <a:pt x="262" y="50"/>
                        <a:pt x="267" y="53"/>
                        <a:pt x="266" y="56"/>
                      </a:cubicBezTo>
                      <a:cubicBezTo>
                        <a:pt x="259" y="61"/>
                        <a:pt x="262" y="69"/>
                        <a:pt x="257" y="75"/>
                      </a:cubicBezTo>
                      <a:cubicBezTo>
                        <a:pt x="265" y="79"/>
                        <a:pt x="263" y="67"/>
                        <a:pt x="269" y="65"/>
                      </a:cubicBezTo>
                      <a:cubicBezTo>
                        <a:pt x="277" y="64"/>
                        <a:pt x="274" y="75"/>
                        <a:pt x="281" y="77"/>
                      </a:cubicBezTo>
                      <a:cubicBezTo>
                        <a:pt x="280" y="80"/>
                        <a:pt x="280" y="85"/>
                        <a:pt x="284" y="86"/>
                      </a:cubicBezTo>
                      <a:cubicBezTo>
                        <a:pt x="285" y="82"/>
                        <a:pt x="289" y="82"/>
                        <a:pt x="292" y="85"/>
                      </a:cubicBezTo>
                      <a:cubicBezTo>
                        <a:pt x="296" y="79"/>
                        <a:pt x="284" y="70"/>
                        <a:pt x="296" y="67"/>
                      </a:cubicBezTo>
                      <a:cubicBezTo>
                        <a:pt x="306" y="68"/>
                        <a:pt x="319" y="60"/>
                        <a:pt x="329" y="71"/>
                      </a:cubicBezTo>
                      <a:cubicBezTo>
                        <a:pt x="337" y="86"/>
                        <a:pt x="313" y="80"/>
                        <a:pt x="312" y="93"/>
                      </a:cubicBezTo>
                      <a:cubicBezTo>
                        <a:pt x="310" y="96"/>
                        <a:pt x="308" y="98"/>
                        <a:pt x="312" y="100"/>
                      </a:cubicBezTo>
                      <a:cubicBezTo>
                        <a:pt x="319" y="101"/>
                        <a:pt x="324" y="101"/>
                        <a:pt x="327" y="94"/>
                      </a:cubicBezTo>
                      <a:cubicBezTo>
                        <a:pt x="328" y="95"/>
                        <a:pt x="329" y="93"/>
                        <a:pt x="329" y="93"/>
                      </a:cubicBezTo>
                      <a:cubicBezTo>
                        <a:pt x="330" y="91"/>
                        <a:pt x="330" y="91"/>
                        <a:pt x="330" y="91"/>
                      </a:cubicBezTo>
                      <a:cubicBezTo>
                        <a:pt x="332" y="88"/>
                        <a:pt x="333" y="86"/>
                        <a:pt x="336" y="83"/>
                      </a:cubicBezTo>
                      <a:cubicBezTo>
                        <a:pt x="342" y="88"/>
                        <a:pt x="332" y="92"/>
                        <a:pt x="338" y="100"/>
                      </a:cubicBezTo>
                      <a:cubicBezTo>
                        <a:pt x="345" y="100"/>
                        <a:pt x="343" y="87"/>
                        <a:pt x="350" y="94"/>
                      </a:cubicBezTo>
                      <a:cubicBezTo>
                        <a:pt x="356" y="85"/>
                        <a:pt x="369" y="91"/>
                        <a:pt x="378" y="91"/>
                      </a:cubicBezTo>
                      <a:cubicBezTo>
                        <a:pt x="383" y="94"/>
                        <a:pt x="375" y="98"/>
                        <a:pt x="377" y="101"/>
                      </a:cubicBezTo>
                      <a:cubicBezTo>
                        <a:pt x="363" y="107"/>
                        <a:pt x="383" y="112"/>
                        <a:pt x="378" y="119"/>
                      </a:cubicBezTo>
                      <a:cubicBezTo>
                        <a:pt x="383" y="121"/>
                        <a:pt x="383" y="115"/>
                        <a:pt x="385" y="113"/>
                      </a:cubicBezTo>
                      <a:cubicBezTo>
                        <a:pt x="389" y="109"/>
                        <a:pt x="377" y="99"/>
                        <a:pt x="389" y="98"/>
                      </a:cubicBezTo>
                      <a:cubicBezTo>
                        <a:pt x="390" y="98"/>
                        <a:pt x="391" y="97"/>
                        <a:pt x="392" y="97"/>
                      </a:cubicBezTo>
                      <a:cubicBezTo>
                        <a:pt x="401" y="109"/>
                        <a:pt x="411" y="109"/>
                        <a:pt x="420" y="120"/>
                      </a:cubicBezTo>
                      <a:cubicBezTo>
                        <a:pt x="419" y="130"/>
                        <a:pt x="400" y="127"/>
                        <a:pt x="401" y="139"/>
                      </a:cubicBezTo>
                      <a:cubicBezTo>
                        <a:pt x="402" y="141"/>
                        <a:pt x="400" y="142"/>
                        <a:pt x="402" y="143"/>
                      </a:cubicBezTo>
                      <a:cubicBezTo>
                        <a:pt x="414" y="145"/>
                        <a:pt x="429" y="129"/>
                        <a:pt x="437" y="144"/>
                      </a:cubicBezTo>
                      <a:cubicBezTo>
                        <a:pt x="428" y="144"/>
                        <a:pt x="437" y="154"/>
                        <a:pt x="427" y="155"/>
                      </a:cubicBezTo>
                      <a:cubicBezTo>
                        <a:pt x="421" y="155"/>
                        <a:pt x="417" y="152"/>
                        <a:pt x="412" y="157"/>
                      </a:cubicBezTo>
                      <a:cubicBezTo>
                        <a:pt x="410" y="167"/>
                        <a:pt x="422" y="159"/>
                        <a:pt x="422" y="167"/>
                      </a:cubicBezTo>
                      <a:cubicBezTo>
                        <a:pt x="421" y="171"/>
                        <a:pt x="418" y="169"/>
                        <a:pt x="416" y="173"/>
                      </a:cubicBezTo>
                      <a:cubicBezTo>
                        <a:pt x="418" y="184"/>
                        <a:pt x="426" y="176"/>
                        <a:pt x="431" y="181"/>
                      </a:cubicBezTo>
                      <a:cubicBezTo>
                        <a:pt x="440" y="182"/>
                        <a:pt x="448" y="180"/>
                        <a:pt x="455" y="175"/>
                      </a:cubicBezTo>
                      <a:cubicBezTo>
                        <a:pt x="456" y="175"/>
                        <a:pt x="457" y="176"/>
                        <a:pt x="457" y="177"/>
                      </a:cubicBezTo>
                      <a:cubicBezTo>
                        <a:pt x="454" y="182"/>
                        <a:pt x="448" y="183"/>
                        <a:pt x="446" y="188"/>
                      </a:cubicBezTo>
                      <a:cubicBezTo>
                        <a:pt x="452" y="186"/>
                        <a:pt x="458" y="198"/>
                        <a:pt x="464" y="189"/>
                      </a:cubicBezTo>
                      <a:cubicBezTo>
                        <a:pt x="469" y="188"/>
                        <a:pt x="469" y="195"/>
                        <a:pt x="470" y="197"/>
                      </a:cubicBezTo>
                      <a:cubicBezTo>
                        <a:pt x="474" y="195"/>
                        <a:pt x="481" y="195"/>
                        <a:pt x="483" y="191"/>
                      </a:cubicBezTo>
                      <a:cubicBezTo>
                        <a:pt x="492" y="196"/>
                        <a:pt x="489" y="170"/>
                        <a:pt x="497" y="184"/>
                      </a:cubicBezTo>
                      <a:cubicBezTo>
                        <a:pt x="497" y="187"/>
                        <a:pt x="495" y="189"/>
                        <a:pt x="498" y="192"/>
                      </a:cubicBezTo>
                      <a:cubicBezTo>
                        <a:pt x="503" y="184"/>
                        <a:pt x="508" y="193"/>
                        <a:pt x="510" y="191"/>
                      </a:cubicBezTo>
                      <a:cubicBezTo>
                        <a:pt x="514" y="195"/>
                        <a:pt x="516" y="198"/>
                        <a:pt x="518" y="200"/>
                      </a:cubicBezTo>
                      <a:cubicBezTo>
                        <a:pt x="524" y="198"/>
                        <a:pt x="526" y="206"/>
                        <a:pt x="526" y="210"/>
                      </a:cubicBezTo>
                      <a:cubicBezTo>
                        <a:pt x="524" y="213"/>
                        <a:pt x="519" y="218"/>
                        <a:pt x="525" y="219"/>
                      </a:cubicBezTo>
                      <a:cubicBezTo>
                        <a:pt x="530" y="219"/>
                        <a:pt x="532" y="209"/>
                        <a:pt x="537" y="215"/>
                      </a:cubicBezTo>
                      <a:cubicBezTo>
                        <a:pt x="540" y="212"/>
                        <a:pt x="541" y="194"/>
                        <a:pt x="548" y="205"/>
                      </a:cubicBezTo>
                      <a:cubicBezTo>
                        <a:pt x="550" y="211"/>
                        <a:pt x="547" y="219"/>
                        <a:pt x="551" y="224"/>
                      </a:cubicBezTo>
                      <a:cubicBezTo>
                        <a:pt x="554" y="223"/>
                        <a:pt x="552" y="220"/>
                        <a:pt x="556" y="218"/>
                      </a:cubicBezTo>
                      <a:cubicBezTo>
                        <a:pt x="560" y="217"/>
                        <a:pt x="561" y="215"/>
                        <a:pt x="563" y="213"/>
                      </a:cubicBezTo>
                      <a:cubicBezTo>
                        <a:pt x="564" y="216"/>
                        <a:pt x="567" y="213"/>
                        <a:pt x="568" y="210"/>
                      </a:cubicBezTo>
                      <a:cubicBezTo>
                        <a:pt x="567" y="208"/>
                        <a:pt x="566" y="206"/>
                        <a:pt x="568" y="204"/>
                      </a:cubicBezTo>
                      <a:cubicBezTo>
                        <a:pt x="574" y="203"/>
                        <a:pt x="578" y="214"/>
                        <a:pt x="585" y="211"/>
                      </a:cubicBezTo>
                      <a:cubicBezTo>
                        <a:pt x="587" y="213"/>
                        <a:pt x="589" y="214"/>
                        <a:pt x="590" y="217"/>
                      </a:cubicBezTo>
                      <a:cubicBezTo>
                        <a:pt x="582" y="219"/>
                        <a:pt x="586" y="225"/>
                        <a:pt x="591" y="227"/>
                      </a:cubicBezTo>
                      <a:cubicBezTo>
                        <a:pt x="595" y="229"/>
                        <a:pt x="592" y="234"/>
                        <a:pt x="589" y="234"/>
                      </a:cubicBezTo>
                      <a:cubicBezTo>
                        <a:pt x="588" y="236"/>
                        <a:pt x="577" y="230"/>
                        <a:pt x="581" y="237"/>
                      </a:cubicBezTo>
                      <a:cubicBezTo>
                        <a:pt x="584" y="239"/>
                        <a:pt x="580" y="241"/>
                        <a:pt x="580" y="242"/>
                      </a:cubicBezTo>
                      <a:cubicBezTo>
                        <a:pt x="585" y="250"/>
                        <a:pt x="592" y="239"/>
                        <a:pt x="595" y="247"/>
                      </a:cubicBezTo>
                      <a:cubicBezTo>
                        <a:pt x="594" y="251"/>
                        <a:pt x="586" y="254"/>
                        <a:pt x="593" y="258"/>
                      </a:cubicBezTo>
                      <a:cubicBezTo>
                        <a:pt x="591" y="262"/>
                        <a:pt x="583" y="264"/>
                        <a:pt x="590" y="270"/>
                      </a:cubicBezTo>
                      <a:cubicBezTo>
                        <a:pt x="590" y="274"/>
                        <a:pt x="587" y="275"/>
                        <a:pt x="583" y="273"/>
                      </a:cubicBezTo>
                      <a:cubicBezTo>
                        <a:pt x="581" y="272"/>
                        <a:pt x="578" y="270"/>
                        <a:pt x="577" y="274"/>
                      </a:cubicBezTo>
                      <a:cubicBezTo>
                        <a:pt x="580" y="276"/>
                        <a:pt x="579" y="278"/>
                        <a:pt x="578" y="282"/>
                      </a:cubicBezTo>
                      <a:cubicBezTo>
                        <a:pt x="588" y="287"/>
                        <a:pt x="582" y="297"/>
                        <a:pt x="587" y="304"/>
                      </a:cubicBezTo>
                      <a:cubicBezTo>
                        <a:pt x="583" y="309"/>
                        <a:pt x="580" y="303"/>
                        <a:pt x="576" y="307"/>
                      </a:cubicBezTo>
                      <a:cubicBezTo>
                        <a:pt x="572" y="304"/>
                        <a:pt x="568" y="300"/>
                        <a:pt x="566" y="306"/>
                      </a:cubicBezTo>
                      <a:cubicBezTo>
                        <a:pt x="560" y="296"/>
                        <a:pt x="549" y="302"/>
                        <a:pt x="548" y="291"/>
                      </a:cubicBezTo>
                      <a:cubicBezTo>
                        <a:pt x="543" y="291"/>
                        <a:pt x="540" y="284"/>
                        <a:pt x="539" y="282"/>
                      </a:cubicBezTo>
                      <a:cubicBezTo>
                        <a:pt x="539" y="279"/>
                        <a:pt x="541" y="276"/>
                        <a:pt x="537" y="275"/>
                      </a:cubicBezTo>
                      <a:cubicBezTo>
                        <a:pt x="535" y="279"/>
                        <a:pt x="527" y="290"/>
                        <a:pt x="524" y="279"/>
                      </a:cubicBezTo>
                      <a:cubicBezTo>
                        <a:pt x="524" y="278"/>
                        <a:pt x="524" y="276"/>
                        <a:pt x="522" y="276"/>
                      </a:cubicBezTo>
                      <a:cubicBezTo>
                        <a:pt x="520" y="281"/>
                        <a:pt x="515" y="278"/>
                        <a:pt x="512" y="277"/>
                      </a:cubicBezTo>
                      <a:cubicBezTo>
                        <a:pt x="509" y="275"/>
                        <a:pt x="508" y="269"/>
                        <a:pt x="504" y="272"/>
                      </a:cubicBezTo>
                      <a:cubicBezTo>
                        <a:pt x="503" y="270"/>
                        <a:pt x="500" y="265"/>
                        <a:pt x="496" y="265"/>
                      </a:cubicBezTo>
                      <a:cubicBezTo>
                        <a:pt x="494" y="273"/>
                        <a:pt x="490" y="264"/>
                        <a:pt x="486" y="271"/>
                      </a:cubicBezTo>
                      <a:cubicBezTo>
                        <a:pt x="489" y="274"/>
                        <a:pt x="496" y="276"/>
                        <a:pt x="495" y="281"/>
                      </a:cubicBezTo>
                      <a:cubicBezTo>
                        <a:pt x="492" y="287"/>
                        <a:pt x="481" y="279"/>
                        <a:pt x="478" y="285"/>
                      </a:cubicBezTo>
                      <a:cubicBezTo>
                        <a:pt x="483" y="292"/>
                        <a:pt x="496" y="289"/>
                        <a:pt x="499" y="298"/>
                      </a:cubicBezTo>
                      <a:cubicBezTo>
                        <a:pt x="493" y="303"/>
                        <a:pt x="489" y="294"/>
                        <a:pt x="483" y="296"/>
                      </a:cubicBezTo>
                      <a:cubicBezTo>
                        <a:pt x="487" y="299"/>
                        <a:pt x="480" y="300"/>
                        <a:pt x="481" y="303"/>
                      </a:cubicBezTo>
                      <a:cubicBezTo>
                        <a:pt x="485" y="305"/>
                        <a:pt x="490" y="311"/>
                        <a:pt x="496" y="307"/>
                      </a:cubicBezTo>
                      <a:cubicBezTo>
                        <a:pt x="500" y="311"/>
                        <a:pt x="506" y="314"/>
                        <a:pt x="506" y="320"/>
                      </a:cubicBezTo>
                      <a:cubicBezTo>
                        <a:pt x="508" y="328"/>
                        <a:pt x="520" y="329"/>
                        <a:pt x="524" y="337"/>
                      </a:cubicBezTo>
                      <a:cubicBezTo>
                        <a:pt x="527" y="336"/>
                        <a:pt x="528" y="332"/>
                        <a:pt x="530" y="334"/>
                      </a:cubicBezTo>
                      <a:cubicBezTo>
                        <a:pt x="535" y="336"/>
                        <a:pt x="532" y="341"/>
                        <a:pt x="537" y="343"/>
                      </a:cubicBezTo>
                      <a:cubicBezTo>
                        <a:pt x="542" y="343"/>
                        <a:pt x="543" y="338"/>
                        <a:pt x="547" y="334"/>
                      </a:cubicBezTo>
                      <a:cubicBezTo>
                        <a:pt x="550" y="338"/>
                        <a:pt x="555" y="339"/>
                        <a:pt x="557" y="343"/>
                      </a:cubicBezTo>
                      <a:cubicBezTo>
                        <a:pt x="558" y="340"/>
                        <a:pt x="559" y="338"/>
                        <a:pt x="560" y="335"/>
                      </a:cubicBezTo>
                      <a:cubicBezTo>
                        <a:pt x="562" y="333"/>
                        <a:pt x="564" y="338"/>
                        <a:pt x="563" y="339"/>
                      </a:cubicBezTo>
                      <a:cubicBezTo>
                        <a:pt x="563" y="344"/>
                        <a:pt x="560" y="344"/>
                        <a:pt x="557" y="344"/>
                      </a:cubicBezTo>
                      <a:cubicBezTo>
                        <a:pt x="558" y="346"/>
                        <a:pt x="558" y="346"/>
                        <a:pt x="559" y="347"/>
                      </a:cubicBezTo>
                      <a:cubicBezTo>
                        <a:pt x="564" y="347"/>
                        <a:pt x="569" y="345"/>
                        <a:pt x="572" y="351"/>
                      </a:cubicBezTo>
                      <a:cubicBezTo>
                        <a:pt x="566" y="359"/>
                        <a:pt x="581" y="358"/>
                        <a:pt x="583" y="366"/>
                      </a:cubicBezTo>
                      <a:cubicBezTo>
                        <a:pt x="597" y="359"/>
                        <a:pt x="598" y="379"/>
                        <a:pt x="611" y="381"/>
                      </a:cubicBezTo>
                      <a:cubicBezTo>
                        <a:pt x="611" y="379"/>
                        <a:pt x="611" y="377"/>
                        <a:pt x="611" y="376"/>
                      </a:cubicBezTo>
                      <a:cubicBezTo>
                        <a:pt x="615" y="377"/>
                        <a:pt x="618" y="381"/>
                        <a:pt x="621" y="384"/>
                      </a:cubicBezTo>
                      <a:cubicBezTo>
                        <a:pt x="619" y="387"/>
                        <a:pt x="616" y="383"/>
                        <a:pt x="613" y="383"/>
                      </a:cubicBezTo>
                      <a:cubicBezTo>
                        <a:pt x="614" y="386"/>
                        <a:pt x="615" y="389"/>
                        <a:pt x="615" y="392"/>
                      </a:cubicBezTo>
                      <a:cubicBezTo>
                        <a:pt x="607" y="394"/>
                        <a:pt x="607" y="381"/>
                        <a:pt x="599" y="383"/>
                      </a:cubicBezTo>
                      <a:cubicBezTo>
                        <a:pt x="594" y="390"/>
                        <a:pt x="610" y="390"/>
                        <a:pt x="606" y="396"/>
                      </a:cubicBezTo>
                      <a:cubicBezTo>
                        <a:pt x="610" y="401"/>
                        <a:pt x="620" y="401"/>
                        <a:pt x="619" y="409"/>
                      </a:cubicBezTo>
                      <a:cubicBezTo>
                        <a:pt x="616" y="414"/>
                        <a:pt x="610" y="407"/>
                        <a:pt x="608" y="413"/>
                      </a:cubicBezTo>
                      <a:cubicBezTo>
                        <a:pt x="614" y="416"/>
                        <a:pt x="614" y="423"/>
                        <a:pt x="620" y="426"/>
                      </a:cubicBezTo>
                      <a:cubicBezTo>
                        <a:pt x="623" y="431"/>
                        <a:pt x="616" y="432"/>
                        <a:pt x="613" y="430"/>
                      </a:cubicBezTo>
                      <a:cubicBezTo>
                        <a:pt x="611" y="426"/>
                        <a:pt x="605" y="424"/>
                        <a:pt x="602" y="426"/>
                      </a:cubicBezTo>
                      <a:cubicBezTo>
                        <a:pt x="595" y="425"/>
                        <a:pt x="589" y="417"/>
                        <a:pt x="584" y="426"/>
                      </a:cubicBezTo>
                      <a:cubicBezTo>
                        <a:pt x="583" y="423"/>
                        <a:pt x="580" y="423"/>
                        <a:pt x="577" y="423"/>
                      </a:cubicBezTo>
                      <a:cubicBezTo>
                        <a:pt x="579" y="436"/>
                        <a:pt x="567" y="423"/>
                        <a:pt x="563" y="423"/>
                      </a:cubicBezTo>
                      <a:cubicBezTo>
                        <a:pt x="554" y="424"/>
                        <a:pt x="553" y="413"/>
                        <a:pt x="545" y="412"/>
                      </a:cubicBezTo>
                      <a:cubicBezTo>
                        <a:pt x="542" y="410"/>
                        <a:pt x="535" y="403"/>
                        <a:pt x="534" y="409"/>
                      </a:cubicBezTo>
                      <a:cubicBezTo>
                        <a:pt x="536" y="415"/>
                        <a:pt x="548" y="417"/>
                        <a:pt x="542" y="423"/>
                      </a:cubicBezTo>
                      <a:cubicBezTo>
                        <a:pt x="532" y="420"/>
                        <a:pt x="522" y="410"/>
                        <a:pt x="511" y="414"/>
                      </a:cubicBezTo>
                      <a:cubicBezTo>
                        <a:pt x="507" y="415"/>
                        <a:pt x="522" y="428"/>
                        <a:pt x="518" y="424"/>
                      </a:cubicBezTo>
                      <a:cubicBezTo>
                        <a:pt x="522" y="424"/>
                        <a:pt x="525" y="427"/>
                        <a:pt x="528" y="430"/>
                      </a:cubicBezTo>
                      <a:cubicBezTo>
                        <a:pt x="535" y="432"/>
                        <a:pt x="544" y="433"/>
                        <a:pt x="551" y="437"/>
                      </a:cubicBezTo>
                      <a:cubicBezTo>
                        <a:pt x="563" y="440"/>
                        <a:pt x="571" y="450"/>
                        <a:pt x="584" y="450"/>
                      </a:cubicBezTo>
                      <a:cubicBezTo>
                        <a:pt x="589" y="451"/>
                        <a:pt x="592" y="457"/>
                        <a:pt x="596" y="458"/>
                      </a:cubicBezTo>
                      <a:cubicBezTo>
                        <a:pt x="600" y="452"/>
                        <a:pt x="604" y="457"/>
                        <a:pt x="608" y="460"/>
                      </a:cubicBezTo>
                      <a:cubicBezTo>
                        <a:pt x="608" y="465"/>
                        <a:pt x="619" y="471"/>
                        <a:pt x="609" y="475"/>
                      </a:cubicBezTo>
                      <a:cubicBezTo>
                        <a:pt x="601" y="470"/>
                        <a:pt x="593" y="475"/>
                        <a:pt x="586" y="477"/>
                      </a:cubicBezTo>
                      <a:cubicBezTo>
                        <a:pt x="583" y="478"/>
                        <a:pt x="580" y="473"/>
                        <a:pt x="577" y="475"/>
                      </a:cubicBezTo>
                      <a:cubicBezTo>
                        <a:pt x="567" y="478"/>
                        <a:pt x="557" y="481"/>
                        <a:pt x="547" y="480"/>
                      </a:cubicBezTo>
                      <a:cubicBezTo>
                        <a:pt x="536" y="481"/>
                        <a:pt x="529" y="466"/>
                        <a:pt x="519" y="473"/>
                      </a:cubicBezTo>
                      <a:cubicBezTo>
                        <a:pt x="510" y="464"/>
                        <a:pt x="498" y="464"/>
                        <a:pt x="487" y="461"/>
                      </a:cubicBezTo>
                      <a:cubicBezTo>
                        <a:pt x="482" y="471"/>
                        <a:pt x="475" y="460"/>
                        <a:pt x="467" y="463"/>
                      </a:cubicBezTo>
                      <a:cubicBezTo>
                        <a:pt x="460" y="463"/>
                        <a:pt x="464" y="452"/>
                        <a:pt x="456" y="456"/>
                      </a:cubicBezTo>
                      <a:cubicBezTo>
                        <a:pt x="446" y="452"/>
                        <a:pt x="462" y="451"/>
                        <a:pt x="462" y="445"/>
                      </a:cubicBezTo>
                      <a:cubicBezTo>
                        <a:pt x="459" y="443"/>
                        <a:pt x="455" y="441"/>
                        <a:pt x="452" y="438"/>
                      </a:cubicBezTo>
                      <a:cubicBezTo>
                        <a:pt x="444" y="438"/>
                        <a:pt x="453" y="449"/>
                        <a:pt x="444" y="446"/>
                      </a:cubicBezTo>
                      <a:cubicBezTo>
                        <a:pt x="445" y="436"/>
                        <a:pt x="435" y="443"/>
                        <a:pt x="431" y="437"/>
                      </a:cubicBezTo>
                      <a:cubicBezTo>
                        <a:pt x="431" y="424"/>
                        <a:pt x="415" y="427"/>
                        <a:pt x="408" y="418"/>
                      </a:cubicBezTo>
                      <a:cubicBezTo>
                        <a:pt x="406" y="414"/>
                        <a:pt x="406" y="409"/>
                        <a:pt x="401" y="406"/>
                      </a:cubicBezTo>
                      <a:cubicBezTo>
                        <a:pt x="398" y="410"/>
                        <a:pt x="398" y="414"/>
                        <a:pt x="393" y="417"/>
                      </a:cubicBezTo>
                      <a:cubicBezTo>
                        <a:pt x="393" y="418"/>
                        <a:pt x="393" y="420"/>
                        <a:pt x="393" y="421"/>
                      </a:cubicBezTo>
                      <a:cubicBezTo>
                        <a:pt x="389" y="424"/>
                        <a:pt x="390" y="417"/>
                        <a:pt x="390" y="416"/>
                      </a:cubicBezTo>
                      <a:cubicBezTo>
                        <a:pt x="386" y="413"/>
                        <a:pt x="389" y="407"/>
                        <a:pt x="384" y="406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Freeform 959">
                  <a:extLst>
                    <a:ext uri="{FF2B5EF4-FFF2-40B4-BE49-F238E27FC236}">
                      <a16:creationId xmlns:a16="http://schemas.microsoft.com/office/drawing/2014/main" id="{54993722-382D-43C8-A2F7-787066E06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96" y="1020"/>
                  <a:ext cx="388" cy="299"/>
                </a:xfrm>
                <a:custGeom>
                  <a:avLst/>
                  <a:gdLst>
                    <a:gd name="T0" fmla="*/ 378 w 623"/>
                    <a:gd name="T1" fmla="*/ 422 h 481"/>
                    <a:gd name="T2" fmla="*/ 340 w 623"/>
                    <a:gd name="T3" fmla="*/ 441 h 481"/>
                    <a:gd name="T4" fmla="*/ 298 w 623"/>
                    <a:gd name="T5" fmla="*/ 429 h 481"/>
                    <a:gd name="T6" fmla="*/ 312 w 623"/>
                    <a:gd name="T7" fmla="*/ 384 h 481"/>
                    <a:gd name="T8" fmla="*/ 368 w 623"/>
                    <a:gd name="T9" fmla="*/ 364 h 481"/>
                    <a:gd name="T10" fmla="*/ 372 w 623"/>
                    <a:gd name="T11" fmla="*/ 302 h 481"/>
                    <a:gd name="T12" fmla="*/ 383 w 623"/>
                    <a:gd name="T13" fmla="*/ 244 h 481"/>
                    <a:gd name="T14" fmla="*/ 357 w 623"/>
                    <a:gd name="T15" fmla="*/ 233 h 481"/>
                    <a:gd name="T16" fmla="*/ 321 w 623"/>
                    <a:gd name="T17" fmla="*/ 215 h 481"/>
                    <a:gd name="T18" fmla="*/ 276 w 623"/>
                    <a:gd name="T19" fmla="*/ 217 h 481"/>
                    <a:gd name="T20" fmla="*/ 253 w 623"/>
                    <a:gd name="T21" fmla="*/ 178 h 481"/>
                    <a:gd name="T22" fmla="*/ 205 w 623"/>
                    <a:gd name="T23" fmla="*/ 148 h 481"/>
                    <a:gd name="T24" fmla="*/ 168 w 623"/>
                    <a:gd name="T25" fmla="*/ 177 h 481"/>
                    <a:gd name="T26" fmla="*/ 160 w 623"/>
                    <a:gd name="T27" fmla="*/ 194 h 481"/>
                    <a:gd name="T28" fmla="*/ 97 w 623"/>
                    <a:gd name="T29" fmla="*/ 191 h 481"/>
                    <a:gd name="T30" fmla="*/ 46 w 623"/>
                    <a:gd name="T31" fmla="*/ 182 h 481"/>
                    <a:gd name="T32" fmla="*/ 59 w 623"/>
                    <a:gd name="T33" fmla="*/ 149 h 481"/>
                    <a:gd name="T34" fmla="*/ 5 w 623"/>
                    <a:gd name="T35" fmla="*/ 107 h 481"/>
                    <a:gd name="T36" fmla="*/ 35 w 623"/>
                    <a:gd name="T37" fmla="*/ 11 h 481"/>
                    <a:gd name="T38" fmla="*/ 66 w 623"/>
                    <a:gd name="T39" fmla="*/ 76 h 481"/>
                    <a:gd name="T40" fmla="*/ 79 w 623"/>
                    <a:gd name="T41" fmla="*/ 142 h 481"/>
                    <a:gd name="T42" fmla="*/ 103 w 623"/>
                    <a:gd name="T43" fmla="*/ 116 h 481"/>
                    <a:gd name="T44" fmla="*/ 97 w 623"/>
                    <a:gd name="T45" fmla="*/ 88 h 481"/>
                    <a:gd name="T46" fmla="*/ 81 w 623"/>
                    <a:gd name="T47" fmla="*/ 48 h 481"/>
                    <a:gd name="T48" fmla="*/ 97 w 623"/>
                    <a:gd name="T49" fmla="*/ 6 h 481"/>
                    <a:gd name="T50" fmla="*/ 154 w 623"/>
                    <a:gd name="T51" fmla="*/ 83 h 481"/>
                    <a:gd name="T52" fmla="*/ 175 w 623"/>
                    <a:gd name="T53" fmla="*/ 62 h 481"/>
                    <a:gd name="T54" fmla="*/ 184 w 623"/>
                    <a:gd name="T55" fmla="*/ 49 h 481"/>
                    <a:gd name="T56" fmla="*/ 227 w 623"/>
                    <a:gd name="T57" fmla="*/ 35 h 481"/>
                    <a:gd name="T58" fmla="*/ 266 w 623"/>
                    <a:gd name="T59" fmla="*/ 56 h 481"/>
                    <a:gd name="T60" fmla="*/ 284 w 623"/>
                    <a:gd name="T61" fmla="*/ 86 h 481"/>
                    <a:gd name="T62" fmla="*/ 312 w 623"/>
                    <a:gd name="T63" fmla="*/ 93 h 481"/>
                    <a:gd name="T64" fmla="*/ 330 w 623"/>
                    <a:gd name="T65" fmla="*/ 91 h 481"/>
                    <a:gd name="T66" fmla="*/ 378 w 623"/>
                    <a:gd name="T67" fmla="*/ 91 h 481"/>
                    <a:gd name="T68" fmla="*/ 389 w 623"/>
                    <a:gd name="T69" fmla="*/ 98 h 481"/>
                    <a:gd name="T70" fmla="*/ 402 w 623"/>
                    <a:gd name="T71" fmla="*/ 143 h 481"/>
                    <a:gd name="T72" fmla="*/ 422 w 623"/>
                    <a:gd name="T73" fmla="*/ 167 h 481"/>
                    <a:gd name="T74" fmla="*/ 457 w 623"/>
                    <a:gd name="T75" fmla="*/ 177 h 481"/>
                    <a:gd name="T76" fmla="*/ 483 w 623"/>
                    <a:gd name="T77" fmla="*/ 191 h 481"/>
                    <a:gd name="T78" fmla="*/ 518 w 623"/>
                    <a:gd name="T79" fmla="*/ 200 h 481"/>
                    <a:gd name="T80" fmla="*/ 548 w 623"/>
                    <a:gd name="T81" fmla="*/ 205 h 481"/>
                    <a:gd name="T82" fmla="*/ 568 w 623"/>
                    <a:gd name="T83" fmla="*/ 210 h 481"/>
                    <a:gd name="T84" fmla="*/ 591 w 623"/>
                    <a:gd name="T85" fmla="*/ 227 h 481"/>
                    <a:gd name="T86" fmla="*/ 595 w 623"/>
                    <a:gd name="T87" fmla="*/ 247 h 481"/>
                    <a:gd name="T88" fmla="*/ 577 w 623"/>
                    <a:gd name="T89" fmla="*/ 274 h 481"/>
                    <a:gd name="T90" fmla="*/ 566 w 623"/>
                    <a:gd name="T91" fmla="*/ 306 h 481"/>
                    <a:gd name="T92" fmla="*/ 524 w 623"/>
                    <a:gd name="T93" fmla="*/ 279 h 481"/>
                    <a:gd name="T94" fmla="*/ 496 w 623"/>
                    <a:gd name="T95" fmla="*/ 265 h 481"/>
                    <a:gd name="T96" fmla="*/ 499 w 623"/>
                    <a:gd name="T97" fmla="*/ 298 h 481"/>
                    <a:gd name="T98" fmla="*/ 506 w 623"/>
                    <a:gd name="T99" fmla="*/ 320 h 481"/>
                    <a:gd name="T100" fmla="*/ 547 w 623"/>
                    <a:gd name="T101" fmla="*/ 334 h 481"/>
                    <a:gd name="T102" fmla="*/ 557 w 623"/>
                    <a:gd name="T103" fmla="*/ 344 h 481"/>
                    <a:gd name="T104" fmla="*/ 611 w 623"/>
                    <a:gd name="T105" fmla="*/ 381 h 481"/>
                    <a:gd name="T106" fmla="*/ 615 w 623"/>
                    <a:gd name="T107" fmla="*/ 392 h 481"/>
                    <a:gd name="T108" fmla="*/ 608 w 623"/>
                    <a:gd name="T109" fmla="*/ 413 h 481"/>
                    <a:gd name="T110" fmla="*/ 584 w 623"/>
                    <a:gd name="T111" fmla="*/ 426 h 481"/>
                    <a:gd name="T112" fmla="*/ 534 w 623"/>
                    <a:gd name="T113" fmla="*/ 409 h 481"/>
                    <a:gd name="T114" fmla="*/ 528 w 623"/>
                    <a:gd name="T115" fmla="*/ 430 h 481"/>
                    <a:gd name="T116" fmla="*/ 608 w 623"/>
                    <a:gd name="T117" fmla="*/ 460 h 481"/>
                    <a:gd name="T118" fmla="*/ 547 w 623"/>
                    <a:gd name="T119" fmla="*/ 480 h 481"/>
                    <a:gd name="T120" fmla="*/ 456 w 623"/>
                    <a:gd name="T121" fmla="*/ 456 h 481"/>
                    <a:gd name="T122" fmla="*/ 431 w 623"/>
                    <a:gd name="T123" fmla="*/ 437 h 481"/>
                    <a:gd name="T124" fmla="*/ 393 w 623"/>
                    <a:gd name="T125" fmla="*/ 421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23" h="481">
                      <a:moveTo>
                        <a:pt x="384" y="406"/>
                      </a:moveTo>
                      <a:cubicBezTo>
                        <a:pt x="380" y="416"/>
                        <a:pt x="374" y="405"/>
                        <a:pt x="369" y="404"/>
                      </a:cubicBezTo>
                      <a:cubicBezTo>
                        <a:pt x="366" y="408"/>
                        <a:pt x="372" y="411"/>
                        <a:pt x="375" y="412"/>
                      </a:cubicBezTo>
                      <a:cubicBezTo>
                        <a:pt x="381" y="413"/>
                        <a:pt x="374" y="418"/>
                        <a:pt x="378" y="422"/>
                      </a:cubicBezTo>
                      <a:cubicBezTo>
                        <a:pt x="372" y="423"/>
                        <a:pt x="362" y="427"/>
                        <a:pt x="356" y="424"/>
                      </a:cubicBezTo>
                      <a:cubicBezTo>
                        <a:pt x="352" y="427"/>
                        <a:pt x="358" y="430"/>
                        <a:pt x="357" y="433"/>
                      </a:cubicBezTo>
                      <a:cubicBezTo>
                        <a:pt x="353" y="436"/>
                        <a:pt x="344" y="433"/>
                        <a:pt x="345" y="440"/>
                      </a:cubicBezTo>
                      <a:cubicBezTo>
                        <a:pt x="344" y="442"/>
                        <a:pt x="341" y="440"/>
                        <a:pt x="340" y="441"/>
                      </a:cubicBezTo>
                      <a:cubicBezTo>
                        <a:pt x="339" y="441"/>
                        <a:pt x="340" y="442"/>
                        <a:pt x="341" y="443"/>
                      </a:cubicBezTo>
                      <a:cubicBezTo>
                        <a:pt x="334" y="442"/>
                        <a:pt x="330" y="446"/>
                        <a:pt x="324" y="447"/>
                      </a:cubicBezTo>
                      <a:cubicBezTo>
                        <a:pt x="321" y="443"/>
                        <a:pt x="315" y="441"/>
                        <a:pt x="313" y="447"/>
                      </a:cubicBezTo>
                      <a:cubicBezTo>
                        <a:pt x="309" y="441"/>
                        <a:pt x="304" y="435"/>
                        <a:pt x="298" y="429"/>
                      </a:cubicBezTo>
                      <a:cubicBezTo>
                        <a:pt x="296" y="425"/>
                        <a:pt x="300" y="420"/>
                        <a:pt x="297" y="414"/>
                      </a:cubicBezTo>
                      <a:cubicBezTo>
                        <a:pt x="298" y="408"/>
                        <a:pt x="304" y="404"/>
                        <a:pt x="307" y="399"/>
                      </a:cubicBezTo>
                      <a:cubicBezTo>
                        <a:pt x="306" y="397"/>
                        <a:pt x="304" y="394"/>
                        <a:pt x="303" y="391"/>
                      </a:cubicBezTo>
                      <a:cubicBezTo>
                        <a:pt x="300" y="385"/>
                        <a:pt x="309" y="384"/>
                        <a:pt x="312" y="384"/>
                      </a:cubicBezTo>
                      <a:cubicBezTo>
                        <a:pt x="320" y="385"/>
                        <a:pt x="320" y="385"/>
                        <a:pt x="320" y="385"/>
                      </a:cubicBezTo>
                      <a:cubicBezTo>
                        <a:pt x="324" y="384"/>
                        <a:pt x="335" y="391"/>
                        <a:pt x="336" y="381"/>
                      </a:cubicBezTo>
                      <a:cubicBezTo>
                        <a:pt x="344" y="381"/>
                        <a:pt x="354" y="381"/>
                        <a:pt x="359" y="372"/>
                      </a:cubicBezTo>
                      <a:cubicBezTo>
                        <a:pt x="364" y="377"/>
                        <a:pt x="368" y="368"/>
                        <a:pt x="368" y="364"/>
                      </a:cubicBezTo>
                      <a:cubicBezTo>
                        <a:pt x="370" y="364"/>
                        <a:pt x="374" y="367"/>
                        <a:pt x="375" y="364"/>
                      </a:cubicBezTo>
                      <a:cubicBezTo>
                        <a:pt x="372" y="359"/>
                        <a:pt x="378" y="360"/>
                        <a:pt x="380" y="357"/>
                      </a:cubicBezTo>
                      <a:cubicBezTo>
                        <a:pt x="374" y="348"/>
                        <a:pt x="359" y="349"/>
                        <a:pt x="358" y="336"/>
                      </a:cubicBezTo>
                      <a:cubicBezTo>
                        <a:pt x="365" y="326"/>
                        <a:pt x="363" y="311"/>
                        <a:pt x="372" y="302"/>
                      </a:cubicBezTo>
                      <a:cubicBezTo>
                        <a:pt x="373" y="292"/>
                        <a:pt x="369" y="279"/>
                        <a:pt x="377" y="270"/>
                      </a:cubicBezTo>
                      <a:cubicBezTo>
                        <a:pt x="373" y="264"/>
                        <a:pt x="368" y="258"/>
                        <a:pt x="373" y="252"/>
                      </a:cubicBezTo>
                      <a:cubicBezTo>
                        <a:pt x="378" y="251"/>
                        <a:pt x="385" y="251"/>
                        <a:pt x="389" y="256"/>
                      </a:cubicBezTo>
                      <a:cubicBezTo>
                        <a:pt x="389" y="251"/>
                        <a:pt x="389" y="245"/>
                        <a:pt x="383" y="244"/>
                      </a:cubicBezTo>
                      <a:cubicBezTo>
                        <a:pt x="378" y="252"/>
                        <a:pt x="378" y="237"/>
                        <a:pt x="374" y="244"/>
                      </a:cubicBezTo>
                      <a:cubicBezTo>
                        <a:pt x="377" y="250"/>
                        <a:pt x="368" y="247"/>
                        <a:pt x="365" y="248"/>
                      </a:cubicBezTo>
                      <a:cubicBezTo>
                        <a:pt x="360" y="248"/>
                        <a:pt x="360" y="240"/>
                        <a:pt x="355" y="242"/>
                      </a:cubicBezTo>
                      <a:cubicBezTo>
                        <a:pt x="351" y="240"/>
                        <a:pt x="354" y="235"/>
                        <a:pt x="357" y="233"/>
                      </a:cubicBezTo>
                      <a:cubicBezTo>
                        <a:pt x="354" y="231"/>
                        <a:pt x="351" y="228"/>
                        <a:pt x="348" y="230"/>
                      </a:cubicBezTo>
                      <a:cubicBezTo>
                        <a:pt x="339" y="230"/>
                        <a:pt x="337" y="215"/>
                        <a:pt x="329" y="224"/>
                      </a:cubicBezTo>
                      <a:cubicBezTo>
                        <a:pt x="322" y="218"/>
                        <a:pt x="329" y="213"/>
                        <a:pt x="324" y="206"/>
                      </a:cubicBezTo>
                      <a:cubicBezTo>
                        <a:pt x="319" y="207"/>
                        <a:pt x="322" y="213"/>
                        <a:pt x="321" y="215"/>
                      </a:cubicBezTo>
                      <a:cubicBezTo>
                        <a:pt x="315" y="216"/>
                        <a:pt x="310" y="211"/>
                        <a:pt x="308" y="206"/>
                      </a:cubicBezTo>
                      <a:cubicBezTo>
                        <a:pt x="298" y="208"/>
                        <a:pt x="308" y="198"/>
                        <a:pt x="304" y="194"/>
                      </a:cubicBezTo>
                      <a:cubicBezTo>
                        <a:pt x="299" y="195"/>
                        <a:pt x="296" y="203"/>
                        <a:pt x="291" y="200"/>
                      </a:cubicBezTo>
                      <a:cubicBezTo>
                        <a:pt x="292" y="210"/>
                        <a:pt x="280" y="211"/>
                        <a:pt x="276" y="217"/>
                      </a:cubicBezTo>
                      <a:cubicBezTo>
                        <a:pt x="273" y="217"/>
                        <a:pt x="272" y="213"/>
                        <a:pt x="271" y="211"/>
                      </a:cubicBezTo>
                      <a:cubicBezTo>
                        <a:pt x="271" y="206"/>
                        <a:pt x="272" y="201"/>
                        <a:pt x="278" y="200"/>
                      </a:cubicBezTo>
                      <a:cubicBezTo>
                        <a:pt x="282" y="196"/>
                        <a:pt x="286" y="188"/>
                        <a:pt x="277" y="185"/>
                      </a:cubicBezTo>
                      <a:cubicBezTo>
                        <a:pt x="265" y="188"/>
                        <a:pt x="264" y="168"/>
                        <a:pt x="253" y="178"/>
                      </a:cubicBezTo>
                      <a:cubicBezTo>
                        <a:pt x="246" y="175"/>
                        <a:pt x="257" y="174"/>
                        <a:pt x="253" y="170"/>
                      </a:cubicBezTo>
                      <a:cubicBezTo>
                        <a:pt x="248" y="164"/>
                        <a:pt x="248" y="172"/>
                        <a:pt x="244" y="174"/>
                      </a:cubicBezTo>
                      <a:cubicBezTo>
                        <a:pt x="235" y="173"/>
                        <a:pt x="243" y="163"/>
                        <a:pt x="235" y="160"/>
                      </a:cubicBezTo>
                      <a:cubicBezTo>
                        <a:pt x="223" y="162"/>
                        <a:pt x="214" y="147"/>
                        <a:pt x="205" y="148"/>
                      </a:cubicBezTo>
                      <a:cubicBezTo>
                        <a:pt x="204" y="149"/>
                        <a:pt x="204" y="150"/>
                        <a:pt x="204" y="151"/>
                      </a:cubicBezTo>
                      <a:cubicBezTo>
                        <a:pt x="209" y="158"/>
                        <a:pt x="223" y="155"/>
                        <a:pt x="221" y="168"/>
                      </a:cubicBezTo>
                      <a:cubicBezTo>
                        <a:pt x="222" y="174"/>
                        <a:pt x="218" y="179"/>
                        <a:pt x="213" y="180"/>
                      </a:cubicBezTo>
                      <a:cubicBezTo>
                        <a:pt x="198" y="189"/>
                        <a:pt x="183" y="170"/>
                        <a:pt x="168" y="177"/>
                      </a:cubicBezTo>
                      <a:cubicBezTo>
                        <a:pt x="173" y="182"/>
                        <a:pt x="182" y="187"/>
                        <a:pt x="185" y="193"/>
                      </a:cubicBezTo>
                      <a:cubicBezTo>
                        <a:pt x="185" y="195"/>
                        <a:pt x="183" y="197"/>
                        <a:pt x="182" y="196"/>
                      </a:cubicBezTo>
                      <a:cubicBezTo>
                        <a:pt x="177" y="190"/>
                        <a:pt x="168" y="190"/>
                        <a:pt x="163" y="184"/>
                      </a:cubicBezTo>
                      <a:cubicBezTo>
                        <a:pt x="152" y="183"/>
                        <a:pt x="171" y="192"/>
                        <a:pt x="160" y="194"/>
                      </a:cubicBezTo>
                      <a:cubicBezTo>
                        <a:pt x="155" y="204"/>
                        <a:pt x="148" y="192"/>
                        <a:pt x="139" y="192"/>
                      </a:cubicBezTo>
                      <a:cubicBezTo>
                        <a:pt x="131" y="191"/>
                        <a:pt x="119" y="195"/>
                        <a:pt x="112" y="188"/>
                      </a:cubicBezTo>
                      <a:cubicBezTo>
                        <a:pt x="105" y="189"/>
                        <a:pt x="101" y="187"/>
                        <a:pt x="97" y="189"/>
                      </a:cubicBezTo>
                      <a:cubicBezTo>
                        <a:pt x="97" y="189"/>
                        <a:pt x="92" y="191"/>
                        <a:pt x="97" y="191"/>
                      </a:cubicBezTo>
                      <a:cubicBezTo>
                        <a:pt x="102" y="192"/>
                        <a:pt x="103" y="196"/>
                        <a:pt x="101" y="196"/>
                      </a:cubicBezTo>
                      <a:cubicBezTo>
                        <a:pt x="97" y="197"/>
                        <a:pt x="89" y="191"/>
                        <a:pt x="82" y="189"/>
                      </a:cubicBezTo>
                      <a:cubicBezTo>
                        <a:pt x="76" y="189"/>
                        <a:pt x="77" y="175"/>
                        <a:pt x="70" y="182"/>
                      </a:cubicBezTo>
                      <a:cubicBezTo>
                        <a:pt x="62" y="178"/>
                        <a:pt x="52" y="191"/>
                        <a:pt x="46" y="182"/>
                      </a:cubicBezTo>
                      <a:cubicBezTo>
                        <a:pt x="44" y="176"/>
                        <a:pt x="37" y="170"/>
                        <a:pt x="32" y="164"/>
                      </a:cubicBezTo>
                      <a:cubicBezTo>
                        <a:pt x="30" y="160"/>
                        <a:pt x="31" y="153"/>
                        <a:pt x="33" y="148"/>
                      </a:cubicBezTo>
                      <a:cubicBezTo>
                        <a:pt x="37" y="150"/>
                        <a:pt x="43" y="149"/>
                        <a:pt x="47" y="154"/>
                      </a:cubicBezTo>
                      <a:cubicBezTo>
                        <a:pt x="51" y="152"/>
                        <a:pt x="59" y="154"/>
                        <a:pt x="59" y="149"/>
                      </a:cubicBezTo>
                      <a:cubicBezTo>
                        <a:pt x="53" y="147"/>
                        <a:pt x="47" y="145"/>
                        <a:pt x="46" y="139"/>
                      </a:cubicBezTo>
                      <a:cubicBezTo>
                        <a:pt x="35" y="144"/>
                        <a:pt x="25" y="131"/>
                        <a:pt x="15" y="138"/>
                      </a:cubicBezTo>
                      <a:cubicBezTo>
                        <a:pt x="8" y="138"/>
                        <a:pt x="7" y="130"/>
                        <a:pt x="7" y="126"/>
                      </a:cubicBezTo>
                      <a:cubicBezTo>
                        <a:pt x="19" y="119"/>
                        <a:pt x="0" y="116"/>
                        <a:pt x="5" y="107"/>
                      </a:cubicBezTo>
                      <a:cubicBezTo>
                        <a:pt x="18" y="99"/>
                        <a:pt x="7" y="89"/>
                        <a:pt x="8" y="79"/>
                      </a:cubicBezTo>
                      <a:cubicBezTo>
                        <a:pt x="13" y="64"/>
                        <a:pt x="15" y="50"/>
                        <a:pt x="16" y="35"/>
                      </a:cubicBezTo>
                      <a:cubicBezTo>
                        <a:pt x="16" y="34"/>
                        <a:pt x="18" y="36"/>
                        <a:pt x="19" y="35"/>
                      </a:cubicBezTo>
                      <a:cubicBezTo>
                        <a:pt x="22" y="27"/>
                        <a:pt x="28" y="19"/>
                        <a:pt x="35" y="11"/>
                      </a:cubicBezTo>
                      <a:cubicBezTo>
                        <a:pt x="47" y="9"/>
                        <a:pt x="56" y="8"/>
                        <a:pt x="70" y="5"/>
                      </a:cubicBezTo>
                      <a:cubicBezTo>
                        <a:pt x="71" y="6"/>
                        <a:pt x="77" y="7"/>
                        <a:pt x="76" y="11"/>
                      </a:cubicBezTo>
                      <a:cubicBezTo>
                        <a:pt x="69" y="21"/>
                        <a:pt x="63" y="29"/>
                        <a:pt x="59" y="40"/>
                      </a:cubicBezTo>
                      <a:cubicBezTo>
                        <a:pt x="53" y="51"/>
                        <a:pt x="58" y="67"/>
                        <a:pt x="66" y="76"/>
                      </a:cubicBezTo>
                      <a:cubicBezTo>
                        <a:pt x="65" y="81"/>
                        <a:pt x="65" y="88"/>
                        <a:pt x="66" y="93"/>
                      </a:cubicBezTo>
                      <a:cubicBezTo>
                        <a:pt x="72" y="104"/>
                        <a:pt x="83" y="116"/>
                        <a:pt x="95" y="125"/>
                      </a:cubicBezTo>
                      <a:cubicBezTo>
                        <a:pt x="92" y="129"/>
                        <a:pt x="85" y="134"/>
                        <a:pt x="79" y="135"/>
                      </a:cubicBezTo>
                      <a:cubicBezTo>
                        <a:pt x="78" y="137"/>
                        <a:pt x="75" y="141"/>
                        <a:pt x="79" y="142"/>
                      </a:cubicBezTo>
                      <a:cubicBezTo>
                        <a:pt x="84" y="138"/>
                        <a:pt x="91" y="135"/>
                        <a:pt x="96" y="131"/>
                      </a:cubicBezTo>
                      <a:cubicBezTo>
                        <a:pt x="100" y="129"/>
                        <a:pt x="102" y="135"/>
                        <a:pt x="101" y="138"/>
                      </a:cubicBezTo>
                      <a:cubicBezTo>
                        <a:pt x="102" y="141"/>
                        <a:pt x="104" y="140"/>
                        <a:pt x="106" y="139"/>
                      </a:cubicBezTo>
                      <a:cubicBezTo>
                        <a:pt x="105" y="129"/>
                        <a:pt x="105" y="126"/>
                        <a:pt x="103" y="116"/>
                      </a:cubicBezTo>
                      <a:cubicBezTo>
                        <a:pt x="94" y="113"/>
                        <a:pt x="86" y="106"/>
                        <a:pt x="80" y="98"/>
                      </a:cubicBezTo>
                      <a:cubicBezTo>
                        <a:pt x="81" y="94"/>
                        <a:pt x="85" y="89"/>
                        <a:pt x="80" y="85"/>
                      </a:cubicBezTo>
                      <a:cubicBezTo>
                        <a:pt x="83" y="75"/>
                        <a:pt x="90" y="87"/>
                        <a:pt x="96" y="88"/>
                      </a:cubicBezTo>
                      <a:cubicBezTo>
                        <a:pt x="96" y="90"/>
                        <a:pt x="97" y="88"/>
                        <a:pt x="97" y="88"/>
                      </a:cubicBezTo>
                      <a:cubicBezTo>
                        <a:pt x="94" y="79"/>
                        <a:pt x="93" y="75"/>
                        <a:pt x="91" y="67"/>
                      </a:cubicBezTo>
                      <a:cubicBezTo>
                        <a:pt x="90" y="67"/>
                        <a:pt x="90" y="67"/>
                        <a:pt x="90" y="68"/>
                      </a:cubicBezTo>
                      <a:cubicBezTo>
                        <a:pt x="85" y="77"/>
                        <a:pt x="82" y="68"/>
                        <a:pt x="78" y="65"/>
                      </a:cubicBezTo>
                      <a:cubicBezTo>
                        <a:pt x="85" y="58"/>
                        <a:pt x="69" y="55"/>
                        <a:pt x="81" y="48"/>
                      </a:cubicBezTo>
                      <a:cubicBezTo>
                        <a:pt x="81" y="48"/>
                        <a:pt x="82" y="48"/>
                        <a:pt x="81" y="48"/>
                      </a:cubicBezTo>
                      <a:cubicBezTo>
                        <a:pt x="76" y="42"/>
                        <a:pt x="77" y="35"/>
                        <a:pt x="79" y="31"/>
                      </a:cubicBezTo>
                      <a:cubicBezTo>
                        <a:pt x="85" y="30"/>
                        <a:pt x="82" y="22"/>
                        <a:pt x="86" y="20"/>
                      </a:cubicBezTo>
                      <a:cubicBezTo>
                        <a:pt x="96" y="19"/>
                        <a:pt x="88" y="10"/>
                        <a:pt x="97" y="6"/>
                      </a:cubicBezTo>
                      <a:cubicBezTo>
                        <a:pt x="105" y="4"/>
                        <a:pt x="113" y="2"/>
                        <a:pt x="121" y="0"/>
                      </a:cubicBezTo>
                      <a:cubicBezTo>
                        <a:pt x="138" y="10"/>
                        <a:pt x="131" y="27"/>
                        <a:pt x="148" y="38"/>
                      </a:cubicBezTo>
                      <a:cubicBezTo>
                        <a:pt x="153" y="48"/>
                        <a:pt x="150" y="64"/>
                        <a:pt x="156" y="73"/>
                      </a:cubicBezTo>
                      <a:cubicBezTo>
                        <a:pt x="148" y="74"/>
                        <a:pt x="154" y="80"/>
                        <a:pt x="154" y="83"/>
                      </a:cubicBezTo>
                      <a:cubicBezTo>
                        <a:pt x="159" y="85"/>
                        <a:pt x="160" y="78"/>
                        <a:pt x="162" y="76"/>
                      </a:cubicBezTo>
                      <a:cubicBezTo>
                        <a:pt x="160" y="72"/>
                        <a:pt x="161" y="69"/>
                        <a:pt x="165" y="68"/>
                      </a:cubicBezTo>
                      <a:cubicBezTo>
                        <a:pt x="163" y="64"/>
                        <a:pt x="163" y="60"/>
                        <a:pt x="166" y="58"/>
                      </a:cubicBezTo>
                      <a:cubicBezTo>
                        <a:pt x="168" y="60"/>
                        <a:pt x="171" y="65"/>
                        <a:pt x="175" y="62"/>
                      </a:cubicBezTo>
                      <a:cubicBezTo>
                        <a:pt x="177" y="67"/>
                        <a:pt x="175" y="73"/>
                        <a:pt x="179" y="77"/>
                      </a:cubicBezTo>
                      <a:cubicBezTo>
                        <a:pt x="180" y="76"/>
                        <a:pt x="181" y="75"/>
                        <a:pt x="182" y="74"/>
                      </a:cubicBezTo>
                      <a:cubicBezTo>
                        <a:pt x="182" y="72"/>
                        <a:pt x="181" y="69"/>
                        <a:pt x="181" y="67"/>
                      </a:cubicBezTo>
                      <a:cubicBezTo>
                        <a:pt x="184" y="60"/>
                        <a:pt x="187" y="54"/>
                        <a:pt x="184" y="49"/>
                      </a:cubicBezTo>
                      <a:cubicBezTo>
                        <a:pt x="193" y="39"/>
                        <a:pt x="199" y="33"/>
                        <a:pt x="211" y="34"/>
                      </a:cubicBezTo>
                      <a:cubicBezTo>
                        <a:pt x="215" y="34"/>
                        <a:pt x="218" y="38"/>
                        <a:pt x="219" y="40"/>
                      </a:cubicBezTo>
                      <a:cubicBezTo>
                        <a:pt x="222" y="40"/>
                        <a:pt x="225" y="38"/>
                        <a:pt x="227" y="40"/>
                      </a:cubicBezTo>
                      <a:cubicBezTo>
                        <a:pt x="227" y="38"/>
                        <a:pt x="227" y="37"/>
                        <a:pt x="227" y="35"/>
                      </a:cubicBezTo>
                      <a:cubicBezTo>
                        <a:pt x="230" y="30"/>
                        <a:pt x="238" y="30"/>
                        <a:pt x="243" y="33"/>
                      </a:cubicBezTo>
                      <a:cubicBezTo>
                        <a:pt x="247" y="39"/>
                        <a:pt x="257" y="43"/>
                        <a:pt x="250" y="50"/>
                      </a:cubicBezTo>
                      <a:cubicBezTo>
                        <a:pt x="254" y="56"/>
                        <a:pt x="255" y="47"/>
                        <a:pt x="259" y="49"/>
                      </a:cubicBezTo>
                      <a:cubicBezTo>
                        <a:pt x="262" y="50"/>
                        <a:pt x="267" y="53"/>
                        <a:pt x="266" y="56"/>
                      </a:cubicBezTo>
                      <a:cubicBezTo>
                        <a:pt x="259" y="61"/>
                        <a:pt x="262" y="69"/>
                        <a:pt x="257" y="75"/>
                      </a:cubicBezTo>
                      <a:cubicBezTo>
                        <a:pt x="265" y="79"/>
                        <a:pt x="263" y="67"/>
                        <a:pt x="269" y="65"/>
                      </a:cubicBezTo>
                      <a:cubicBezTo>
                        <a:pt x="277" y="64"/>
                        <a:pt x="274" y="75"/>
                        <a:pt x="281" y="77"/>
                      </a:cubicBezTo>
                      <a:cubicBezTo>
                        <a:pt x="280" y="80"/>
                        <a:pt x="280" y="85"/>
                        <a:pt x="284" y="86"/>
                      </a:cubicBezTo>
                      <a:cubicBezTo>
                        <a:pt x="285" y="82"/>
                        <a:pt x="289" y="82"/>
                        <a:pt x="292" y="85"/>
                      </a:cubicBezTo>
                      <a:cubicBezTo>
                        <a:pt x="296" y="79"/>
                        <a:pt x="284" y="70"/>
                        <a:pt x="296" y="67"/>
                      </a:cubicBezTo>
                      <a:cubicBezTo>
                        <a:pt x="306" y="68"/>
                        <a:pt x="319" y="60"/>
                        <a:pt x="329" y="71"/>
                      </a:cubicBezTo>
                      <a:cubicBezTo>
                        <a:pt x="337" y="86"/>
                        <a:pt x="313" y="80"/>
                        <a:pt x="312" y="93"/>
                      </a:cubicBezTo>
                      <a:cubicBezTo>
                        <a:pt x="310" y="96"/>
                        <a:pt x="308" y="98"/>
                        <a:pt x="312" y="100"/>
                      </a:cubicBezTo>
                      <a:cubicBezTo>
                        <a:pt x="319" y="101"/>
                        <a:pt x="324" y="101"/>
                        <a:pt x="327" y="94"/>
                      </a:cubicBezTo>
                      <a:cubicBezTo>
                        <a:pt x="328" y="95"/>
                        <a:pt x="329" y="93"/>
                        <a:pt x="329" y="93"/>
                      </a:cubicBezTo>
                      <a:cubicBezTo>
                        <a:pt x="330" y="91"/>
                        <a:pt x="330" y="91"/>
                        <a:pt x="330" y="91"/>
                      </a:cubicBezTo>
                      <a:cubicBezTo>
                        <a:pt x="332" y="88"/>
                        <a:pt x="333" y="86"/>
                        <a:pt x="336" y="83"/>
                      </a:cubicBezTo>
                      <a:cubicBezTo>
                        <a:pt x="342" y="88"/>
                        <a:pt x="332" y="92"/>
                        <a:pt x="338" y="100"/>
                      </a:cubicBezTo>
                      <a:cubicBezTo>
                        <a:pt x="345" y="100"/>
                        <a:pt x="343" y="87"/>
                        <a:pt x="350" y="94"/>
                      </a:cubicBezTo>
                      <a:cubicBezTo>
                        <a:pt x="356" y="85"/>
                        <a:pt x="369" y="91"/>
                        <a:pt x="378" y="91"/>
                      </a:cubicBezTo>
                      <a:cubicBezTo>
                        <a:pt x="383" y="94"/>
                        <a:pt x="375" y="98"/>
                        <a:pt x="377" y="101"/>
                      </a:cubicBezTo>
                      <a:cubicBezTo>
                        <a:pt x="363" y="107"/>
                        <a:pt x="383" y="112"/>
                        <a:pt x="378" y="119"/>
                      </a:cubicBezTo>
                      <a:cubicBezTo>
                        <a:pt x="383" y="121"/>
                        <a:pt x="383" y="115"/>
                        <a:pt x="385" y="113"/>
                      </a:cubicBezTo>
                      <a:cubicBezTo>
                        <a:pt x="389" y="109"/>
                        <a:pt x="377" y="99"/>
                        <a:pt x="389" y="98"/>
                      </a:cubicBezTo>
                      <a:cubicBezTo>
                        <a:pt x="390" y="98"/>
                        <a:pt x="391" y="97"/>
                        <a:pt x="392" y="97"/>
                      </a:cubicBezTo>
                      <a:cubicBezTo>
                        <a:pt x="401" y="109"/>
                        <a:pt x="411" y="109"/>
                        <a:pt x="420" y="120"/>
                      </a:cubicBezTo>
                      <a:cubicBezTo>
                        <a:pt x="419" y="130"/>
                        <a:pt x="400" y="127"/>
                        <a:pt x="401" y="139"/>
                      </a:cubicBezTo>
                      <a:cubicBezTo>
                        <a:pt x="402" y="141"/>
                        <a:pt x="400" y="142"/>
                        <a:pt x="402" y="143"/>
                      </a:cubicBezTo>
                      <a:cubicBezTo>
                        <a:pt x="414" y="145"/>
                        <a:pt x="429" y="129"/>
                        <a:pt x="437" y="144"/>
                      </a:cubicBezTo>
                      <a:cubicBezTo>
                        <a:pt x="428" y="144"/>
                        <a:pt x="437" y="154"/>
                        <a:pt x="427" y="155"/>
                      </a:cubicBezTo>
                      <a:cubicBezTo>
                        <a:pt x="421" y="155"/>
                        <a:pt x="417" y="152"/>
                        <a:pt x="412" y="157"/>
                      </a:cubicBezTo>
                      <a:cubicBezTo>
                        <a:pt x="410" y="167"/>
                        <a:pt x="422" y="159"/>
                        <a:pt x="422" y="167"/>
                      </a:cubicBezTo>
                      <a:cubicBezTo>
                        <a:pt x="421" y="171"/>
                        <a:pt x="418" y="169"/>
                        <a:pt x="416" y="173"/>
                      </a:cubicBezTo>
                      <a:cubicBezTo>
                        <a:pt x="418" y="184"/>
                        <a:pt x="426" y="176"/>
                        <a:pt x="431" y="181"/>
                      </a:cubicBezTo>
                      <a:cubicBezTo>
                        <a:pt x="440" y="182"/>
                        <a:pt x="448" y="180"/>
                        <a:pt x="455" y="175"/>
                      </a:cubicBezTo>
                      <a:cubicBezTo>
                        <a:pt x="456" y="175"/>
                        <a:pt x="457" y="176"/>
                        <a:pt x="457" y="177"/>
                      </a:cubicBezTo>
                      <a:cubicBezTo>
                        <a:pt x="454" y="182"/>
                        <a:pt x="448" y="183"/>
                        <a:pt x="446" y="188"/>
                      </a:cubicBezTo>
                      <a:cubicBezTo>
                        <a:pt x="452" y="186"/>
                        <a:pt x="458" y="198"/>
                        <a:pt x="464" y="189"/>
                      </a:cubicBezTo>
                      <a:cubicBezTo>
                        <a:pt x="469" y="188"/>
                        <a:pt x="469" y="195"/>
                        <a:pt x="470" y="197"/>
                      </a:cubicBezTo>
                      <a:cubicBezTo>
                        <a:pt x="474" y="195"/>
                        <a:pt x="481" y="195"/>
                        <a:pt x="483" y="191"/>
                      </a:cubicBezTo>
                      <a:cubicBezTo>
                        <a:pt x="492" y="196"/>
                        <a:pt x="489" y="170"/>
                        <a:pt x="497" y="184"/>
                      </a:cubicBezTo>
                      <a:cubicBezTo>
                        <a:pt x="497" y="187"/>
                        <a:pt x="495" y="189"/>
                        <a:pt x="498" y="192"/>
                      </a:cubicBezTo>
                      <a:cubicBezTo>
                        <a:pt x="503" y="184"/>
                        <a:pt x="508" y="193"/>
                        <a:pt x="510" y="191"/>
                      </a:cubicBezTo>
                      <a:cubicBezTo>
                        <a:pt x="514" y="195"/>
                        <a:pt x="516" y="198"/>
                        <a:pt x="518" y="200"/>
                      </a:cubicBezTo>
                      <a:cubicBezTo>
                        <a:pt x="524" y="198"/>
                        <a:pt x="526" y="206"/>
                        <a:pt x="526" y="210"/>
                      </a:cubicBezTo>
                      <a:cubicBezTo>
                        <a:pt x="524" y="213"/>
                        <a:pt x="519" y="218"/>
                        <a:pt x="525" y="219"/>
                      </a:cubicBezTo>
                      <a:cubicBezTo>
                        <a:pt x="530" y="219"/>
                        <a:pt x="532" y="209"/>
                        <a:pt x="537" y="215"/>
                      </a:cubicBezTo>
                      <a:cubicBezTo>
                        <a:pt x="540" y="212"/>
                        <a:pt x="541" y="194"/>
                        <a:pt x="548" y="205"/>
                      </a:cubicBezTo>
                      <a:cubicBezTo>
                        <a:pt x="550" y="211"/>
                        <a:pt x="547" y="219"/>
                        <a:pt x="551" y="224"/>
                      </a:cubicBezTo>
                      <a:cubicBezTo>
                        <a:pt x="554" y="223"/>
                        <a:pt x="552" y="220"/>
                        <a:pt x="556" y="218"/>
                      </a:cubicBezTo>
                      <a:cubicBezTo>
                        <a:pt x="560" y="217"/>
                        <a:pt x="561" y="215"/>
                        <a:pt x="563" y="213"/>
                      </a:cubicBezTo>
                      <a:cubicBezTo>
                        <a:pt x="564" y="216"/>
                        <a:pt x="567" y="213"/>
                        <a:pt x="568" y="210"/>
                      </a:cubicBezTo>
                      <a:cubicBezTo>
                        <a:pt x="567" y="208"/>
                        <a:pt x="566" y="206"/>
                        <a:pt x="568" y="204"/>
                      </a:cubicBezTo>
                      <a:cubicBezTo>
                        <a:pt x="574" y="203"/>
                        <a:pt x="578" y="214"/>
                        <a:pt x="585" y="211"/>
                      </a:cubicBezTo>
                      <a:cubicBezTo>
                        <a:pt x="587" y="213"/>
                        <a:pt x="589" y="214"/>
                        <a:pt x="590" y="217"/>
                      </a:cubicBezTo>
                      <a:cubicBezTo>
                        <a:pt x="582" y="219"/>
                        <a:pt x="586" y="225"/>
                        <a:pt x="591" y="227"/>
                      </a:cubicBezTo>
                      <a:cubicBezTo>
                        <a:pt x="595" y="229"/>
                        <a:pt x="592" y="234"/>
                        <a:pt x="589" y="234"/>
                      </a:cubicBezTo>
                      <a:cubicBezTo>
                        <a:pt x="588" y="236"/>
                        <a:pt x="577" y="230"/>
                        <a:pt x="581" y="237"/>
                      </a:cubicBezTo>
                      <a:cubicBezTo>
                        <a:pt x="584" y="239"/>
                        <a:pt x="580" y="241"/>
                        <a:pt x="580" y="242"/>
                      </a:cubicBezTo>
                      <a:cubicBezTo>
                        <a:pt x="585" y="250"/>
                        <a:pt x="592" y="239"/>
                        <a:pt x="595" y="247"/>
                      </a:cubicBezTo>
                      <a:cubicBezTo>
                        <a:pt x="594" y="251"/>
                        <a:pt x="586" y="254"/>
                        <a:pt x="593" y="258"/>
                      </a:cubicBezTo>
                      <a:cubicBezTo>
                        <a:pt x="591" y="262"/>
                        <a:pt x="583" y="264"/>
                        <a:pt x="590" y="270"/>
                      </a:cubicBezTo>
                      <a:cubicBezTo>
                        <a:pt x="590" y="274"/>
                        <a:pt x="587" y="275"/>
                        <a:pt x="583" y="273"/>
                      </a:cubicBezTo>
                      <a:cubicBezTo>
                        <a:pt x="581" y="272"/>
                        <a:pt x="578" y="270"/>
                        <a:pt x="577" y="274"/>
                      </a:cubicBezTo>
                      <a:cubicBezTo>
                        <a:pt x="580" y="276"/>
                        <a:pt x="579" y="278"/>
                        <a:pt x="578" y="282"/>
                      </a:cubicBezTo>
                      <a:cubicBezTo>
                        <a:pt x="588" y="287"/>
                        <a:pt x="582" y="297"/>
                        <a:pt x="587" y="304"/>
                      </a:cubicBezTo>
                      <a:cubicBezTo>
                        <a:pt x="583" y="309"/>
                        <a:pt x="580" y="303"/>
                        <a:pt x="576" y="307"/>
                      </a:cubicBezTo>
                      <a:cubicBezTo>
                        <a:pt x="572" y="304"/>
                        <a:pt x="568" y="300"/>
                        <a:pt x="566" y="306"/>
                      </a:cubicBezTo>
                      <a:cubicBezTo>
                        <a:pt x="560" y="296"/>
                        <a:pt x="549" y="302"/>
                        <a:pt x="548" y="291"/>
                      </a:cubicBezTo>
                      <a:cubicBezTo>
                        <a:pt x="543" y="291"/>
                        <a:pt x="540" y="284"/>
                        <a:pt x="539" y="282"/>
                      </a:cubicBezTo>
                      <a:cubicBezTo>
                        <a:pt x="539" y="279"/>
                        <a:pt x="541" y="276"/>
                        <a:pt x="537" y="275"/>
                      </a:cubicBezTo>
                      <a:cubicBezTo>
                        <a:pt x="535" y="279"/>
                        <a:pt x="527" y="290"/>
                        <a:pt x="524" y="279"/>
                      </a:cubicBezTo>
                      <a:cubicBezTo>
                        <a:pt x="524" y="278"/>
                        <a:pt x="524" y="276"/>
                        <a:pt x="522" y="276"/>
                      </a:cubicBezTo>
                      <a:cubicBezTo>
                        <a:pt x="520" y="281"/>
                        <a:pt x="515" y="278"/>
                        <a:pt x="512" y="277"/>
                      </a:cubicBezTo>
                      <a:cubicBezTo>
                        <a:pt x="509" y="275"/>
                        <a:pt x="508" y="269"/>
                        <a:pt x="504" y="272"/>
                      </a:cubicBezTo>
                      <a:cubicBezTo>
                        <a:pt x="503" y="270"/>
                        <a:pt x="500" y="265"/>
                        <a:pt x="496" y="265"/>
                      </a:cubicBezTo>
                      <a:cubicBezTo>
                        <a:pt x="494" y="273"/>
                        <a:pt x="490" y="264"/>
                        <a:pt x="486" y="271"/>
                      </a:cubicBezTo>
                      <a:cubicBezTo>
                        <a:pt x="489" y="274"/>
                        <a:pt x="496" y="276"/>
                        <a:pt x="495" y="281"/>
                      </a:cubicBezTo>
                      <a:cubicBezTo>
                        <a:pt x="492" y="287"/>
                        <a:pt x="481" y="279"/>
                        <a:pt x="478" y="285"/>
                      </a:cubicBezTo>
                      <a:cubicBezTo>
                        <a:pt x="483" y="292"/>
                        <a:pt x="496" y="289"/>
                        <a:pt x="499" y="298"/>
                      </a:cubicBezTo>
                      <a:cubicBezTo>
                        <a:pt x="493" y="303"/>
                        <a:pt x="489" y="294"/>
                        <a:pt x="483" y="296"/>
                      </a:cubicBezTo>
                      <a:cubicBezTo>
                        <a:pt x="487" y="299"/>
                        <a:pt x="480" y="300"/>
                        <a:pt x="481" y="303"/>
                      </a:cubicBezTo>
                      <a:cubicBezTo>
                        <a:pt x="485" y="305"/>
                        <a:pt x="490" y="311"/>
                        <a:pt x="496" y="307"/>
                      </a:cubicBezTo>
                      <a:cubicBezTo>
                        <a:pt x="500" y="311"/>
                        <a:pt x="506" y="314"/>
                        <a:pt x="506" y="320"/>
                      </a:cubicBezTo>
                      <a:cubicBezTo>
                        <a:pt x="508" y="328"/>
                        <a:pt x="520" y="329"/>
                        <a:pt x="524" y="337"/>
                      </a:cubicBezTo>
                      <a:cubicBezTo>
                        <a:pt x="527" y="336"/>
                        <a:pt x="528" y="332"/>
                        <a:pt x="530" y="334"/>
                      </a:cubicBezTo>
                      <a:cubicBezTo>
                        <a:pt x="535" y="336"/>
                        <a:pt x="532" y="341"/>
                        <a:pt x="537" y="343"/>
                      </a:cubicBezTo>
                      <a:cubicBezTo>
                        <a:pt x="542" y="343"/>
                        <a:pt x="543" y="338"/>
                        <a:pt x="547" y="334"/>
                      </a:cubicBezTo>
                      <a:cubicBezTo>
                        <a:pt x="550" y="338"/>
                        <a:pt x="555" y="339"/>
                        <a:pt x="557" y="343"/>
                      </a:cubicBezTo>
                      <a:cubicBezTo>
                        <a:pt x="558" y="340"/>
                        <a:pt x="559" y="338"/>
                        <a:pt x="560" y="335"/>
                      </a:cubicBezTo>
                      <a:cubicBezTo>
                        <a:pt x="562" y="333"/>
                        <a:pt x="564" y="338"/>
                        <a:pt x="563" y="339"/>
                      </a:cubicBezTo>
                      <a:cubicBezTo>
                        <a:pt x="563" y="344"/>
                        <a:pt x="560" y="344"/>
                        <a:pt x="557" y="344"/>
                      </a:cubicBezTo>
                      <a:cubicBezTo>
                        <a:pt x="558" y="346"/>
                        <a:pt x="558" y="346"/>
                        <a:pt x="559" y="347"/>
                      </a:cubicBezTo>
                      <a:cubicBezTo>
                        <a:pt x="564" y="347"/>
                        <a:pt x="569" y="345"/>
                        <a:pt x="572" y="351"/>
                      </a:cubicBezTo>
                      <a:cubicBezTo>
                        <a:pt x="566" y="359"/>
                        <a:pt x="581" y="358"/>
                        <a:pt x="583" y="366"/>
                      </a:cubicBezTo>
                      <a:cubicBezTo>
                        <a:pt x="597" y="359"/>
                        <a:pt x="598" y="379"/>
                        <a:pt x="611" y="381"/>
                      </a:cubicBezTo>
                      <a:cubicBezTo>
                        <a:pt x="611" y="379"/>
                        <a:pt x="611" y="377"/>
                        <a:pt x="611" y="376"/>
                      </a:cubicBezTo>
                      <a:cubicBezTo>
                        <a:pt x="615" y="377"/>
                        <a:pt x="618" y="381"/>
                        <a:pt x="621" y="384"/>
                      </a:cubicBezTo>
                      <a:cubicBezTo>
                        <a:pt x="619" y="387"/>
                        <a:pt x="616" y="383"/>
                        <a:pt x="613" y="383"/>
                      </a:cubicBezTo>
                      <a:cubicBezTo>
                        <a:pt x="614" y="386"/>
                        <a:pt x="615" y="389"/>
                        <a:pt x="615" y="392"/>
                      </a:cubicBezTo>
                      <a:cubicBezTo>
                        <a:pt x="607" y="394"/>
                        <a:pt x="607" y="381"/>
                        <a:pt x="599" y="383"/>
                      </a:cubicBezTo>
                      <a:cubicBezTo>
                        <a:pt x="594" y="390"/>
                        <a:pt x="610" y="390"/>
                        <a:pt x="606" y="396"/>
                      </a:cubicBezTo>
                      <a:cubicBezTo>
                        <a:pt x="610" y="401"/>
                        <a:pt x="620" y="401"/>
                        <a:pt x="619" y="409"/>
                      </a:cubicBezTo>
                      <a:cubicBezTo>
                        <a:pt x="616" y="414"/>
                        <a:pt x="610" y="407"/>
                        <a:pt x="608" y="413"/>
                      </a:cubicBezTo>
                      <a:cubicBezTo>
                        <a:pt x="614" y="416"/>
                        <a:pt x="614" y="423"/>
                        <a:pt x="620" y="426"/>
                      </a:cubicBezTo>
                      <a:cubicBezTo>
                        <a:pt x="623" y="431"/>
                        <a:pt x="616" y="432"/>
                        <a:pt x="613" y="430"/>
                      </a:cubicBezTo>
                      <a:cubicBezTo>
                        <a:pt x="611" y="426"/>
                        <a:pt x="605" y="424"/>
                        <a:pt x="602" y="426"/>
                      </a:cubicBezTo>
                      <a:cubicBezTo>
                        <a:pt x="595" y="425"/>
                        <a:pt x="589" y="417"/>
                        <a:pt x="584" y="426"/>
                      </a:cubicBezTo>
                      <a:cubicBezTo>
                        <a:pt x="583" y="423"/>
                        <a:pt x="580" y="423"/>
                        <a:pt x="577" y="423"/>
                      </a:cubicBezTo>
                      <a:cubicBezTo>
                        <a:pt x="579" y="436"/>
                        <a:pt x="567" y="423"/>
                        <a:pt x="563" y="423"/>
                      </a:cubicBezTo>
                      <a:cubicBezTo>
                        <a:pt x="554" y="424"/>
                        <a:pt x="553" y="413"/>
                        <a:pt x="545" y="412"/>
                      </a:cubicBezTo>
                      <a:cubicBezTo>
                        <a:pt x="542" y="410"/>
                        <a:pt x="535" y="403"/>
                        <a:pt x="534" y="409"/>
                      </a:cubicBezTo>
                      <a:cubicBezTo>
                        <a:pt x="536" y="415"/>
                        <a:pt x="548" y="417"/>
                        <a:pt x="542" y="423"/>
                      </a:cubicBezTo>
                      <a:cubicBezTo>
                        <a:pt x="532" y="420"/>
                        <a:pt x="522" y="410"/>
                        <a:pt x="511" y="414"/>
                      </a:cubicBezTo>
                      <a:cubicBezTo>
                        <a:pt x="507" y="415"/>
                        <a:pt x="522" y="428"/>
                        <a:pt x="518" y="424"/>
                      </a:cubicBezTo>
                      <a:cubicBezTo>
                        <a:pt x="522" y="424"/>
                        <a:pt x="525" y="427"/>
                        <a:pt x="528" y="430"/>
                      </a:cubicBezTo>
                      <a:cubicBezTo>
                        <a:pt x="535" y="432"/>
                        <a:pt x="544" y="433"/>
                        <a:pt x="551" y="437"/>
                      </a:cubicBezTo>
                      <a:cubicBezTo>
                        <a:pt x="563" y="440"/>
                        <a:pt x="571" y="450"/>
                        <a:pt x="584" y="450"/>
                      </a:cubicBezTo>
                      <a:cubicBezTo>
                        <a:pt x="589" y="451"/>
                        <a:pt x="592" y="457"/>
                        <a:pt x="596" y="458"/>
                      </a:cubicBezTo>
                      <a:cubicBezTo>
                        <a:pt x="600" y="452"/>
                        <a:pt x="604" y="457"/>
                        <a:pt x="608" y="460"/>
                      </a:cubicBezTo>
                      <a:cubicBezTo>
                        <a:pt x="608" y="465"/>
                        <a:pt x="619" y="471"/>
                        <a:pt x="609" y="475"/>
                      </a:cubicBezTo>
                      <a:cubicBezTo>
                        <a:pt x="601" y="470"/>
                        <a:pt x="593" y="475"/>
                        <a:pt x="586" y="477"/>
                      </a:cubicBezTo>
                      <a:cubicBezTo>
                        <a:pt x="583" y="478"/>
                        <a:pt x="580" y="473"/>
                        <a:pt x="577" y="475"/>
                      </a:cubicBezTo>
                      <a:cubicBezTo>
                        <a:pt x="567" y="478"/>
                        <a:pt x="557" y="481"/>
                        <a:pt x="547" y="480"/>
                      </a:cubicBezTo>
                      <a:cubicBezTo>
                        <a:pt x="536" y="481"/>
                        <a:pt x="529" y="466"/>
                        <a:pt x="519" y="473"/>
                      </a:cubicBezTo>
                      <a:cubicBezTo>
                        <a:pt x="510" y="464"/>
                        <a:pt x="498" y="464"/>
                        <a:pt x="487" y="461"/>
                      </a:cubicBezTo>
                      <a:cubicBezTo>
                        <a:pt x="482" y="471"/>
                        <a:pt x="475" y="460"/>
                        <a:pt x="467" y="463"/>
                      </a:cubicBezTo>
                      <a:cubicBezTo>
                        <a:pt x="460" y="463"/>
                        <a:pt x="464" y="452"/>
                        <a:pt x="456" y="456"/>
                      </a:cubicBezTo>
                      <a:cubicBezTo>
                        <a:pt x="446" y="452"/>
                        <a:pt x="462" y="451"/>
                        <a:pt x="462" y="445"/>
                      </a:cubicBezTo>
                      <a:cubicBezTo>
                        <a:pt x="459" y="443"/>
                        <a:pt x="455" y="441"/>
                        <a:pt x="452" y="438"/>
                      </a:cubicBezTo>
                      <a:cubicBezTo>
                        <a:pt x="444" y="438"/>
                        <a:pt x="453" y="449"/>
                        <a:pt x="444" y="446"/>
                      </a:cubicBezTo>
                      <a:cubicBezTo>
                        <a:pt x="445" y="436"/>
                        <a:pt x="435" y="443"/>
                        <a:pt x="431" y="437"/>
                      </a:cubicBezTo>
                      <a:cubicBezTo>
                        <a:pt x="431" y="424"/>
                        <a:pt x="415" y="427"/>
                        <a:pt x="408" y="418"/>
                      </a:cubicBezTo>
                      <a:cubicBezTo>
                        <a:pt x="406" y="414"/>
                        <a:pt x="406" y="409"/>
                        <a:pt x="401" y="406"/>
                      </a:cubicBezTo>
                      <a:cubicBezTo>
                        <a:pt x="398" y="410"/>
                        <a:pt x="398" y="414"/>
                        <a:pt x="393" y="417"/>
                      </a:cubicBezTo>
                      <a:cubicBezTo>
                        <a:pt x="393" y="418"/>
                        <a:pt x="393" y="420"/>
                        <a:pt x="393" y="421"/>
                      </a:cubicBezTo>
                      <a:cubicBezTo>
                        <a:pt x="389" y="424"/>
                        <a:pt x="390" y="417"/>
                        <a:pt x="390" y="416"/>
                      </a:cubicBezTo>
                      <a:cubicBezTo>
                        <a:pt x="386" y="413"/>
                        <a:pt x="389" y="407"/>
                        <a:pt x="384" y="406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Freeform 960">
                  <a:extLst>
                    <a:ext uri="{FF2B5EF4-FFF2-40B4-BE49-F238E27FC236}">
                      <a16:creationId xmlns:a16="http://schemas.microsoft.com/office/drawing/2014/main" id="{0ECEAC69-5CC5-4515-BACD-A6B19BCA43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5" y="1267"/>
                  <a:ext cx="93" cy="87"/>
                </a:xfrm>
                <a:custGeom>
                  <a:avLst/>
                  <a:gdLst>
                    <a:gd name="T0" fmla="*/ 29 w 151"/>
                    <a:gd name="T1" fmla="*/ 12 h 140"/>
                    <a:gd name="T2" fmla="*/ 40 w 151"/>
                    <a:gd name="T3" fmla="*/ 30 h 140"/>
                    <a:gd name="T4" fmla="*/ 42 w 151"/>
                    <a:gd name="T5" fmla="*/ 23 h 140"/>
                    <a:gd name="T6" fmla="*/ 55 w 151"/>
                    <a:gd name="T7" fmla="*/ 31 h 140"/>
                    <a:gd name="T8" fmla="*/ 71 w 151"/>
                    <a:gd name="T9" fmla="*/ 32 h 140"/>
                    <a:gd name="T10" fmla="*/ 92 w 151"/>
                    <a:gd name="T11" fmla="*/ 48 h 140"/>
                    <a:gd name="T12" fmla="*/ 107 w 151"/>
                    <a:gd name="T13" fmla="*/ 53 h 140"/>
                    <a:gd name="T14" fmla="*/ 120 w 151"/>
                    <a:gd name="T15" fmla="*/ 68 h 140"/>
                    <a:gd name="T16" fmla="*/ 124 w 151"/>
                    <a:gd name="T17" fmla="*/ 78 h 140"/>
                    <a:gd name="T18" fmla="*/ 136 w 151"/>
                    <a:gd name="T19" fmla="*/ 79 h 140"/>
                    <a:gd name="T20" fmla="*/ 139 w 151"/>
                    <a:gd name="T21" fmla="*/ 72 h 140"/>
                    <a:gd name="T22" fmla="*/ 151 w 151"/>
                    <a:gd name="T23" fmla="*/ 85 h 140"/>
                    <a:gd name="T24" fmla="*/ 142 w 151"/>
                    <a:gd name="T25" fmla="*/ 104 h 140"/>
                    <a:gd name="T26" fmla="*/ 119 w 151"/>
                    <a:gd name="T27" fmla="*/ 99 h 140"/>
                    <a:gd name="T28" fmla="*/ 109 w 151"/>
                    <a:gd name="T29" fmla="*/ 89 h 140"/>
                    <a:gd name="T30" fmla="*/ 92 w 151"/>
                    <a:gd name="T31" fmla="*/ 90 h 140"/>
                    <a:gd name="T32" fmla="*/ 81 w 151"/>
                    <a:gd name="T33" fmla="*/ 84 h 140"/>
                    <a:gd name="T34" fmla="*/ 65 w 151"/>
                    <a:gd name="T35" fmla="*/ 110 h 140"/>
                    <a:gd name="T36" fmla="*/ 48 w 151"/>
                    <a:gd name="T37" fmla="*/ 135 h 140"/>
                    <a:gd name="T38" fmla="*/ 38 w 151"/>
                    <a:gd name="T39" fmla="*/ 136 h 140"/>
                    <a:gd name="T40" fmla="*/ 26 w 151"/>
                    <a:gd name="T41" fmla="*/ 114 h 140"/>
                    <a:gd name="T42" fmla="*/ 11 w 151"/>
                    <a:gd name="T43" fmla="*/ 118 h 140"/>
                    <a:gd name="T44" fmla="*/ 20 w 151"/>
                    <a:gd name="T45" fmla="*/ 98 h 140"/>
                    <a:gd name="T46" fmla="*/ 13 w 151"/>
                    <a:gd name="T47" fmla="*/ 5 h 140"/>
                    <a:gd name="T48" fmla="*/ 17 w 151"/>
                    <a:gd name="T49" fmla="*/ 0 h 140"/>
                    <a:gd name="T50" fmla="*/ 29 w 151"/>
                    <a:gd name="T51" fmla="*/ 12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1" h="140">
                      <a:moveTo>
                        <a:pt x="29" y="12"/>
                      </a:moveTo>
                      <a:cubicBezTo>
                        <a:pt x="18" y="19"/>
                        <a:pt x="36" y="24"/>
                        <a:pt x="40" y="30"/>
                      </a:cubicBezTo>
                      <a:cubicBezTo>
                        <a:pt x="42" y="29"/>
                        <a:pt x="42" y="26"/>
                        <a:pt x="42" y="23"/>
                      </a:cubicBezTo>
                      <a:cubicBezTo>
                        <a:pt x="47" y="25"/>
                        <a:pt x="53" y="24"/>
                        <a:pt x="55" y="31"/>
                      </a:cubicBezTo>
                      <a:cubicBezTo>
                        <a:pt x="60" y="33"/>
                        <a:pt x="65" y="31"/>
                        <a:pt x="71" y="32"/>
                      </a:cubicBezTo>
                      <a:cubicBezTo>
                        <a:pt x="75" y="41"/>
                        <a:pt x="86" y="40"/>
                        <a:pt x="92" y="48"/>
                      </a:cubicBezTo>
                      <a:cubicBezTo>
                        <a:pt x="98" y="43"/>
                        <a:pt x="103" y="51"/>
                        <a:pt x="107" y="53"/>
                      </a:cubicBezTo>
                      <a:cubicBezTo>
                        <a:pt x="114" y="57"/>
                        <a:pt x="116" y="62"/>
                        <a:pt x="120" y="68"/>
                      </a:cubicBezTo>
                      <a:cubicBezTo>
                        <a:pt x="120" y="72"/>
                        <a:pt x="117" y="79"/>
                        <a:pt x="124" y="78"/>
                      </a:cubicBezTo>
                      <a:cubicBezTo>
                        <a:pt x="129" y="73"/>
                        <a:pt x="132" y="81"/>
                        <a:pt x="136" y="79"/>
                      </a:cubicBezTo>
                      <a:cubicBezTo>
                        <a:pt x="136" y="76"/>
                        <a:pt x="133" y="72"/>
                        <a:pt x="139" y="72"/>
                      </a:cubicBezTo>
                      <a:cubicBezTo>
                        <a:pt x="141" y="77"/>
                        <a:pt x="149" y="81"/>
                        <a:pt x="151" y="85"/>
                      </a:cubicBezTo>
                      <a:cubicBezTo>
                        <a:pt x="143" y="91"/>
                        <a:pt x="151" y="99"/>
                        <a:pt x="142" y="104"/>
                      </a:cubicBezTo>
                      <a:cubicBezTo>
                        <a:pt x="134" y="102"/>
                        <a:pt x="126" y="90"/>
                        <a:pt x="119" y="99"/>
                      </a:cubicBezTo>
                      <a:cubicBezTo>
                        <a:pt x="111" y="100"/>
                        <a:pt x="117" y="89"/>
                        <a:pt x="109" y="89"/>
                      </a:cubicBezTo>
                      <a:cubicBezTo>
                        <a:pt x="103" y="88"/>
                        <a:pt x="98" y="94"/>
                        <a:pt x="92" y="90"/>
                      </a:cubicBezTo>
                      <a:cubicBezTo>
                        <a:pt x="90" y="85"/>
                        <a:pt x="88" y="77"/>
                        <a:pt x="81" y="84"/>
                      </a:cubicBezTo>
                      <a:cubicBezTo>
                        <a:pt x="73" y="91"/>
                        <a:pt x="78" y="105"/>
                        <a:pt x="65" y="110"/>
                      </a:cubicBezTo>
                      <a:cubicBezTo>
                        <a:pt x="67" y="119"/>
                        <a:pt x="50" y="126"/>
                        <a:pt x="48" y="135"/>
                      </a:cubicBezTo>
                      <a:cubicBezTo>
                        <a:pt x="47" y="138"/>
                        <a:pt x="41" y="140"/>
                        <a:pt x="38" y="136"/>
                      </a:cubicBezTo>
                      <a:cubicBezTo>
                        <a:pt x="28" y="130"/>
                        <a:pt x="37" y="112"/>
                        <a:pt x="26" y="114"/>
                      </a:cubicBezTo>
                      <a:cubicBezTo>
                        <a:pt x="21" y="118"/>
                        <a:pt x="17" y="119"/>
                        <a:pt x="11" y="118"/>
                      </a:cubicBezTo>
                      <a:cubicBezTo>
                        <a:pt x="0" y="111"/>
                        <a:pt x="20" y="105"/>
                        <a:pt x="20" y="98"/>
                      </a:cubicBezTo>
                      <a:cubicBezTo>
                        <a:pt x="9" y="69"/>
                        <a:pt x="11" y="36"/>
                        <a:pt x="13" y="5"/>
                      </a:cubicBezTo>
                      <a:cubicBezTo>
                        <a:pt x="14" y="3"/>
                        <a:pt x="15" y="1"/>
                        <a:pt x="17" y="0"/>
                      </a:cubicBezTo>
                      <a:cubicBezTo>
                        <a:pt x="21" y="6"/>
                        <a:pt x="27" y="4"/>
                        <a:pt x="29" y="12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Freeform 961">
                  <a:extLst>
                    <a:ext uri="{FF2B5EF4-FFF2-40B4-BE49-F238E27FC236}">
                      <a16:creationId xmlns:a16="http://schemas.microsoft.com/office/drawing/2014/main" id="{FB508F23-8013-4B40-B623-4A978D939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25" y="1267"/>
                  <a:ext cx="93" cy="87"/>
                </a:xfrm>
                <a:custGeom>
                  <a:avLst/>
                  <a:gdLst>
                    <a:gd name="T0" fmla="*/ 29 w 151"/>
                    <a:gd name="T1" fmla="*/ 12 h 140"/>
                    <a:gd name="T2" fmla="*/ 40 w 151"/>
                    <a:gd name="T3" fmla="*/ 30 h 140"/>
                    <a:gd name="T4" fmla="*/ 42 w 151"/>
                    <a:gd name="T5" fmla="*/ 23 h 140"/>
                    <a:gd name="T6" fmla="*/ 55 w 151"/>
                    <a:gd name="T7" fmla="*/ 31 h 140"/>
                    <a:gd name="T8" fmla="*/ 71 w 151"/>
                    <a:gd name="T9" fmla="*/ 32 h 140"/>
                    <a:gd name="T10" fmla="*/ 92 w 151"/>
                    <a:gd name="T11" fmla="*/ 48 h 140"/>
                    <a:gd name="T12" fmla="*/ 107 w 151"/>
                    <a:gd name="T13" fmla="*/ 53 h 140"/>
                    <a:gd name="T14" fmla="*/ 120 w 151"/>
                    <a:gd name="T15" fmla="*/ 68 h 140"/>
                    <a:gd name="T16" fmla="*/ 124 w 151"/>
                    <a:gd name="T17" fmla="*/ 78 h 140"/>
                    <a:gd name="T18" fmla="*/ 136 w 151"/>
                    <a:gd name="T19" fmla="*/ 79 h 140"/>
                    <a:gd name="T20" fmla="*/ 139 w 151"/>
                    <a:gd name="T21" fmla="*/ 72 h 140"/>
                    <a:gd name="T22" fmla="*/ 151 w 151"/>
                    <a:gd name="T23" fmla="*/ 85 h 140"/>
                    <a:gd name="T24" fmla="*/ 142 w 151"/>
                    <a:gd name="T25" fmla="*/ 104 h 140"/>
                    <a:gd name="T26" fmla="*/ 119 w 151"/>
                    <a:gd name="T27" fmla="*/ 99 h 140"/>
                    <a:gd name="T28" fmla="*/ 109 w 151"/>
                    <a:gd name="T29" fmla="*/ 89 h 140"/>
                    <a:gd name="T30" fmla="*/ 92 w 151"/>
                    <a:gd name="T31" fmla="*/ 90 h 140"/>
                    <a:gd name="T32" fmla="*/ 81 w 151"/>
                    <a:gd name="T33" fmla="*/ 84 h 140"/>
                    <a:gd name="T34" fmla="*/ 65 w 151"/>
                    <a:gd name="T35" fmla="*/ 110 h 140"/>
                    <a:gd name="T36" fmla="*/ 48 w 151"/>
                    <a:gd name="T37" fmla="*/ 135 h 140"/>
                    <a:gd name="T38" fmla="*/ 38 w 151"/>
                    <a:gd name="T39" fmla="*/ 136 h 140"/>
                    <a:gd name="T40" fmla="*/ 26 w 151"/>
                    <a:gd name="T41" fmla="*/ 114 h 140"/>
                    <a:gd name="T42" fmla="*/ 11 w 151"/>
                    <a:gd name="T43" fmla="*/ 118 h 140"/>
                    <a:gd name="T44" fmla="*/ 20 w 151"/>
                    <a:gd name="T45" fmla="*/ 98 h 140"/>
                    <a:gd name="T46" fmla="*/ 13 w 151"/>
                    <a:gd name="T47" fmla="*/ 5 h 140"/>
                    <a:gd name="T48" fmla="*/ 17 w 151"/>
                    <a:gd name="T49" fmla="*/ 0 h 140"/>
                    <a:gd name="T50" fmla="*/ 29 w 151"/>
                    <a:gd name="T51" fmla="*/ 12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1" h="140">
                      <a:moveTo>
                        <a:pt x="29" y="12"/>
                      </a:moveTo>
                      <a:cubicBezTo>
                        <a:pt x="18" y="19"/>
                        <a:pt x="36" y="24"/>
                        <a:pt x="40" y="30"/>
                      </a:cubicBezTo>
                      <a:cubicBezTo>
                        <a:pt x="42" y="29"/>
                        <a:pt x="42" y="26"/>
                        <a:pt x="42" y="23"/>
                      </a:cubicBezTo>
                      <a:cubicBezTo>
                        <a:pt x="47" y="25"/>
                        <a:pt x="53" y="24"/>
                        <a:pt x="55" y="31"/>
                      </a:cubicBezTo>
                      <a:cubicBezTo>
                        <a:pt x="60" y="33"/>
                        <a:pt x="65" y="31"/>
                        <a:pt x="71" y="32"/>
                      </a:cubicBezTo>
                      <a:cubicBezTo>
                        <a:pt x="75" y="41"/>
                        <a:pt x="86" y="40"/>
                        <a:pt x="92" y="48"/>
                      </a:cubicBezTo>
                      <a:cubicBezTo>
                        <a:pt x="98" y="43"/>
                        <a:pt x="103" y="51"/>
                        <a:pt x="107" y="53"/>
                      </a:cubicBezTo>
                      <a:cubicBezTo>
                        <a:pt x="114" y="57"/>
                        <a:pt x="116" y="62"/>
                        <a:pt x="120" y="68"/>
                      </a:cubicBezTo>
                      <a:cubicBezTo>
                        <a:pt x="120" y="72"/>
                        <a:pt x="117" y="79"/>
                        <a:pt x="124" y="78"/>
                      </a:cubicBezTo>
                      <a:cubicBezTo>
                        <a:pt x="129" y="73"/>
                        <a:pt x="132" y="81"/>
                        <a:pt x="136" y="79"/>
                      </a:cubicBezTo>
                      <a:cubicBezTo>
                        <a:pt x="136" y="76"/>
                        <a:pt x="133" y="72"/>
                        <a:pt x="139" y="72"/>
                      </a:cubicBezTo>
                      <a:cubicBezTo>
                        <a:pt x="141" y="77"/>
                        <a:pt x="149" y="81"/>
                        <a:pt x="151" y="85"/>
                      </a:cubicBezTo>
                      <a:cubicBezTo>
                        <a:pt x="143" y="91"/>
                        <a:pt x="151" y="99"/>
                        <a:pt x="142" y="104"/>
                      </a:cubicBezTo>
                      <a:cubicBezTo>
                        <a:pt x="134" y="102"/>
                        <a:pt x="126" y="90"/>
                        <a:pt x="119" y="99"/>
                      </a:cubicBezTo>
                      <a:cubicBezTo>
                        <a:pt x="111" y="100"/>
                        <a:pt x="117" y="89"/>
                        <a:pt x="109" y="89"/>
                      </a:cubicBezTo>
                      <a:cubicBezTo>
                        <a:pt x="103" y="88"/>
                        <a:pt x="98" y="94"/>
                        <a:pt x="92" y="90"/>
                      </a:cubicBezTo>
                      <a:cubicBezTo>
                        <a:pt x="90" y="85"/>
                        <a:pt x="88" y="77"/>
                        <a:pt x="81" y="84"/>
                      </a:cubicBezTo>
                      <a:cubicBezTo>
                        <a:pt x="73" y="91"/>
                        <a:pt x="78" y="105"/>
                        <a:pt x="65" y="110"/>
                      </a:cubicBezTo>
                      <a:cubicBezTo>
                        <a:pt x="67" y="119"/>
                        <a:pt x="50" y="126"/>
                        <a:pt x="48" y="135"/>
                      </a:cubicBezTo>
                      <a:cubicBezTo>
                        <a:pt x="47" y="138"/>
                        <a:pt x="41" y="140"/>
                        <a:pt x="38" y="136"/>
                      </a:cubicBezTo>
                      <a:cubicBezTo>
                        <a:pt x="28" y="130"/>
                        <a:pt x="37" y="112"/>
                        <a:pt x="26" y="114"/>
                      </a:cubicBezTo>
                      <a:cubicBezTo>
                        <a:pt x="21" y="118"/>
                        <a:pt x="17" y="119"/>
                        <a:pt x="11" y="118"/>
                      </a:cubicBezTo>
                      <a:cubicBezTo>
                        <a:pt x="0" y="111"/>
                        <a:pt x="20" y="105"/>
                        <a:pt x="20" y="98"/>
                      </a:cubicBezTo>
                      <a:cubicBezTo>
                        <a:pt x="9" y="69"/>
                        <a:pt x="11" y="36"/>
                        <a:pt x="13" y="5"/>
                      </a:cubicBezTo>
                      <a:cubicBezTo>
                        <a:pt x="14" y="3"/>
                        <a:pt x="15" y="1"/>
                        <a:pt x="17" y="0"/>
                      </a:cubicBezTo>
                      <a:cubicBezTo>
                        <a:pt x="21" y="6"/>
                        <a:pt x="27" y="4"/>
                        <a:pt x="29" y="12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Freeform 962">
                  <a:extLst>
                    <a:ext uri="{FF2B5EF4-FFF2-40B4-BE49-F238E27FC236}">
                      <a16:creationId xmlns:a16="http://schemas.microsoft.com/office/drawing/2014/main" id="{6375CE74-A378-4C7E-8618-5BB31B7E58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99" y="1261"/>
                  <a:ext cx="17" cy="13"/>
                </a:xfrm>
                <a:custGeom>
                  <a:avLst/>
                  <a:gdLst>
                    <a:gd name="T0" fmla="*/ 27 w 27"/>
                    <a:gd name="T1" fmla="*/ 14 h 21"/>
                    <a:gd name="T2" fmla="*/ 15 w 27"/>
                    <a:gd name="T3" fmla="*/ 18 h 21"/>
                    <a:gd name="T4" fmla="*/ 0 w 27"/>
                    <a:gd name="T5" fmla="*/ 0 h 21"/>
                    <a:gd name="T6" fmla="*/ 27 w 27"/>
                    <a:gd name="T7" fmla="*/ 1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21">
                      <a:moveTo>
                        <a:pt x="27" y="14"/>
                      </a:moveTo>
                      <a:cubicBezTo>
                        <a:pt x="26" y="18"/>
                        <a:pt x="19" y="21"/>
                        <a:pt x="15" y="18"/>
                      </a:cubicBezTo>
                      <a:cubicBezTo>
                        <a:pt x="4" y="17"/>
                        <a:pt x="6" y="6"/>
                        <a:pt x="0" y="0"/>
                      </a:cubicBezTo>
                      <a:cubicBezTo>
                        <a:pt x="9" y="4"/>
                        <a:pt x="17" y="12"/>
                        <a:pt x="27" y="1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Freeform 963">
                  <a:extLst>
                    <a:ext uri="{FF2B5EF4-FFF2-40B4-BE49-F238E27FC236}">
                      <a16:creationId xmlns:a16="http://schemas.microsoft.com/office/drawing/2014/main" id="{07EA7E5C-92F4-444E-B6AC-1C66FE7883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99" y="1261"/>
                  <a:ext cx="17" cy="13"/>
                </a:xfrm>
                <a:custGeom>
                  <a:avLst/>
                  <a:gdLst>
                    <a:gd name="T0" fmla="*/ 27 w 27"/>
                    <a:gd name="T1" fmla="*/ 14 h 21"/>
                    <a:gd name="T2" fmla="*/ 15 w 27"/>
                    <a:gd name="T3" fmla="*/ 18 h 21"/>
                    <a:gd name="T4" fmla="*/ 0 w 27"/>
                    <a:gd name="T5" fmla="*/ 0 h 21"/>
                    <a:gd name="T6" fmla="*/ 27 w 27"/>
                    <a:gd name="T7" fmla="*/ 1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21">
                      <a:moveTo>
                        <a:pt x="27" y="14"/>
                      </a:moveTo>
                      <a:cubicBezTo>
                        <a:pt x="26" y="18"/>
                        <a:pt x="19" y="21"/>
                        <a:pt x="15" y="18"/>
                      </a:cubicBezTo>
                      <a:cubicBezTo>
                        <a:pt x="4" y="17"/>
                        <a:pt x="6" y="6"/>
                        <a:pt x="0" y="0"/>
                      </a:cubicBezTo>
                      <a:cubicBezTo>
                        <a:pt x="9" y="4"/>
                        <a:pt x="17" y="12"/>
                        <a:pt x="27" y="14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Freeform 964">
                  <a:extLst>
                    <a:ext uri="{FF2B5EF4-FFF2-40B4-BE49-F238E27FC236}">
                      <a16:creationId xmlns:a16="http://schemas.microsoft.com/office/drawing/2014/main" id="{F081D5BE-7658-40A3-B78A-956511FA85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08" y="1200"/>
                  <a:ext cx="12" cy="5"/>
                </a:xfrm>
                <a:custGeom>
                  <a:avLst/>
                  <a:gdLst>
                    <a:gd name="T0" fmla="*/ 6 w 19"/>
                    <a:gd name="T1" fmla="*/ 0 h 7"/>
                    <a:gd name="T2" fmla="*/ 6 w 19"/>
                    <a:gd name="T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" h="7">
                      <a:moveTo>
                        <a:pt x="6" y="0"/>
                      </a:moveTo>
                      <a:cubicBezTo>
                        <a:pt x="19" y="4"/>
                        <a:pt x="0" y="7"/>
                        <a:pt x="6" y="0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Freeform 965">
                  <a:extLst>
                    <a:ext uri="{FF2B5EF4-FFF2-40B4-BE49-F238E27FC236}">
                      <a16:creationId xmlns:a16="http://schemas.microsoft.com/office/drawing/2014/main" id="{3A5F03AB-1DF9-41D5-9E38-4293739ACA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08" y="1200"/>
                  <a:ext cx="12" cy="5"/>
                </a:xfrm>
                <a:custGeom>
                  <a:avLst/>
                  <a:gdLst>
                    <a:gd name="T0" fmla="*/ 6 w 19"/>
                    <a:gd name="T1" fmla="*/ 0 h 7"/>
                    <a:gd name="T2" fmla="*/ 6 w 19"/>
                    <a:gd name="T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" h="7">
                      <a:moveTo>
                        <a:pt x="6" y="0"/>
                      </a:moveTo>
                      <a:cubicBezTo>
                        <a:pt x="19" y="4"/>
                        <a:pt x="0" y="7"/>
                        <a:pt x="6" y="0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Freeform 966">
                  <a:extLst>
                    <a:ext uri="{FF2B5EF4-FFF2-40B4-BE49-F238E27FC236}">
                      <a16:creationId xmlns:a16="http://schemas.microsoft.com/office/drawing/2014/main" id="{2EDD7953-D88E-405F-BD50-45688A182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43" y="1195"/>
                  <a:ext cx="7" cy="17"/>
                </a:xfrm>
                <a:custGeom>
                  <a:avLst/>
                  <a:gdLst>
                    <a:gd name="T0" fmla="*/ 8 w 11"/>
                    <a:gd name="T1" fmla="*/ 13 h 27"/>
                    <a:gd name="T2" fmla="*/ 6 w 11"/>
                    <a:gd name="T3" fmla="*/ 27 h 27"/>
                    <a:gd name="T4" fmla="*/ 0 w 11"/>
                    <a:gd name="T5" fmla="*/ 7 h 27"/>
                    <a:gd name="T6" fmla="*/ 3 w 11"/>
                    <a:gd name="T7" fmla="*/ 0 h 27"/>
                    <a:gd name="T8" fmla="*/ 8 w 11"/>
                    <a:gd name="T9" fmla="*/ 1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7">
                      <a:moveTo>
                        <a:pt x="8" y="13"/>
                      </a:moveTo>
                      <a:cubicBezTo>
                        <a:pt x="10" y="17"/>
                        <a:pt x="8" y="23"/>
                        <a:pt x="6" y="27"/>
                      </a:cubicBezTo>
                      <a:cubicBezTo>
                        <a:pt x="0" y="22"/>
                        <a:pt x="6" y="11"/>
                        <a:pt x="0" y="7"/>
                      </a:cubicBezTo>
                      <a:cubicBezTo>
                        <a:pt x="1" y="3"/>
                        <a:pt x="1" y="2"/>
                        <a:pt x="3" y="0"/>
                      </a:cubicBezTo>
                      <a:cubicBezTo>
                        <a:pt x="11" y="0"/>
                        <a:pt x="8" y="10"/>
                        <a:pt x="8" y="1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Freeform 967">
                  <a:extLst>
                    <a:ext uri="{FF2B5EF4-FFF2-40B4-BE49-F238E27FC236}">
                      <a16:creationId xmlns:a16="http://schemas.microsoft.com/office/drawing/2014/main" id="{C4DD19A5-8A74-436D-ADA9-AAF7E65013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43" y="1195"/>
                  <a:ext cx="7" cy="17"/>
                </a:xfrm>
                <a:custGeom>
                  <a:avLst/>
                  <a:gdLst>
                    <a:gd name="T0" fmla="*/ 8 w 11"/>
                    <a:gd name="T1" fmla="*/ 13 h 27"/>
                    <a:gd name="T2" fmla="*/ 6 w 11"/>
                    <a:gd name="T3" fmla="*/ 27 h 27"/>
                    <a:gd name="T4" fmla="*/ 0 w 11"/>
                    <a:gd name="T5" fmla="*/ 7 h 27"/>
                    <a:gd name="T6" fmla="*/ 3 w 11"/>
                    <a:gd name="T7" fmla="*/ 0 h 27"/>
                    <a:gd name="T8" fmla="*/ 8 w 11"/>
                    <a:gd name="T9" fmla="*/ 1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27">
                      <a:moveTo>
                        <a:pt x="8" y="13"/>
                      </a:moveTo>
                      <a:cubicBezTo>
                        <a:pt x="10" y="17"/>
                        <a:pt x="8" y="23"/>
                        <a:pt x="6" y="27"/>
                      </a:cubicBezTo>
                      <a:cubicBezTo>
                        <a:pt x="0" y="22"/>
                        <a:pt x="6" y="11"/>
                        <a:pt x="0" y="7"/>
                      </a:cubicBezTo>
                      <a:cubicBezTo>
                        <a:pt x="1" y="3"/>
                        <a:pt x="1" y="2"/>
                        <a:pt x="3" y="0"/>
                      </a:cubicBezTo>
                      <a:cubicBezTo>
                        <a:pt x="11" y="0"/>
                        <a:pt x="8" y="10"/>
                        <a:pt x="8" y="13"/>
                      </a:cubicBezTo>
                    </a:path>
                  </a:pathLst>
                </a:custGeom>
                <a:grpFill/>
                <a:ln w="4763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2" name="Freeform 969">
                <a:extLst>
                  <a:ext uri="{FF2B5EF4-FFF2-40B4-BE49-F238E27FC236}">
                    <a16:creationId xmlns:a16="http://schemas.microsoft.com/office/drawing/2014/main" id="{36049D51-6CA5-4EF8-83E2-F49493033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42251" y="1881188"/>
                <a:ext cx="7938" cy="6350"/>
              </a:xfrm>
              <a:custGeom>
                <a:avLst/>
                <a:gdLst>
                  <a:gd name="T0" fmla="*/ 7 w 8"/>
                  <a:gd name="T1" fmla="*/ 4 h 7"/>
                  <a:gd name="T2" fmla="*/ 1 w 8"/>
                  <a:gd name="T3" fmla="*/ 4 h 7"/>
                  <a:gd name="T4" fmla="*/ 5 w 8"/>
                  <a:gd name="T5" fmla="*/ 0 h 7"/>
                  <a:gd name="T6" fmla="*/ 7 w 8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7">
                    <a:moveTo>
                      <a:pt x="7" y="4"/>
                    </a:moveTo>
                    <a:cubicBezTo>
                      <a:pt x="5" y="7"/>
                      <a:pt x="0" y="7"/>
                      <a:pt x="1" y="4"/>
                    </a:cubicBezTo>
                    <a:cubicBezTo>
                      <a:pt x="1" y="2"/>
                      <a:pt x="3" y="2"/>
                      <a:pt x="5" y="0"/>
                    </a:cubicBezTo>
                    <a:cubicBezTo>
                      <a:pt x="6" y="1"/>
                      <a:pt x="8" y="3"/>
                      <a:pt x="7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970">
                <a:extLst>
                  <a:ext uri="{FF2B5EF4-FFF2-40B4-BE49-F238E27FC236}">
                    <a16:creationId xmlns:a16="http://schemas.microsoft.com/office/drawing/2014/main" id="{D609A27D-1344-4D81-BC2D-3ACC9AAAF3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42251" y="1881188"/>
                <a:ext cx="7938" cy="6350"/>
              </a:xfrm>
              <a:custGeom>
                <a:avLst/>
                <a:gdLst>
                  <a:gd name="T0" fmla="*/ 7 w 8"/>
                  <a:gd name="T1" fmla="*/ 4 h 7"/>
                  <a:gd name="T2" fmla="*/ 1 w 8"/>
                  <a:gd name="T3" fmla="*/ 4 h 7"/>
                  <a:gd name="T4" fmla="*/ 5 w 8"/>
                  <a:gd name="T5" fmla="*/ 0 h 7"/>
                  <a:gd name="T6" fmla="*/ 7 w 8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7">
                    <a:moveTo>
                      <a:pt x="7" y="4"/>
                    </a:moveTo>
                    <a:cubicBezTo>
                      <a:pt x="5" y="7"/>
                      <a:pt x="0" y="7"/>
                      <a:pt x="1" y="4"/>
                    </a:cubicBezTo>
                    <a:cubicBezTo>
                      <a:pt x="1" y="2"/>
                      <a:pt x="3" y="2"/>
                      <a:pt x="5" y="0"/>
                    </a:cubicBezTo>
                    <a:cubicBezTo>
                      <a:pt x="6" y="1"/>
                      <a:pt x="8" y="3"/>
                      <a:pt x="7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971">
                <a:extLst>
                  <a:ext uri="{FF2B5EF4-FFF2-40B4-BE49-F238E27FC236}">
                    <a16:creationId xmlns:a16="http://schemas.microsoft.com/office/drawing/2014/main" id="{F6C00674-4007-442C-84A3-612FACAA7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02551" y="1879600"/>
                <a:ext cx="7938" cy="11113"/>
              </a:xfrm>
              <a:custGeom>
                <a:avLst/>
                <a:gdLst>
                  <a:gd name="T0" fmla="*/ 6 w 8"/>
                  <a:gd name="T1" fmla="*/ 10 h 11"/>
                  <a:gd name="T2" fmla="*/ 0 w 8"/>
                  <a:gd name="T3" fmla="*/ 4 h 11"/>
                  <a:gd name="T4" fmla="*/ 3 w 8"/>
                  <a:gd name="T5" fmla="*/ 0 h 11"/>
                  <a:gd name="T6" fmla="*/ 6 w 8"/>
                  <a:gd name="T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6" y="10"/>
                    </a:moveTo>
                    <a:cubicBezTo>
                      <a:pt x="3" y="11"/>
                      <a:pt x="0" y="7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2"/>
                      <a:pt x="7" y="7"/>
                      <a:pt x="6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972">
                <a:extLst>
                  <a:ext uri="{FF2B5EF4-FFF2-40B4-BE49-F238E27FC236}">
                    <a16:creationId xmlns:a16="http://schemas.microsoft.com/office/drawing/2014/main" id="{19B9BBE1-E8D2-4B6B-851B-A00FBE483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02551" y="1879600"/>
                <a:ext cx="7938" cy="11113"/>
              </a:xfrm>
              <a:custGeom>
                <a:avLst/>
                <a:gdLst>
                  <a:gd name="T0" fmla="*/ 6 w 8"/>
                  <a:gd name="T1" fmla="*/ 10 h 11"/>
                  <a:gd name="T2" fmla="*/ 0 w 8"/>
                  <a:gd name="T3" fmla="*/ 4 h 11"/>
                  <a:gd name="T4" fmla="*/ 3 w 8"/>
                  <a:gd name="T5" fmla="*/ 0 h 11"/>
                  <a:gd name="T6" fmla="*/ 6 w 8"/>
                  <a:gd name="T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6" y="10"/>
                    </a:moveTo>
                    <a:cubicBezTo>
                      <a:pt x="3" y="11"/>
                      <a:pt x="0" y="7"/>
                      <a:pt x="0" y="4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8" y="2"/>
                      <a:pt x="7" y="7"/>
                      <a:pt x="6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973">
                <a:extLst>
                  <a:ext uri="{FF2B5EF4-FFF2-40B4-BE49-F238E27FC236}">
                    <a16:creationId xmlns:a16="http://schemas.microsoft.com/office/drawing/2014/main" id="{1B229745-9A74-49B2-9300-7945DC4BA0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58101" y="1879600"/>
                <a:ext cx="7938" cy="7938"/>
              </a:xfrm>
              <a:custGeom>
                <a:avLst/>
                <a:gdLst>
                  <a:gd name="T0" fmla="*/ 5 w 9"/>
                  <a:gd name="T1" fmla="*/ 7 h 8"/>
                  <a:gd name="T2" fmla="*/ 1 w 9"/>
                  <a:gd name="T3" fmla="*/ 3 h 8"/>
                  <a:gd name="T4" fmla="*/ 5 w 9"/>
                  <a:gd name="T5" fmla="*/ 0 h 8"/>
                  <a:gd name="T6" fmla="*/ 5 w 9"/>
                  <a:gd name="T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5" y="7"/>
                    </a:moveTo>
                    <a:cubicBezTo>
                      <a:pt x="3" y="8"/>
                      <a:pt x="0" y="5"/>
                      <a:pt x="1" y="3"/>
                    </a:cubicBezTo>
                    <a:cubicBezTo>
                      <a:pt x="1" y="0"/>
                      <a:pt x="4" y="2"/>
                      <a:pt x="5" y="0"/>
                    </a:cubicBezTo>
                    <a:cubicBezTo>
                      <a:pt x="9" y="1"/>
                      <a:pt x="8" y="5"/>
                      <a:pt x="5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974">
                <a:extLst>
                  <a:ext uri="{FF2B5EF4-FFF2-40B4-BE49-F238E27FC236}">
                    <a16:creationId xmlns:a16="http://schemas.microsoft.com/office/drawing/2014/main" id="{3032484A-520A-42CA-A11D-83CD3AD7B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58101" y="1879600"/>
                <a:ext cx="7938" cy="7938"/>
              </a:xfrm>
              <a:custGeom>
                <a:avLst/>
                <a:gdLst>
                  <a:gd name="T0" fmla="*/ 5 w 9"/>
                  <a:gd name="T1" fmla="*/ 7 h 8"/>
                  <a:gd name="T2" fmla="*/ 1 w 9"/>
                  <a:gd name="T3" fmla="*/ 3 h 8"/>
                  <a:gd name="T4" fmla="*/ 5 w 9"/>
                  <a:gd name="T5" fmla="*/ 0 h 8"/>
                  <a:gd name="T6" fmla="*/ 5 w 9"/>
                  <a:gd name="T7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5" y="7"/>
                    </a:moveTo>
                    <a:cubicBezTo>
                      <a:pt x="3" y="8"/>
                      <a:pt x="0" y="5"/>
                      <a:pt x="1" y="3"/>
                    </a:cubicBezTo>
                    <a:cubicBezTo>
                      <a:pt x="1" y="0"/>
                      <a:pt x="4" y="2"/>
                      <a:pt x="5" y="0"/>
                    </a:cubicBezTo>
                    <a:cubicBezTo>
                      <a:pt x="9" y="1"/>
                      <a:pt x="8" y="5"/>
                      <a:pt x="5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975">
                <a:extLst>
                  <a:ext uri="{FF2B5EF4-FFF2-40B4-BE49-F238E27FC236}">
                    <a16:creationId xmlns:a16="http://schemas.microsoft.com/office/drawing/2014/main" id="{06FEF110-67F3-4568-9A82-EBDC4E406B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29526" y="1868488"/>
                <a:ext cx="12700" cy="19050"/>
              </a:xfrm>
              <a:custGeom>
                <a:avLst/>
                <a:gdLst>
                  <a:gd name="T0" fmla="*/ 8 w 13"/>
                  <a:gd name="T1" fmla="*/ 12 h 19"/>
                  <a:gd name="T2" fmla="*/ 0 w 13"/>
                  <a:gd name="T3" fmla="*/ 10 h 19"/>
                  <a:gd name="T4" fmla="*/ 7 w 13"/>
                  <a:gd name="T5" fmla="*/ 0 h 19"/>
                  <a:gd name="T6" fmla="*/ 8 w 13"/>
                  <a:gd name="T7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8" y="12"/>
                    </a:moveTo>
                    <a:cubicBezTo>
                      <a:pt x="5" y="19"/>
                      <a:pt x="3" y="11"/>
                      <a:pt x="0" y="10"/>
                    </a:cubicBezTo>
                    <a:cubicBezTo>
                      <a:pt x="2" y="7"/>
                      <a:pt x="4" y="3"/>
                      <a:pt x="7" y="0"/>
                    </a:cubicBezTo>
                    <a:cubicBezTo>
                      <a:pt x="13" y="2"/>
                      <a:pt x="9" y="9"/>
                      <a:pt x="8" y="1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976">
                <a:extLst>
                  <a:ext uri="{FF2B5EF4-FFF2-40B4-BE49-F238E27FC236}">
                    <a16:creationId xmlns:a16="http://schemas.microsoft.com/office/drawing/2014/main" id="{A79030F0-F967-4BF8-96D5-B1C69A8B4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29526" y="1868488"/>
                <a:ext cx="12700" cy="19050"/>
              </a:xfrm>
              <a:custGeom>
                <a:avLst/>
                <a:gdLst>
                  <a:gd name="T0" fmla="*/ 8 w 13"/>
                  <a:gd name="T1" fmla="*/ 12 h 19"/>
                  <a:gd name="T2" fmla="*/ 0 w 13"/>
                  <a:gd name="T3" fmla="*/ 10 h 19"/>
                  <a:gd name="T4" fmla="*/ 7 w 13"/>
                  <a:gd name="T5" fmla="*/ 0 h 19"/>
                  <a:gd name="T6" fmla="*/ 8 w 13"/>
                  <a:gd name="T7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9">
                    <a:moveTo>
                      <a:pt x="8" y="12"/>
                    </a:moveTo>
                    <a:cubicBezTo>
                      <a:pt x="5" y="19"/>
                      <a:pt x="3" y="11"/>
                      <a:pt x="0" y="10"/>
                    </a:cubicBezTo>
                    <a:cubicBezTo>
                      <a:pt x="2" y="7"/>
                      <a:pt x="4" y="3"/>
                      <a:pt x="7" y="0"/>
                    </a:cubicBezTo>
                    <a:cubicBezTo>
                      <a:pt x="13" y="2"/>
                      <a:pt x="9" y="9"/>
                      <a:pt x="8" y="1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977">
                <a:extLst>
                  <a:ext uri="{FF2B5EF4-FFF2-40B4-BE49-F238E27FC236}">
                    <a16:creationId xmlns:a16="http://schemas.microsoft.com/office/drawing/2014/main" id="{CBBDDCBD-3F87-46FA-ADD3-28A9DD470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27888" y="1865313"/>
                <a:ext cx="7938" cy="11113"/>
              </a:xfrm>
              <a:custGeom>
                <a:avLst/>
                <a:gdLst>
                  <a:gd name="T0" fmla="*/ 8 w 8"/>
                  <a:gd name="T1" fmla="*/ 8 h 11"/>
                  <a:gd name="T2" fmla="*/ 3 w 8"/>
                  <a:gd name="T3" fmla="*/ 11 h 11"/>
                  <a:gd name="T4" fmla="*/ 2 w 8"/>
                  <a:gd name="T5" fmla="*/ 1 h 11"/>
                  <a:gd name="T6" fmla="*/ 8 w 8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8"/>
                    </a:moveTo>
                    <a:cubicBezTo>
                      <a:pt x="8" y="11"/>
                      <a:pt x="5" y="11"/>
                      <a:pt x="3" y="11"/>
                    </a:cubicBezTo>
                    <a:cubicBezTo>
                      <a:pt x="0" y="8"/>
                      <a:pt x="0" y="4"/>
                      <a:pt x="2" y="1"/>
                    </a:cubicBezTo>
                    <a:cubicBezTo>
                      <a:pt x="7" y="0"/>
                      <a:pt x="8" y="6"/>
                      <a:pt x="8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78">
                <a:extLst>
                  <a:ext uri="{FF2B5EF4-FFF2-40B4-BE49-F238E27FC236}">
                    <a16:creationId xmlns:a16="http://schemas.microsoft.com/office/drawing/2014/main" id="{CC65AC38-DBE6-436D-A027-F5ED0D4E9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27888" y="1865313"/>
                <a:ext cx="7938" cy="11113"/>
              </a:xfrm>
              <a:custGeom>
                <a:avLst/>
                <a:gdLst>
                  <a:gd name="T0" fmla="*/ 8 w 8"/>
                  <a:gd name="T1" fmla="*/ 8 h 11"/>
                  <a:gd name="T2" fmla="*/ 3 w 8"/>
                  <a:gd name="T3" fmla="*/ 11 h 11"/>
                  <a:gd name="T4" fmla="*/ 2 w 8"/>
                  <a:gd name="T5" fmla="*/ 1 h 11"/>
                  <a:gd name="T6" fmla="*/ 8 w 8"/>
                  <a:gd name="T7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1">
                    <a:moveTo>
                      <a:pt x="8" y="8"/>
                    </a:moveTo>
                    <a:cubicBezTo>
                      <a:pt x="8" y="11"/>
                      <a:pt x="5" y="11"/>
                      <a:pt x="3" y="11"/>
                    </a:cubicBezTo>
                    <a:cubicBezTo>
                      <a:pt x="0" y="8"/>
                      <a:pt x="0" y="4"/>
                      <a:pt x="2" y="1"/>
                    </a:cubicBezTo>
                    <a:cubicBezTo>
                      <a:pt x="7" y="0"/>
                      <a:pt x="8" y="6"/>
                      <a:pt x="8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979">
                <a:extLst>
                  <a:ext uri="{FF2B5EF4-FFF2-40B4-BE49-F238E27FC236}">
                    <a16:creationId xmlns:a16="http://schemas.microsoft.com/office/drawing/2014/main" id="{37E05F50-DE3C-4551-B1EA-98355CA21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18413" y="1865313"/>
                <a:ext cx="6350" cy="6350"/>
              </a:xfrm>
              <a:custGeom>
                <a:avLst/>
                <a:gdLst>
                  <a:gd name="T0" fmla="*/ 4 w 6"/>
                  <a:gd name="T1" fmla="*/ 6 h 6"/>
                  <a:gd name="T2" fmla="*/ 4 w 6"/>
                  <a:gd name="T3" fmla="*/ 6 h 6"/>
                  <a:gd name="T4" fmla="*/ 2 w 6"/>
                  <a:gd name="T5" fmla="*/ 1 h 6"/>
                  <a:gd name="T6" fmla="*/ 4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4" y="6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1" y="5"/>
                      <a:pt x="0" y="3"/>
                      <a:pt x="2" y="1"/>
                    </a:cubicBezTo>
                    <a:cubicBezTo>
                      <a:pt x="3" y="0"/>
                      <a:pt x="6" y="1"/>
                      <a:pt x="4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80">
                <a:extLst>
                  <a:ext uri="{FF2B5EF4-FFF2-40B4-BE49-F238E27FC236}">
                    <a16:creationId xmlns:a16="http://schemas.microsoft.com/office/drawing/2014/main" id="{6A2821B2-5E62-4DEA-AB30-15501D53C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18413" y="1865313"/>
                <a:ext cx="6350" cy="6350"/>
              </a:xfrm>
              <a:custGeom>
                <a:avLst/>
                <a:gdLst>
                  <a:gd name="T0" fmla="*/ 4 w 6"/>
                  <a:gd name="T1" fmla="*/ 6 h 6"/>
                  <a:gd name="T2" fmla="*/ 4 w 6"/>
                  <a:gd name="T3" fmla="*/ 6 h 6"/>
                  <a:gd name="T4" fmla="*/ 2 w 6"/>
                  <a:gd name="T5" fmla="*/ 1 h 6"/>
                  <a:gd name="T6" fmla="*/ 4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4" y="6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1" y="5"/>
                      <a:pt x="0" y="3"/>
                      <a:pt x="2" y="1"/>
                    </a:cubicBezTo>
                    <a:cubicBezTo>
                      <a:pt x="3" y="0"/>
                      <a:pt x="6" y="1"/>
                      <a:pt x="4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981">
                <a:extLst>
                  <a:ext uri="{FF2B5EF4-FFF2-40B4-BE49-F238E27FC236}">
                    <a16:creationId xmlns:a16="http://schemas.microsoft.com/office/drawing/2014/main" id="{639D77FD-F452-4B29-AE4E-5DB225337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85026" y="1851025"/>
                <a:ext cx="39688" cy="71438"/>
              </a:xfrm>
              <a:custGeom>
                <a:avLst/>
                <a:gdLst>
                  <a:gd name="T0" fmla="*/ 32 w 40"/>
                  <a:gd name="T1" fmla="*/ 7 h 72"/>
                  <a:gd name="T2" fmla="*/ 40 w 40"/>
                  <a:gd name="T3" fmla="*/ 42 h 72"/>
                  <a:gd name="T4" fmla="*/ 31 w 40"/>
                  <a:gd name="T5" fmla="*/ 57 h 72"/>
                  <a:gd name="T6" fmla="*/ 12 w 40"/>
                  <a:gd name="T7" fmla="*/ 64 h 72"/>
                  <a:gd name="T8" fmla="*/ 10 w 40"/>
                  <a:gd name="T9" fmla="*/ 14 h 72"/>
                  <a:gd name="T10" fmla="*/ 32 w 40"/>
                  <a:gd name="T11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72">
                    <a:moveTo>
                      <a:pt x="32" y="7"/>
                    </a:moveTo>
                    <a:cubicBezTo>
                      <a:pt x="39" y="17"/>
                      <a:pt x="38" y="30"/>
                      <a:pt x="40" y="42"/>
                    </a:cubicBezTo>
                    <a:cubicBezTo>
                      <a:pt x="40" y="48"/>
                      <a:pt x="37" y="53"/>
                      <a:pt x="31" y="57"/>
                    </a:cubicBezTo>
                    <a:cubicBezTo>
                      <a:pt x="25" y="56"/>
                      <a:pt x="20" y="72"/>
                      <a:pt x="12" y="64"/>
                    </a:cubicBezTo>
                    <a:cubicBezTo>
                      <a:pt x="4" y="51"/>
                      <a:pt x="0" y="29"/>
                      <a:pt x="10" y="14"/>
                    </a:cubicBezTo>
                    <a:cubicBezTo>
                      <a:pt x="18" y="11"/>
                      <a:pt x="21" y="0"/>
                      <a:pt x="32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982">
                <a:extLst>
                  <a:ext uri="{FF2B5EF4-FFF2-40B4-BE49-F238E27FC236}">
                    <a16:creationId xmlns:a16="http://schemas.microsoft.com/office/drawing/2014/main" id="{054FC12F-F0FB-4526-BCF6-6C4B35799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85026" y="1851025"/>
                <a:ext cx="39688" cy="71438"/>
              </a:xfrm>
              <a:custGeom>
                <a:avLst/>
                <a:gdLst>
                  <a:gd name="T0" fmla="*/ 32 w 40"/>
                  <a:gd name="T1" fmla="*/ 7 h 72"/>
                  <a:gd name="T2" fmla="*/ 40 w 40"/>
                  <a:gd name="T3" fmla="*/ 42 h 72"/>
                  <a:gd name="T4" fmla="*/ 31 w 40"/>
                  <a:gd name="T5" fmla="*/ 57 h 72"/>
                  <a:gd name="T6" fmla="*/ 12 w 40"/>
                  <a:gd name="T7" fmla="*/ 64 h 72"/>
                  <a:gd name="T8" fmla="*/ 10 w 40"/>
                  <a:gd name="T9" fmla="*/ 14 h 72"/>
                  <a:gd name="T10" fmla="*/ 32 w 40"/>
                  <a:gd name="T11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72">
                    <a:moveTo>
                      <a:pt x="32" y="7"/>
                    </a:moveTo>
                    <a:cubicBezTo>
                      <a:pt x="39" y="17"/>
                      <a:pt x="38" y="30"/>
                      <a:pt x="40" y="42"/>
                    </a:cubicBezTo>
                    <a:cubicBezTo>
                      <a:pt x="40" y="48"/>
                      <a:pt x="37" y="53"/>
                      <a:pt x="31" y="57"/>
                    </a:cubicBezTo>
                    <a:cubicBezTo>
                      <a:pt x="25" y="56"/>
                      <a:pt x="20" y="72"/>
                      <a:pt x="12" y="64"/>
                    </a:cubicBezTo>
                    <a:cubicBezTo>
                      <a:pt x="4" y="51"/>
                      <a:pt x="0" y="29"/>
                      <a:pt x="10" y="14"/>
                    </a:cubicBezTo>
                    <a:cubicBezTo>
                      <a:pt x="18" y="11"/>
                      <a:pt x="21" y="0"/>
                      <a:pt x="32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983">
                <a:extLst>
                  <a:ext uri="{FF2B5EF4-FFF2-40B4-BE49-F238E27FC236}">
                    <a16:creationId xmlns:a16="http://schemas.microsoft.com/office/drawing/2014/main" id="{9B55EFB3-F7BB-4E1A-AB9C-1E6C7907A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42163" y="1852613"/>
                <a:ext cx="25400" cy="19050"/>
              </a:xfrm>
              <a:custGeom>
                <a:avLst/>
                <a:gdLst>
                  <a:gd name="T0" fmla="*/ 22 w 26"/>
                  <a:gd name="T1" fmla="*/ 4 h 18"/>
                  <a:gd name="T2" fmla="*/ 24 w 26"/>
                  <a:gd name="T3" fmla="*/ 13 h 18"/>
                  <a:gd name="T4" fmla="*/ 4 w 26"/>
                  <a:gd name="T5" fmla="*/ 11 h 18"/>
                  <a:gd name="T6" fmla="*/ 8 w 26"/>
                  <a:gd name="T7" fmla="*/ 0 h 18"/>
                  <a:gd name="T8" fmla="*/ 22 w 26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2" y="4"/>
                    </a:moveTo>
                    <a:cubicBezTo>
                      <a:pt x="26" y="6"/>
                      <a:pt x="25" y="10"/>
                      <a:pt x="24" y="13"/>
                    </a:cubicBezTo>
                    <a:cubicBezTo>
                      <a:pt x="18" y="18"/>
                      <a:pt x="10" y="14"/>
                      <a:pt x="4" y="11"/>
                    </a:cubicBezTo>
                    <a:cubicBezTo>
                      <a:pt x="0" y="7"/>
                      <a:pt x="4" y="3"/>
                      <a:pt x="8" y="0"/>
                    </a:cubicBezTo>
                    <a:cubicBezTo>
                      <a:pt x="10" y="4"/>
                      <a:pt x="17" y="6"/>
                      <a:pt x="22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984">
                <a:extLst>
                  <a:ext uri="{FF2B5EF4-FFF2-40B4-BE49-F238E27FC236}">
                    <a16:creationId xmlns:a16="http://schemas.microsoft.com/office/drawing/2014/main" id="{20841DB9-FBF6-443C-8358-AFAFEE22A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42163" y="1852613"/>
                <a:ext cx="25400" cy="19050"/>
              </a:xfrm>
              <a:custGeom>
                <a:avLst/>
                <a:gdLst>
                  <a:gd name="T0" fmla="*/ 22 w 26"/>
                  <a:gd name="T1" fmla="*/ 4 h 18"/>
                  <a:gd name="T2" fmla="*/ 24 w 26"/>
                  <a:gd name="T3" fmla="*/ 13 h 18"/>
                  <a:gd name="T4" fmla="*/ 4 w 26"/>
                  <a:gd name="T5" fmla="*/ 11 h 18"/>
                  <a:gd name="T6" fmla="*/ 8 w 26"/>
                  <a:gd name="T7" fmla="*/ 0 h 18"/>
                  <a:gd name="T8" fmla="*/ 22 w 26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2" y="4"/>
                    </a:moveTo>
                    <a:cubicBezTo>
                      <a:pt x="26" y="6"/>
                      <a:pt x="25" y="10"/>
                      <a:pt x="24" y="13"/>
                    </a:cubicBezTo>
                    <a:cubicBezTo>
                      <a:pt x="18" y="18"/>
                      <a:pt x="10" y="14"/>
                      <a:pt x="4" y="11"/>
                    </a:cubicBezTo>
                    <a:cubicBezTo>
                      <a:pt x="0" y="7"/>
                      <a:pt x="4" y="3"/>
                      <a:pt x="8" y="0"/>
                    </a:cubicBezTo>
                    <a:cubicBezTo>
                      <a:pt x="10" y="4"/>
                      <a:pt x="17" y="6"/>
                      <a:pt x="22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985">
                <a:extLst>
                  <a:ext uri="{FF2B5EF4-FFF2-40B4-BE49-F238E27FC236}">
                    <a16:creationId xmlns:a16="http://schemas.microsoft.com/office/drawing/2014/main" id="{58AA46CC-CBC4-40BD-B16F-00FD1C282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42213" y="1844675"/>
                <a:ext cx="11113" cy="9525"/>
              </a:xfrm>
              <a:custGeom>
                <a:avLst/>
                <a:gdLst>
                  <a:gd name="T0" fmla="*/ 10 w 11"/>
                  <a:gd name="T1" fmla="*/ 7 h 10"/>
                  <a:gd name="T2" fmla="*/ 9 w 11"/>
                  <a:gd name="T3" fmla="*/ 10 h 10"/>
                  <a:gd name="T4" fmla="*/ 2 w 11"/>
                  <a:gd name="T5" fmla="*/ 8 h 10"/>
                  <a:gd name="T6" fmla="*/ 5 w 11"/>
                  <a:gd name="T7" fmla="*/ 1 h 10"/>
                  <a:gd name="T8" fmla="*/ 10 w 11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0" y="7"/>
                    </a:moveTo>
                    <a:cubicBezTo>
                      <a:pt x="10" y="8"/>
                      <a:pt x="9" y="9"/>
                      <a:pt x="9" y="10"/>
                    </a:cubicBezTo>
                    <a:cubicBezTo>
                      <a:pt x="7" y="4"/>
                      <a:pt x="0" y="9"/>
                      <a:pt x="2" y="8"/>
                    </a:cubicBezTo>
                    <a:cubicBezTo>
                      <a:pt x="3" y="6"/>
                      <a:pt x="4" y="3"/>
                      <a:pt x="5" y="1"/>
                    </a:cubicBezTo>
                    <a:cubicBezTo>
                      <a:pt x="9" y="0"/>
                      <a:pt x="11" y="4"/>
                      <a:pt x="10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986">
                <a:extLst>
                  <a:ext uri="{FF2B5EF4-FFF2-40B4-BE49-F238E27FC236}">
                    <a16:creationId xmlns:a16="http://schemas.microsoft.com/office/drawing/2014/main" id="{131B23DD-DA00-4D81-8723-74824A028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42213" y="1844675"/>
                <a:ext cx="11113" cy="9525"/>
              </a:xfrm>
              <a:custGeom>
                <a:avLst/>
                <a:gdLst>
                  <a:gd name="T0" fmla="*/ 10 w 11"/>
                  <a:gd name="T1" fmla="*/ 7 h 10"/>
                  <a:gd name="T2" fmla="*/ 9 w 11"/>
                  <a:gd name="T3" fmla="*/ 10 h 10"/>
                  <a:gd name="T4" fmla="*/ 2 w 11"/>
                  <a:gd name="T5" fmla="*/ 8 h 10"/>
                  <a:gd name="T6" fmla="*/ 5 w 11"/>
                  <a:gd name="T7" fmla="*/ 1 h 10"/>
                  <a:gd name="T8" fmla="*/ 10 w 11"/>
                  <a:gd name="T9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0" y="7"/>
                    </a:moveTo>
                    <a:cubicBezTo>
                      <a:pt x="10" y="8"/>
                      <a:pt x="9" y="9"/>
                      <a:pt x="9" y="10"/>
                    </a:cubicBezTo>
                    <a:cubicBezTo>
                      <a:pt x="7" y="4"/>
                      <a:pt x="0" y="9"/>
                      <a:pt x="2" y="8"/>
                    </a:cubicBezTo>
                    <a:cubicBezTo>
                      <a:pt x="3" y="6"/>
                      <a:pt x="4" y="3"/>
                      <a:pt x="5" y="1"/>
                    </a:cubicBezTo>
                    <a:cubicBezTo>
                      <a:pt x="9" y="0"/>
                      <a:pt x="11" y="4"/>
                      <a:pt x="10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987">
                <a:extLst>
                  <a:ext uri="{FF2B5EF4-FFF2-40B4-BE49-F238E27FC236}">
                    <a16:creationId xmlns:a16="http://schemas.microsoft.com/office/drawing/2014/main" id="{8D24A509-E3E0-4953-B162-5CCD4EF84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6501" y="1841500"/>
                <a:ext cx="11113" cy="11113"/>
              </a:xfrm>
              <a:custGeom>
                <a:avLst/>
                <a:gdLst>
                  <a:gd name="T0" fmla="*/ 11 w 11"/>
                  <a:gd name="T1" fmla="*/ 8 h 12"/>
                  <a:gd name="T2" fmla="*/ 6 w 11"/>
                  <a:gd name="T3" fmla="*/ 8 h 12"/>
                  <a:gd name="T4" fmla="*/ 3 w 11"/>
                  <a:gd name="T5" fmla="*/ 0 h 12"/>
                  <a:gd name="T6" fmla="*/ 11 w 11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0" y="12"/>
                      <a:pt x="8" y="9"/>
                      <a:pt x="6" y="8"/>
                    </a:cubicBezTo>
                    <a:cubicBezTo>
                      <a:pt x="5" y="5"/>
                      <a:pt x="0" y="2"/>
                      <a:pt x="3" y="0"/>
                    </a:cubicBezTo>
                    <a:cubicBezTo>
                      <a:pt x="9" y="1"/>
                      <a:pt x="9" y="4"/>
                      <a:pt x="11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988">
                <a:extLst>
                  <a:ext uri="{FF2B5EF4-FFF2-40B4-BE49-F238E27FC236}">
                    <a16:creationId xmlns:a16="http://schemas.microsoft.com/office/drawing/2014/main" id="{2C3A597E-6FB8-4010-8368-307B319B8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6501" y="1841500"/>
                <a:ext cx="11113" cy="11113"/>
              </a:xfrm>
              <a:custGeom>
                <a:avLst/>
                <a:gdLst>
                  <a:gd name="T0" fmla="*/ 11 w 11"/>
                  <a:gd name="T1" fmla="*/ 8 h 12"/>
                  <a:gd name="T2" fmla="*/ 6 w 11"/>
                  <a:gd name="T3" fmla="*/ 8 h 12"/>
                  <a:gd name="T4" fmla="*/ 3 w 11"/>
                  <a:gd name="T5" fmla="*/ 0 h 12"/>
                  <a:gd name="T6" fmla="*/ 11 w 11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10" y="12"/>
                      <a:pt x="8" y="9"/>
                      <a:pt x="6" y="8"/>
                    </a:cubicBezTo>
                    <a:cubicBezTo>
                      <a:pt x="5" y="5"/>
                      <a:pt x="0" y="2"/>
                      <a:pt x="3" y="0"/>
                    </a:cubicBezTo>
                    <a:cubicBezTo>
                      <a:pt x="9" y="1"/>
                      <a:pt x="9" y="4"/>
                      <a:pt x="11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989">
                <a:extLst>
                  <a:ext uri="{FF2B5EF4-FFF2-40B4-BE49-F238E27FC236}">
                    <a16:creationId xmlns:a16="http://schemas.microsoft.com/office/drawing/2014/main" id="{DAAB9C58-0313-4228-BC87-1CC1C47DE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39051" y="1839913"/>
                <a:ext cx="7938" cy="12700"/>
              </a:xfrm>
              <a:custGeom>
                <a:avLst/>
                <a:gdLst>
                  <a:gd name="T0" fmla="*/ 6 w 8"/>
                  <a:gd name="T1" fmla="*/ 9 h 14"/>
                  <a:gd name="T2" fmla="*/ 1 w 8"/>
                  <a:gd name="T3" fmla="*/ 3 h 14"/>
                  <a:gd name="T4" fmla="*/ 3 w 8"/>
                  <a:gd name="T5" fmla="*/ 0 h 14"/>
                  <a:gd name="T6" fmla="*/ 6 w 8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4">
                    <a:moveTo>
                      <a:pt x="6" y="9"/>
                    </a:moveTo>
                    <a:cubicBezTo>
                      <a:pt x="0" y="14"/>
                      <a:pt x="3" y="5"/>
                      <a:pt x="1" y="3"/>
                    </a:cubicBezTo>
                    <a:cubicBezTo>
                      <a:pt x="2" y="2"/>
                      <a:pt x="2" y="1"/>
                      <a:pt x="3" y="0"/>
                    </a:cubicBezTo>
                    <a:cubicBezTo>
                      <a:pt x="8" y="1"/>
                      <a:pt x="8" y="6"/>
                      <a:pt x="6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990">
                <a:extLst>
                  <a:ext uri="{FF2B5EF4-FFF2-40B4-BE49-F238E27FC236}">
                    <a16:creationId xmlns:a16="http://schemas.microsoft.com/office/drawing/2014/main" id="{A676C939-E443-4B49-BA07-B34BED5EF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39051" y="1839913"/>
                <a:ext cx="7938" cy="12700"/>
              </a:xfrm>
              <a:custGeom>
                <a:avLst/>
                <a:gdLst>
                  <a:gd name="T0" fmla="*/ 6 w 8"/>
                  <a:gd name="T1" fmla="*/ 9 h 14"/>
                  <a:gd name="T2" fmla="*/ 1 w 8"/>
                  <a:gd name="T3" fmla="*/ 3 h 14"/>
                  <a:gd name="T4" fmla="*/ 3 w 8"/>
                  <a:gd name="T5" fmla="*/ 0 h 14"/>
                  <a:gd name="T6" fmla="*/ 6 w 8"/>
                  <a:gd name="T7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4">
                    <a:moveTo>
                      <a:pt x="6" y="9"/>
                    </a:moveTo>
                    <a:cubicBezTo>
                      <a:pt x="0" y="14"/>
                      <a:pt x="3" y="5"/>
                      <a:pt x="1" y="3"/>
                    </a:cubicBezTo>
                    <a:cubicBezTo>
                      <a:pt x="2" y="2"/>
                      <a:pt x="2" y="1"/>
                      <a:pt x="3" y="0"/>
                    </a:cubicBezTo>
                    <a:cubicBezTo>
                      <a:pt x="8" y="1"/>
                      <a:pt x="8" y="6"/>
                      <a:pt x="6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991">
                <a:extLst>
                  <a:ext uri="{FF2B5EF4-FFF2-40B4-BE49-F238E27FC236}">
                    <a16:creationId xmlns:a16="http://schemas.microsoft.com/office/drawing/2014/main" id="{04F4EB37-8D18-4580-8797-E74FC9CEC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62801" y="1831975"/>
                <a:ext cx="15875" cy="15875"/>
              </a:xfrm>
              <a:custGeom>
                <a:avLst/>
                <a:gdLst>
                  <a:gd name="T0" fmla="*/ 14 w 16"/>
                  <a:gd name="T1" fmla="*/ 11 h 16"/>
                  <a:gd name="T2" fmla="*/ 13 w 16"/>
                  <a:gd name="T3" fmla="*/ 15 h 16"/>
                  <a:gd name="T4" fmla="*/ 2 w 16"/>
                  <a:gd name="T5" fmla="*/ 0 h 16"/>
                  <a:gd name="T6" fmla="*/ 14 w 16"/>
                  <a:gd name="T7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6">
                    <a:moveTo>
                      <a:pt x="14" y="11"/>
                    </a:moveTo>
                    <a:cubicBezTo>
                      <a:pt x="16" y="12"/>
                      <a:pt x="16" y="16"/>
                      <a:pt x="13" y="15"/>
                    </a:cubicBezTo>
                    <a:cubicBezTo>
                      <a:pt x="9" y="11"/>
                      <a:pt x="0" y="7"/>
                      <a:pt x="2" y="0"/>
                    </a:cubicBezTo>
                    <a:cubicBezTo>
                      <a:pt x="8" y="1"/>
                      <a:pt x="8" y="9"/>
                      <a:pt x="14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992">
                <a:extLst>
                  <a:ext uri="{FF2B5EF4-FFF2-40B4-BE49-F238E27FC236}">
                    <a16:creationId xmlns:a16="http://schemas.microsoft.com/office/drawing/2014/main" id="{C58211A1-9AEA-4D0B-9990-7491599AA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62801" y="1831975"/>
                <a:ext cx="15875" cy="15875"/>
              </a:xfrm>
              <a:custGeom>
                <a:avLst/>
                <a:gdLst>
                  <a:gd name="T0" fmla="*/ 14 w 16"/>
                  <a:gd name="T1" fmla="*/ 11 h 16"/>
                  <a:gd name="T2" fmla="*/ 13 w 16"/>
                  <a:gd name="T3" fmla="*/ 15 h 16"/>
                  <a:gd name="T4" fmla="*/ 2 w 16"/>
                  <a:gd name="T5" fmla="*/ 0 h 16"/>
                  <a:gd name="T6" fmla="*/ 14 w 16"/>
                  <a:gd name="T7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6">
                    <a:moveTo>
                      <a:pt x="14" y="11"/>
                    </a:moveTo>
                    <a:cubicBezTo>
                      <a:pt x="16" y="12"/>
                      <a:pt x="16" y="16"/>
                      <a:pt x="13" y="15"/>
                    </a:cubicBezTo>
                    <a:cubicBezTo>
                      <a:pt x="9" y="11"/>
                      <a:pt x="0" y="7"/>
                      <a:pt x="2" y="0"/>
                    </a:cubicBezTo>
                    <a:cubicBezTo>
                      <a:pt x="8" y="1"/>
                      <a:pt x="8" y="9"/>
                      <a:pt x="14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993">
                <a:extLst>
                  <a:ext uri="{FF2B5EF4-FFF2-40B4-BE49-F238E27FC236}">
                    <a16:creationId xmlns:a16="http://schemas.microsoft.com/office/drawing/2014/main" id="{E828B363-2FC6-4B81-956C-E42D8930E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04126" y="1828800"/>
                <a:ext cx="71438" cy="68263"/>
              </a:xfrm>
              <a:custGeom>
                <a:avLst/>
                <a:gdLst>
                  <a:gd name="T0" fmla="*/ 34 w 73"/>
                  <a:gd name="T1" fmla="*/ 11 h 69"/>
                  <a:gd name="T2" fmla="*/ 42 w 73"/>
                  <a:gd name="T3" fmla="*/ 9 h 69"/>
                  <a:gd name="T4" fmla="*/ 57 w 73"/>
                  <a:gd name="T5" fmla="*/ 37 h 69"/>
                  <a:gd name="T6" fmla="*/ 62 w 73"/>
                  <a:gd name="T7" fmla="*/ 38 h 69"/>
                  <a:gd name="T8" fmla="*/ 73 w 73"/>
                  <a:gd name="T9" fmla="*/ 50 h 69"/>
                  <a:gd name="T10" fmla="*/ 70 w 73"/>
                  <a:gd name="T11" fmla="*/ 59 h 69"/>
                  <a:gd name="T12" fmla="*/ 61 w 73"/>
                  <a:gd name="T13" fmla="*/ 61 h 69"/>
                  <a:gd name="T14" fmla="*/ 54 w 73"/>
                  <a:gd name="T15" fmla="*/ 67 h 69"/>
                  <a:gd name="T16" fmla="*/ 40 w 73"/>
                  <a:gd name="T17" fmla="*/ 64 h 69"/>
                  <a:gd name="T18" fmla="*/ 21 w 73"/>
                  <a:gd name="T19" fmla="*/ 52 h 69"/>
                  <a:gd name="T20" fmla="*/ 4 w 73"/>
                  <a:gd name="T21" fmla="*/ 47 h 69"/>
                  <a:gd name="T22" fmla="*/ 0 w 73"/>
                  <a:gd name="T23" fmla="*/ 35 h 69"/>
                  <a:gd name="T24" fmla="*/ 7 w 73"/>
                  <a:gd name="T25" fmla="*/ 30 h 69"/>
                  <a:gd name="T26" fmla="*/ 17 w 73"/>
                  <a:gd name="T27" fmla="*/ 30 h 69"/>
                  <a:gd name="T28" fmla="*/ 16 w 73"/>
                  <a:gd name="T29" fmla="*/ 16 h 69"/>
                  <a:gd name="T30" fmla="*/ 24 w 73"/>
                  <a:gd name="T31" fmla="*/ 19 h 69"/>
                  <a:gd name="T32" fmla="*/ 25 w 73"/>
                  <a:gd name="T33" fmla="*/ 0 h 69"/>
                  <a:gd name="T34" fmla="*/ 34 w 73"/>
                  <a:gd name="T35" fmla="*/ 1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69">
                    <a:moveTo>
                      <a:pt x="34" y="11"/>
                    </a:moveTo>
                    <a:cubicBezTo>
                      <a:pt x="36" y="15"/>
                      <a:pt x="39" y="8"/>
                      <a:pt x="42" y="9"/>
                    </a:cubicBezTo>
                    <a:cubicBezTo>
                      <a:pt x="40" y="24"/>
                      <a:pt x="66" y="24"/>
                      <a:pt x="57" y="37"/>
                    </a:cubicBezTo>
                    <a:cubicBezTo>
                      <a:pt x="56" y="39"/>
                      <a:pt x="60" y="39"/>
                      <a:pt x="62" y="38"/>
                    </a:cubicBezTo>
                    <a:cubicBezTo>
                      <a:pt x="65" y="43"/>
                      <a:pt x="64" y="55"/>
                      <a:pt x="73" y="50"/>
                    </a:cubicBezTo>
                    <a:cubicBezTo>
                      <a:pt x="72" y="53"/>
                      <a:pt x="73" y="56"/>
                      <a:pt x="70" y="59"/>
                    </a:cubicBezTo>
                    <a:cubicBezTo>
                      <a:pt x="68" y="54"/>
                      <a:pt x="62" y="57"/>
                      <a:pt x="61" y="61"/>
                    </a:cubicBezTo>
                    <a:cubicBezTo>
                      <a:pt x="62" y="63"/>
                      <a:pt x="57" y="69"/>
                      <a:pt x="54" y="67"/>
                    </a:cubicBezTo>
                    <a:cubicBezTo>
                      <a:pt x="48" y="69"/>
                      <a:pt x="45" y="57"/>
                      <a:pt x="40" y="64"/>
                    </a:cubicBezTo>
                    <a:cubicBezTo>
                      <a:pt x="34" y="58"/>
                      <a:pt x="24" y="59"/>
                      <a:pt x="21" y="52"/>
                    </a:cubicBezTo>
                    <a:cubicBezTo>
                      <a:pt x="15" y="55"/>
                      <a:pt x="11" y="46"/>
                      <a:pt x="4" y="47"/>
                    </a:cubicBezTo>
                    <a:cubicBezTo>
                      <a:pt x="2" y="43"/>
                      <a:pt x="1" y="40"/>
                      <a:pt x="0" y="35"/>
                    </a:cubicBezTo>
                    <a:cubicBezTo>
                      <a:pt x="6" y="39"/>
                      <a:pt x="3" y="31"/>
                      <a:pt x="7" y="30"/>
                    </a:cubicBezTo>
                    <a:cubicBezTo>
                      <a:pt x="11" y="28"/>
                      <a:pt x="13" y="33"/>
                      <a:pt x="17" y="30"/>
                    </a:cubicBezTo>
                    <a:cubicBezTo>
                      <a:pt x="19" y="25"/>
                      <a:pt x="8" y="20"/>
                      <a:pt x="16" y="16"/>
                    </a:cubicBezTo>
                    <a:cubicBezTo>
                      <a:pt x="19" y="16"/>
                      <a:pt x="21" y="23"/>
                      <a:pt x="24" y="19"/>
                    </a:cubicBezTo>
                    <a:cubicBezTo>
                      <a:pt x="24" y="14"/>
                      <a:pt x="17" y="4"/>
                      <a:pt x="25" y="0"/>
                    </a:cubicBezTo>
                    <a:cubicBezTo>
                      <a:pt x="28" y="1"/>
                      <a:pt x="39" y="4"/>
                      <a:pt x="34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994">
                <a:extLst>
                  <a:ext uri="{FF2B5EF4-FFF2-40B4-BE49-F238E27FC236}">
                    <a16:creationId xmlns:a16="http://schemas.microsoft.com/office/drawing/2014/main" id="{589825FC-ABA3-440F-A482-E358A6A8A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04126" y="1828800"/>
                <a:ext cx="71438" cy="68263"/>
              </a:xfrm>
              <a:custGeom>
                <a:avLst/>
                <a:gdLst>
                  <a:gd name="T0" fmla="*/ 34 w 73"/>
                  <a:gd name="T1" fmla="*/ 11 h 69"/>
                  <a:gd name="T2" fmla="*/ 42 w 73"/>
                  <a:gd name="T3" fmla="*/ 9 h 69"/>
                  <a:gd name="T4" fmla="*/ 57 w 73"/>
                  <a:gd name="T5" fmla="*/ 37 h 69"/>
                  <a:gd name="T6" fmla="*/ 62 w 73"/>
                  <a:gd name="T7" fmla="*/ 38 h 69"/>
                  <a:gd name="T8" fmla="*/ 73 w 73"/>
                  <a:gd name="T9" fmla="*/ 50 h 69"/>
                  <a:gd name="T10" fmla="*/ 70 w 73"/>
                  <a:gd name="T11" fmla="*/ 59 h 69"/>
                  <a:gd name="T12" fmla="*/ 61 w 73"/>
                  <a:gd name="T13" fmla="*/ 61 h 69"/>
                  <a:gd name="T14" fmla="*/ 54 w 73"/>
                  <a:gd name="T15" fmla="*/ 67 h 69"/>
                  <a:gd name="T16" fmla="*/ 40 w 73"/>
                  <a:gd name="T17" fmla="*/ 64 h 69"/>
                  <a:gd name="T18" fmla="*/ 21 w 73"/>
                  <a:gd name="T19" fmla="*/ 52 h 69"/>
                  <a:gd name="T20" fmla="*/ 4 w 73"/>
                  <a:gd name="T21" fmla="*/ 47 h 69"/>
                  <a:gd name="T22" fmla="*/ 0 w 73"/>
                  <a:gd name="T23" fmla="*/ 35 h 69"/>
                  <a:gd name="T24" fmla="*/ 7 w 73"/>
                  <a:gd name="T25" fmla="*/ 30 h 69"/>
                  <a:gd name="T26" fmla="*/ 17 w 73"/>
                  <a:gd name="T27" fmla="*/ 30 h 69"/>
                  <a:gd name="T28" fmla="*/ 16 w 73"/>
                  <a:gd name="T29" fmla="*/ 16 h 69"/>
                  <a:gd name="T30" fmla="*/ 24 w 73"/>
                  <a:gd name="T31" fmla="*/ 19 h 69"/>
                  <a:gd name="T32" fmla="*/ 25 w 73"/>
                  <a:gd name="T33" fmla="*/ 0 h 69"/>
                  <a:gd name="T34" fmla="*/ 34 w 73"/>
                  <a:gd name="T35" fmla="*/ 1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" h="69">
                    <a:moveTo>
                      <a:pt x="34" y="11"/>
                    </a:moveTo>
                    <a:cubicBezTo>
                      <a:pt x="36" y="15"/>
                      <a:pt x="39" y="8"/>
                      <a:pt x="42" y="9"/>
                    </a:cubicBezTo>
                    <a:cubicBezTo>
                      <a:pt x="40" y="24"/>
                      <a:pt x="66" y="24"/>
                      <a:pt x="57" y="37"/>
                    </a:cubicBezTo>
                    <a:cubicBezTo>
                      <a:pt x="56" y="39"/>
                      <a:pt x="60" y="39"/>
                      <a:pt x="62" y="38"/>
                    </a:cubicBezTo>
                    <a:cubicBezTo>
                      <a:pt x="65" y="43"/>
                      <a:pt x="64" y="55"/>
                      <a:pt x="73" y="50"/>
                    </a:cubicBezTo>
                    <a:cubicBezTo>
                      <a:pt x="72" y="53"/>
                      <a:pt x="73" y="56"/>
                      <a:pt x="70" y="59"/>
                    </a:cubicBezTo>
                    <a:cubicBezTo>
                      <a:pt x="68" y="54"/>
                      <a:pt x="62" y="57"/>
                      <a:pt x="61" y="61"/>
                    </a:cubicBezTo>
                    <a:cubicBezTo>
                      <a:pt x="62" y="63"/>
                      <a:pt x="57" y="69"/>
                      <a:pt x="54" y="67"/>
                    </a:cubicBezTo>
                    <a:cubicBezTo>
                      <a:pt x="48" y="69"/>
                      <a:pt x="45" y="57"/>
                      <a:pt x="40" y="64"/>
                    </a:cubicBezTo>
                    <a:cubicBezTo>
                      <a:pt x="34" y="58"/>
                      <a:pt x="24" y="59"/>
                      <a:pt x="21" y="52"/>
                    </a:cubicBezTo>
                    <a:cubicBezTo>
                      <a:pt x="15" y="55"/>
                      <a:pt x="11" y="46"/>
                      <a:pt x="4" y="47"/>
                    </a:cubicBezTo>
                    <a:cubicBezTo>
                      <a:pt x="2" y="43"/>
                      <a:pt x="1" y="40"/>
                      <a:pt x="0" y="35"/>
                    </a:cubicBezTo>
                    <a:cubicBezTo>
                      <a:pt x="6" y="39"/>
                      <a:pt x="3" y="31"/>
                      <a:pt x="7" y="30"/>
                    </a:cubicBezTo>
                    <a:cubicBezTo>
                      <a:pt x="11" y="28"/>
                      <a:pt x="13" y="33"/>
                      <a:pt x="17" y="30"/>
                    </a:cubicBezTo>
                    <a:cubicBezTo>
                      <a:pt x="19" y="25"/>
                      <a:pt x="8" y="20"/>
                      <a:pt x="16" y="16"/>
                    </a:cubicBezTo>
                    <a:cubicBezTo>
                      <a:pt x="19" y="16"/>
                      <a:pt x="21" y="23"/>
                      <a:pt x="24" y="19"/>
                    </a:cubicBezTo>
                    <a:cubicBezTo>
                      <a:pt x="24" y="14"/>
                      <a:pt x="17" y="4"/>
                      <a:pt x="25" y="0"/>
                    </a:cubicBezTo>
                    <a:cubicBezTo>
                      <a:pt x="28" y="1"/>
                      <a:pt x="39" y="4"/>
                      <a:pt x="34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995">
                <a:extLst>
                  <a:ext uri="{FF2B5EF4-FFF2-40B4-BE49-F238E27FC236}">
                    <a16:creationId xmlns:a16="http://schemas.microsoft.com/office/drawing/2014/main" id="{1577DDAC-461D-4F36-B859-577D16392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37413" y="1811338"/>
                <a:ext cx="23813" cy="34925"/>
              </a:xfrm>
              <a:custGeom>
                <a:avLst/>
                <a:gdLst>
                  <a:gd name="T0" fmla="*/ 13 w 24"/>
                  <a:gd name="T1" fmla="*/ 24 h 35"/>
                  <a:gd name="T2" fmla="*/ 0 w 24"/>
                  <a:gd name="T3" fmla="*/ 28 h 35"/>
                  <a:gd name="T4" fmla="*/ 9 w 24"/>
                  <a:gd name="T5" fmla="*/ 0 h 35"/>
                  <a:gd name="T6" fmla="*/ 13 w 24"/>
                  <a:gd name="T7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13" y="24"/>
                    </a:moveTo>
                    <a:cubicBezTo>
                      <a:pt x="9" y="26"/>
                      <a:pt x="4" y="35"/>
                      <a:pt x="0" y="28"/>
                    </a:cubicBezTo>
                    <a:cubicBezTo>
                      <a:pt x="3" y="19"/>
                      <a:pt x="8" y="7"/>
                      <a:pt x="9" y="0"/>
                    </a:cubicBezTo>
                    <a:cubicBezTo>
                      <a:pt x="24" y="4"/>
                      <a:pt x="8" y="16"/>
                      <a:pt x="13" y="2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996">
                <a:extLst>
                  <a:ext uri="{FF2B5EF4-FFF2-40B4-BE49-F238E27FC236}">
                    <a16:creationId xmlns:a16="http://schemas.microsoft.com/office/drawing/2014/main" id="{7D1C121E-D666-461A-A1A7-65B8B82CD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37413" y="1811338"/>
                <a:ext cx="23813" cy="34925"/>
              </a:xfrm>
              <a:custGeom>
                <a:avLst/>
                <a:gdLst>
                  <a:gd name="T0" fmla="*/ 13 w 24"/>
                  <a:gd name="T1" fmla="*/ 24 h 35"/>
                  <a:gd name="T2" fmla="*/ 0 w 24"/>
                  <a:gd name="T3" fmla="*/ 28 h 35"/>
                  <a:gd name="T4" fmla="*/ 9 w 24"/>
                  <a:gd name="T5" fmla="*/ 0 h 35"/>
                  <a:gd name="T6" fmla="*/ 13 w 24"/>
                  <a:gd name="T7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13" y="24"/>
                    </a:moveTo>
                    <a:cubicBezTo>
                      <a:pt x="9" y="26"/>
                      <a:pt x="4" y="35"/>
                      <a:pt x="0" y="28"/>
                    </a:cubicBezTo>
                    <a:cubicBezTo>
                      <a:pt x="3" y="19"/>
                      <a:pt x="8" y="7"/>
                      <a:pt x="9" y="0"/>
                    </a:cubicBezTo>
                    <a:cubicBezTo>
                      <a:pt x="24" y="4"/>
                      <a:pt x="8" y="16"/>
                      <a:pt x="13" y="2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997">
                <a:extLst>
                  <a:ext uri="{FF2B5EF4-FFF2-40B4-BE49-F238E27FC236}">
                    <a16:creationId xmlns:a16="http://schemas.microsoft.com/office/drawing/2014/main" id="{055C4101-F0FA-438F-AE5D-DD77629B4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94576" y="1808163"/>
                <a:ext cx="17463" cy="12700"/>
              </a:xfrm>
              <a:custGeom>
                <a:avLst/>
                <a:gdLst>
                  <a:gd name="T0" fmla="*/ 19 w 19"/>
                  <a:gd name="T1" fmla="*/ 6 h 12"/>
                  <a:gd name="T2" fmla="*/ 3 w 19"/>
                  <a:gd name="T3" fmla="*/ 7 h 12"/>
                  <a:gd name="T4" fmla="*/ 4 w 19"/>
                  <a:gd name="T5" fmla="*/ 2 h 12"/>
                  <a:gd name="T6" fmla="*/ 19 w 19"/>
                  <a:gd name="T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9" y="6"/>
                    </a:moveTo>
                    <a:cubicBezTo>
                      <a:pt x="14" y="11"/>
                      <a:pt x="8" y="12"/>
                      <a:pt x="3" y="7"/>
                    </a:cubicBezTo>
                    <a:cubicBezTo>
                      <a:pt x="3" y="6"/>
                      <a:pt x="0" y="3"/>
                      <a:pt x="4" y="2"/>
                    </a:cubicBezTo>
                    <a:cubicBezTo>
                      <a:pt x="10" y="6"/>
                      <a:pt x="16" y="0"/>
                      <a:pt x="19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998">
                <a:extLst>
                  <a:ext uri="{FF2B5EF4-FFF2-40B4-BE49-F238E27FC236}">
                    <a16:creationId xmlns:a16="http://schemas.microsoft.com/office/drawing/2014/main" id="{68C9C096-3AB2-4F75-9847-115A6B594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94576" y="1808163"/>
                <a:ext cx="17463" cy="12700"/>
              </a:xfrm>
              <a:custGeom>
                <a:avLst/>
                <a:gdLst>
                  <a:gd name="T0" fmla="*/ 19 w 19"/>
                  <a:gd name="T1" fmla="*/ 6 h 12"/>
                  <a:gd name="T2" fmla="*/ 3 w 19"/>
                  <a:gd name="T3" fmla="*/ 7 h 12"/>
                  <a:gd name="T4" fmla="*/ 4 w 19"/>
                  <a:gd name="T5" fmla="*/ 2 h 12"/>
                  <a:gd name="T6" fmla="*/ 19 w 19"/>
                  <a:gd name="T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9" y="6"/>
                    </a:moveTo>
                    <a:cubicBezTo>
                      <a:pt x="14" y="11"/>
                      <a:pt x="8" y="12"/>
                      <a:pt x="3" y="7"/>
                    </a:cubicBezTo>
                    <a:cubicBezTo>
                      <a:pt x="3" y="6"/>
                      <a:pt x="0" y="3"/>
                      <a:pt x="4" y="2"/>
                    </a:cubicBezTo>
                    <a:cubicBezTo>
                      <a:pt x="10" y="6"/>
                      <a:pt x="16" y="0"/>
                      <a:pt x="19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999">
                <a:extLst>
                  <a:ext uri="{FF2B5EF4-FFF2-40B4-BE49-F238E27FC236}">
                    <a16:creationId xmlns:a16="http://schemas.microsoft.com/office/drawing/2014/main" id="{B2A8B384-3A62-4CD3-9CFB-8A041B774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04076" y="1801813"/>
                <a:ext cx="11113" cy="17463"/>
              </a:xfrm>
              <a:custGeom>
                <a:avLst/>
                <a:gdLst>
                  <a:gd name="T0" fmla="*/ 11 w 12"/>
                  <a:gd name="T1" fmla="*/ 17 h 17"/>
                  <a:gd name="T2" fmla="*/ 4 w 12"/>
                  <a:gd name="T3" fmla="*/ 16 h 17"/>
                  <a:gd name="T4" fmla="*/ 0 w 12"/>
                  <a:gd name="T5" fmla="*/ 5 h 17"/>
                  <a:gd name="T6" fmla="*/ 11 w 12"/>
                  <a:gd name="T7" fmla="*/ 3 h 17"/>
                  <a:gd name="T8" fmla="*/ 11 w 12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11" y="17"/>
                    </a:moveTo>
                    <a:cubicBezTo>
                      <a:pt x="8" y="17"/>
                      <a:pt x="7" y="14"/>
                      <a:pt x="4" y="16"/>
                    </a:cubicBezTo>
                    <a:cubicBezTo>
                      <a:pt x="1" y="13"/>
                      <a:pt x="0" y="10"/>
                      <a:pt x="0" y="5"/>
                    </a:cubicBezTo>
                    <a:cubicBezTo>
                      <a:pt x="4" y="7"/>
                      <a:pt x="6" y="0"/>
                      <a:pt x="11" y="3"/>
                    </a:cubicBezTo>
                    <a:cubicBezTo>
                      <a:pt x="8" y="8"/>
                      <a:pt x="12" y="13"/>
                      <a:pt x="11" y="1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000">
                <a:extLst>
                  <a:ext uri="{FF2B5EF4-FFF2-40B4-BE49-F238E27FC236}">
                    <a16:creationId xmlns:a16="http://schemas.microsoft.com/office/drawing/2014/main" id="{6FE5ACE1-1AE8-486F-A980-AA712D615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04076" y="1801813"/>
                <a:ext cx="11113" cy="17463"/>
              </a:xfrm>
              <a:custGeom>
                <a:avLst/>
                <a:gdLst>
                  <a:gd name="T0" fmla="*/ 11 w 12"/>
                  <a:gd name="T1" fmla="*/ 17 h 17"/>
                  <a:gd name="T2" fmla="*/ 4 w 12"/>
                  <a:gd name="T3" fmla="*/ 16 h 17"/>
                  <a:gd name="T4" fmla="*/ 0 w 12"/>
                  <a:gd name="T5" fmla="*/ 5 h 17"/>
                  <a:gd name="T6" fmla="*/ 11 w 12"/>
                  <a:gd name="T7" fmla="*/ 3 h 17"/>
                  <a:gd name="T8" fmla="*/ 11 w 12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11" y="17"/>
                    </a:moveTo>
                    <a:cubicBezTo>
                      <a:pt x="8" y="17"/>
                      <a:pt x="7" y="14"/>
                      <a:pt x="4" y="16"/>
                    </a:cubicBezTo>
                    <a:cubicBezTo>
                      <a:pt x="1" y="13"/>
                      <a:pt x="0" y="10"/>
                      <a:pt x="0" y="5"/>
                    </a:cubicBezTo>
                    <a:cubicBezTo>
                      <a:pt x="4" y="7"/>
                      <a:pt x="6" y="0"/>
                      <a:pt x="11" y="3"/>
                    </a:cubicBezTo>
                    <a:cubicBezTo>
                      <a:pt x="8" y="8"/>
                      <a:pt x="12" y="13"/>
                      <a:pt x="11" y="1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001">
                <a:extLst>
                  <a:ext uri="{FF2B5EF4-FFF2-40B4-BE49-F238E27FC236}">
                    <a16:creationId xmlns:a16="http://schemas.microsoft.com/office/drawing/2014/main" id="{7A2F2F1B-4AE2-423D-B364-DD75205EB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67576" y="1803400"/>
                <a:ext cx="23813" cy="15875"/>
              </a:xfrm>
              <a:custGeom>
                <a:avLst/>
                <a:gdLst>
                  <a:gd name="T0" fmla="*/ 15 w 24"/>
                  <a:gd name="T1" fmla="*/ 14 h 15"/>
                  <a:gd name="T2" fmla="*/ 0 w 24"/>
                  <a:gd name="T3" fmla="*/ 10 h 15"/>
                  <a:gd name="T4" fmla="*/ 10 w 24"/>
                  <a:gd name="T5" fmla="*/ 5 h 15"/>
                  <a:gd name="T6" fmla="*/ 16 w 24"/>
                  <a:gd name="T7" fmla="*/ 1 h 15"/>
                  <a:gd name="T8" fmla="*/ 15 w 24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15" y="14"/>
                    </a:moveTo>
                    <a:cubicBezTo>
                      <a:pt x="9" y="15"/>
                      <a:pt x="5" y="15"/>
                      <a:pt x="0" y="10"/>
                    </a:cubicBezTo>
                    <a:cubicBezTo>
                      <a:pt x="8" y="10"/>
                      <a:pt x="2" y="0"/>
                      <a:pt x="10" y="5"/>
                    </a:cubicBezTo>
                    <a:cubicBezTo>
                      <a:pt x="12" y="6"/>
                      <a:pt x="14" y="2"/>
                      <a:pt x="16" y="1"/>
                    </a:cubicBezTo>
                    <a:cubicBezTo>
                      <a:pt x="24" y="3"/>
                      <a:pt x="14" y="11"/>
                      <a:pt x="15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002">
                <a:extLst>
                  <a:ext uri="{FF2B5EF4-FFF2-40B4-BE49-F238E27FC236}">
                    <a16:creationId xmlns:a16="http://schemas.microsoft.com/office/drawing/2014/main" id="{AC2F4196-0727-4832-9EDE-723A1747A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67576" y="1803400"/>
                <a:ext cx="23813" cy="15875"/>
              </a:xfrm>
              <a:custGeom>
                <a:avLst/>
                <a:gdLst>
                  <a:gd name="T0" fmla="*/ 15 w 24"/>
                  <a:gd name="T1" fmla="*/ 14 h 15"/>
                  <a:gd name="T2" fmla="*/ 0 w 24"/>
                  <a:gd name="T3" fmla="*/ 10 h 15"/>
                  <a:gd name="T4" fmla="*/ 10 w 24"/>
                  <a:gd name="T5" fmla="*/ 5 h 15"/>
                  <a:gd name="T6" fmla="*/ 16 w 24"/>
                  <a:gd name="T7" fmla="*/ 1 h 15"/>
                  <a:gd name="T8" fmla="*/ 15 w 24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5">
                    <a:moveTo>
                      <a:pt x="15" y="14"/>
                    </a:moveTo>
                    <a:cubicBezTo>
                      <a:pt x="9" y="15"/>
                      <a:pt x="5" y="15"/>
                      <a:pt x="0" y="10"/>
                    </a:cubicBezTo>
                    <a:cubicBezTo>
                      <a:pt x="8" y="10"/>
                      <a:pt x="2" y="0"/>
                      <a:pt x="10" y="5"/>
                    </a:cubicBezTo>
                    <a:cubicBezTo>
                      <a:pt x="12" y="6"/>
                      <a:pt x="14" y="2"/>
                      <a:pt x="16" y="1"/>
                    </a:cubicBezTo>
                    <a:cubicBezTo>
                      <a:pt x="24" y="3"/>
                      <a:pt x="14" y="11"/>
                      <a:pt x="15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003">
                <a:extLst>
                  <a:ext uri="{FF2B5EF4-FFF2-40B4-BE49-F238E27FC236}">
                    <a16:creationId xmlns:a16="http://schemas.microsoft.com/office/drawing/2014/main" id="{17C8AB5C-FDDE-4FB7-AA26-4194CA68C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32651" y="1798638"/>
                <a:ext cx="9525" cy="9525"/>
              </a:xfrm>
              <a:custGeom>
                <a:avLst/>
                <a:gdLst>
                  <a:gd name="T0" fmla="*/ 8 w 10"/>
                  <a:gd name="T1" fmla="*/ 5 h 9"/>
                  <a:gd name="T2" fmla="*/ 0 w 10"/>
                  <a:gd name="T3" fmla="*/ 8 h 9"/>
                  <a:gd name="T4" fmla="*/ 3 w 10"/>
                  <a:gd name="T5" fmla="*/ 2 h 9"/>
                  <a:gd name="T6" fmla="*/ 7 w 10"/>
                  <a:gd name="T7" fmla="*/ 0 h 9"/>
                  <a:gd name="T8" fmla="*/ 8 w 10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8" y="5"/>
                    </a:moveTo>
                    <a:cubicBezTo>
                      <a:pt x="6" y="8"/>
                      <a:pt x="2" y="9"/>
                      <a:pt x="0" y="8"/>
                    </a:cubicBezTo>
                    <a:cubicBezTo>
                      <a:pt x="0" y="6"/>
                      <a:pt x="1" y="4"/>
                      <a:pt x="3" y="2"/>
                    </a:cubicBezTo>
                    <a:cubicBezTo>
                      <a:pt x="4" y="1"/>
                      <a:pt x="5" y="1"/>
                      <a:pt x="7" y="0"/>
                    </a:cubicBezTo>
                    <a:cubicBezTo>
                      <a:pt x="10" y="1"/>
                      <a:pt x="9" y="3"/>
                      <a:pt x="8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004">
                <a:extLst>
                  <a:ext uri="{FF2B5EF4-FFF2-40B4-BE49-F238E27FC236}">
                    <a16:creationId xmlns:a16="http://schemas.microsoft.com/office/drawing/2014/main" id="{A51F68E9-E5A6-4534-AC4C-ECB55957C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32651" y="1798638"/>
                <a:ext cx="9525" cy="9525"/>
              </a:xfrm>
              <a:custGeom>
                <a:avLst/>
                <a:gdLst>
                  <a:gd name="T0" fmla="*/ 8 w 10"/>
                  <a:gd name="T1" fmla="*/ 5 h 9"/>
                  <a:gd name="T2" fmla="*/ 0 w 10"/>
                  <a:gd name="T3" fmla="*/ 8 h 9"/>
                  <a:gd name="T4" fmla="*/ 3 w 10"/>
                  <a:gd name="T5" fmla="*/ 2 h 9"/>
                  <a:gd name="T6" fmla="*/ 7 w 10"/>
                  <a:gd name="T7" fmla="*/ 0 h 9"/>
                  <a:gd name="T8" fmla="*/ 8 w 10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8" y="5"/>
                    </a:moveTo>
                    <a:cubicBezTo>
                      <a:pt x="6" y="8"/>
                      <a:pt x="2" y="9"/>
                      <a:pt x="0" y="8"/>
                    </a:cubicBezTo>
                    <a:cubicBezTo>
                      <a:pt x="0" y="6"/>
                      <a:pt x="1" y="4"/>
                      <a:pt x="3" y="2"/>
                    </a:cubicBezTo>
                    <a:cubicBezTo>
                      <a:pt x="4" y="1"/>
                      <a:pt x="5" y="1"/>
                      <a:pt x="7" y="0"/>
                    </a:cubicBezTo>
                    <a:cubicBezTo>
                      <a:pt x="10" y="1"/>
                      <a:pt x="9" y="3"/>
                      <a:pt x="8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005">
                <a:extLst>
                  <a:ext uri="{FF2B5EF4-FFF2-40B4-BE49-F238E27FC236}">
                    <a16:creationId xmlns:a16="http://schemas.microsoft.com/office/drawing/2014/main" id="{6CAB0023-EEEB-4D0D-8EB0-05575BB81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20001" y="1784350"/>
                <a:ext cx="7938" cy="11113"/>
              </a:xfrm>
              <a:custGeom>
                <a:avLst/>
                <a:gdLst>
                  <a:gd name="T0" fmla="*/ 5 w 8"/>
                  <a:gd name="T1" fmla="*/ 9 h 12"/>
                  <a:gd name="T2" fmla="*/ 0 w 8"/>
                  <a:gd name="T3" fmla="*/ 4 h 12"/>
                  <a:gd name="T4" fmla="*/ 2 w 8"/>
                  <a:gd name="T5" fmla="*/ 0 h 12"/>
                  <a:gd name="T6" fmla="*/ 5 w 8"/>
                  <a:gd name="T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5" y="9"/>
                    </a:moveTo>
                    <a:cubicBezTo>
                      <a:pt x="1" y="12"/>
                      <a:pt x="1" y="5"/>
                      <a:pt x="0" y="4"/>
                    </a:cubicBezTo>
                    <a:cubicBezTo>
                      <a:pt x="1" y="3"/>
                      <a:pt x="1" y="2"/>
                      <a:pt x="2" y="0"/>
                    </a:cubicBezTo>
                    <a:cubicBezTo>
                      <a:pt x="6" y="1"/>
                      <a:pt x="8" y="5"/>
                      <a:pt x="5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006">
                <a:extLst>
                  <a:ext uri="{FF2B5EF4-FFF2-40B4-BE49-F238E27FC236}">
                    <a16:creationId xmlns:a16="http://schemas.microsoft.com/office/drawing/2014/main" id="{6666FE10-4CF5-43EB-94BF-D8E7FA3B0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20001" y="1784350"/>
                <a:ext cx="7938" cy="11113"/>
              </a:xfrm>
              <a:custGeom>
                <a:avLst/>
                <a:gdLst>
                  <a:gd name="T0" fmla="*/ 5 w 8"/>
                  <a:gd name="T1" fmla="*/ 9 h 12"/>
                  <a:gd name="T2" fmla="*/ 0 w 8"/>
                  <a:gd name="T3" fmla="*/ 4 h 12"/>
                  <a:gd name="T4" fmla="*/ 2 w 8"/>
                  <a:gd name="T5" fmla="*/ 0 h 12"/>
                  <a:gd name="T6" fmla="*/ 5 w 8"/>
                  <a:gd name="T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5" y="9"/>
                    </a:moveTo>
                    <a:cubicBezTo>
                      <a:pt x="1" y="12"/>
                      <a:pt x="1" y="5"/>
                      <a:pt x="0" y="4"/>
                    </a:cubicBezTo>
                    <a:cubicBezTo>
                      <a:pt x="1" y="3"/>
                      <a:pt x="1" y="2"/>
                      <a:pt x="2" y="0"/>
                    </a:cubicBezTo>
                    <a:cubicBezTo>
                      <a:pt x="6" y="1"/>
                      <a:pt x="8" y="5"/>
                      <a:pt x="5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007">
                <a:extLst>
                  <a:ext uri="{FF2B5EF4-FFF2-40B4-BE49-F238E27FC236}">
                    <a16:creationId xmlns:a16="http://schemas.microsoft.com/office/drawing/2014/main" id="{A6F9C49F-C150-4FCF-A8EE-0EDEB2571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40638" y="1630363"/>
                <a:ext cx="101600" cy="133350"/>
              </a:xfrm>
              <a:custGeom>
                <a:avLst/>
                <a:gdLst>
                  <a:gd name="T0" fmla="*/ 56 w 103"/>
                  <a:gd name="T1" fmla="*/ 11 h 135"/>
                  <a:gd name="T2" fmla="*/ 77 w 103"/>
                  <a:gd name="T3" fmla="*/ 6 h 135"/>
                  <a:gd name="T4" fmla="*/ 86 w 103"/>
                  <a:gd name="T5" fmla="*/ 15 h 135"/>
                  <a:gd name="T6" fmla="*/ 84 w 103"/>
                  <a:gd name="T7" fmla="*/ 33 h 135"/>
                  <a:gd name="T8" fmla="*/ 68 w 103"/>
                  <a:gd name="T9" fmla="*/ 52 h 135"/>
                  <a:gd name="T10" fmla="*/ 75 w 103"/>
                  <a:gd name="T11" fmla="*/ 55 h 135"/>
                  <a:gd name="T12" fmla="*/ 85 w 103"/>
                  <a:gd name="T13" fmla="*/ 50 h 135"/>
                  <a:gd name="T14" fmla="*/ 88 w 103"/>
                  <a:gd name="T15" fmla="*/ 68 h 135"/>
                  <a:gd name="T16" fmla="*/ 99 w 103"/>
                  <a:gd name="T17" fmla="*/ 69 h 135"/>
                  <a:gd name="T18" fmla="*/ 94 w 103"/>
                  <a:gd name="T19" fmla="*/ 85 h 135"/>
                  <a:gd name="T20" fmla="*/ 95 w 103"/>
                  <a:gd name="T21" fmla="*/ 95 h 135"/>
                  <a:gd name="T22" fmla="*/ 95 w 103"/>
                  <a:gd name="T23" fmla="*/ 101 h 135"/>
                  <a:gd name="T24" fmla="*/ 91 w 103"/>
                  <a:gd name="T25" fmla="*/ 107 h 135"/>
                  <a:gd name="T26" fmla="*/ 66 w 103"/>
                  <a:gd name="T27" fmla="*/ 113 h 135"/>
                  <a:gd name="T28" fmla="*/ 69 w 103"/>
                  <a:gd name="T29" fmla="*/ 125 h 135"/>
                  <a:gd name="T30" fmla="*/ 61 w 103"/>
                  <a:gd name="T31" fmla="*/ 135 h 135"/>
                  <a:gd name="T32" fmla="*/ 50 w 103"/>
                  <a:gd name="T33" fmla="*/ 121 h 135"/>
                  <a:gd name="T34" fmla="*/ 29 w 103"/>
                  <a:gd name="T35" fmla="*/ 98 h 135"/>
                  <a:gd name="T36" fmla="*/ 20 w 103"/>
                  <a:gd name="T37" fmla="*/ 86 h 135"/>
                  <a:gd name="T38" fmla="*/ 8 w 103"/>
                  <a:gd name="T39" fmla="*/ 82 h 135"/>
                  <a:gd name="T40" fmla="*/ 6 w 103"/>
                  <a:gd name="T41" fmla="*/ 47 h 135"/>
                  <a:gd name="T42" fmla="*/ 15 w 103"/>
                  <a:gd name="T43" fmla="*/ 50 h 135"/>
                  <a:gd name="T44" fmla="*/ 21 w 103"/>
                  <a:gd name="T45" fmla="*/ 62 h 135"/>
                  <a:gd name="T46" fmla="*/ 32 w 103"/>
                  <a:gd name="T47" fmla="*/ 58 h 135"/>
                  <a:gd name="T48" fmla="*/ 33 w 103"/>
                  <a:gd name="T49" fmla="*/ 51 h 135"/>
                  <a:gd name="T50" fmla="*/ 38 w 103"/>
                  <a:gd name="T51" fmla="*/ 53 h 135"/>
                  <a:gd name="T52" fmla="*/ 37 w 103"/>
                  <a:gd name="T53" fmla="*/ 36 h 135"/>
                  <a:gd name="T54" fmla="*/ 27 w 103"/>
                  <a:gd name="T55" fmla="*/ 22 h 135"/>
                  <a:gd name="T56" fmla="*/ 31 w 103"/>
                  <a:gd name="T57" fmla="*/ 23 h 135"/>
                  <a:gd name="T58" fmla="*/ 29 w 103"/>
                  <a:gd name="T59" fmla="*/ 17 h 135"/>
                  <a:gd name="T60" fmla="*/ 35 w 103"/>
                  <a:gd name="T61" fmla="*/ 12 h 135"/>
                  <a:gd name="T62" fmla="*/ 38 w 103"/>
                  <a:gd name="T63" fmla="*/ 16 h 135"/>
                  <a:gd name="T64" fmla="*/ 39 w 103"/>
                  <a:gd name="T65" fmla="*/ 8 h 135"/>
                  <a:gd name="T66" fmla="*/ 42 w 103"/>
                  <a:gd name="T67" fmla="*/ 7 h 135"/>
                  <a:gd name="T68" fmla="*/ 44 w 103"/>
                  <a:gd name="T69" fmla="*/ 0 h 135"/>
                  <a:gd name="T70" fmla="*/ 56 w 103"/>
                  <a:gd name="T71" fmla="*/ 1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3" h="135">
                    <a:moveTo>
                      <a:pt x="56" y="11"/>
                    </a:moveTo>
                    <a:cubicBezTo>
                      <a:pt x="63" y="11"/>
                      <a:pt x="70" y="7"/>
                      <a:pt x="77" y="6"/>
                    </a:cubicBezTo>
                    <a:cubicBezTo>
                      <a:pt x="81" y="7"/>
                      <a:pt x="88" y="10"/>
                      <a:pt x="86" y="15"/>
                    </a:cubicBezTo>
                    <a:cubicBezTo>
                      <a:pt x="87" y="22"/>
                      <a:pt x="77" y="27"/>
                      <a:pt x="84" y="33"/>
                    </a:cubicBezTo>
                    <a:cubicBezTo>
                      <a:pt x="77" y="36"/>
                      <a:pt x="72" y="45"/>
                      <a:pt x="68" y="52"/>
                    </a:cubicBezTo>
                    <a:cubicBezTo>
                      <a:pt x="68" y="57"/>
                      <a:pt x="72" y="55"/>
                      <a:pt x="75" y="55"/>
                    </a:cubicBezTo>
                    <a:cubicBezTo>
                      <a:pt x="78" y="51"/>
                      <a:pt x="82" y="49"/>
                      <a:pt x="85" y="50"/>
                    </a:cubicBezTo>
                    <a:cubicBezTo>
                      <a:pt x="90" y="55"/>
                      <a:pt x="91" y="62"/>
                      <a:pt x="88" y="68"/>
                    </a:cubicBezTo>
                    <a:cubicBezTo>
                      <a:pt x="91" y="71"/>
                      <a:pt x="96" y="61"/>
                      <a:pt x="99" y="69"/>
                    </a:cubicBezTo>
                    <a:cubicBezTo>
                      <a:pt x="96" y="73"/>
                      <a:pt x="103" y="84"/>
                      <a:pt x="94" y="85"/>
                    </a:cubicBezTo>
                    <a:cubicBezTo>
                      <a:pt x="96" y="87"/>
                      <a:pt x="99" y="92"/>
                      <a:pt x="95" y="95"/>
                    </a:cubicBezTo>
                    <a:cubicBezTo>
                      <a:pt x="92" y="95"/>
                      <a:pt x="92" y="100"/>
                      <a:pt x="95" y="101"/>
                    </a:cubicBezTo>
                    <a:cubicBezTo>
                      <a:pt x="98" y="103"/>
                      <a:pt x="94" y="106"/>
                      <a:pt x="91" y="107"/>
                    </a:cubicBezTo>
                    <a:cubicBezTo>
                      <a:pt x="84" y="114"/>
                      <a:pt x="75" y="113"/>
                      <a:pt x="66" y="113"/>
                    </a:cubicBezTo>
                    <a:cubicBezTo>
                      <a:pt x="67" y="118"/>
                      <a:pt x="68" y="121"/>
                      <a:pt x="69" y="125"/>
                    </a:cubicBezTo>
                    <a:cubicBezTo>
                      <a:pt x="65" y="128"/>
                      <a:pt x="64" y="132"/>
                      <a:pt x="61" y="135"/>
                    </a:cubicBezTo>
                    <a:cubicBezTo>
                      <a:pt x="57" y="127"/>
                      <a:pt x="45" y="133"/>
                      <a:pt x="50" y="121"/>
                    </a:cubicBezTo>
                    <a:cubicBezTo>
                      <a:pt x="48" y="108"/>
                      <a:pt x="37" y="106"/>
                      <a:pt x="29" y="98"/>
                    </a:cubicBezTo>
                    <a:cubicBezTo>
                      <a:pt x="29" y="92"/>
                      <a:pt x="24" y="89"/>
                      <a:pt x="20" y="86"/>
                    </a:cubicBezTo>
                    <a:cubicBezTo>
                      <a:pt x="16" y="92"/>
                      <a:pt x="13" y="83"/>
                      <a:pt x="8" y="82"/>
                    </a:cubicBezTo>
                    <a:cubicBezTo>
                      <a:pt x="0" y="70"/>
                      <a:pt x="2" y="60"/>
                      <a:pt x="6" y="47"/>
                    </a:cubicBezTo>
                    <a:cubicBezTo>
                      <a:pt x="9" y="44"/>
                      <a:pt x="16" y="45"/>
                      <a:pt x="15" y="50"/>
                    </a:cubicBezTo>
                    <a:cubicBezTo>
                      <a:pt x="15" y="53"/>
                      <a:pt x="16" y="60"/>
                      <a:pt x="21" y="62"/>
                    </a:cubicBezTo>
                    <a:cubicBezTo>
                      <a:pt x="24" y="54"/>
                      <a:pt x="32" y="67"/>
                      <a:pt x="32" y="58"/>
                    </a:cubicBezTo>
                    <a:cubicBezTo>
                      <a:pt x="32" y="56"/>
                      <a:pt x="29" y="51"/>
                      <a:pt x="33" y="51"/>
                    </a:cubicBezTo>
                    <a:cubicBezTo>
                      <a:pt x="35" y="53"/>
                      <a:pt x="37" y="58"/>
                      <a:pt x="38" y="53"/>
                    </a:cubicBezTo>
                    <a:cubicBezTo>
                      <a:pt x="43" y="44"/>
                      <a:pt x="24" y="42"/>
                      <a:pt x="37" y="36"/>
                    </a:cubicBezTo>
                    <a:cubicBezTo>
                      <a:pt x="33" y="32"/>
                      <a:pt x="24" y="29"/>
                      <a:pt x="27" y="22"/>
                    </a:cubicBezTo>
                    <a:cubicBezTo>
                      <a:pt x="29" y="21"/>
                      <a:pt x="29" y="24"/>
                      <a:pt x="31" y="23"/>
                    </a:cubicBezTo>
                    <a:cubicBezTo>
                      <a:pt x="32" y="20"/>
                      <a:pt x="31" y="18"/>
                      <a:pt x="29" y="17"/>
                    </a:cubicBezTo>
                    <a:cubicBezTo>
                      <a:pt x="29" y="14"/>
                      <a:pt x="32" y="13"/>
                      <a:pt x="35" y="12"/>
                    </a:cubicBezTo>
                    <a:cubicBezTo>
                      <a:pt x="36" y="13"/>
                      <a:pt x="36" y="16"/>
                      <a:pt x="38" y="16"/>
                    </a:cubicBezTo>
                    <a:cubicBezTo>
                      <a:pt x="40" y="12"/>
                      <a:pt x="39" y="10"/>
                      <a:pt x="39" y="8"/>
                    </a:cubicBezTo>
                    <a:cubicBezTo>
                      <a:pt x="41" y="7"/>
                      <a:pt x="42" y="7"/>
                      <a:pt x="42" y="7"/>
                    </a:cubicBezTo>
                    <a:cubicBezTo>
                      <a:pt x="43" y="5"/>
                      <a:pt x="44" y="2"/>
                      <a:pt x="44" y="0"/>
                    </a:cubicBezTo>
                    <a:cubicBezTo>
                      <a:pt x="49" y="0"/>
                      <a:pt x="55" y="6"/>
                      <a:pt x="56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008">
                <a:extLst>
                  <a:ext uri="{FF2B5EF4-FFF2-40B4-BE49-F238E27FC236}">
                    <a16:creationId xmlns:a16="http://schemas.microsoft.com/office/drawing/2014/main" id="{E346C854-2360-4100-93E7-451F4EC84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40638" y="1630363"/>
                <a:ext cx="101600" cy="133350"/>
              </a:xfrm>
              <a:custGeom>
                <a:avLst/>
                <a:gdLst>
                  <a:gd name="T0" fmla="*/ 56 w 103"/>
                  <a:gd name="T1" fmla="*/ 11 h 135"/>
                  <a:gd name="T2" fmla="*/ 77 w 103"/>
                  <a:gd name="T3" fmla="*/ 6 h 135"/>
                  <a:gd name="T4" fmla="*/ 86 w 103"/>
                  <a:gd name="T5" fmla="*/ 15 h 135"/>
                  <a:gd name="T6" fmla="*/ 84 w 103"/>
                  <a:gd name="T7" fmla="*/ 33 h 135"/>
                  <a:gd name="T8" fmla="*/ 68 w 103"/>
                  <a:gd name="T9" fmla="*/ 52 h 135"/>
                  <a:gd name="T10" fmla="*/ 75 w 103"/>
                  <a:gd name="T11" fmla="*/ 55 h 135"/>
                  <a:gd name="T12" fmla="*/ 85 w 103"/>
                  <a:gd name="T13" fmla="*/ 50 h 135"/>
                  <a:gd name="T14" fmla="*/ 88 w 103"/>
                  <a:gd name="T15" fmla="*/ 68 h 135"/>
                  <a:gd name="T16" fmla="*/ 99 w 103"/>
                  <a:gd name="T17" fmla="*/ 69 h 135"/>
                  <a:gd name="T18" fmla="*/ 94 w 103"/>
                  <a:gd name="T19" fmla="*/ 85 h 135"/>
                  <a:gd name="T20" fmla="*/ 95 w 103"/>
                  <a:gd name="T21" fmla="*/ 95 h 135"/>
                  <a:gd name="T22" fmla="*/ 95 w 103"/>
                  <a:gd name="T23" fmla="*/ 101 h 135"/>
                  <a:gd name="T24" fmla="*/ 91 w 103"/>
                  <a:gd name="T25" fmla="*/ 107 h 135"/>
                  <a:gd name="T26" fmla="*/ 66 w 103"/>
                  <a:gd name="T27" fmla="*/ 113 h 135"/>
                  <a:gd name="T28" fmla="*/ 69 w 103"/>
                  <a:gd name="T29" fmla="*/ 125 h 135"/>
                  <a:gd name="T30" fmla="*/ 61 w 103"/>
                  <a:gd name="T31" fmla="*/ 135 h 135"/>
                  <a:gd name="T32" fmla="*/ 50 w 103"/>
                  <a:gd name="T33" fmla="*/ 121 h 135"/>
                  <a:gd name="T34" fmla="*/ 29 w 103"/>
                  <a:gd name="T35" fmla="*/ 98 h 135"/>
                  <a:gd name="T36" fmla="*/ 20 w 103"/>
                  <a:gd name="T37" fmla="*/ 86 h 135"/>
                  <a:gd name="T38" fmla="*/ 8 w 103"/>
                  <a:gd name="T39" fmla="*/ 82 h 135"/>
                  <a:gd name="T40" fmla="*/ 6 w 103"/>
                  <a:gd name="T41" fmla="*/ 47 h 135"/>
                  <a:gd name="T42" fmla="*/ 15 w 103"/>
                  <a:gd name="T43" fmla="*/ 50 h 135"/>
                  <a:gd name="T44" fmla="*/ 21 w 103"/>
                  <a:gd name="T45" fmla="*/ 62 h 135"/>
                  <a:gd name="T46" fmla="*/ 32 w 103"/>
                  <a:gd name="T47" fmla="*/ 58 h 135"/>
                  <a:gd name="T48" fmla="*/ 33 w 103"/>
                  <a:gd name="T49" fmla="*/ 51 h 135"/>
                  <a:gd name="T50" fmla="*/ 38 w 103"/>
                  <a:gd name="T51" fmla="*/ 53 h 135"/>
                  <a:gd name="T52" fmla="*/ 37 w 103"/>
                  <a:gd name="T53" fmla="*/ 36 h 135"/>
                  <a:gd name="T54" fmla="*/ 27 w 103"/>
                  <a:gd name="T55" fmla="*/ 22 h 135"/>
                  <a:gd name="T56" fmla="*/ 31 w 103"/>
                  <a:gd name="T57" fmla="*/ 23 h 135"/>
                  <a:gd name="T58" fmla="*/ 29 w 103"/>
                  <a:gd name="T59" fmla="*/ 17 h 135"/>
                  <a:gd name="T60" fmla="*/ 35 w 103"/>
                  <a:gd name="T61" fmla="*/ 12 h 135"/>
                  <a:gd name="T62" fmla="*/ 38 w 103"/>
                  <a:gd name="T63" fmla="*/ 16 h 135"/>
                  <a:gd name="T64" fmla="*/ 39 w 103"/>
                  <a:gd name="T65" fmla="*/ 8 h 135"/>
                  <a:gd name="T66" fmla="*/ 42 w 103"/>
                  <a:gd name="T67" fmla="*/ 7 h 135"/>
                  <a:gd name="T68" fmla="*/ 44 w 103"/>
                  <a:gd name="T69" fmla="*/ 0 h 135"/>
                  <a:gd name="T70" fmla="*/ 56 w 103"/>
                  <a:gd name="T71" fmla="*/ 1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3" h="135">
                    <a:moveTo>
                      <a:pt x="56" y="11"/>
                    </a:moveTo>
                    <a:cubicBezTo>
                      <a:pt x="63" y="11"/>
                      <a:pt x="70" y="7"/>
                      <a:pt x="77" y="6"/>
                    </a:cubicBezTo>
                    <a:cubicBezTo>
                      <a:pt x="81" y="7"/>
                      <a:pt x="88" y="10"/>
                      <a:pt x="86" y="15"/>
                    </a:cubicBezTo>
                    <a:cubicBezTo>
                      <a:pt x="87" y="22"/>
                      <a:pt x="77" y="27"/>
                      <a:pt x="84" y="33"/>
                    </a:cubicBezTo>
                    <a:cubicBezTo>
                      <a:pt x="77" y="36"/>
                      <a:pt x="72" y="45"/>
                      <a:pt x="68" y="52"/>
                    </a:cubicBezTo>
                    <a:cubicBezTo>
                      <a:pt x="68" y="57"/>
                      <a:pt x="72" y="55"/>
                      <a:pt x="75" y="55"/>
                    </a:cubicBezTo>
                    <a:cubicBezTo>
                      <a:pt x="78" y="51"/>
                      <a:pt x="82" y="49"/>
                      <a:pt x="85" y="50"/>
                    </a:cubicBezTo>
                    <a:cubicBezTo>
                      <a:pt x="90" y="55"/>
                      <a:pt x="91" y="62"/>
                      <a:pt x="88" y="68"/>
                    </a:cubicBezTo>
                    <a:cubicBezTo>
                      <a:pt x="91" y="71"/>
                      <a:pt x="96" y="61"/>
                      <a:pt x="99" y="69"/>
                    </a:cubicBezTo>
                    <a:cubicBezTo>
                      <a:pt x="96" y="73"/>
                      <a:pt x="103" y="84"/>
                      <a:pt x="94" y="85"/>
                    </a:cubicBezTo>
                    <a:cubicBezTo>
                      <a:pt x="96" y="87"/>
                      <a:pt x="99" y="92"/>
                      <a:pt x="95" y="95"/>
                    </a:cubicBezTo>
                    <a:cubicBezTo>
                      <a:pt x="92" y="95"/>
                      <a:pt x="92" y="100"/>
                      <a:pt x="95" y="101"/>
                    </a:cubicBezTo>
                    <a:cubicBezTo>
                      <a:pt x="98" y="103"/>
                      <a:pt x="94" y="106"/>
                      <a:pt x="91" y="107"/>
                    </a:cubicBezTo>
                    <a:cubicBezTo>
                      <a:pt x="84" y="114"/>
                      <a:pt x="75" y="113"/>
                      <a:pt x="66" y="113"/>
                    </a:cubicBezTo>
                    <a:cubicBezTo>
                      <a:pt x="67" y="118"/>
                      <a:pt x="68" y="121"/>
                      <a:pt x="69" y="125"/>
                    </a:cubicBezTo>
                    <a:cubicBezTo>
                      <a:pt x="65" y="128"/>
                      <a:pt x="64" y="132"/>
                      <a:pt x="61" y="135"/>
                    </a:cubicBezTo>
                    <a:cubicBezTo>
                      <a:pt x="57" y="127"/>
                      <a:pt x="45" y="133"/>
                      <a:pt x="50" y="121"/>
                    </a:cubicBezTo>
                    <a:cubicBezTo>
                      <a:pt x="48" y="108"/>
                      <a:pt x="37" y="106"/>
                      <a:pt x="29" y="98"/>
                    </a:cubicBezTo>
                    <a:cubicBezTo>
                      <a:pt x="29" y="92"/>
                      <a:pt x="24" y="89"/>
                      <a:pt x="20" y="86"/>
                    </a:cubicBezTo>
                    <a:cubicBezTo>
                      <a:pt x="16" y="92"/>
                      <a:pt x="13" y="83"/>
                      <a:pt x="8" y="82"/>
                    </a:cubicBezTo>
                    <a:cubicBezTo>
                      <a:pt x="0" y="70"/>
                      <a:pt x="2" y="60"/>
                      <a:pt x="6" y="47"/>
                    </a:cubicBezTo>
                    <a:cubicBezTo>
                      <a:pt x="9" y="44"/>
                      <a:pt x="16" y="45"/>
                      <a:pt x="15" y="50"/>
                    </a:cubicBezTo>
                    <a:cubicBezTo>
                      <a:pt x="15" y="53"/>
                      <a:pt x="16" y="60"/>
                      <a:pt x="21" y="62"/>
                    </a:cubicBezTo>
                    <a:cubicBezTo>
                      <a:pt x="24" y="54"/>
                      <a:pt x="32" y="67"/>
                      <a:pt x="32" y="58"/>
                    </a:cubicBezTo>
                    <a:cubicBezTo>
                      <a:pt x="32" y="56"/>
                      <a:pt x="29" y="51"/>
                      <a:pt x="33" y="51"/>
                    </a:cubicBezTo>
                    <a:cubicBezTo>
                      <a:pt x="35" y="53"/>
                      <a:pt x="37" y="58"/>
                      <a:pt x="38" y="53"/>
                    </a:cubicBezTo>
                    <a:cubicBezTo>
                      <a:pt x="43" y="44"/>
                      <a:pt x="24" y="42"/>
                      <a:pt x="37" y="36"/>
                    </a:cubicBezTo>
                    <a:cubicBezTo>
                      <a:pt x="33" y="32"/>
                      <a:pt x="24" y="29"/>
                      <a:pt x="27" y="22"/>
                    </a:cubicBezTo>
                    <a:cubicBezTo>
                      <a:pt x="29" y="21"/>
                      <a:pt x="29" y="24"/>
                      <a:pt x="31" y="23"/>
                    </a:cubicBezTo>
                    <a:cubicBezTo>
                      <a:pt x="32" y="20"/>
                      <a:pt x="31" y="18"/>
                      <a:pt x="29" y="17"/>
                    </a:cubicBezTo>
                    <a:cubicBezTo>
                      <a:pt x="29" y="14"/>
                      <a:pt x="32" y="13"/>
                      <a:pt x="35" y="12"/>
                    </a:cubicBezTo>
                    <a:cubicBezTo>
                      <a:pt x="36" y="13"/>
                      <a:pt x="36" y="16"/>
                      <a:pt x="38" y="16"/>
                    </a:cubicBezTo>
                    <a:cubicBezTo>
                      <a:pt x="40" y="12"/>
                      <a:pt x="39" y="10"/>
                      <a:pt x="39" y="8"/>
                    </a:cubicBezTo>
                    <a:cubicBezTo>
                      <a:pt x="41" y="7"/>
                      <a:pt x="42" y="7"/>
                      <a:pt x="42" y="7"/>
                    </a:cubicBezTo>
                    <a:cubicBezTo>
                      <a:pt x="43" y="5"/>
                      <a:pt x="44" y="2"/>
                      <a:pt x="44" y="0"/>
                    </a:cubicBezTo>
                    <a:cubicBezTo>
                      <a:pt x="49" y="0"/>
                      <a:pt x="55" y="6"/>
                      <a:pt x="56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009">
                <a:extLst>
                  <a:ext uri="{FF2B5EF4-FFF2-40B4-BE49-F238E27FC236}">
                    <a16:creationId xmlns:a16="http://schemas.microsoft.com/office/drawing/2014/main" id="{EDF92BCE-C91D-4400-8911-394872362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00963" y="1625600"/>
                <a:ext cx="36513" cy="44450"/>
              </a:xfrm>
              <a:custGeom>
                <a:avLst/>
                <a:gdLst>
                  <a:gd name="T0" fmla="*/ 38 w 38"/>
                  <a:gd name="T1" fmla="*/ 25 h 46"/>
                  <a:gd name="T2" fmla="*/ 30 w 38"/>
                  <a:gd name="T3" fmla="*/ 46 h 46"/>
                  <a:gd name="T4" fmla="*/ 10 w 38"/>
                  <a:gd name="T5" fmla="*/ 20 h 46"/>
                  <a:gd name="T6" fmla="*/ 0 w 38"/>
                  <a:gd name="T7" fmla="*/ 11 h 46"/>
                  <a:gd name="T8" fmla="*/ 23 w 38"/>
                  <a:gd name="T9" fmla="*/ 2 h 46"/>
                  <a:gd name="T10" fmla="*/ 38 w 38"/>
                  <a:gd name="T11" fmla="*/ 2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46">
                    <a:moveTo>
                      <a:pt x="38" y="25"/>
                    </a:moveTo>
                    <a:cubicBezTo>
                      <a:pt x="34" y="31"/>
                      <a:pt x="34" y="40"/>
                      <a:pt x="30" y="46"/>
                    </a:cubicBezTo>
                    <a:cubicBezTo>
                      <a:pt x="28" y="37"/>
                      <a:pt x="7" y="34"/>
                      <a:pt x="10" y="20"/>
                    </a:cubicBezTo>
                    <a:cubicBezTo>
                      <a:pt x="8" y="17"/>
                      <a:pt x="0" y="17"/>
                      <a:pt x="0" y="11"/>
                    </a:cubicBezTo>
                    <a:cubicBezTo>
                      <a:pt x="7" y="5"/>
                      <a:pt x="14" y="1"/>
                      <a:pt x="23" y="2"/>
                    </a:cubicBezTo>
                    <a:cubicBezTo>
                      <a:pt x="37" y="0"/>
                      <a:pt x="33" y="17"/>
                      <a:pt x="38" y="2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010">
                <a:extLst>
                  <a:ext uri="{FF2B5EF4-FFF2-40B4-BE49-F238E27FC236}">
                    <a16:creationId xmlns:a16="http://schemas.microsoft.com/office/drawing/2014/main" id="{A9D76103-BD60-4375-B710-624B24904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00963" y="1625600"/>
                <a:ext cx="36513" cy="44450"/>
              </a:xfrm>
              <a:custGeom>
                <a:avLst/>
                <a:gdLst>
                  <a:gd name="T0" fmla="*/ 38 w 38"/>
                  <a:gd name="T1" fmla="*/ 25 h 46"/>
                  <a:gd name="T2" fmla="*/ 30 w 38"/>
                  <a:gd name="T3" fmla="*/ 46 h 46"/>
                  <a:gd name="T4" fmla="*/ 10 w 38"/>
                  <a:gd name="T5" fmla="*/ 20 h 46"/>
                  <a:gd name="T6" fmla="*/ 0 w 38"/>
                  <a:gd name="T7" fmla="*/ 11 h 46"/>
                  <a:gd name="T8" fmla="*/ 23 w 38"/>
                  <a:gd name="T9" fmla="*/ 2 h 46"/>
                  <a:gd name="T10" fmla="*/ 38 w 38"/>
                  <a:gd name="T11" fmla="*/ 2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46">
                    <a:moveTo>
                      <a:pt x="38" y="25"/>
                    </a:moveTo>
                    <a:cubicBezTo>
                      <a:pt x="34" y="31"/>
                      <a:pt x="34" y="40"/>
                      <a:pt x="30" y="46"/>
                    </a:cubicBezTo>
                    <a:cubicBezTo>
                      <a:pt x="28" y="37"/>
                      <a:pt x="7" y="34"/>
                      <a:pt x="10" y="20"/>
                    </a:cubicBezTo>
                    <a:cubicBezTo>
                      <a:pt x="8" y="17"/>
                      <a:pt x="0" y="17"/>
                      <a:pt x="0" y="11"/>
                    </a:cubicBezTo>
                    <a:cubicBezTo>
                      <a:pt x="7" y="5"/>
                      <a:pt x="14" y="1"/>
                      <a:pt x="23" y="2"/>
                    </a:cubicBezTo>
                    <a:cubicBezTo>
                      <a:pt x="37" y="0"/>
                      <a:pt x="33" y="17"/>
                      <a:pt x="38" y="2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011">
                <a:extLst>
                  <a:ext uri="{FF2B5EF4-FFF2-40B4-BE49-F238E27FC236}">
                    <a16:creationId xmlns:a16="http://schemas.microsoft.com/office/drawing/2014/main" id="{FE27A94E-CC90-4E5A-902F-AE1B1BD16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83488" y="1625600"/>
                <a:ext cx="19050" cy="9525"/>
              </a:xfrm>
              <a:custGeom>
                <a:avLst/>
                <a:gdLst>
                  <a:gd name="T0" fmla="*/ 18 w 18"/>
                  <a:gd name="T1" fmla="*/ 5 h 10"/>
                  <a:gd name="T2" fmla="*/ 4 w 18"/>
                  <a:gd name="T3" fmla="*/ 8 h 10"/>
                  <a:gd name="T4" fmla="*/ 8 w 18"/>
                  <a:gd name="T5" fmla="*/ 0 h 10"/>
                  <a:gd name="T6" fmla="*/ 18 w 18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cubicBezTo>
                      <a:pt x="15" y="10"/>
                      <a:pt x="9" y="7"/>
                      <a:pt x="4" y="8"/>
                    </a:cubicBezTo>
                    <a:cubicBezTo>
                      <a:pt x="0" y="4"/>
                      <a:pt x="5" y="1"/>
                      <a:pt x="8" y="0"/>
                    </a:cubicBezTo>
                    <a:cubicBezTo>
                      <a:pt x="11" y="2"/>
                      <a:pt x="16" y="0"/>
                      <a:pt x="18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012">
                <a:extLst>
                  <a:ext uri="{FF2B5EF4-FFF2-40B4-BE49-F238E27FC236}">
                    <a16:creationId xmlns:a16="http://schemas.microsoft.com/office/drawing/2014/main" id="{FDD1DA16-71DB-4CE0-8264-73AEC808E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83488" y="1625600"/>
                <a:ext cx="19050" cy="9525"/>
              </a:xfrm>
              <a:custGeom>
                <a:avLst/>
                <a:gdLst>
                  <a:gd name="T0" fmla="*/ 18 w 18"/>
                  <a:gd name="T1" fmla="*/ 5 h 10"/>
                  <a:gd name="T2" fmla="*/ 4 w 18"/>
                  <a:gd name="T3" fmla="*/ 8 h 10"/>
                  <a:gd name="T4" fmla="*/ 8 w 18"/>
                  <a:gd name="T5" fmla="*/ 0 h 10"/>
                  <a:gd name="T6" fmla="*/ 18 w 18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cubicBezTo>
                      <a:pt x="15" y="10"/>
                      <a:pt x="9" y="7"/>
                      <a:pt x="4" y="8"/>
                    </a:cubicBezTo>
                    <a:cubicBezTo>
                      <a:pt x="0" y="4"/>
                      <a:pt x="5" y="1"/>
                      <a:pt x="8" y="0"/>
                    </a:cubicBezTo>
                    <a:cubicBezTo>
                      <a:pt x="11" y="2"/>
                      <a:pt x="16" y="0"/>
                      <a:pt x="18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013">
                <a:extLst>
                  <a:ext uri="{FF2B5EF4-FFF2-40B4-BE49-F238E27FC236}">
                    <a16:creationId xmlns:a16="http://schemas.microsoft.com/office/drawing/2014/main" id="{C09BC12E-DFD3-4616-9D75-7D3F6B830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39038" y="1617663"/>
                <a:ext cx="80963" cy="112713"/>
              </a:xfrm>
              <a:custGeom>
                <a:avLst/>
                <a:gdLst>
                  <a:gd name="T0" fmla="*/ 37 w 82"/>
                  <a:gd name="T1" fmla="*/ 6 h 114"/>
                  <a:gd name="T2" fmla="*/ 54 w 82"/>
                  <a:gd name="T3" fmla="*/ 13 h 114"/>
                  <a:gd name="T4" fmla="*/ 79 w 82"/>
                  <a:gd name="T5" fmla="*/ 16 h 114"/>
                  <a:gd name="T6" fmla="*/ 82 w 82"/>
                  <a:gd name="T7" fmla="*/ 19 h 114"/>
                  <a:gd name="T8" fmla="*/ 78 w 82"/>
                  <a:gd name="T9" fmla="*/ 37 h 114"/>
                  <a:gd name="T10" fmla="*/ 66 w 82"/>
                  <a:gd name="T11" fmla="*/ 63 h 114"/>
                  <a:gd name="T12" fmla="*/ 45 w 82"/>
                  <a:gd name="T13" fmla="*/ 73 h 114"/>
                  <a:gd name="T14" fmla="*/ 30 w 82"/>
                  <a:gd name="T15" fmla="*/ 72 h 114"/>
                  <a:gd name="T16" fmla="*/ 36 w 82"/>
                  <a:gd name="T17" fmla="*/ 79 h 114"/>
                  <a:gd name="T18" fmla="*/ 36 w 82"/>
                  <a:gd name="T19" fmla="*/ 91 h 114"/>
                  <a:gd name="T20" fmla="*/ 15 w 82"/>
                  <a:gd name="T21" fmla="*/ 109 h 114"/>
                  <a:gd name="T22" fmla="*/ 14 w 82"/>
                  <a:gd name="T23" fmla="*/ 101 h 114"/>
                  <a:gd name="T24" fmla="*/ 12 w 82"/>
                  <a:gd name="T25" fmla="*/ 91 h 114"/>
                  <a:gd name="T26" fmla="*/ 5 w 82"/>
                  <a:gd name="T27" fmla="*/ 56 h 114"/>
                  <a:gd name="T28" fmla="*/ 3 w 82"/>
                  <a:gd name="T29" fmla="*/ 24 h 114"/>
                  <a:gd name="T30" fmla="*/ 10 w 82"/>
                  <a:gd name="T31" fmla="*/ 26 h 114"/>
                  <a:gd name="T32" fmla="*/ 10 w 82"/>
                  <a:gd name="T33" fmla="*/ 15 h 114"/>
                  <a:gd name="T34" fmla="*/ 22 w 82"/>
                  <a:gd name="T35" fmla="*/ 5 h 114"/>
                  <a:gd name="T36" fmla="*/ 30 w 82"/>
                  <a:gd name="T37" fmla="*/ 2 h 114"/>
                  <a:gd name="T38" fmla="*/ 37 w 82"/>
                  <a:gd name="T39" fmla="*/ 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" h="114">
                    <a:moveTo>
                      <a:pt x="37" y="6"/>
                    </a:moveTo>
                    <a:cubicBezTo>
                      <a:pt x="49" y="0"/>
                      <a:pt x="43" y="23"/>
                      <a:pt x="54" y="13"/>
                    </a:cubicBezTo>
                    <a:cubicBezTo>
                      <a:pt x="63" y="3"/>
                      <a:pt x="70" y="15"/>
                      <a:pt x="79" y="16"/>
                    </a:cubicBezTo>
                    <a:cubicBezTo>
                      <a:pt x="80" y="17"/>
                      <a:pt x="81" y="18"/>
                      <a:pt x="82" y="19"/>
                    </a:cubicBezTo>
                    <a:cubicBezTo>
                      <a:pt x="78" y="25"/>
                      <a:pt x="81" y="31"/>
                      <a:pt x="78" y="37"/>
                    </a:cubicBezTo>
                    <a:cubicBezTo>
                      <a:pt x="70" y="44"/>
                      <a:pt x="66" y="54"/>
                      <a:pt x="66" y="63"/>
                    </a:cubicBezTo>
                    <a:cubicBezTo>
                      <a:pt x="60" y="66"/>
                      <a:pt x="55" y="84"/>
                      <a:pt x="45" y="73"/>
                    </a:cubicBezTo>
                    <a:cubicBezTo>
                      <a:pt x="40" y="72"/>
                      <a:pt x="34" y="64"/>
                      <a:pt x="30" y="72"/>
                    </a:cubicBezTo>
                    <a:cubicBezTo>
                      <a:pt x="28" y="77"/>
                      <a:pt x="34" y="75"/>
                      <a:pt x="36" y="79"/>
                    </a:cubicBezTo>
                    <a:cubicBezTo>
                      <a:pt x="37" y="83"/>
                      <a:pt x="37" y="88"/>
                      <a:pt x="36" y="91"/>
                    </a:cubicBezTo>
                    <a:cubicBezTo>
                      <a:pt x="28" y="96"/>
                      <a:pt x="30" y="114"/>
                      <a:pt x="15" y="109"/>
                    </a:cubicBezTo>
                    <a:cubicBezTo>
                      <a:pt x="10" y="108"/>
                      <a:pt x="14" y="103"/>
                      <a:pt x="14" y="101"/>
                    </a:cubicBezTo>
                    <a:cubicBezTo>
                      <a:pt x="12" y="98"/>
                      <a:pt x="9" y="94"/>
                      <a:pt x="12" y="91"/>
                    </a:cubicBezTo>
                    <a:cubicBezTo>
                      <a:pt x="7" y="80"/>
                      <a:pt x="5" y="67"/>
                      <a:pt x="5" y="56"/>
                    </a:cubicBezTo>
                    <a:cubicBezTo>
                      <a:pt x="4" y="45"/>
                      <a:pt x="0" y="33"/>
                      <a:pt x="3" y="24"/>
                    </a:cubicBezTo>
                    <a:cubicBezTo>
                      <a:pt x="5" y="21"/>
                      <a:pt x="8" y="25"/>
                      <a:pt x="10" y="26"/>
                    </a:cubicBezTo>
                    <a:cubicBezTo>
                      <a:pt x="15" y="23"/>
                      <a:pt x="10" y="19"/>
                      <a:pt x="10" y="15"/>
                    </a:cubicBezTo>
                    <a:cubicBezTo>
                      <a:pt x="12" y="10"/>
                      <a:pt x="18" y="7"/>
                      <a:pt x="22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5" y="4"/>
                      <a:pt x="37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014">
                <a:extLst>
                  <a:ext uri="{FF2B5EF4-FFF2-40B4-BE49-F238E27FC236}">
                    <a16:creationId xmlns:a16="http://schemas.microsoft.com/office/drawing/2014/main" id="{90512E10-B038-4511-8C8D-F6C3F6F1C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39038" y="1617663"/>
                <a:ext cx="80963" cy="112713"/>
              </a:xfrm>
              <a:custGeom>
                <a:avLst/>
                <a:gdLst>
                  <a:gd name="T0" fmla="*/ 37 w 82"/>
                  <a:gd name="T1" fmla="*/ 6 h 114"/>
                  <a:gd name="T2" fmla="*/ 54 w 82"/>
                  <a:gd name="T3" fmla="*/ 13 h 114"/>
                  <a:gd name="T4" fmla="*/ 79 w 82"/>
                  <a:gd name="T5" fmla="*/ 16 h 114"/>
                  <a:gd name="T6" fmla="*/ 82 w 82"/>
                  <a:gd name="T7" fmla="*/ 19 h 114"/>
                  <a:gd name="T8" fmla="*/ 78 w 82"/>
                  <a:gd name="T9" fmla="*/ 37 h 114"/>
                  <a:gd name="T10" fmla="*/ 66 w 82"/>
                  <a:gd name="T11" fmla="*/ 63 h 114"/>
                  <a:gd name="T12" fmla="*/ 45 w 82"/>
                  <a:gd name="T13" fmla="*/ 73 h 114"/>
                  <a:gd name="T14" fmla="*/ 30 w 82"/>
                  <a:gd name="T15" fmla="*/ 72 h 114"/>
                  <a:gd name="T16" fmla="*/ 36 w 82"/>
                  <a:gd name="T17" fmla="*/ 79 h 114"/>
                  <a:gd name="T18" fmla="*/ 36 w 82"/>
                  <a:gd name="T19" fmla="*/ 91 h 114"/>
                  <a:gd name="T20" fmla="*/ 15 w 82"/>
                  <a:gd name="T21" fmla="*/ 109 h 114"/>
                  <a:gd name="T22" fmla="*/ 14 w 82"/>
                  <a:gd name="T23" fmla="*/ 101 h 114"/>
                  <a:gd name="T24" fmla="*/ 12 w 82"/>
                  <a:gd name="T25" fmla="*/ 91 h 114"/>
                  <a:gd name="T26" fmla="*/ 5 w 82"/>
                  <a:gd name="T27" fmla="*/ 56 h 114"/>
                  <a:gd name="T28" fmla="*/ 3 w 82"/>
                  <a:gd name="T29" fmla="*/ 24 h 114"/>
                  <a:gd name="T30" fmla="*/ 10 w 82"/>
                  <a:gd name="T31" fmla="*/ 26 h 114"/>
                  <a:gd name="T32" fmla="*/ 10 w 82"/>
                  <a:gd name="T33" fmla="*/ 15 h 114"/>
                  <a:gd name="T34" fmla="*/ 22 w 82"/>
                  <a:gd name="T35" fmla="*/ 5 h 114"/>
                  <a:gd name="T36" fmla="*/ 30 w 82"/>
                  <a:gd name="T37" fmla="*/ 2 h 114"/>
                  <a:gd name="T38" fmla="*/ 37 w 82"/>
                  <a:gd name="T39" fmla="*/ 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" h="114">
                    <a:moveTo>
                      <a:pt x="37" y="6"/>
                    </a:moveTo>
                    <a:cubicBezTo>
                      <a:pt x="49" y="0"/>
                      <a:pt x="43" y="23"/>
                      <a:pt x="54" y="13"/>
                    </a:cubicBezTo>
                    <a:cubicBezTo>
                      <a:pt x="63" y="3"/>
                      <a:pt x="70" y="15"/>
                      <a:pt x="79" y="16"/>
                    </a:cubicBezTo>
                    <a:cubicBezTo>
                      <a:pt x="80" y="17"/>
                      <a:pt x="81" y="18"/>
                      <a:pt x="82" y="19"/>
                    </a:cubicBezTo>
                    <a:cubicBezTo>
                      <a:pt x="78" y="25"/>
                      <a:pt x="81" y="31"/>
                      <a:pt x="78" y="37"/>
                    </a:cubicBezTo>
                    <a:cubicBezTo>
                      <a:pt x="70" y="44"/>
                      <a:pt x="66" y="54"/>
                      <a:pt x="66" y="63"/>
                    </a:cubicBezTo>
                    <a:cubicBezTo>
                      <a:pt x="60" y="66"/>
                      <a:pt x="55" y="84"/>
                      <a:pt x="45" y="73"/>
                    </a:cubicBezTo>
                    <a:cubicBezTo>
                      <a:pt x="40" y="72"/>
                      <a:pt x="34" y="64"/>
                      <a:pt x="30" y="72"/>
                    </a:cubicBezTo>
                    <a:cubicBezTo>
                      <a:pt x="28" y="77"/>
                      <a:pt x="34" y="75"/>
                      <a:pt x="36" y="79"/>
                    </a:cubicBezTo>
                    <a:cubicBezTo>
                      <a:pt x="37" y="83"/>
                      <a:pt x="37" y="88"/>
                      <a:pt x="36" y="91"/>
                    </a:cubicBezTo>
                    <a:cubicBezTo>
                      <a:pt x="28" y="96"/>
                      <a:pt x="30" y="114"/>
                      <a:pt x="15" y="109"/>
                    </a:cubicBezTo>
                    <a:cubicBezTo>
                      <a:pt x="10" y="108"/>
                      <a:pt x="14" y="103"/>
                      <a:pt x="14" y="101"/>
                    </a:cubicBezTo>
                    <a:cubicBezTo>
                      <a:pt x="12" y="98"/>
                      <a:pt x="9" y="94"/>
                      <a:pt x="12" y="91"/>
                    </a:cubicBezTo>
                    <a:cubicBezTo>
                      <a:pt x="7" y="80"/>
                      <a:pt x="5" y="67"/>
                      <a:pt x="5" y="56"/>
                    </a:cubicBezTo>
                    <a:cubicBezTo>
                      <a:pt x="4" y="45"/>
                      <a:pt x="0" y="33"/>
                      <a:pt x="3" y="24"/>
                    </a:cubicBezTo>
                    <a:cubicBezTo>
                      <a:pt x="5" y="21"/>
                      <a:pt x="8" y="25"/>
                      <a:pt x="10" y="26"/>
                    </a:cubicBezTo>
                    <a:cubicBezTo>
                      <a:pt x="15" y="23"/>
                      <a:pt x="10" y="19"/>
                      <a:pt x="10" y="15"/>
                    </a:cubicBezTo>
                    <a:cubicBezTo>
                      <a:pt x="12" y="10"/>
                      <a:pt x="18" y="7"/>
                      <a:pt x="22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5" y="4"/>
                      <a:pt x="37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015">
                <a:extLst>
                  <a:ext uri="{FF2B5EF4-FFF2-40B4-BE49-F238E27FC236}">
                    <a16:creationId xmlns:a16="http://schemas.microsoft.com/office/drawing/2014/main" id="{7F4D270E-7A2A-469E-B6B3-2D95A7812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23138" y="1604963"/>
                <a:ext cx="80963" cy="55563"/>
              </a:xfrm>
              <a:custGeom>
                <a:avLst/>
                <a:gdLst>
                  <a:gd name="T0" fmla="*/ 65 w 82"/>
                  <a:gd name="T1" fmla="*/ 20 h 56"/>
                  <a:gd name="T2" fmla="*/ 33 w 82"/>
                  <a:gd name="T3" fmla="*/ 1 h 56"/>
                  <a:gd name="T4" fmla="*/ 8 w 82"/>
                  <a:gd name="T5" fmla="*/ 9 h 56"/>
                  <a:gd name="T6" fmla="*/ 9 w 82"/>
                  <a:gd name="T7" fmla="*/ 28 h 56"/>
                  <a:gd name="T8" fmla="*/ 19 w 82"/>
                  <a:gd name="T9" fmla="*/ 46 h 56"/>
                  <a:gd name="T10" fmla="*/ 29 w 82"/>
                  <a:gd name="T11" fmla="*/ 56 h 56"/>
                  <a:gd name="T12" fmla="*/ 63 w 82"/>
                  <a:gd name="T13" fmla="*/ 42 h 56"/>
                  <a:gd name="T14" fmla="*/ 80 w 82"/>
                  <a:gd name="T15" fmla="*/ 38 h 56"/>
                  <a:gd name="T16" fmla="*/ 65 w 82"/>
                  <a:gd name="T17" fmla="*/ 2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56">
                    <a:moveTo>
                      <a:pt x="65" y="20"/>
                    </a:moveTo>
                    <a:cubicBezTo>
                      <a:pt x="58" y="9"/>
                      <a:pt x="47" y="0"/>
                      <a:pt x="33" y="1"/>
                    </a:cubicBezTo>
                    <a:cubicBezTo>
                      <a:pt x="24" y="4"/>
                      <a:pt x="18" y="12"/>
                      <a:pt x="8" y="9"/>
                    </a:cubicBezTo>
                    <a:cubicBezTo>
                      <a:pt x="0" y="15"/>
                      <a:pt x="9" y="20"/>
                      <a:pt x="9" y="28"/>
                    </a:cubicBezTo>
                    <a:cubicBezTo>
                      <a:pt x="2" y="36"/>
                      <a:pt x="18" y="37"/>
                      <a:pt x="19" y="46"/>
                    </a:cubicBezTo>
                    <a:cubicBezTo>
                      <a:pt x="20" y="50"/>
                      <a:pt x="25" y="54"/>
                      <a:pt x="29" y="56"/>
                    </a:cubicBezTo>
                    <a:cubicBezTo>
                      <a:pt x="39" y="51"/>
                      <a:pt x="53" y="45"/>
                      <a:pt x="63" y="42"/>
                    </a:cubicBezTo>
                    <a:cubicBezTo>
                      <a:pt x="64" y="40"/>
                      <a:pt x="82" y="43"/>
                      <a:pt x="80" y="38"/>
                    </a:cubicBezTo>
                    <a:cubicBezTo>
                      <a:pt x="77" y="34"/>
                      <a:pt x="71" y="24"/>
                      <a:pt x="65" y="2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016">
                <a:extLst>
                  <a:ext uri="{FF2B5EF4-FFF2-40B4-BE49-F238E27FC236}">
                    <a16:creationId xmlns:a16="http://schemas.microsoft.com/office/drawing/2014/main" id="{FB6316E4-6305-46BC-B001-144FC7952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23138" y="1604963"/>
                <a:ext cx="80963" cy="55563"/>
              </a:xfrm>
              <a:custGeom>
                <a:avLst/>
                <a:gdLst>
                  <a:gd name="T0" fmla="*/ 65 w 82"/>
                  <a:gd name="T1" fmla="*/ 20 h 56"/>
                  <a:gd name="T2" fmla="*/ 33 w 82"/>
                  <a:gd name="T3" fmla="*/ 1 h 56"/>
                  <a:gd name="T4" fmla="*/ 8 w 82"/>
                  <a:gd name="T5" fmla="*/ 9 h 56"/>
                  <a:gd name="T6" fmla="*/ 9 w 82"/>
                  <a:gd name="T7" fmla="*/ 28 h 56"/>
                  <a:gd name="T8" fmla="*/ 19 w 82"/>
                  <a:gd name="T9" fmla="*/ 46 h 56"/>
                  <a:gd name="T10" fmla="*/ 29 w 82"/>
                  <a:gd name="T11" fmla="*/ 56 h 56"/>
                  <a:gd name="T12" fmla="*/ 63 w 82"/>
                  <a:gd name="T13" fmla="*/ 42 h 56"/>
                  <a:gd name="T14" fmla="*/ 80 w 82"/>
                  <a:gd name="T15" fmla="*/ 38 h 56"/>
                  <a:gd name="T16" fmla="*/ 65 w 82"/>
                  <a:gd name="T17" fmla="*/ 2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56">
                    <a:moveTo>
                      <a:pt x="65" y="20"/>
                    </a:moveTo>
                    <a:cubicBezTo>
                      <a:pt x="58" y="9"/>
                      <a:pt x="47" y="0"/>
                      <a:pt x="33" y="1"/>
                    </a:cubicBezTo>
                    <a:cubicBezTo>
                      <a:pt x="24" y="4"/>
                      <a:pt x="18" y="12"/>
                      <a:pt x="8" y="9"/>
                    </a:cubicBezTo>
                    <a:cubicBezTo>
                      <a:pt x="0" y="15"/>
                      <a:pt x="9" y="20"/>
                      <a:pt x="9" y="28"/>
                    </a:cubicBezTo>
                    <a:cubicBezTo>
                      <a:pt x="2" y="36"/>
                      <a:pt x="18" y="37"/>
                      <a:pt x="19" y="46"/>
                    </a:cubicBezTo>
                    <a:cubicBezTo>
                      <a:pt x="20" y="50"/>
                      <a:pt x="25" y="54"/>
                      <a:pt x="29" y="56"/>
                    </a:cubicBezTo>
                    <a:cubicBezTo>
                      <a:pt x="39" y="51"/>
                      <a:pt x="53" y="45"/>
                      <a:pt x="63" y="42"/>
                    </a:cubicBezTo>
                    <a:cubicBezTo>
                      <a:pt x="64" y="40"/>
                      <a:pt x="82" y="43"/>
                      <a:pt x="80" y="38"/>
                    </a:cubicBezTo>
                    <a:cubicBezTo>
                      <a:pt x="77" y="34"/>
                      <a:pt x="71" y="24"/>
                      <a:pt x="65" y="2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017">
                <a:extLst>
                  <a:ext uri="{FF2B5EF4-FFF2-40B4-BE49-F238E27FC236}">
                    <a16:creationId xmlns:a16="http://schemas.microsoft.com/office/drawing/2014/main" id="{D25F735C-5601-4384-9FAD-875E14013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37451" y="1600200"/>
                <a:ext cx="9525" cy="4763"/>
              </a:xfrm>
              <a:custGeom>
                <a:avLst/>
                <a:gdLst>
                  <a:gd name="T0" fmla="*/ 5 w 10"/>
                  <a:gd name="T1" fmla="*/ 6 h 6"/>
                  <a:gd name="T2" fmla="*/ 4 w 10"/>
                  <a:gd name="T3" fmla="*/ 0 h 6"/>
                  <a:gd name="T4" fmla="*/ 5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5" y="6"/>
                    </a:moveTo>
                    <a:cubicBezTo>
                      <a:pt x="3" y="4"/>
                      <a:pt x="0" y="1"/>
                      <a:pt x="4" y="0"/>
                    </a:cubicBezTo>
                    <a:cubicBezTo>
                      <a:pt x="6" y="1"/>
                      <a:pt x="10" y="4"/>
                      <a:pt x="5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018">
                <a:extLst>
                  <a:ext uri="{FF2B5EF4-FFF2-40B4-BE49-F238E27FC236}">
                    <a16:creationId xmlns:a16="http://schemas.microsoft.com/office/drawing/2014/main" id="{9509E4AC-6398-4408-934F-680C25AFD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37451" y="1600200"/>
                <a:ext cx="9525" cy="4763"/>
              </a:xfrm>
              <a:custGeom>
                <a:avLst/>
                <a:gdLst>
                  <a:gd name="T0" fmla="*/ 5 w 10"/>
                  <a:gd name="T1" fmla="*/ 6 h 6"/>
                  <a:gd name="T2" fmla="*/ 4 w 10"/>
                  <a:gd name="T3" fmla="*/ 0 h 6"/>
                  <a:gd name="T4" fmla="*/ 5 w 1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5" y="6"/>
                    </a:moveTo>
                    <a:cubicBezTo>
                      <a:pt x="3" y="4"/>
                      <a:pt x="0" y="1"/>
                      <a:pt x="4" y="0"/>
                    </a:cubicBezTo>
                    <a:cubicBezTo>
                      <a:pt x="6" y="1"/>
                      <a:pt x="10" y="4"/>
                      <a:pt x="5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019">
                <a:extLst>
                  <a:ext uri="{FF2B5EF4-FFF2-40B4-BE49-F238E27FC236}">
                    <a16:creationId xmlns:a16="http://schemas.microsoft.com/office/drawing/2014/main" id="{0C637D2E-690B-4899-9F60-E7D19103B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34251" y="1549400"/>
                <a:ext cx="9525" cy="15875"/>
              </a:xfrm>
              <a:custGeom>
                <a:avLst/>
                <a:gdLst>
                  <a:gd name="T0" fmla="*/ 8 w 10"/>
                  <a:gd name="T1" fmla="*/ 13 h 16"/>
                  <a:gd name="T2" fmla="*/ 7 w 10"/>
                  <a:gd name="T3" fmla="*/ 5 h 16"/>
                  <a:gd name="T4" fmla="*/ 8 w 10"/>
                  <a:gd name="T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8" y="13"/>
                    </a:moveTo>
                    <a:cubicBezTo>
                      <a:pt x="10" y="10"/>
                      <a:pt x="9" y="8"/>
                      <a:pt x="7" y="5"/>
                    </a:cubicBezTo>
                    <a:cubicBezTo>
                      <a:pt x="0" y="0"/>
                      <a:pt x="3" y="16"/>
                      <a:pt x="8" y="1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020">
                <a:extLst>
                  <a:ext uri="{FF2B5EF4-FFF2-40B4-BE49-F238E27FC236}">
                    <a16:creationId xmlns:a16="http://schemas.microsoft.com/office/drawing/2014/main" id="{F9CDF417-5067-428B-BC72-F3E462821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34251" y="1549400"/>
                <a:ext cx="9525" cy="15875"/>
              </a:xfrm>
              <a:custGeom>
                <a:avLst/>
                <a:gdLst>
                  <a:gd name="T0" fmla="*/ 8 w 10"/>
                  <a:gd name="T1" fmla="*/ 13 h 16"/>
                  <a:gd name="T2" fmla="*/ 7 w 10"/>
                  <a:gd name="T3" fmla="*/ 5 h 16"/>
                  <a:gd name="T4" fmla="*/ 8 w 10"/>
                  <a:gd name="T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8" y="13"/>
                    </a:moveTo>
                    <a:cubicBezTo>
                      <a:pt x="10" y="10"/>
                      <a:pt x="9" y="8"/>
                      <a:pt x="7" y="5"/>
                    </a:cubicBezTo>
                    <a:cubicBezTo>
                      <a:pt x="0" y="0"/>
                      <a:pt x="3" y="16"/>
                      <a:pt x="8" y="1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021">
                <a:extLst>
                  <a:ext uri="{FF2B5EF4-FFF2-40B4-BE49-F238E27FC236}">
                    <a16:creationId xmlns:a16="http://schemas.microsoft.com/office/drawing/2014/main" id="{48C224AF-B12A-4072-9086-DA9F95C69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58101" y="1547813"/>
                <a:ext cx="15875" cy="23813"/>
              </a:xfrm>
              <a:custGeom>
                <a:avLst/>
                <a:gdLst>
                  <a:gd name="T0" fmla="*/ 14 w 17"/>
                  <a:gd name="T1" fmla="*/ 19 h 24"/>
                  <a:gd name="T2" fmla="*/ 4 w 17"/>
                  <a:gd name="T3" fmla="*/ 21 h 24"/>
                  <a:gd name="T4" fmla="*/ 7 w 17"/>
                  <a:gd name="T5" fmla="*/ 5 h 24"/>
                  <a:gd name="T6" fmla="*/ 17 w 17"/>
                  <a:gd name="T7" fmla="*/ 13 h 24"/>
                  <a:gd name="T8" fmla="*/ 14 w 17"/>
                  <a:gd name="T9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4">
                    <a:moveTo>
                      <a:pt x="14" y="19"/>
                    </a:moveTo>
                    <a:cubicBezTo>
                      <a:pt x="11" y="21"/>
                      <a:pt x="8" y="24"/>
                      <a:pt x="4" y="21"/>
                    </a:cubicBezTo>
                    <a:cubicBezTo>
                      <a:pt x="0" y="15"/>
                      <a:pt x="8" y="11"/>
                      <a:pt x="7" y="5"/>
                    </a:cubicBezTo>
                    <a:cubicBezTo>
                      <a:pt x="13" y="0"/>
                      <a:pt x="13" y="11"/>
                      <a:pt x="17" y="13"/>
                    </a:cubicBezTo>
                    <a:cubicBezTo>
                      <a:pt x="17" y="15"/>
                      <a:pt x="14" y="18"/>
                      <a:pt x="14" y="1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022">
                <a:extLst>
                  <a:ext uri="{FF2B5EF4-FFF2-40B4-BE49-F238E27FC236}">
                    <a16:creationId xmlns:a16="http://schemas.microsoft.com/office/drawing/2014/main" id="{10544B0B-AA3B-4DE9-92A2-A98EB0580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58101" y="1547813"/>
                <a:ext cx="15875" cy="23813"/>
              </a:xfrm>
              <a:custGeom>
                <a:avLst/>
                <a:gdLst>
                  <a:gd name="T0" fmla="*/ 14 w 17"/>
                  <a:gd name="T1" fmla="*/ 19 h 24"/>
                  <a:gd name="T2" fmla="*/ 4 w 17"/>
                  <a:gd name="T3" fmla="*/ 21 h 24"/>
                  <a:gd name="T4" fmla="*/ 7 w 17"/>
                  <a:gd name="T5" fmla="*/ 5 h 24"/>
                  <a:gd name="T6" fmla="*/ 17 w 17"/>
                  <a:gd name="T7" fmla="*/ 13 h 24"/>
                  <a:gd name="T8" fmla="*/ 14 w 17"/>
                  <a:gd name="T9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4">
                    <a:moveTo>
                      <a:pt x="14" y="19"/>
                    </a:moveTo>
                    <a:cubicBezTo>
                      <a:pt x="11" y="21"/>
                      <a:pt x="8" y="24"/>
                      <a:pt x="4" y="21"/>
                    </a:cubicBezTo>
                    <a:cubicBezTo>
                      <a:pt x="0" y="15"/>
                      <a:pt x="8" y="11"/>
                      <a:pt x="7" y="5"/>
                    </a:cubicBezTo>
                    <a:cubicBezTo>
                      <a:pt x="13" y="0"/>
                      <a:pt x="13" y="11"/>
                      <a:pt x="17" y="13"/>
                    </a:cubicBezTo>
                    <a:cubicBezTo>
                      <a:pt x="17" y="15"/>
                      <a:pt x="14" y="18"/>
                      <a:pt x="14" y="1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023">
                <a:extLst>
                  <a:ext uri="{FF2B5EF4-FFF2-40B4-BE49-F238E27FC236}">
                    <a16:creationId xmlns:a16="http://schemas.microsoft.com/office/drawing/2014/main" id="{B8B98E45-E02D-4CD3-BA74-C2CD2614B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0151" y="1547813"/>
                <a:ext cx="46038" cy="49213"/>
              </a:xfrm>
              <a:custGeom>
                <a:avLst/>
                <a:gdLst>
                  <a:gd name="T0" fmla="*/ 41 w 46"/>
                  <a:gd name="T1" fmla="*/ 24 h 51"/>
                  <a:gd name="T2" fmla="*/ 46 w 46"/>
                  <a:gd name="T3" fmla="*/ 37 h 51"/>
                  <a:gd name="T4" fmla="*/ 33 w 46"/>
                  <a:gd name="T5" fmla="*/ 50 h 51"/>
                  <a:gd name="T6" fmla="*/ 19 w 46"/>
                  <a:gd name="T7" fmla="*/ 46 h 51"/>
                  <a:gd name="T8" fmla="*/ 5 w 46"/>
                  <a:gd name="T9" fmla="*/ 36 h 51"/>
                  <a:gd name="T10" fmla="*/ 3 w 46"/>
                  <a:gd name="T11" fmla="*/ 27 h 51"/>
                  <a:gd name="T12" fmla="*/ 10 w 46"/>
                  <a:gd name="T13" fmla="*/ 9 h 51"/>
                  <a:gd name="T14" fmla="*/ 21 w 46"/>
                  <a:gd name="T15" fmla="*/ 0 h 51"/>
                  <a:gd name="T16" fmla="*/ 41 w 46"/>
                  <a:gd name="T17" fmla="*/ 2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1">
                    <a:moveTo>
                      <a:pt x="41" y="24"/>
                    </a:moveTo>
                    <a:cubicBezTo>
                      <a:pt x="36" y="31"/>
                      <a:pt x="46" y="31"/>
                      <a:pt x="46" y="37"/>
                    </a:cubicBezTo>
                    <a:cubicBezTo>
                      <a:pt x="45" y="44"/>
                      <a:pt x="40" y="49"/>
                      <a:pt x="33" y="50"/>
                    </a:cubicBezTo>
                    <a:cubicBezTo>
                      <a:pt x="28" y="51"/>
                      <a:pt x="24" y="40"/>
                      <a:pt x="19" y="46"/>
                    </a:cubicBezTo>
                    <a:cubicBezTo>
                      <a:pt x="15" y="45"/>
                      <a:pt x="11" y="30"/>
                      <a:pt x="5" y="36"/>
                    </a:cubicBezTo>
                    <a:cubicBezTo>
                      <a:pt x="0" y="35"/>
                      <a:pt x="3" y="30"/>
                      <a:pt x="3" y="27"/>
                    </a:cubicBezTo>
                    <a:cubicBezTo>
                      <a:pt x="8" y="21"/>
                      <a:pt x="10" y="16"/>
                      <a:pt x="10" y="9"/>
                    </a:cubicBezTo>
                    <a:cubicBezTo>
                      <a:pt x="18" y="12"/>
                      <a:pt x="15" y="2"/>
                      <a:pt x="21" y="0"/>
                    </a:cubicBezTo>
                    <a:cubicBezTo>
                      <a:pt x="32" y="3"/>
                      <a:pt x="37" y="16"/>
                      <a:pt x="41" y="2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024">
                <a:extLst>
                  <a:ext uri="{FF2B5EF4-FFF2-40B4-BE49-F238E27FC236}">
                    <a16:creationId xmlns:a16="http://schemas.microsoft.com/office/drawing/2014/main" id="{82EA472F-2A24-4172-BED4-B670F131D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0151" y="1547813"/>
                <a:ext cx="46038" cy="49213"/>
              </a:xfrm>
              <a:custGeom>
                <a:avLst/>
                <a:gdLst>
                  <a:gd name="T0" fmla="*/ 41 w 46"/>
                  <a:gd name="T1" fmla="*/ 24 h 51"/>
                  <a:gd name="T2" fmla="*/ 46 w 46"/>
                  <a:gd name="T3" fmla="*/ 37 h 51"/>
                  <a:gd name="T4" fmla="*/ 33 w 46"/>
                  <a:gd name="T5" fmla="*/ 50 h 51"/>
                  <a:gd name="T6" fmla="*/ 19 w 46"/>
                  <a:gd name="T7" fmla="*/ 46 h 51"/>
                  <a:gd name="T8" fmla="*/ 5 w 46"/>
                  <a:gd name="T9" fmla="*/ 36 h 51"/>
                  <a:gd name="T10" fmla="*/ 3 w 46"/>
                  <a:gd name="T11" fmla="*/ 27 h 51"/>
                  <a:gd name="T12" fmla="*/ 10 w 46"/>
                  <a:gd name="T13" fmla="*/ 9 h 51"/>
                  <a:gd name="T14" fmla="*/ 21 w 46"/>
                  <a:gd name="T15" fmla="*/ 0 h 51"/>
                  <a:gd name="T16" fmla="*/ 41 w 46"/>
                  <a:gd name="T17" fmla="*/ 2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51">
                    <a:moveTo>
                      <a:pt x="41" y="24"/>
                    </a:moveTo>
                    <a:cubicBezTo>
                      <a:pt x="36" y="31"/>
                      <a:pt x="46" y="31"/>
                      <a:pt x="46" y="37"/>
                    </a:cubicBezTo>
                    <a:cubicBezTo>
                      <a:pt x="45" y="44"/>
                      <a:pt x="40" y="49"/>
                      <a:pt x="33" y="50"/>
                    </a:cubicBezTo>
                    <a:cubicBezTo>
                      <a:pt x="28" y="51"/>
                      <a:pt x="24" y="40"/>
                      <a:pt x="19" y="46"/>
                    </a:cubicBezTo>
                    <a:cubicBezTo>
                      <a:pt x="15" y="45"/>
                      <a:pt x="11" y="30"/>
                      <a:pt x="5" y="36"/>
                    </a:cubicBezTo>
                    <a:cubicBezTo>
                      <a:pt x="0" y="35"/>
                      <a:pt x="3" y="30"/>
                      <a:pt x="3" y="27"/>
                    </a:cubicBezTo>
                    <a:cubicBezTo>
                      <a:pt x="8" y="21"/>
                      <a:pt x="10" y="16"/>
                      <a:pt x="10" y="9"/>
                    </a:cubicBezTo>
                    <a:cubicBezTo>
                      <a:pt x="18" y="12"/>
                      <a:pt x="15" y="2"/>
                      <a:pt x="21" y="0"/>
                    </a:cubicBezTo>
                    <a:cubicBezTo>
                      <a:pt x="32" y="3"/>
                      <a:pt x="37" y="16"/>
                      <a:pt x="41" y="2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025">
                <a:extLst>
                  <a:ext uri="{FF2B5EF4-FFF2-40B4-BE49-F238E27FC236}">
                    <a16:creationId xmlns:a16="http://schemas.microsoft.com/office/drawing/2014/main" id="{E613E8A0-33CC-4F96-92F2-29D22A6CA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4913" y="1543050"/>
                <a:ext cx="15875" cy="20638"/>
              </a:xfrm>
              <a:custGeom>
                <a:avLst/>
                <a:gdLst>
                  <a:gd name="T0" fmla="*/ 12 w 17"/>
                  <a:gd name="T1" fmla="*/ 3 h 21"/>
                  <a:gd name="T2" fmla="*/ 14 w 17"/>
                  <a:gd name="T3" fmla="*/ 8 h 21"/>
                  <a:gd name="T4" fmla="*/ 2 w 17"/>
                  <a:gd name="T5" fmla="*/ 13 h 21"/>
                  <a:gd name="T6" fmla="*/ 6 w 17"/>
                  <a:gd name="T7" fmla="*/ 0 h 21"/>
                  <a:gd name="T8" fmla="*/ 12 w 17"/>
                  <a:gd name="T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1">
                    <a:moveTo>
                      <a:pt x="12" y="3"/>
                    </a:moveTo>
                    <a:cubicBezTo>
                      <a:pt x="14" y="4"/>
                      <a:pt x="17" y="7"/>
                      <a:pt x="14" y="8"/>
                    </a:cubicBezTo>
                    <a:cubicBezTo>
                      <a:pt x="6" y="5"/>
                      <a:pt x="9" y="21"/>
                      <a:pt x="2" y="13"/>
                    </a:cubicBezTo>
                    <a:cubicBezTo>
                      <a:pt x="8" y="9"/>
                      <a:pt x="0" y="4"/>
                      <a:pt x="6" y="0"/>
                    </a:cubicBezTo>
                    <a:cubicBezTo>
                      <a:pt x="6" y="1"/>
                      <a:pt x="10" y="8"/>
                      <a:pt x="12" y="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26">
                <a:extLst>
                  <a:ext uri="{FF2B5EF4-FFF2-40B4-BE49-F238E27FC236}">
                    <a16:creationId xmlns:a16="http://schemas.microsoft.com/office/drawing/2014/main" id="{C67108C7-CF27-43F2-B5BA-786EA58D6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4913" y="1543050"/>
                <a:ext cx="15875" cy="20638"/>
              </a:xfrm>
              <a:custGeom>
                <a:avLst/>
                <a:gdLst>
                  <a:gd name="T0" fmla="*/ 12 w 17"/>
                  <a:gd name="T1" fmla="*/ 3 h 21"/>
                  <a:gd name="T2" fmla="*/ 14 w 17"/>
                  <a:gd name="T3" fmla="*/ 8 h 21"/>
                  <a:gd name="T4" fmla="*/ 2 w 17"/>
                  <a:gd name="T5" fmla="*/ 13 h 21"/>
                  <a:gd name="T6" fmla="*/ 6 w 17"/>
                  <a:gd name="T7" fmla="*/ 0 h 21"/>
                  <a:gd name="T8" fmla="*/ 12 w 17"/>
                  <a:gd name="T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1">
                    <a:moveTo>
                      <a:pt x="12" y="3"/>
                    </a:moveTo>
                    <a:cubicBezTo>
                      <a:pt x="14" y="4"/>
                      <a:pt x="17" y="7"/>
                      <a:pt x="14" y="8"/>
                    </a:cubicBezTo>
                    <a:cubicBezTo>
                      <a:pt x="6" y="5"/>
                      <a:pt x="9" y="21"/>
                      <a:pt x="2" y="13"/>
                    </a:cubicBezTo>
                    <a:cubicBezTo>
                      <a:pt x="8" y="9"/>
                      <a:pt x="0" y="4"/>
                      <a:pt x="6" y="0"/>
                    </a:cubicBezTo>
                    <a:cubicBezTo>
                      <a:pt x="6" y="1"/>
                      <a:pt x="10" y="8"/>
                      <a:pt x="12" y="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27">
                <a:extLst>
                  <a:ext uri="{FF2B5EF4-FFF2-40B4-BE49-F238E27FC236}">
                    <a16:creationId xmlns:a16="http://schemas.microsoft.com/office/drawing/2014/main" id="{F46D7512-DFBE-4ADD-9179-A4C202BBD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991476" y="1533525"/>
                <a:ext cx="176213" cy="160338"/>
              </a:xfrm>
              <a:custGeom>
                <a:avLst/>
                <a:gdLst>
                  <a:gd name="T0" fmla="*/ 90 w 178"/>
                  <a:gd name="T1" fmla="*/ 9 h 162"/>
                  <a:gd name="T2" fmla="*/ 112 w 178"/>
                  <a:gd name="T3" fmla="*/ 12 h 162"/>
                  <a:gd name="T4" fmla="*/ 123 w 178"/>
                  <a:gd name="T5" fmla="*/ 30 h 162"/>
                  <a:gd name="T6" fmla="*/ 134 w 178"/>
                  <a:gd name="T7" fmla="*/ 27 h 162"/>
                  <a:gd name="T8" fmla="*/ 135 w 178"/>
                  <a:gd name="T9" fmla="*/ 40 h 162"/>
                  <a:gd name="T10" fmla="*/ 133 w 178"/>
                  <a:gd name="T11" fmla="*/ 47 h 162"/>
                  <a:gd name="T12" fmla="*/ 145 w 178"/>
                  <a:gd name="T13" fmla="*/ 32 h 162"/>
                  <a:gd name="T14" fmla="*/ 171 w 178"/>
                  <a:gd name="T15" fmla="*/ 65 h 162"/>
                  <a:gd name="T16" fmla="*/ 167 w 178"/>
                  <a:gd name="T17" fmla="*/ 85 h 162"/>
                  <a:gd name="T18" fmla="*/ 137 w 178"/>
                  <a:gd name="T19" fmla="*/ 89 h 162"/>
                  <a:gd name="T20" fmla="*/ 105 w 178"/>
                  <a:gd name="T21" fmla="*/ 106 h 162"/>
                  <a:gd name="T22" fmla="*/ 82 w 178"/>
                  <a:gd name="T23" fmla="*/ 129 h 162"/>
                  <a:gd name="T24" fmla="*/ 65 w 178"/>
                  <a:gd name="T25" fmla="*/ 138 h 162"/>
                  <a:gd name="T26" fmla="*/ 55 w 178"/>
                  <a:gd name="T27" fmla="*/ 152 h 162"/>
                  <a:gd name="T28" fmla="*/ 42 w 178"/>
                  <a:gd name="T29" fmla="*/ 148 h 162"/>
                  <a:gd name="T30" fmla="*/ 11 w 178"/>
                  <a:gd name="T31" fmla="*/ 150 h 162"/>
                  <a:gd name="T32" fmla="*/ 0 w 178"/>
                  <a:gd name="T33" fmla="*/ 103 h 162"/>
                  <a:gd name="T34" fmla="*/ 5 w 178"/>
                  <a:gd name="T35" fmla="*/ 92 h 162"/>
                  <a:gd name="T36" fmla="*/ 20 w 178"/>
                  <a:gd name="T37" fmla="*/ 81 h 162"/>
                  <a:gd name="T38" fmla="*/ 29 w 178"/>
                  <a:gd name="T39" fmla="*/ 74 h 162"/>
                  <a:gd name="T40" fmla="*/ 32 w 178"/>
                  <a:gd name="T41" fmla="*/ 61 h 162"/>
                  <a:gd name="T42" fmla="*/ 40 w 178"/>
                  <a:gd name="T43" fmla="*/ 59 h 162"/>
                  <a:gd name="T44" fmla="*/ 56 w 178"/>
                  <a:gd name="T45" fmla="*/ 26 h 162"/>
                  <a:gd name="T46" fmla="*/ 66 w 178"/>
                  <a:gd name="T47" fmla="*/ 0 h 162"/>
                  <a:gd name="T48" fmla="*/ 90 w 178"/>
                  <a:gd name="T49" fmla="*/ 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8" h="162">
                    <a:moveTo>
                      <a:pt x="90" y="9"/>
                    </a:moveTo>
                    <a:cubicBezTo>
                      <a:pt x="99" y="5"/>
                      <a:pt x="105" y="4"/>
                      <a:pt x="112" y="12"/>
                    </a:cubicBezTo>
                    <a:cubicBezTo>
                      <a:pt x="114" y="20"/>
                      <a:pt x="127" y="22"/>
                      <a:pt x="123" y="30"/>
                    </a:cubicBezTo>
                    <a:cubicBezTo>
                      <a:pt x="127" y="36"/>
                      <a:pt x="130" y="26"/>
                      <a:pt x="134" y="27"/>
                    </a:cubicBezTo>
                    <a:cubicBezTo>
                      <a:pt x="140" y="30"/>
                      <a:pt x="137" y="36"/>
                      <a:pt x="135" y="40"/>
                    </a:cubicBezTo>
                    <a:cubicBezTo>
                      <a:pt x="132" y="42"/>
                      <a:pt x="132" y="44"/>
                      <a:pt x="133" y="47"/>
                    </a:cubicBezTo>
                    <a:cubicBezTo>
                      <a:pt x="140" y="47"/>
                      <a:pt x="142" y="38"/>
                      <a:pt x="145" y="32"/>
                    </a:cubicBezTo>
                    <a:cubicBezTo>
                      <a:pt x="163" y="34"/>
                      <a:pt x="164" y="55"/>
                      <a:pt x="171" y="65"/>
                    </a:cubicBezTo>
                    <a:cubicBezTo>
                      <a:pt x="172" y="72"/>
                      <a:pt x="178" y="80"/>
                      <a:pt x="167" y="85"/>
                    </a:cubicBezTo>
                    <a:cubicBezTo>
                      <a:pt x="157" y="87"/>
                      <a:pt x="148" y="87"/>
                      <a:pt x="137" y="89"/>
                    </a:cubicBezTo>
                    <a:cubicBezTo>
                      <a:pt x="126" y="96"/>
                      <a:pt x="116" y="102"/>
                      <a:pt x="105" y="106"/>
                    </a:cubicBezTo>
                    <a:cubicBezTo>
                      <a:pt x="98" y="115"/>
                      <a:pt x="93" y="124"/>
                      <a:pt x="82" y="129"/>
                    </a:cubicBezTo>
                    <a:cubicBezTo>
                      <a:pt x="75" y="122"/>
                      <a:pt x="69" y="133"/>
                      <a:pt x="65" y="138"/>
                    </a:cubicBezTo>
                    <a:cubicBezTo>
                      <a:pt x="65" y="143"/>
                      <a:pt x="58" y="149"/>
                      <a:pt x="55" y="152"/>
                    </a:cubicBezTo>
                    <a:cubicBezTo>
                      <a:pt x="42" y="148"/>
                      <a:pt x="42" y="148"/>
                      <a:pt x="42" y="148"/>
                    </a:cubicBezTo>
                    <a:cubicBezTo>
                      <a:pt x="33" y="140"/>
                      <a:pt x="21" y="162"/>
                      <a:pt x="11" y="150"/>
                    </a:cubicBezTo>
                    <a:cubicBezTo>
                      <a:pt x="10" y="133"/>
                      <a:pt x="11" y="114"/>
                      <a:pt x="0" y="103"/>
                    </a:cubicBezTo>
                    <a:cubicBezTo>
                      <a:pt x="5" y="103"/>
                      <a:pt x="6" y="96"/>
                      <a:pt x="5" y="92"/>
                    </a:cubicBezTo>
                    <a:cubicBezTo>
                      <a:pt x="11" y="93"/>
                      <a:pt x="16" y="86"/>
                      <a:pt x="20" y="81"/>
                    </a:cubicBezTo>
                    <a:cubicBezTo>
                      <a:pt x="22" y="77"/>
                      <a:pt x="29" y="79"/>
                      <a:pt x="29" y="74"/>
                    </a:cubicBezTo>
                    <a:cubicBezTo>
                      <a:pt x="26" y="69"/>
                      <a:pt x="38" y="66"/>
                      <a:pt x="32" y="61"/>
                    </a:cubicBezTo>
                    <a:cubicBezTo>
                      <a:pt x="35" y="57"/>
                      <a:pt x="37" y="63"/>
                      <a:pt x="40" y="59"/>
                    </a:cubicBezTo>
                    <a:cubicBezTo>
                      <a:pt x="37" y="45"/>
                      <a:pt x="62" y="39"/>
                      <a:pt x="56" y="26"/>
                    </a:cubicBezTo>
                    <a:cubicBezTo>
                      <a:pt x="64" y="19"/>
                      <a:pt x="56" y="7"/>
                      <a:pt x="66" y="0"/>
                    </a:cubicBezTo>
                    <a:cubicBezTo>
                      <a:pt x="74" y="3"/>
                      <a:pt x="84" y="9"/>
                      <a:pt x="90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28">
                <a:extLst>
                  <a:ext uri="{FF2B5EF4-FFF2-40B4-BE49-F238E27FC236}">
                    <a16:creationId xmlns:a16="http://schemas.microsoft.com/office/drawing/2014/main" id="{DA9F780B-140D-466C-B662-C5D3B7AA6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991476" y="1533525"/>
                <a:ext cx="176213" cy="160338"/>
              </a:xfrm>
              <a:custGeom>
                <a:avLst/>
                <a:gdLst>
                  <a:gd name="T0" fmla="*/ 90 w 178"/>
                  <a:gd name="T1" fmla="*/ 9 h 162"/>
                  <a:gd name="T2" fmla="*/ 112 w 178"/>
                  <a:gd name="T3" fmla="*/ 12 h 162"/>
                  <a:gd name="T4" fmla="*/ 123 w 178"/>
                  <a:gd name="T5" fmla="*/ 30 h 162"/>
                  <a:gd name="T6" fmla="*/ 134 w 178"/>
                  <a:gd name="T7" fmla="*/ 27 h 162"/>
                  <a:gd name="T8" fmla="*/ 135 w 178"/>
                  <a:gd name="T9" fmla="*/ 40 h 162"/>
                  <a:gd name="T10" fmla="*/ 133 w 178"/>
                  <a:gd name="T11" fmla="*/ 47 h 162"/>
                  <a:gd name="T12" fmla="*/ 145 w 178"/>
                  <a:gd name="T13" fmla="*/ 32 h 162"/>
                  <a:gd name="T14" fmla="*/ 171 w 178"/>
                  <a:gd name="T15" fmla="*/ 65 h 162"/>
                  <a:gd name="T16" fmla="*/ 167 w 178"/>
                  <a:gd name="T17" fmla="*/ 85 h 162"/>
                  <a:gd name="T18" fmla="*/ 137 w 178"/>
                  <a:gd name="T19" fmla="*/ 89 h 162"/>
                  <a:gd name="T20" fmla="*/ 105 w 178"/>
                  <a:gd name="T21" fmla="*/ 106 h 162"/>
                  <a:gd name="T22" fmla="*/ 82 w 178"/>
                  <a:gd name="T23" fmla="*/ 129 h 162"/>
                  <a:gd name="T24" fmla="*/ 65 w 178"/>
                  <a:gd name="T25" fmla="*/ 138 h 162"/>
                  <a:gd name="T26" fmla="*/ 55 w 178"/>
                  <a:gd name="T27" fmla="*/ 152 h 162"/>
                  <a:gd name="T28" fmla="*/ 42 w 178"/>
                  <a:gd name="T29" fmla="*/ 148 h 162"/>
                  <a:gd name="T30" fmla="*/ 11 w 178"/>
                  <a:gd name="T31" fmla="*/ 150 h 162"/>
                  <a:gd name="T32" fmla="*/ 0 w 178"/>
                  <a:gd name="T33" fmla="*/ 103 h 162"/>
                  <a:gd name="T34" fmla="*/ 5 w 178"/>
                  <a:gd name="T35" fmla="*/ 92 h 162"/>
                  <a:gd name="T36" fmla="*/ 20 w 178"/>
                  <a:gd name="T37" fmla="*/ 81 h 162"/>
                  <a:gd name="T38" fmla="*/ 29 w 178"/>
                  <a:gd name="T39" fmla="*/ 74 h 162"/>
                  <a:gd name="T40" fmla="*/ 32 w 178"/>
                  <a:gd name="T41" fmla="*/ 61 h 162"/>
                  <a:gd name="T42" fmla="*/ 40 w 178"/>
                  <a:gd name="T43" fmla="*/ 59 h 162"/>
                  <a:gd name="T44" fmla="*/ 56 w 178"/>
                  <a:gd name="T45" fmla="*/ 26 h 162"/>
                  <a:gd name="T46" fmla="*/ 66 w 178"/>
                  <a:gd name="T47" fmla="*/ 0 h 162"/>
                  <a:gd name="T48" fmla="*/ 90 w 178"/>
                  <a:gd name="T49" fmla="*/ 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8" h="162">
                    <a:moveTo>
                      <a:pt x="90" y="9"/>
                    </a:moveTo>
                    <a:cubicBezTo>
                      <a:pt x="99" y="5"/>
                      <a:pt x="105" y="4"/>
                      <a:pt x="112" y="12"/>
                    </a:cubicBezTo>
                    <a:cubicBezTo>
                      <a:pt x="114" y="20"/>
                      <a:pt x="127" y="22"/>
                      <a:pt x="123" y="30"/>
                    </a:cubicBezTo>
                    <a:cubicBezTo>
                      <a:pt x="127" y="36"/>
                      <a:pt x="130" y="26"/>
                      <a:pt x="134" y="27"/>
                    </a:cubicBezTo>
                    <a:cubicBezTo>
                      <a:pt x="140" y="30"/>
                      <a:pt x="137" y="36"/>
                      <a:pt x="135" y="40"/>
                    </a:cubicBezTo>
                    <a:cubicBezTo>
                      <a:pt x="132" y="42"/>
                      <a:pt x="132" y="44"/>
                      <a:pt x="133" y="47"/>
                    </a:cubicBezTo>
                    <a:cubicBezTo>
                      <a:pt x="140" y="47"/>
                      <a:pt x="142" y="38"/>
                      <a:pt x="145" y="32"/>
                    </a:cubicBezTo>
                    <a:cubicBezTo>
                      <a:pt x="163" y="34"/>
                      <a:pt x="164" y="55"/>
                      <a:pt x="171" y="65"/>
                    </a:cubicBezTo>
                    <a:cubicBezTo>
                      <a:pt x="172" y="72"/>
                      <a:pt x="178" y="80"/>
                      <a:pt x="167" y="85"/>
                    </a:cubicBezTo>
                    <a:cubicBezTo>
                      <a:pt x="157" y="87"/>
                      <a:pt x="148" y="87"/>
                      <a:pt x="137" y="89"/>
                    </a:cubicBezTo>
                    <a:cubicBezTo>
                      <a:pt x="126" y="96"/>
                      <a:pt x="116" y="102"/>
                      <a:pt x="105" y="106"/>
                    </a:cubicBezTo>
                    <a:cubicBezTo>
                      <a:pt x="98" y="115"/>
                      <a:pt x="93" y="124"/>
                      <a:pt x="82" y="129"/>
                    </a:cubicBezTo>
                    <a:cubicBezTo>
                      <a:pt x="75" y="122"/>
                      <a:pt x="69" y="133"/>
                      <a:pt x="65" y="138"/>
                    </a:cubicBezTo>
                    <a:cubicBezTo>
                      <a:pt x="65" y="143"/>
                      <a:pt x="58" y="149"/>
                      <a:pt x="55" y="152"/>
                    </a:cubicBezTo>
                    <a:cubicBezTo>
                      <a:pt x="42" y="148"/>
                      <a:pt x="42" y="148"/>
                      <a:pt x="42" y="148"/>
                    </a:cubicBezTo>
                    <a:cubicBezTo>
                      <a:pt x="33" y="140"/>
                      <a:pt x="21" y="162"/>
                      <a:pt x="11" y="150"/>
                    </a:cubicBezTo>
                    <a:cubicBezTo>
                      <a:pt x="10" y="133"/>
                      <a:pt x="11" y="114"/>
                      <a:pt x="0" y="103"/>
                    </a:cubicBezTo>
                    <a:cubicBezTo>
                      <a:pt x="5" y="103"/>
                      <a:pt x="6" y="96"/>
                      <a:pt x="5" y="92"/>
                    </a:cubicBezTo>
                    <a:cubicBezTo>
                      <a:pt x="11" y="93"/>
                      <a:pt x="16" y="86"/>
                      <a:pt x="20" y="81"/>
                    </a:cubicBezTo>
                    <a:cubicBezTo>
                      <a:pt x="22" y="77"/>
                      <a:pt x="29" y="79"/>
                      <a:pt x="29" y="74"/>
                    </a:cubicBezTo>
                    <a:cubicBezTo>
                      <a:pt x="26" y="69"/>
                      <a:pt x="38" y="66"/>
                      <a:pt x="32" y="61"/>
                    </a:cubicBezTo>
                    <a:cubicBezTo>
                      <a:pt x="35" y="57"/>
                      <a:pt x="37" y="63"/>
                      <a:pt x="40" y="59"/>
                    </a:cubicBezTo>
                    <a:cubicBezTo>
                      <a:pt x="37" y="45"/>
                      <a:pt x="62" y="39"/>
                      <a:pt x="56" y="26"/>
                    </a:cubicBezTo>
                    <a:cubicBezTo>
                      <a:pt x="64" y="19"/>
                      <a:pt x="56" y="7"/>
                      <a:pt x="66" y="0"/>
                    </a:cubicBezTo>
                    <a:cubicBezTo>
                      <a:pt x="74" y="3"/>
                      <a:pt x="84" y="9"/>
                      <a:pt x="90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029">
                <a:extLst>
                  <a:ext uri="{FF2B5EF4-FFF2-40B4-BE49-F238E27FC236}">
                    <a16:creationId xmlns:a16="http://schemas.microsoft.com/office/drawing/2014/main" id="{AB7F4C2F-3298-46C1-A989-4E488952E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24751" y="1528763"/>
                <a:ext cx="7938" cy="11113"/>
              </a:xfrm>
              <a:custGeom>
                <a:avLst/>
                <a:gdLst>
                  <a:gd name="T0" fmla="*/ 4 w 9"/>
                  <a:gd name="T1" fmla="*/ 10 h 10"/>
                  <a:gd name="T2" fmla="*/ 4 w 9"/>
                  <a:gd name="T3" fmla="*/ 0 h 10"/>
                  <a:gd name="T4" fmla="*/ 4 w 9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4" y="10"/>
                    </a:moveTo>
                    <a:cubicBezTo>
                      <a:pt x="0" y="8"/>
                      <a:pt x="1" y="1"/>
                      <a:pt x="4" y="0"/>
                    </a:cubicBezTo>
                    <a:cubicBezTo>
                      <a:pt x="6" y="4"/>
                      <a:pt x="9" y="8"/>
                      <a:pt x="4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030">
                <a:extLst>
                  <a:ext uri="{FF2B5EF4-FFF2-40B4-BE49-F238E27FC236}">
                    <a16:creationId xmlns:a16="http://schemas.microsoft.com/office/drawing/2014/main" id="{201BD7C7-C686-4C59-8A4B-A0ADB67B5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24751" y="1528763"/>
                <a:ext cx="7938" cy="11113"/>
              </a:xfrm>
              <a:custGeom>
                <a:avLst/>
                <a:gdLst>
                  <a:gd name="T0" fmla="*/ 4 w 9"/>
                  <a:gd name="T1" fmla="*/ 10 h 10"/>
                  <a:gd name="T2" fmla="*/ 4 w 9"/>
                  <a:gd name="T3" fmla="*/ 0 h 10"/>
                  <a:gd name="T4" fmla="*/ 4 w 9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4" y="10"/>
                    </a:moveTo>
                    <a:cubicBezTo>
                      <a:pt x="0" y="8"/>
                      <a:pt x="1" y="1"/>
                      <a:pt x="4" y="0"/>
                    </a:cubicBezTo>
                    <a:cubicBezTo>
                      <a:pt x="6" y="4"/>
                      <a:pt x="9" y="8"/>
                      <a:pt x="4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31">
                <a:extLst>
                  <a:ext uri="{FF2B5EF4-FFF2-40B4-BE49-F238E27FC236}">
                    <a16:creationId xmlns:a16="http://schemas.microsoft.com/office/drawing/2014/main" id="{43FF6E88-685D-4B53-B7AE-51D14E33A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40601" y="1495425"/>
                <a:ext cx="11113" cy="20638"/>
              </a:xfrm>
              <a:custGeom>
                <a:avLst/>
                <a:gdLst>
                  <a:gd name="T0" fmla="*/ 8 w 11"/>
                  <a:gd name="T1" fmla="*/ 14 h 20"/>
                  <a:gd name="T2" fmla="*/ 0 w 11"/>
                  <a:gd name="T3" fmla="*/ 14 h 20"/>
                  <a:gd name="T4" fmla="*/ 6 w 11"/>
                  <a:gd name="T5" fmla="*/ 0 h 20"/>
                  <a:gd name="T6" fmla="*/ 8 w 11"/>
                  <a:gd name="T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0">
                    <a:moveTo>
                      <a:pt x="8" y="14"/>
                    </a:moveTo>
                    <a:cubicBezTo>
                      <a:pt x="4" y="14"/>
                      <a:pt x="1" y="20"/>
                      <a:pt x="0" y="14"/>
                    </a:cubicBezTo>
                    <a:cubicBezTo>
                      <a:pt x="3" y="10"/>
                      <a:pt x="5" y="4"/>
                      <a:pt x="6" y="0"/>
                    </a:cubicBezTo>
                    <a:cubicBezTo>
                      <a:pt x="11" y="2"/>
                      <a:pt x="5" y="10"/>
                      <a:pt x="8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32">
                <a:extLst>
                  <a:ext uri="{FF2B5EF4-FFF2-40B4-BE49-F238E27FC236}">
                    <a16:creationId xmlns:a16="http://schemas.microsoft.com/office/drawing/2014/main" id="{7049F5CD-43D8-415B-B3DE-59094EC0E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40601" y="1495425"/>
                <a:ext cx="11113" cy="20638"/>
              </a:xfrm>
              <a:custGeom>
                <a:avLst/>
                <a:gdLst>
                  <a:gd name="T0" fmla="*/ 8 w 11"/>
                  <a:gd name="T1" fmla="*/ 14 h 20"/>
                  <a:gd name="T2" fmla="*/ 0 w 11"/>
                  <a:gd name="T3" fmla="*/ 14 h 20"/>
                  <a:gd name="T4" fmla="*/ 6 w 11"/>
                  <a:gd name="T5" fmla="*/ 0 h 20"/>
                  <a:gd name="T6" fmla="*/ 8 w 11"/>
                  <a:gd name="T7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0">
                    <a:moveTo>
                      <a:pt x="8" y="14"/>
                    </a:moveTo>
                    <a:cubicBezTo>
                      <a:pt x="4" y="14"/>
                      <a:pt x="1" y="20"/>
                      <a:pt x="0" y="14"/>
                    </a:cubicBezTo>
                    <a:cubicBezTo>
                      <a:pt x="3" y="10"/>
                      <a:pt x="5" y="4"/>
                      <a:pt x="6" y="0"/>
                    </a:cubicBezTo>
                    <a:cubicBezTo>
                      <a:pt x="11" y="2"/>
                      <a:pt x="5" y="10"/>
                      <a:pt x="8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033">
                <a:extLst>
                  <a:ext uri="{FF2B5EF4-FFF2-40B4-BE49-F238E27FC236}">
                    <a16:creationId xmlns:a16="http://schemas.microsoft.com/office/drawing/2014/main" id="{3B4B4E14-C1C9-4D68-B3BD-DABAE5825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32701" y="1522413"/>
                <a:ext cx="15875" cy="12700"/>
              </a:xfrm>
              <a:custGeom>
                <a:avLst/>
                <a:gdLst>
                  <a:gd name="T0" fmla="*/ 12 w 16"/>
                  <a:gd name="T1" fmla="*/ 10 h 13"/>
                  <a:gd name="T2" fmla="*/ 3 w 16"/>
                  <a:gd name="T3" fmla="*/ 13 h 13"/>
                  <a:gd name="T4" fmla="*/ 1 w 16"/>
                  <a:gd name="T5" fmla="*/ 6 h 13"/>
                  <a:gd name="T6" fmla="*/ 8 w 16"/>
                  <a:gd name="T7" fmla="*/ 0 h 13"/>
                  <a:gd name="T8" fmla="*/ 12 w 16"/>
                  <a:gd name="T9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3">
                    <a:moveTo>
                      <a:pt x="12" y="10"/>
                    </a:moveTo>
                    <a:cubicBezTo>
                      <a:pt x="10" y="11"/>
                      <a:pt x="7" y="12"/>
                      <a:pt x="3" y="13"/>
                    </a:cubicBezTo>
                    <a:cubicBezTo>
                      <a:pt x="0" y="12"/>
                      <a:pt x="0" y="9"/>
                      <a:pt x="1" y="6"/>
                    </a:cubicBezTo>
                    <a:cubicBezTo>
                      <a:pt x="5" y="4"/>
                      <a:pt x="3" y="0"/>
                      <a:pt x="8" y="0"/>
                    </a:cubicBezTo>
                    <a:cubicBezTo>
                      <a:pt x="6" y="5"/>
                      <a:pt x="16" y="6"/>
                      <a:pt x="12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34">
                <a:extLst>
                  <a:ext uri="{FF2B5EF4-FFF2-40B4-BE49-F238E27FC236}">
                    <a16:creationId xmlns:a16="http://schemas.microsoft.com/office/drawing/2014/main" id="{17F5BE68-ECFA-46E4-B11D-BC80A6224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32701" y="1522413"/>
                <a:ext cx="15875" cy="12700"/>
              </a:xfrm>
              <a:custGeom>
                <a:avLst/>
                <a:gdLst>
                  <a:gd name="T0" fmla="*/ 12 w 16"/>
                  <a:gd name="T1" fmla="*/ 10 h 13"/>
                  <a:gd name="T2" fmla="*/ 3 w 16"/>
                  <a:gd name="T3" fmla="*/ 13 h 13"/>
                  <a:gd name="T4" fmla="*/ 1 w 16"/>
                  <a:gd name="T5" fmla="*/ 6 h 13"/>
                  <a:gd name="T6" fmla="*/ 8 w 16"/>
                  <a:gd name="T7" fmla="*/ 0 h 13"/>
                  <a:gd name="T8" fmla="*/ 12 w 16"/>
                  <a:gd name="T9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3">
                    <a:moveTo>
                      <a:pt x="12" y="10"/>
                    </a:moveTo>
                    <a:cubicBezTo>
                      <a:pt x="10" y="11"/>
                      <a:pt x="7" y="12"/>
                      <a:pt x="3" y="13"/>
                    </a:cubicBezTo>
                    <a:cubicBezTo>
                      <a:pt x="0" y="12"/>
                      <a:pt x="0" y="9"/>
                      <a:pt x="1" y="6"/>
                    </a:cubicBezTo>
                    <a:cubicBezTo>
                      <a:pt x="5" y="4"/>
                      <a:pt x="3" y="0"/>
                      <a:pt x="8" y="0"/>
                    </a:cubicBezTo>
                    <a:cubicBezTo>
                      <a:pt x="6" y="5"/>
                      <a:pt x="16" y="6"/>
                      <a:pt x="12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035">
                <a:extLst>
                  <a:ext uri="{FF2B5EF4-FFF2-40B4-BE49-F238E27FC236}">
                    <a16:creationId xmlns:a16="http://schemas.microsoft.com/office/drawing/2014/main" id="{51949B69-C8BB-4C85-BE01-F9BFA3489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21588" y="1492250"/>
                <a:ext cx="69850" cy="92075"/>
              </a:xfrm>
              <a:custGeom>
                <a:avLst/>
                <a:gdLst>
                  <a:gd name="T0" fmla="*/ 48 w 70"/>
                  <a:gd name="T1" fmla="*/ 9 h 93"/>
                  <a:gd name="T2" fmla="*/ 28 w 70"/>
                  <a:gd name="T3" fmla="*/ 0 h 93"/>
                  <a:gd name="T4" fmla="*/ 29 w 70"/>
                  <a:gd name="T5" fmla="*/ 8 h 93"/>
                  <a:gd name="T6" fmla="*/ 37 w 70"/>
                  <a:gd name="T7" fmla="*/ 26 h 93"/>
                  <a:gd name="T8" fmla="*/ 32 w 70"/>
                  <a:gd name="T9" fmla="*/ 38 h 93"/>
                  <a:gd name="T10" fmla="*/ 15 w 70"/>
                  <a:gd name="T11" fmla="*/ 17 h 93"/>
                  <a:gd name="T12" fmla="*/ 5 w 70"/>
                  <a:gd name="T13" fmla="*/ 24 h 93"/>
                  <a:gd name="T14" fmla="*/ 8 w 70"/>
                  <a:gd name="T15" fmla="*/ 33 h 93"/>
                  <a:gd name="T16" fmla="*/ 13 w 70"/>
                  <a:gd name="T17" fmla="*/ 39 h 93"/>
                  <a:gd name="T18" fmla="*/ 3 w 70"/>
                  <a:gd name="T19" fmla="*/ 42 h 93"/>
                  <a:gd name="T20" fmla="*/ 0 w 70"/>
                  <a:gd name="T21" fmla="*/ 49 h 93"/>
                  <a:gd name="T22" fmla="*/ 2 w 70"/>
                  <a:gd name="T23" fmla="*/ 51 h 93"/>
                  <a:gd name="T24" fmla="*/ 24 w 70"/>
                  <a:gd name="T25" fmla="*/ 52 h 93"/>
                  <a:gd name="T26" fmla="*/ 20 w 70"/>
                  <a:gd name="T27" fmla="*/ 66 h 93"/>
                  <a:gd name="T28" fmla="*/ 15 w 70"/>
                  <a:gd name="T29" fmla="*/ 74 h 93"/>
                  <a:gd name="T30" fmla="*/ 27 w 70"/>
                  <a:gd name="T31" fmla="*/ 84 h 93"/>
                  <a:gd name="T32" fmla="*/ 38 w 70"/>
                  <a:gd name="T33" fmla="*/ 87 h 93"/>
                  <a:gd name="T34" fmla="*/ 53 w 70"/>
                  <a:gd name="T35" fmla="*/ 86 h 93"/>
                  <a:gd name="T36" fmla="*/ 54 w 70"/>
                  <a:gd name="T37" fmla="*/ 80 h 93"/>
                  <a:gd name="T38" fmla="*/ 62 w 70"/>
                  <a:gd name="T39" fmla="*/ 77 h 93"/>
                  <a:gd name="T40" fmla="*/ 57 w 70"/>
                  <a:gd name="T41" fmla="*/ 60 h 93"/>
                  <a:gd name="T42" fmla="*/ 66 w 70"/>
                  <a:gd name="T43" fmla="*/ 57 h 93"/>
                  <a:gd name="T44" fmla="*/ 65 w 70"/>
                  <a:gd name="T45" fmla="*/ 40 h 93"/>
                  <a:gd name="T46" fmla="*/ 56 w 70"/>
                  <a:gd name="T47" fmla="*/ 2 h 93"/>
                  <a:gd name="T48" fmla="*/ 48 w 70"/>
                  <a:gd name="T4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93">
                    <a:moveTo>
                      <a:pt x="48" y="9"/>
                    </a:moveTo>
                    <a:cubicBezTo>
                      <a:pt x="45" y="2"/>
                      <a:pt x="34" y="4"/>
                      <a:pt x="28" y="0"/>
                    </a:cubicBezTo>
                    <a:cubicBezTo>
                      <a:pt x="23" y="3"/>
                      <a:pt x="26" y="7"/>
                      <a:pt x="29" y="8"/>
                    </a:cubicBezTo>
                    <a:cubicBezTo>
                      <a:pt x="22" y="14"/>
                      <a:pt x="33" y="22"/>
                      <a:pt x="37" y="26"/>
                    </a:cubicBezTo>
                    <a:cubicBezTo>
                      <a:pt x="29" y="28"/>
                      <a:pt x="38" y="38"/>
                      <a:pt x="32" y="38"/>
                    </a:cubicBezTo>
                    <a:cubicBezTo>
                      <a:pt x="27" y="31"/>
                      <a:pt x="15" y="25"/>
                      <a:pt x="15" y="17"/>
                    </a:cubicBezTo>
                    <a:cubicBezTo>
                      <a:pt x="9" y="13"/>
                      <a:pt x="9" y="22"/>
                      <a:pt x="5" y="24"/>
                    </a:cubicBezTo>
                    <a:cubicBezTo>
                      <a:pt x="6" y="27"/>
                      <a:pt x="7" y="30"/>
                      <a:pt x="8" y="33"/>
                    </a:cubicBezTo>
                    <a:cubicBezTo>
                      <a:pt x="7" y="37"/>
                      <a:pt x="16" y="33"/>
                      <a:pt x="13" y="39"/>
                    </a:cubicBezTo>
                    <a:cubicBezTo>
                      <a:pt x="10" y="40"/>
                      <a:pt x="4" y="41"/>
                      <a:pt x="3" y="42"/>
                    </a:cubicBezTo>
                    <a:cubicBezTo>
                      <a:pt x="1" y="45"/>
                      <a:pt x="0" y="47"/>
                      <a:pt x="0" y="49"/>
                    </a:cubicBezTo>
                    <a:cubicBezTo>
                      <a:pt x="1" y="50"/>
                      <a:pt x="1" y="51"/>
                      <a:pt x="2" y="51"/>
                    </a:cubicBezTo>
                    <a:cubicBezTo>
                      <a:pt x="9" y="48"/>
                      <a:pt x="19" y="53"/>
                      <a:pt x="24" y="52"/>
                    </a:cubicBezTo>
                    <a:cubicBezTo>
                      <a:pt x="33" y="57"/>
                      <a:pt x="19" y="62"/>
                      <a:pt x="20" y="66"/>
                    </a:cubicBezTo>
                    <a:cubicBezTo>
                      <a:pt x="14" y="67"/>
                      <a:pt x="15" y="70"/>
                      <a:pt x="15" y="74"/>
                    </a:cubicBezTo>
                    <a:cubicBezTo>
                      <a:pt x="16" y="81"/>
                      <a:pt x="29" y="87"/>
                      <a:pt x="27" y="84"/>
                    </a:cubicBezTo>
                    <a:cubicBezTo>
                      <a:pt x="31" y="88"/>
                      <a:pt x="34" y="80"/>
                      <a:pt x="38" y="87"/>
                    </a:cubicBezTo>
                    <a:cubicBezTo>
                      <a:pt x="44" y="79"/>
                      <a:pt x="47" y="93"/>
                      <a:pt x="53" y="86"/>
                    </a:cubicBezTo>
                    <a:cubicBezTo>
                      <a:pt x="54" y="84"/>
                      <a:pt x="54" y="82"/>
                      <a:pt x="54" y="80"/>
                    </a:cubicBezTo>
                    <a:cubicBezTo>
                      <a:pt x="58" y="80"/>
                      <a:pt x="62" y="83"/>
                      <a:pt x="62" y="77"/>
                    </a:cubicBezTo>
                    <a:cubicBezTo>
                      <a:pt x="53" y="71"/>
                      <a:pt x="61" y="67"/>
                      <a:pt x="57" y="60"/>
                    </a:cubicBezTo>
                    <a:cubicBezTo>
                      <a:pt x="56" y="49"/>
                      <a:pt x="64" y="64"/>
                      <a:pt x="66" y="57"/>
                    </a:cubicBezTo>
                    <a:cubicBezTo>
                      <a:pt x="62" y="51"/>
                      <a:pt x="66" y="46"/>
                      <a:pt x="65" y="40"/>
                    </a:cubicBezTo>
                    <a:cubicBezTo>
                      <a:pt x="62" y="26"/>
                      <a:pt x="70" y="12"/>
                      <a:pt x="56" y="2"/>
                    </a:cubicBezTo>
                    <a:cubicBezTo>
                      <a:pt x="49" y="0"/>
                      <a:pt x="53" y="11"/>
                      <a:pt x="48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036">
                <a:extLst>
                  <a:ext uri="{FF2B5EF4-FFF2-40B4-BE49-F238E27FC236}">
                    <a16:creationId xmlns:a16="http://schemas.microsoft.com/office/drawing/2014/main" id="{0E86604E-C328-46C8-84FD-43D5E871B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21588" y="1492250"/>
                <a:ext cx="69850" cy="92075"/>
              </a:xfrm>
              <a:custGeom>
                <a:avLst/>
                <a:gdLst>
                  <a:gd name="T0" fmla="*/ 48 w 70"/>
                  <a:gd name="T1" fmla="*/ 9 h 93"/>
                  <a:gd name="T2" fmla="*/ 28 w 70"/>
                  <a:gd name="T3" fmla="*/ 0 h 93"/>
                  <a:gd name="T4" fmla="*/ 29 w 70"/>
                  <a:gd name="T5" fmla="*/ 8 h 93"/>
                  <a:gd name="T6" fmla="*/ 37 w 70"/>
                  <a:gd name="T7" fmla="*/ 26 h 93"/>
                  <a:gd name="T8" fmla="*/ 32 w 70"/>
                  <a:gd name="T9" fmla="*/ 38 h 93"/>
                  <a:gd name="T10" fmla="*/ 15 w 70"/>
                  <a:gd name="T11" fmla="*/ 17 h 93"/>
                  <a:gd name="T12" fmla="*/ 5 w 70"/>
                  <a:gd name="T13" fmla="*/ 24 h 93"/>
                  <a:gd name="T14" fmla="*/ 8 w 70"/>
                  <a:gd name="T15" fmla="*/ 33 h 93"/>
                  <a:gd name="T16" fmla="*/ 13 w 70"/>
                  <a:gd name="T17" fmla="*/ 39 h 93"/>
                  <a:gd name="T18" fmla="*/ 3 w 70"/>
                  <a:gd name="T19" fmla="*/ 42 h 93"/>
                  <a:gd name="T20" fmla="*/ 0 w 70"/>
                  <a:gd name="T21" fmla="*/ 49 h 93"/>
                  <a:gd name="T22" fmla="*/ 2 w 70"/>
                  <a:gd name="T23" fmla="*/ 51 h 93"/>
                  <a:gd name="T24" fmla="*/ 24 w 70"/>
                  <a:gd name="T25" fmla="*/ 52 h 93"/>
                  <a:gd name="T26" fmla="*/ 20 w 70"/>
                  <a:gd name="T27" fmla="*/ 66 h 93"/>
                  <a:gd name="T28" fmla="*/ 15 w 70"/>
                  <a:gd name="T29" fmla="*/ 74 h 93"/>
                  <a:gd name="T30" fmla="*/ 27 w 70"/>
                  <a:gd name="T31" fmla="*/ 84 h 93"/>
                  <a:gd name="T32" fmla="*/ 38 w 70"/>
                  <a:gd name="T33" fmla="*/ 87 h 93"/>
                  <a:gd name="T34" fmla="*/ 53 w 70"/>
                  <a:gd name="T35" fmla="*/ 86 h 93"/>
                  <a:gd name="T36" fmla="*/ 54 w 70"/>
                  <a:gd name="T37" fmla="*/ 80 h 93"/>
                  <a:gd name="T38" fmla="*/ 62 w 70"/>
                  <a:gd name="T39" fmla="*/ 77 h 93"/>
                  <a:gd name="T40" fmla="*/ 57 w 70"/>
                  <a:gd name="T41" fmla="*/ 60 h 93"/>
                  <a:gd name="T42" fmla="*/ 66 w 70"/>
                  <a:gd name="T43" fmla="*/ 57 h 93"/>
                  <a:gd name="T44" fmla="*/ 65 w 70"/>
                  <a:gd name="T45" fmla="*/ 40 h 93"/>
                  <a:gd name="T46" fmla="*/ 56 w 70"/>
                  <a:gd name="T47" fmla="*/ 2 h 93"/>
                  <a:gd name="T48" fmla="*/ 48 w 70"/>
                  <a:gd name="T4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" h="93">
                    <a:moveTo>
                      <a:pt x="48" y="9"/>
                    </a:moveTo>
                    <a:cubicBezTo>
                      <a:pt x="45" y="2"/>
                      <a:pt x="34" y="4"/>
                      <a:pt x="28" y="0"/>
                    </a:cubicBezTo>
                    <a:cubicBezTo>
                      <a:pt x="23" y="3"/>
                      <a:pt x="26" y="7"/>
                      <a:pt x="29" y="8"/>
                    </a:cubicBezTo>
                    <a:cubicBezTo>
                      <a:pt x="22" y="14"/>
                      <a:pt x="33" y="22"/>
                      <a:pt x="37" y="26"/>
                    </a:cubicBezTo>
                    <a:cubicBezTo>
                      <a:pt x="29" y="28"/>
                      <a:pt x="38" y="38"/>
                      <a:pt x="32" y="38"/>
                    </a:cubicBezTo>
                    <a:cubicBezTo>
                      <a:pt x="27" y="31"/>
                      <a:pt x="15" y="25"/>
                      <a:pt x="15" y="17"/>
                    </a:cubicBezTo>
                    <a:cubicBezTo>
                      <a:pt x="9" y="13"/>
                      <a:pt x="9" y="22"/>
                      <a:pt x="5" y="24"/>
                    </a:cubicBezTo>
                    <a:cubicBezTo>
                      <a:pt x="6" y="27"/>
                      <a:pt x="7" y="30"/>
                      <a:pt x="8" y="33"/>
                    </a:cubicBezTo>
                    <a:cubicBezTo>
                      <a:pt x="7" y="37"/>
                      <a:pt x="16" y="33"/>
                      <a:pt x="13" y="39"/>
                    </a:cubicBezTo>
                    <a:cubicBezTo>
                      <a:pt x="10" y="40"/>
                      <a:pt x="4" y="41"/>
                      <a:pt x="3" y="42"/>
                    </a:cubicBezTo>
                    <a:cubicBezTo>
                      <a:pt x="1" y="45"/>
                      <a:pt x="0" y="47"/>
                      <a:pt x="0" y="49"/>
                    </a:cubicBezTo>
                    <a:cubicBezTo>
                      <a:pt x="1" y="50"/>
                      <a:pt x="1" y="51"/>
                      <a:pt x="2" y="51"/>
                    </a:cubicBezTo>
                    <a:cubicBezTo>
                      <a:pt x="9" y="48"/>
                      <a:pt x="19" y="53"/>
                      <a:pt x="24" y="52"/>
                    </a:cubicBezTo>
                    <a:cubicBezTo>
                      <a:pt x="33" y="57"/>
                      <a:pt x="19" y="62"/>
                      <a:pt x="20" y="66"/>
                    </a:cubicBezTo>
                    <a:cubicBezTo>
                      <a:pt x="14" y="67"/>
                      <a:pt x="15" y="70"/>
                      <a:pt x="15" y="74"/>
                    </a:cubicBezTo>
                    <a:cubicBezTo>
                      <a:pt x="16" y="81"/>
                      <a:pt x="29" y="87"/>
                      <a:pt x="27" y="84"/>
                    </a:cubicBezTo>
                    <a:cubicBezTo>
                      <a:pt x="31" y="88"/>
                      <a:pt x="34" y="80"/>
                      <a:pt x="38" y="87"/>
                    </a:cubicBezTo>
                    <a:cubicBezTo>
                      <a:pt x="44" y="79"/>
                      <a:pt x="47" y="93"/>
                      <a:pt x="53" y="86"/>
                    </a:cubicBezTo>
                    <a:cubicBezTo>
                      <a:pt x="54" y="84"/>
                      <a:pt x="54" y="82"/>
                      <a:pt x="54" y="80"/>
                    </a:cubicBezTo>
                    <a:cubicBezTo>
                      <a:pt x="58" y="80"/>
                      <a:pt x="62" y="83"/>
                      <a:pt x="62" y="77"/>
                    </a:cubicBezTo>
                    <a:cubicBezTo>
                      <a:pt x="53" y="71"/>
                      <a:pt x="61" y="67"/>
                      <a:pt x="57" y="60"/>
                    </a:cubicBezTo>
                    <a:cubicBezTo>
                      <a:pt x="56" y="49"/>
                      <a:pt x="64" y="64"/>
                      <a:pt x="66" y="57"/>
                    </a:cubicBezTo>
                    <a:cubicBezTo>
                      <a:pt x="62" y="51"/>
                      <a:pt x="66" y="46"/>
                      <a:pt x="65" y="40"/>
                    </a:cubicBezTo>
                    <a:cubicBezTo>
                      <a:pt x="62" y="26"/>
                      <a:pt x="70" y="12"/>
                      <a:pt x="56" y="2"/>
                    </a:cubicBezTo>
                    <a:cubicBezTo>
                      <a:pt x="49" y="0"/>
                      <a:pt x="53" y="11"/>
                      <a:pt x="48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037">
                <a:extLst>
                  <a:ext uri="{FF2B5EF4-FFF2-40B4-BE49-F238E27FC236}">
                    <a16:creationId xmlns:a16="http://schemas.microsoft.com/office/drawing/2014/main" id="{304C60FF-70CA-4D71-9020-00CF84DCD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43813" y="1492250"/>
                <a:ext cx="14288" cy="15875"/>
              </a:xfrm>
              <a:custGeom>
                <a:avLst/>
                <a:gdLst>
                  <a:gd name="T0" fmla="*/ 13 w 15"/>
                  <a:gd name="T1" fmla="*/ 15 h 16"/>
                  <a:gd name="T2" fmla="*/ 6 w 15"/>
                  <a:gd name="T3" fmla="*/ 0 h 16"/>
                  <a:gd name="T4" fmla="*/ 3 w 15"/>
                  <a:gd name="T5" fmla="*/ 14 h 16"/>
                  <a:gd name="T6" fmla="*/ 4 w 15"/>
                  <a:gd name="T7" fmla="*/ 16 h 16"/>
                  <a:gd name="T8" fmla="*/ 13 w 15"/>
                  <a:gd name="T9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3" y="15"/>
                    </a:moveTo>
                    <a:cubicBezTo>
                      <a:pt x="15" y="9"/>
                      <a:pt x="10" y="2"/>
                      <a:pt x="6" y="0"/>
                    </a:cubicBezTo>
                    <a:cubicBezTo>
                      <a:pt x="0" y="3"/>
                      <a:pt x="5" y="9"/>
                      <a:pt x="3" y="14"/>
                    </a:cubicBezTo>
                    <a:cubicBezTo>
                      <a:pt x="2" y="15"/>
                      <a:pt x="4" y="15"/>
                      <a:pt x="4" y="16"/>
                    </a:cubicBezTo>
                    <a:cubicBezTo>
                      <a:pt x="7" y="14"/>
                      <a:pt x="11" y="16"/>
                      <a:pt x="13" y="1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038">
                <a:extLst>
                  <a:ext uri="{FF2B5EF4-FFF2-40B4-BE49-F238E27FC236}">
                    <a16:creationId xmlns:a16="http://schemas.microsoft.com/office/drawing/2014/main" id="{D68B1439-B4C5-422E-B552-25792D8F0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43813" y="1492250"/>
                <a:ext cx="14288" cy="15875"/>
              </a:xfrm>
              <a:custGeom>
                <a:avLst/>
                <a:gdLst>
                  <a:gd name="T0" fmla="*/ 13 w 15"/>
                  <a:gd name="T1" fmla="*/ 15 h 16"/>
                  <a:gd name="T2" fmla="*/ 6 w 15"/>
                  <a:gd name="T3" fmla="*/ 0 h 16"/>
                  <a:gd name="T4" fmla="*/ 3 w 15"/>
                  <a:gd name="T5" fmla="*/ 14 h 16"/>
                  <a:gd name="T6" fmla="*/ 4 w 15"/>
                  <a:gd name="T7" fmla="*/ 16 h 16"/>
                  <a:gd name="T8" fmla="*/ 13 w 15"/>
                  <a:gd name="T9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3" y="15"/>
                    </a:moveTo>
                    <a:cubicBezTo>
                      <a:pt x="15" y="9"/>
                      <a:pt x="10" y="2"/>
                      <a:pt x="6" y="0"/>
                    </a:cubicBezTo>
                    <a:cubicBezTo>
                      <a:pt x="0" y="3"/>
                      <a:pt x="5" y="9"/>
                      <a:pt x="3" y="14"/>
                    </a:cubicBezTo>
                    <a:cubicBezTo>
                      <a:pt x="2" y="15"/>
                      <a:pt x="4" y="15"/>
                      <a:pt x="4" y="16"/>
                    </a:cubicBezTo>
                    <a:cubicBezTo>
                      <a:pt x="7" y="14"/>
                      <a:pt x="11" y="16"/>
                      <a:pt x="13" y="1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039">
                <a:extLst>
                  <a:ext uri="{FF2B5EF4-FFF2-40B4-BE49-F238E27FC236}">
                    <a16:creationId xmlns:a16="http://schemas.microsoft.com/office/drawing/2014/main" id="{331FBD31-77FA-4372-ADA4-2D478D39D3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29551" y="1484313"/>
                <a:ext cx="23813" cy="20638"/>
              </a:xfrm>
              <a:custGeom>
                <a:avLst/>
                <a:gdLst>
                  <a:gd name="T0" fmla="*/ 16 w 25"/>
                  <a:gd name="T1" fmla="*/ 15 h 21"/>
                  <a:gd name="T2" fmla="*/ 2 w 25"/>
                  <a:gd name="T3" fmla="*/ 21 h 21"/>
                  <a:gd name="T4" fmla="*/ 20 w 25"/>
                  <a:gd name="T5" fmla="*/ 0 h 21"/>
                  <a:gd name="T6" fmla="*/ 16 w 25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1">
                    <a:moveTo>
                      <a:pt x="16" y="15"/>
                    </a:moveTo>
                    <a:cubicBezTo>
                      <a:pt x="12" y="19"/>
                      <a:pt x="7" y="21"/>
                      <a:pt x="2" y="21"/>
                    </a:cubicBezTo>
                    <a:cubicBezTo>
                      <a:pt x="0" y="6"/>
                      <a:pt x="17" y="12"/>
                      <a:pt x="20" y="0"/>
                    </a:cubicBezTo>
                    <a:cubicBezTo>
                      <a:pt x="25" y="3"/>
                      <a:pt x="19" y="11"/>
                      <a:pt x="16" y="1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040">
                <a:extLst>
                  <a:ext uri="{FF2B5EF4-FFF2-40B4-BE49-F238E27FC236}">
                    <a16:creationId xmlns:a16="http://schemas.microsoft.com/office/drawing/2014/main" id="{C2D09F56-D2FB-4C16-A1D8-778D545B6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29551" y="1484313"/>
                <a:ext cx="23813" cy="20638"/>
              </a:xfrm>
              <a:custGeom>
                <a:avLst/>
                <a:gdLst>
                  <a:gd name="T0" fmla="*/ 16 w 25"/>
                  <a:gd name="T1" fmla="*/ 15 h 21"/>
                  <a:gd name="T2" fmla="*/ 2 w 25"/>
                  <a:gd name="T3" fmla="*/ 21 h 21"/>
                  <a:gd name="T4" fmla="*/ 20 w 25"/>
                  <a:gd name="T5" fmla="*/ 0 h 21"/>
                  <a:gd name="T6" fmla="*/ 16 w 25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1">
                    <a:moveTo>
                      <a:pt x="16" y="15"/>
                    </a:moveTo>
                    <a:cubicBezTo>
                      <a:pt x="12" y="19"/>
                      <a:pt x="7" y="21"/>
                      <a:pt x="2" y="21"/>
                    </a:cubicBezTo>
                    <a:cubicBezTo>
                      <a:pt x="0" y="6"/>
                      <a:pt x="17" y="12"/>
                      <a:pt x="20" y="0"/>
                    </a:cubicBezTo>
                    <a:cubicBezTo>
                      <a:pt x="25" y="3"/>
                      <a:pt x="19" y="11"/>
                      <a:pt x="16" y="1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041">
                <a:extLst>
                  <a:ext uri="{FF2B5EF4-FFF2-40B4-BE49-F238E27FC236}">
                    <a16:creationId xmlns:a16="http://schemas.microsoft.com/office/drawing/2014/main" id="{8C7EE5E5-B7ED-444C-BEC4-18540292B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3326" y="1479550"/>
                <a:ext cx="228600" cy="120650"/>
              </a:xfrm>
              <a:custGeom>
                <a:avLst/>
                <a:gdLst>
                  <a:gd name="T0" fmla="*/ 41 w 232"/>
                  <a:gd name="T1" fmla="*/ 10 h 122"/>
                  <a:gd name="T2" fmla="*/ 14 w 232"/>
                  <a:gd name="T3" fmla="*/ 0 h 122"/>
                  <a:gd name="T4" fmla="*/ 8 w 232"/>
                  <a:gd name="T5" fmla="*/ 5 h 122"/>
                  <a:gd name="T6" fmla="*/ 5 w 232"/>
                  <a:gd name="T7" fmla="*/ 11 h 122"/>
                  <a:gd name="T8" fmla="*/ 8 w 232"/>
                  <a:gd name="T9" fmla="*/ 21 h 122"/>
                  <a:gd name="T10" fmla="*/ 12 w 232"/>
                  <a:gd name="T11" fmla="*/ 28 h 122"/>
                  <a:gd name="T12" fmla="*/ 26 w 232"/>
                  <a:gd name="T13" fmla="*/ 42 h 122"/>
                  <a:gd name="T14" fmla="*/ 33 w 232"/>
                  <a:gd name="T15" fmla="*/ 40 h 122"/>
                  <a:gd name="T16" fmla="*/ 44 w 232"/>
                  <a:gd name="T17" fmla="*/ 37 h 122"/>
                  <a:gd name="T18" fmla="*/ 48 w 232"/>
                  <a:gd name="T19" fmla="*/ 35 h 122"/>
                  <a:gd name="T20" fmla="*/ 55 w 232"/>
                  <a:gd name="T21" fmla="*/ 46 h 122"/>
                  <a:gd name="T22" fmla="*/ 62 w 232"/>
                  <a:gd name="T23" fmla="*/ 91 h 122"/>
                  <a:gd name="T24" fmla="*/ 62 w 232"/>
                  <a:gd name="T25" fmla="*/ 106 h 122"/>
                  <a:gd name="T26" fmla="*/ 78 w 232"/>
                  <a:gd name="T27" fmla="*/ 120 h 122"/>
                  <a:gd name="T28" fmla="*/ 83 w 232"/>
                  <a:gd name="T29" fmla="*/ 115 h 122"/>
                  <a:gd name="T30" fmla="*/ 95 w 232"/>
                  <a:gd name="T31" fmla="*/ 122 h 122"/>
                  <a:gd name="T32" fmla="*/ 101 w 232"/>
                  <a:gd name="T33" fmla="*/ 119 h 122"/>
                  <a:gd name="T34" fmla="*/ 101 w 232"/>
                  <a:gd name="T35" fmla="*/ 113 h 122"/>
                  <a:gd name="T36" fmla="*/ 108 w 232"/>
                  <a:gd name="T37" fmla="*/ 110 h 122"/>
                  <a:gd name="T38" fmla="*/ 122 w 232"/>
                  <a:gd name="T39" fmla="*/ 118 h 122"/>
                  <a:gd name="T40" fmla="*/ 142 w 232"/>
                  <a:gd name="T41" fmla="*/ 113 h 122"/>
                  <a:gd name="T42" fmla="*/ 152 w 232"/>
                  <a:gd name="T43" fmla="*/ 115 h 122"/>
                  <a:gd name="T44" fmla="*/ 172 w 232"/>
                  <a:gd name="T45" fmla="*/ 112 h 122"/>
                  <a:gd name="T46" fmla="*/ 178 w 232"/>
                  <a:gd name="T47" fmla="*/ 102 h 122"/>
                  <a:gd name="T48" fmla="*/ 194 w 232"/>
                  <a:gd name="T49" fmla="*/ 106 h 122"/>
                  <a:gd name="T50" fmla="*/ 218 w 232"/>
                  <a:gd name="T51" fmla="*/ 102 h 122"/>
                  <a:gd name="T52" fmla="*/ 222 w 232"/>
                  <a:gd name="T53" fmla="*/ 85 h 122"/>
                  <a:gd name="T54" fmla="*/ 224 w 232"/>
                  <a:gd name="T55" fmla="*/ 58 h 122"/>
                  <a:gd name="T56" fmla="*/ 210 w 232"/>
                  <a:gd name="T57" fmla="*/ 49 h 122"/>
                  <a:gd name="T58" fmla="*/ 207 w 232"/>
                  <a:gd name="T59" fmla="*/ 49 h 122"/>
                  <a:gd name="T60" fmla="*/ 197 w 232"/>
                  <a:gd name="T61" fmla="*/ 49 h 122"/>
                  <a:gd name="T62" fmla="*/ 172 w 232"/>
                  <a:gd name="T63" fmla="*/ 51 h 122"/>
                  <a:gd name="T64" fmla="*/ 167 w 232"/>
                  <a:gd name="T65" fmla="*/ 48 h 122"/>
                  <a:gd name="T66" fmla="*/ 157 w 232"/>
                  <a:gd name="T67" fmla="*/ 60 h 122"/>
                  <a:gd name="T68" fmla="*/ 146 w 232"/>
                  <a:gd name="T69" fmla="*/ 68 h 122"/>
                  <a:gd name="T70" fmla="*/ 137 w 232"/>
                  <a:gd name="T71" fmla="*/ 73 h 122"/>
                  <a:gd name="T72" fmla="*/ 132 w 232"/>
                  <a:gd name="T73" fmla="*/ 65 h 122"/>
                  <a:gd name="T74" fmla="*/ 119 w 232"/>
                  <a:gd name="T75" fmla="*/ 67 h 122"/>
                  <a:gd name="T76" fmla="*/ 110 w 232"/>
                  <a:gd name="T77" fmla="*/ 61 h 122"/>
                  <a:gd name="T78" fmla="*/ 104 w 232"/>
                  <a:gd name="T79" fmla="*/ 77 h 122"/>
                  <a:gd name="T80" fmla="*/ 95 w 232"/>
                  <a:gd name="T81" fmla="*/ 66 h 122"/>
                  <a:gd name="T82" fmla="*/ 93 w 232"/>
                  <a:gd name="T83" fmla="*/ 55 h 122"/>
                  <a:gd name="T84" fmla="*/ 78 w 232"/>
                  <a:gd name="T85" fmla="*/ 60 h 122"/>
                  <a:gd name="T86" fmla="*/ 78 w 232"/>
                  <a:gd name="T87" fmla="*/ 51 h 122"/>
                  <a:gd name="T88" fmla="*/ 75 w 232"/>
                  <a:gd name="T89" fmla="*/ 46 h 122"/>
                  <a:gd name="T90" fmla="*/ 91 w 232"/>
                  <a:gd name="T91" fmla="*/ 43 h 122"/>
                  <a:gd name="T92" fmla="*/ 74 w 232"/>
                  <a:gd name="T93" fmla="*/ 34 h 122"/>
                  <a:gd name="T94" fmla="*/ 78 w 232"/>
                  <a:gd name="T95" fmla="*/ 33 h 122"/>
                  <a:gd name="T96" fmla="*/ 75 w 232"/>
                  <a:gd name="T97" fmla="*/ 24 h 122"/>
                  <a:gd name="T98" fmla="*/ 51 w 232"/>
                  <a:gd name="T99" fmla="*/ 22 h 122"/>
                  <a:gd name="T100" fmla="*/ 41 w 232"/>
                  <a:gd name="T101" fmla="*/ 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2" h="122">
                    <a:moveTo>
                      <a:pt x="41" y="10"/>
                    </a:moveTo>
                    <a:cubicBezTo>
                      <a:pt x="35" y="0"/>
                      <a:pt x="24" y="1"/>
                      <a:pt x="14" y="0"/>
                    </a:cubicBezTo>
                    <a:cubicBezTo>
                      <a:pt x="8" y="0"/>
                      <a:pt x="15" y="10"/>
                      <a:pt x="8" y="5"/>
                    </a:cubicBezTo>
                    <a:cubicBezTo>
                      <a:pt x="4" y="4"/>
                      <a:pt x="4" y="9"/>
                      <a:pt x="5" y="11"/>
                    </a:cubicBezTo>
                    <a:cubicBezTo>
                      <a:pt x="12" y="15"/>
                      <a:pt x="0" y="18"/>
                      <a:pt x="8" y="21"/>
                    </a:cubicBezTo>
                    <a:cubicBezTo>
                      <a:pt x="15" y="19"/>
                      <a:pt x="16" y="26"/>
                      <a:pt x="12" y="28"/>
                    </a:cubicBezTo>
                    <a:cubicBezTo>
                      <a:pt x="16" y="36"/>
                      <a:pt x="31" y="30"/>
                      <a:pt x="26" y="42"/>
                    </a:cubicBezTo>
                    <a:cubicBezTo>
                      <a:pt x="28" y="44"/>
                      <a:pt x="31" y="40"/>
                      <a:pt x="33" y="40"/>
                    </a:cubicBezTo>
                    <a:cubicBezTo>
                      <a:pt x="37" y="43"/>
                      <a:pt x="45" y="45"/>
                      <a:pt x="44" y="37"/>
                    </a:cubicBezTo>
                    <a:cubicBezTo>
                      <a:pt x="43" y="35"/>
                      <a:pt x="46" y="35"/>
                      <a:pt x="48" y="35"/>
                    </a:cubicBezTo>
                    <a:cubicBezTo>
                      <a:pt x="48" y="41"/>
                      <a:pt x="55" y="41"/>
                      <a:pt x="55" y="46"/>
                    </a:cubicBezTo>
                    <a:cubicBezTo>
                      <a:pt x="59" y="62"/>
                      <a:pt x="59" y="75"/>
                      <a:pt x="62" y="91"/>
                    </a:cubicBezTo>
                    <a:cubicBezTo>
                      <a:pt x="70" y="95"/>
                      <a:pt x="58" y="100"/>
                      <a:pt x="62" y="106"/>
                    </a:cubicBezTo>
                    <a:cubicBezTo>
                      <a:pt x="69" y="111"/>
                      <a:pt x="69" y="122"/>
                      <a:pt x="78" y="120"/>
                    </a:cubicBezTo>
                    <a:cubicBezTo>
                      <a:pt x="80" y="119"/>
                      <a:pt x="78" y="113"/>
                      <a:pt x="83" y="115"/>
                    </a:cubicBezTo>
                    <a:cubicBezTo>
                      <a:pt x="83" y="122"/>
                      <a:pt x="90" y="121"/>
                      <a:pt x="95" y="122"/>
                    </a:cubicBezTo>
                    <a:cubicBezTo>
                      <a:pt x="98" y="122"/>
                      <a:pt x="100" y="121"/>
                      <a:pt x="101" y="119"/>
                    </a:cubicBezTo>
                    <a:cubicBezTo>
                      <a:pt x="99" y="115"/>
                      <a:pt x="97" y="116"/>
                      <a:pt x="101" y="113"/>
                    </a:cubicBezTo>
                    <a:cubicBezTo>
                      <a:pt x="100" y="115"/>
                      <a:pt x="106" y="112"/>
                      <a:pt x="108" y="110"/>
                    </a:cubicBezTo>
                    <a:cubicBezTo>
                      <a:pt x="110" y="115"/>
                      <a:pt x="115" y="119"/>
                      <a:pt x="122" y="118"/>
                    </a:cubicBezTo>
                    <a:cubicBezTo>
                      <a:pt x="128" y="111"/>
                      <a:pt x="135" y="120"/>
                      <a:pt x="142" y="113"/>
                    </a:cubicBezTo>
                    <a:cubicBezTo>
                      <a:pt x="144" y="114"/>
                      <a:pt x="148" y="116"/>
                      <a:pt x="152" y="115"/>
                    </a:cubicBezTo>
                    <a:cubicBezTo>
                      <a:pt x="157" y="105"/>
                      <a:pt x="164" y="115"/>
                      <a:pt x="172" y="112"/>
                    </a:cubicBezTo>
                    <a:cubicBezTo>
                      <a:pt x="177" y="115"/>
                      <a:pt x="180" y="107"/>
                      <a:pt x="178" y="102"/>
                    </a:cubicBezTo>
                    <a:cubicBezTo>
                      <a:pt x="183" y="100"/>
                      <a:pt x="188" y="113"/>
                      <a:pt x="194" y="106"/>
                    </a:cubicBezTo>
                    <a:cubicBezTo>
                      <a:pt x="203" y="114"/>
                      <a:pt x="209" y="100"/>
                      <a:pt x="218" y="102"/>
                    </a:cubicBezTo>
                    <a:cubicBezTo>
                      <a:pt x="232" y="104"/>
                      <a:pt x="224" y="91"/>
                      <a:pt x="222" y="85"/>
                    </a:cubicBezTo>
                    <a:cubicBezTo>
                      <a:pt x="218" y="75"/>
                      <a:pt x="228" y="69"/>
                      <a:pt x="224" y="58"/>
                    </a:cubicBezTo>
                    <a:cubicBezTo>
                      <a:pt x="222" y="48"/>
                      <a:pt x="213" y="61"/>
                      <a:pt x="210" y="49"/>
                    </a:cubicBezTo>
                    <a:cubicBezTo>
                      <a:pt x="211" y="50"/>
                      <a:pt x="210" y="50"/>
                      <a:pt x="207" y="49"/>
                    </a:cubicBezTo>
                    <a:cubicBezTo>
                      <a:pt x="205" y="51"/>
                      <a:pt x="200" y="56"/>
                      <a:pt x="197" y="49"/>
                    </a:cubicBezTo>
                    <a:cubicBezTo>
                      <a:pt x="188" y="48"/>
                      <a:pt x="183" y="46"/>
                      <a:pt x="172" y="51"/>
                    </a:cubicBezTo>
                    <a:cubicBezTo>
                      <a:pt x="170" y="51"/>
                      <a:pt x="168" y="50"/>
                      <a:pt x="167" y="48"/>
                    </a:cubicBezTo>
                    <a:cubicBezTo>
                      <a:pt x="162" y="51"/>
                      <a:pt x="158" y="55"/>
                      <a:pt x="157" y="60"/>
                    </a:cubicBezTo>
                    <a:cubicBezTo>
                      <a:pt x="153" y="62"/>
                      <a:pt x="143" y="62"/>
                      <a:pt x="146" y="68"/>
                    </a:cubicBezTo>
                    <a:cubicBezTo>
                      <a:pt x="146" y="72"/>
                      <a:pt x="140" y="72"/>
                      <a:pt x="137" y="73"/>
                    </a:cubicBezTo>
                    <a:cubicBezTo>
                      <a:pt x="135" y="71"/>
                      <a:pt x="135" y="67"/>
                      <a:pt x="132" y="65"/>
                    </a:cubicBezTo>
                    <a:cubicBezTo>
                      <a:pt x="128" y="60"/>
                      <a:pt x="124" y="65"/>
                      <a:pt x="119" y="67"/>
                    </a:cubicBezTo>
                    <a:cubicBezTo>
                      <a:pt x="113" y="72"/>
                      <a:pt x="116" y="61"/>
                      <a:pt x="110" y="61"/>
                    </a:cubicBezTo>
                    <a:cubicBezTo>
                      <a:pt x="102" y="64"/>
                      <a:pt x="109" y="72"/>
                      <a:pt x="104" y="77"/>
                    </a:cubicBezTo>
                    <a:cubicBezTo>
                      <a:pt x="97" y="76"/>
                      <a:pt x="100" y="69"/>
                      <a:pt x="95" y="66"/>
                    </a:cubicBezTo>
                    <a:cubicBezTo>
                      <a:pt x="97" y="61"/>
                      <a:pt x="97" y="58"/>
                      <a:pt x="93" y="55"/>
                    </a:cubicBezTo>
                    <a:cubicBezTo>
                      <a:pt x="89" y="59"/>
                      <a:pt x="83" y="56"/>
                      <a:pt x="78" y="60"/>
                    </a:cubicBezTo>
                    <a:cubicBezTo>
                      <a:pt x="69" y="52"/>
                      <a:pt x="87" y="59"/>
                      <a:pt x="78" y="51"/>
                    </a:cubicBezTo>
                    <a:cubicBezTo>
                      <a:pt x="77" y="50"/>
                      <a:pt x="73" y="49"/>
                      <a:pt x="75" y="46"/>
                    </a:cubicBezTo>
                    <a:cubicBezTo>
                      <a:pt x="80" y="45"/>
                      <a:pt x="89" y="51"/>
                      <a:pt x="91" y="43"/>
                    </a:cubicBezTo>
                    <a:cubicBezTo>
                      <a:pt x="91" y="33"/>
                      <a:pt x="78" y="41"/>
                      <a:pt x="74" y="34"/>
                    </a:cubicBezTo>
                    <a:cubicBezTo>
                      <a:pt x="75" y="33"/>
                      <a:pt x="77" y="34"/>
                      <a:pt x="78" y="33"/>
                    </a:cubicBezTo>
                    <a:cubicBezTo>
                      <a:pt x="82" y="29"/>
                      <a:pt x="75" y="28"/>
                      <a:pt x="75" y="24"/>
                    </a:cubicBezTo>
                    <a:cubicBezTo>
                      <a:pt x="67" y="13"/>
                      <a:pt x="60" y="31"/>
                      <a:pt x="51" y="22"/>
                    </a:cubicBezTo>
                    <a:cubicBezTo>
                      <a:pt x="36" y="33"/>
                      <a:pt x="52" y="12"/>
                      <a:pt x="41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042">
                <a:extLst>
                  <a:ext uri="{FF2B5EF4-FFF2-40B4-BE49-F238E27FC236}">
                    <a16:creationId xmlns:a16="http://schemas.microsoft.com/office/drawing/2014/main" id="{A35E17C6-6800-48F9-9AC1-EA15EFFED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3326" y="1479550"/>
                <a:ext cx="228600" cy="120650"/>
              </a:xfrm>
              <a:custGeom>
                <a:avLst/>
                <a:gdLst>
                  <a:gd name="T0" fmla="*/ 41 w 232"/>
                  <a:gd name="T1" fmla="*/ 10 h 122"/>
                  <a:gd name="T2" fmla="*/ 14 w 232"/>
                  <a:gd name="T3" fmla="*/ 0 h 122"/>
                  <a:gd name="T4" fmla="*/ 8 w 232"/>
                  <a:gd name="T5" fmla="*/ 5 h 122"/>
                  <a:gd name="T6" fmla="*/ 5 w 232"/>
                  <a:gd name="T7" fmla="*/ 11 h 122"/>
                  <a:gd name="T8" fmla="*/ 8 w 232"/>
                  <a:gd name="T9" fmla="*/ 21 h 122"/>
                  <a:gd name="T10" fmla="*/ 12 w 232"/>
                  <a:gd name="T11" fmla="*/ 28 h 122"/>
                  <a:gd name="T12" fmla="*/ 26 w 232"/>
                  <a:gd name="T13" fmla="*/ 42 h 122"/>
                  <a:gd name="T14" fmla="*/ 33 w 232"/>
                  <a:gd name="T15" fmla="*/ 40 h 122"/>
                  <a:gd name="T16" fmla="*/ 44 w 232"/>
                  <a:gd name="T17" fmla="*/ 37 h 122"/>
                  <a:gd name="T18" fmla="*/ 48 w 232"/>
                  <a:gd name="T19" fmla="*/ 35 h 122"/>
                  <a:gd name="T20" fmla="*/ 55 w 232"/>
                  <a:gd name="T21" fmla="*/ 46 h 122"/>
                  <a:gd name="T22" fmla="*/ 62 w 232"/>
                  <a:gd name="T23" fmla="*/ 91 h 122"/>
                  <a:gd name="T24" fmla="*/ 62 w 232"/>
                  <a:gd name="T25" fmla="*/ 106 h 122"/>
                  <a:gd name="T26" fmla="*/ 78 w 232"/>
                  <a:gd name="T27" fmla="*/ 120 h 122"/>
                  <a:gd name="T28" fmla="*/ 83 w 232"/>
                  <a:gd name="T29" fmla="*/ 115 h 122"/>
                  <a:gd name="T30" fmla="*/ 95 w 232"/>
                  <a:gd name="T31" fmla="*/ 122 h 122"/>
                  <a:gd name="T32" fmla="*/ 101 w 232"/>
                  <a:gd name="T33" fmla="*/ 119 h 122"/>
                  <a:gd name="T34" fmla="*/ 101 w 232"/>
                  <a:gd name="T35" fmla="*/ 113 h 122"/>
                  <a:gd name="T36" fmla="*/ 108 w 232"/>
                  <a:gd name="T37" fmla="*/ 110 h 122"/>
                  <a:gd name="T38" fmla="*/ 122 w 232"/>
                  <a:gd name="T39" fmla="*/ 118 h 122"/>
                  <a:gd name="T40" fmla="*/ 142 w 232"/>
                  <a:gd name="T41" fmla="*/ 113 h 122"/>
                  <a:gd name="T42" fmla="*/ 152 w 232"/>
                  <a:gd name="T43" fmla="*/ 115 h 122"/>
                  <a:gd name="T44" fmla="*/ 172 w 232"/>
                  <a:gd name="T45" fmla="*/ 112 h 122"/>
                  <a:gd name="T46" fmla="*/ 178 w 232"/>
                  <a:gd name="T47" fmla="*/ 102 h 122"/>
                  <a:gd name="T48" fmla="*/ 194 w 232"/>
                  <a:gd name="T49" fmla="*/ 106 h 122"/>
                  <a:gd name="T50" fmla="*/ 218 w 232"/>
                  <a:gd name="T51" fmla="*/ 102 h 122"/>
                  <a:gd name="T52" fmla="*/ 222 w 232"/>
                  <a:gd name="T53" fmla="*/ 85 h 122"/>
                  <a:gd name="T54" fmla="*/ 224 w 232"/>
                  <a:gd name="T55" fmla="*/ 58 h 122"/>
                  <a:gd name="T56" fmla="*/ 210 w 232"/>
                  <a:gd name="T57" fmla="*/ 49 h 122"/>
                  <a:gd name="T58" fmla="*/ 207 w 232"/>
                  <a:gd name="T59" fmla="*/ 49 h 122"/>
                  <a:gd name="T60" fmla="*/ 197 w 232"/>
                  <a:gd name="T61" fmla="*/ 49 h 122"/>
                  <a:gd name="T62" fmla="*/ 172 w 232"/>
                  <a:gd name="T63" fmla="*/ 51 h 122"/>
                  <a:gd name="T64" fmla="*/ 167 w 232"/>
                  <a:gd name="T65" fmla="*/ 48 h 122"/>
                  <a:gd name="T66" fmla="*/ 157 w 232"/>
                  <a:gd name="T67" fmla="*/ 60 h 122"/>
                  <a:gd name="T68" fmla="*/ 146 w 232"/>
                  <a:gd name="T69" fmla="*/ 68 h 122"/>
                  <a:gd name="T70" fmla="*/ 137 w 232"/>
                  <a:gd name="T71" fmla="*/ 73 h 122"/>
                  <a:gd name="T72" fmla="*/ 132 w 232"/>
                  <a:gd name="T73" fmla="*/ 65 h 122"/>
                  <a:gd name="T74" fmla="*/ 119 w 232"/>
                  <a:gd name="T75" fmla="*/ 67 h 122"/>
                  <a:gd name="T76" fmla="*/ 110 w 232"/>
                  <a:gd name="T77" fmla="*/ 61 h 122"/>
                  <a:gd name="T78" fmla="*/ 104 w 232"/>
                  <a:gd name="T79" fmla="*/ 77 h 122"/>
                  <a:gd name="T80" fmla="*/ 95 w 232"/>
                  <a:gd name="T81" fmla="*/ 66 h 122"/>
                  <a:gd name="T82" fmla="*/ 93 w 232"/>
                  <a:gd name="T83" fmla="*/ 55 h 122"/>
                  <a:gd name="T84" fmla="*/ 78 w 232"/>
                  <a:gd name="T85" fmla="*/ 60 h 122"/>
                  <a:gd name="T86" fmla="*/ 78 w 232"/>
                  <a:gd name="T87" fmla="*/ 51 h 122"/>
                  <a:gd name="T88" fmla="*/ 75 w 232"/>
                  <a:gd name="T89" fmla="*/ 46 h 122"/>
                  <a:gd name="T90" fmla="*/ 91 w 232"/>
                  <a:gd name="T91" fmla="*/ 43 h 122"/>
                  <a:gd name="T92" fmla="*/ 74 w 232"/>
                  <a:gd name="T93" fmla="*/ 34 h 122"/>
                  <a:gd name="T94" fmla="*/ 78 w 232"/>
                  <a:gd name="T95" fmla="*/ 33 h 122"/>
                  <a:gd name="T96" fmla="*/ 75 w 232"/>
                  <a:gd name="T97" fmla="*/ 24 h 122"/>
                  <a:gd name="T98" fmla="*/ 51 w 232"/>
                  <a:gd name="T99" fmla="*/ 22 h 122"/>
                  <a:gd name="T100" fmla="*/ 41 w 232"/>
                  <a:gd name="T101" fmla="*/ 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2" h="122">
                    <a:moveTo>
                      <a:pt x="41" y="10"/>
                    </a:moveTo>
                    <a:cubicBezTo>
                      <a:pt x="35" y="0"/>
                      <a:pt x="24" y="1"/>
                      <a:pt x="14" y="0"/>
                    </a:cubicBezTo>
                    <a:cubicBezTo>
                      <a:pt x="8" y="0"/>
                      <a:pt x="15" y="10"/>
                      <a:pt x="8" y="5"/>
                    </a:cubicBezTo>
                    <a:cubicBezTo>
                      <a:pt x="4" y="4"/>
                      <a:pt x="4" y="9"/>
                      <a:pt x="5" y="11"/>
                    </a:cubicBezTo>
                    <a:cubicBezTo>
                      <a:pt x="12" y="15"/>
                      <a:pt x="0" y="18"/>
                      <a:pt x="8" y="21"/>
                    </a:cubicBezTo>
                    <a:cubicBezTo>
                      <a:pt x="15" y="19"/>
                      <a:pt x="16" y="26"/>
                      <a:pt x="12" y="28"/>
                    </a:cubicBezTo>
                    <a:cubicBezTo>
                      <a:pt x="16" y="36"/>
                      <a:pt x="31" y="30"/>
                      <a:pt x="26" y="42"/>
                    </a:cubicBezTo>
                    <a:cubicBezTo>
                      <a:pt x="28" y="44"/>
                      <a:pt x="31" y="40"/>
                      <a:pt x="33" y="40"/>
                    </a:cubicBezTo>
                    <a:cubicBezTo>
                      <a:pt x="37" y="43"/>
                      <a:pt x="45" y="45"/>
                      <a:pt x="44" y="37"/>
                    </a:cubicBezTo>
                    <a:cubicBezTo>
                      <a:pt x="43" y="35"/>
                      <a:pt x="46" y="35"/>
                      <a:pt x="48" y="35"/>
                    </a:cubicBezTo>
                    <a:cubicBezTo>
                      <a:pt x="48" y="41"/>
                      <a:pt x="55" y="41"/>
                      <a:pt x="55" y="46"/>
                    </a:cubicBezTo>
                    <a:cubicBezTo>
                      <a:pt x="59" y="62"/>
                      <a:pt x="59" y="75"/>
                      <a:pt x="62" y="91"/>
                    </a:cubicBezTo>
                    <a:cubicBezTo>
                      <a:pt x="70" y="95"/>
                      <a:pt x="58" y="100"/>
                      <a:pt x="62" y="106"/>
                    </a:cubicBezTo>
                    <a:cubicBezTo>
                      <a:pt x="69" y="111"/>
                      <a:pt x="69" y="122"/>
                      <a:pt x="78" y="120"/>
                    </a:cubicBezTo>
                    <a:cubicBezTo>
                      <a:pt x="80" y="119"/>
                      <a:pt x="78" y="113"/>
                      <a:pt x="83" y="115"/>
                    </a:cubicBezTo>
                    <a:cubicBezTo>
                      <a:pt x="83" y="122"/>
                      <a:pt x="90" y="121"/>
                      <a:pt x="95" y="122"/>
                    </a:cubicBezTo>
                    <a:cubicBezTo>
                      <a:pt x="98" y="122"/>
                      <a:pt x="100" y="121"/>
                      <a:pt x="101" y="119"/>
                    </a:cubicBezTo>
                    <a:cubicBezTo>
                      <a:pt x="99" y="115"/>
                      <a:pt x="97" y="116"/>
                      <a:pt x="101" y="113"/>
                    </a:cubicBezTo>
                    <a:cubicBezTo>
                      <a:pt x="100" y="115"/>
                      <a:pt x="106" y="112"/>
                      <a:pt x="108" y="110"/>
                    </a:cubicBezTo>
                    <a:cubicBezTo>
                      <a:pt x="110" y="115"/>
                      <a:pt x="115" y="119"/>
                      <a:pt x="122" y="118"/>
                    </a:cubicBezTo>
                    <a:cubicBezTo>
                      <a:pt x="128" y="111"/>
                      <a:pt x="135" y="120"/>
                      <a:pt x="142" y="113"/>
                    </a:cubicBezTo>
                    <a:cubicBezTo>
                      <a:pt x="144" y="114"/>
                      <a:pt x="148" y="116"/>
                      <a:pt x="152" y="115"/>
                    </a:cubicBezTo>
                    <a:cubicBezTo>
                      <a:pt x="157" y="105"/>
                      <a:pt x="164" y="115"/>
                      <a:pt x="172" y="112"/>
                    </a:cubicBezTo>
                    <a:cubicBezTo>
                      <a:pt x="177" y="115"/>
                      <a:pt x="180" y="107"/>
                      <a:pt x="178" y="102"/>
                    </a:cubicBezTo>
                    <a:cubicBezTo>
                      <a:pt x="183" y="100"/>
                      <a:pt x="188" y="113"/>
                      <a:pt x="194" y="106"/>
                    </a:cubicBezTo>
                    <a:cubicBezTo>
                      <a:pt x="203" y="114"/>
                      <a:pt x="209" y="100"/>
                      <a:pt x="218" y="102"/>
                    </a:cubicBezTo>
                    <a:cubicBezTo>
                      <a:pt x="232" y="104"/>
                      <a:pt x="224" y="91"/>
                      <a:pt x="222" y="85"/>
                    </a:cubicBezTo>
                    <a:cubicBezTo>
                      <a:pt x="218" y="75"/>
                      <a:pt x="228" y="69"/>
                      <a:pt x="224" y="58"/>
                    </a:cubicBezTo>
                    <a:cubicBezTo>
                      <a:pt x="222" y="48"/>
                      <a:pt x="213" y="61"/>
                      <a:pt x="210" y="49"/>
                    </a:cubicBezTo>
                    <a:cubicBezTo>
                      <a:pt x="211" y="50"/>
                      <a:pt x="210" y="50"/>
                      <a:pt x="207" y="49"/>
                    </a:cubicBezTo>
                    <a:cubicBezTo>
                      <a:pt x="205" y="51"/>
                      <a:pt x="200" y="56"/>
                      <a:pt x="197" y="49"/>
                    </a:cubicBezTo>
                    <a:cubicBezTo>
                      <a:pt x="188" y="48"/>
                      <a:pt x="183" y="46"/>
                      <a:pt x="172" y="51"/>
                    </a:cubicBezTo>
                    <a:cubicBezTo>
                      <a:pt x="170" y="51"/>
                      <a:pt x="168" y="50"/>
                      <a:pt x="167" y="48"/>
                    </a:cubicBezTo>
                    <a:cubicBezTo>
                      <a:pt x="162" y="51"/>
                      <a:pt x="158" y="55"/>
                      <a:pt x="157" y="60"/>
                    </a:cubicBezTo>
                    <a:cubicBezTo>
                      <a:pt x="153" y="62"/>
                      <a:pt x="143" y="62"/>
                      <a:pt x="146" y="68"/>
                    </a:cubicBezTo>
                    <a:cubicBezTo>
                      <a:pt x="146" y="72"/>
                      <a:pt x="140" y="72"/>
                      <a:pt x="137" y="73"/>
                    </a:cubicBezTo>
                    <a:cubicBezTo>
                      <a:pt x="135" y="71"/>
                      <a:pt x="135" y="67"/>
                      <a:pt x="132" y="65"/>
                    </a:cubicBezTo>
                    <a:cubicBezTo>
                      <a:pt x="128" y="60"/>
                      <a:pt x="124" y="65"/>
                      <a:pt x="119" y="67"/>
                    </a:cubicBezTo>
                    <a:cubicBezTo>
                      <a:pt x="113" y="72"/>
                      <a:pt x="116" y="61"/>
                      <a:pt x="110" y="61"/>
                    </a:cubicBezTo>
                    <a:cubicBezTo>
                      <a:pt x="102" y="64"/>
                      <a:pt x="109" y="72"/>
                      <a:pt x="104" y="77"/>
                    </a:cubicBezTo>
                    <a:cubicBezTo>
                      <a:pt x="97" y="76"/>
                      <a:pt x="100" y="69"/>
                      <a:pt x="95" y="66"/>
                    </a:cubicBezTo>
                    <a:cubicBezTo>
                      <a:pt x="97" y="61"/>
                      <a:pt x="97" y="58"/>
                      <a:pt x="93" y="55"/>
                    </a:cubicBezTo>
                    <a:cubicBezTo>
                      <a:pt x="89" y="59"/>
                      <a:pt x="83" y="56"/>
                      <a:pt x="78" y="60"/>
                    </a:cubicBezTo>
                    <a:cubicBezTo>
                      <a:pt x="69" y="52"/>
                      <a:pt x="87" y="59"/>
                      <a:pt x="78" y="51"/>
                    </a:cubicBezTo>
                    <a:cubicBezTo>
                      <a:pt x="77" y="50"/>
                      <a:pt x="73" y="49"/>
                      <a:pt x="75" y="46"/>
                    </a:cubicBezTo>
                    <a:cubicBezTo>
                      <a:pt x="80" y="45"/>
                      <a:pt x="89" y="51"/>
                      <a:pt x="91" y="43"/>
                    </a:cubicBezTo>
                    <a:cubicBezTo>
                      <a:pt x="91" y="33"/>
                      <a:pt x="78" y="41"/>
                      <a:pt x="74" y="34"/>
                    </a:cubicBezTo>
                    <a:cubicBezTo>
                      <a:pt x="75" y="33"/>
                      <a:pt x="77" y="34"/>
                      <a:pt x="78" y="33"/>
                    </a:cubicBezTo>
                    <a:cubicBezTo>
                      <a:pt x="82" y="29"/>
                      <a:pt x="75" y="28"/>
                      <a:pt x="75" y="24"/>
                    </a:cubicBezTo>
                    <a:cubicBezTo>
                      <a:pt x="67" y="13"/>
                      <a:pt x="60" y="31"/>
                      <a:pt x="51" y="22"/>
                    </a:cubicBezTo>
                    <a:cubicBezTo>
                      <a:pt x="36" y="33"/>
                      <a:pt x="52" y="12"/>
                      <a:pt x="41" y="1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043">
                <a:extLst>
                  <a:ext uri="{FF2B5EF4-FFF2-40B4-BE49-F238E27FC236}">
                    <a16:creationId xmlns:a16="http://schemas.microsoft.com/office/drawing/2014/main" id="{6D169C96-DA27-475F-8D38-B7F3E318F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16851" y="1471613"/>
                <a:ext cx="153988" cy="114300"/>
              </a:xfrm>
              <a:custGeom>
                <a:avLst/>
                <a:gdLst>
                  <a:gd name="T0" fmla="*/ 59 w 156"/>
                  <a:gd name="T1" fmla="*/ 11 h 115"/>
                  <a:gd name="T2" fmla="*/ 42 w 156"/>
                  <a:gd name="T3" fmla="*/ 4 h 115"/>
                  <a:gd name="T4" fmla="*/ 37 w 156"/>
                  <a:gd name="T5" fmla="*/ 13 h 115"/>
                  <a:gd name="T6" fmla="*/ 12 w 156"/>
                  <a:gd name="T7" fmla="*/ 37 h 115"/>
                  <a:gd name="T8" fmla="*/ 19 w 156"/>
                  <a:gd name="T9" fmla="*/ 41 h 115"/>
                  <a:gd name="T10" fmla="*/ 2 w 156"/>
                  <a:gd name="T11" fmla="*/ 42 h 115"/>
                  <a:gd name="T12" fmla="*/ 6 w 156"/>
                  <a:gd name="T13" fmla="*/ 62 h 115"/>
                  <a:gd name="T14" fmla="*/ 12 w 156"/>
                  <a:gd name="T15" fmla="*/ 66 h 115"/>
                  <a:gd name="T16" fmla="*/ 18 w 156"/>
                  <a:gd name="T17" fmla="*/ 69 h 115"/>
                  <a:gd name="T18" fmla="*/ 24 w 156"/>
                  <a:gd name="T19" fmla="*/ 74 h 115"/>
                  <a:gd name="T20" fmla="*/ 46 w 156"/>
                  <a:gd name="T21" fmla="*/ 57 h 115"/>
                  <a:gd name="T22" fmla="*/ 45 w 156"/>
                  <a:gd name="T23" fmla="*/ 74 h 115"/>
                  <a:gd name="T24" fmla="*/ 58 w 156"/>
                  <a:gd name="T25" fmla="*/ 73 h 115"/>
                  <a:gd name="T26" fmla="*/ 74 w 156"/>
                  <a:gd name="T27" fmla="*/ 77 h 115"/>
                  <a:gd name="T28" fmla="*/ 76 w 156"/>
                  <a:gd name="T29" fmla="*/ 79 h 115"/>
                  <a:gd name="T30" fmla="*/ 55 w 156"/>
                  <a:gd name="T31" fmla="*/ 82 h 115"/>
                  <a:gd name="T32" fmla="*/ 33 w 156"/>
                  <a:gd name="T33" fmla="*/ 89 h 115"/>
                  <a:gd name="T34" fmla="*/ 48 w 156"/>
                  <a:gd name="T35" fmla="*/ 105 h 115"/>
                  <a:gd name="T36" fmla="*/ 80 w 156"/>
                  <a:gd name="T37" fmla="*/ 98 h 115"/>
                  <a:gd name="T38" fmla="*/ 103 w 156"/>
                  <a:gd name="T39" fmla="*/ 89 h 115"/>
                  <a:gd name="T40" fmla="*/ 105 w 156"/>
                  <a:gd name="T41" fmla="*/ 97 h 115"/>
                  <a:gd name="T42" fmla="*/ 114 w 156"/>
                  <a:gd name="T43" fmla="*/ 101 h 115"/>
                  <a:gd name="T44" fmla="*/ 131 w 156"/>
                  <a:gd name="T45" fmla="*/ 98 h 115"/>
                  <a:gd name="T46" fmla="*/ 139 w 156"/>
                  <a:gd name="T47" fmla="*/ 95 h 115"/>
                  <a:gd name="T48" fmla="*/ 153 w 156"/>
                  <a:gd name="T49" fmla="*/ 58 h 115"/>
                  <a:gd name="T50" fmla="*/ 143 w 156"/>
                  <a:gd name="T51" fmla="*/ 45 h 115"/>
                  <a:gd name="T52" fmla="*/ 143 w 156"/>
                  <a:gd name="T53" fmla="*/ 57 h 115"/>
                  <a:gd name="T54" fmla="*/ 138 w 156"/>
                  <a:gd name="T55" fmla="*/ 59 h 115"/>
                  <a:gd name="T56" fmla="*/ 129 w 156"/>
                  <a:gd name="T57" fmla="*/ 52 h 115"/>
                  <a:gd name="T58" fmla="*/ 132 w 156"/>
                  <a:gd name="T59" fmla="*/ 42 h 115"/>
                  <a:gd name="T60" fmla="*/ 124 w 156"/>
                  <a:gd name="T61" fmla="*/ 35 h 115"/>
                  <a:gd name="T62" fmla="*/ 123 w 156"/>
                  <a:gd name="T63" fmla="*/ 20 h 115"/>
                  <a:gd name="T64" fmla="*/ 122 w 156"/>
                  <a:gd name="T65" fmla="*/ 7 h 115"/>
                  <a:gd name="T66" fmla="*/ 108 w 156"/>
                  <a:gd name="T67" fmla="*/ 15 h 115"/>
                  <a:gd name="T68" fmla="*/ 105 w 156"/>
                  <a:gd name="T69" fmla="*/ 41 h 115"/>
                  <a:gd name="T70" fmla="*/ 103 w 156"/>
                  <a:gd name="T71" fmla="*/ 64 h 115"/>
                  <a:gd name="T72" fmla="*/ 79 w 156"/>
                  <a:gd name="T73" fmla="*/ 57 h 115"/>
                  <a:gd name="T74" fmla="*/ 81 w 156"/>
                  <a:gd name="T75" fmla="*/ 46 h 115"/>
                  <a:gd name="T76" fmla="*/ 76 w 156"/>
                  <a:gd name="T77" fmla="*/ 35 h 115"/>
                  <a:gd name="T78" fmla="*/ 71 w 156"/>
                  <a:gd name="T79" fmla="*/ 20 h 115"/>
                  <a:gd name="T80" fmla="*/ 60 w 156"/>
                  <a:gd name="T81" fmla="*/ 16 h 115"/>
                  <a:gd name="T82" fmla="*/ 59 w 156"/>
                  <a:gd name="T83" fmla="*/ 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" h="115">
                    <a:moveTo>
                      <a:pt x="59" y="11"/>
                    </a:moveTo>
                    <a:cubicBezTo>
                      <a:pt x="56" y="2"/>
                      <a:pt x="51" y="4"/>
                      <a:pt x="42" y="4"/>
                    </a:cubicBezTo>
                    <a:cubicBezTo>
                      <a:pt x="37" y="4"/>
                      <a:pt x="35" y="9"/>
                      <a:pt x="37" y="13"/>
                    </a:cubicBezTo>
                    <a:cubicBezTo>
                      <a:pt x="24" y="11"/>
                      <a:pt x="19" y="30"/>
                      <a:pt x="12" y="37"/>
                    </a:cubicBezTo>
                    <a:cubicBezTo>
                      <a:pt x="15" y="38"/>
                      <a:pt x="18" y="39"/>
                      <a:pt x="19" y="41"/>
                    </a:cubicBezTo>
                    <a:cubicBezTo>
                      <a:pt x="16" y="48"/>
                      <a:pt x="7" y="36"/>
                      <a:pt x="2" y="42"/>
                    </a:cubicBezTo>
                    <a:cubicBezTo>
                      <a:pt x="1" y="49"/>
                      <a:pt x="0" y="58"/>
                      <a:pt x="6" y="62"/>
                    </a:cubicBezTo>
                    <a:cubicBezTo>
                      <a:pt x="11" y="60"/>
                      <a:pt x="11" y="63"/>
                      <a:pt x="12" y="66"/>
                    </a:cubicBezTo>
                    <a:cubicBezTo>
                      <a:pt x="13" y="68"/>
                      <a:pt x="14" y="70"/>
                      <a:pt x="18" y="69"/>
                    </a:cubicBezTo>
                    <a:cubicBezTo>
                      <a:pt x="20" y="71"/>
                      <a:pt x="23" y="73"/>
                      <a:pt x="24" y="74"/>
                    </a:cubicBezTo>
                    <a:cubicBezTo>
                      <a:pt x="39" y="78"/>
                      <a:pt x="38" y="65"/>
                      <a:pt x="46" y="57"/>
                    </a:cubicBezTo>
                    <a:cubicBezTo>
                      <a:pt x="59" y="63"/>
                      <a:pt x="43" y="67"/>
                      <a:pt x="45" y="74"/>
                    </a:cubicBezTo>
                    <a:cubicBezTo>
                      <a:pt x="49" y="77"/>
                      <a:pt x="55" y="78"/>
                      <a:pt x="58" y="73"/>
                    </a:cubicBezTo>
                    <a:cubicBezTo>
                      <a:pt x="61" y="80"/>
                      <a:pt x="70" y="77"/>
                      <a:pt x="74" y="77"/>
                    </a:cubicBezTo>
                    <a:cubicBezTo>
                      <a:pt x="75" y="77"/>
                      <a:pt x="75" y="78"/>
                      <a:pt x="76" y="79"/>
                    </a:cubicBezTo>
                    <a:cubicBezTo>
                      <a:pt x="73" y="91"/>
                      <a:pt x="63" y="81"/>
                      <a:pt x="55" y="82"/>
                    </a:cubicBezTo>
                    <a:cubicBezTo>
                      <a:pt x="48" y="90"/>
                      <a:pt x="40" y="83"/>
                      <a:pt x="33" y="89"/>
                    </a:cubicBezTo>
                    <a:cubicBezTo>
                      <a:pt x="34" y="98"/>
                      <a:pt x="39" y="103"/>
                      <a:pt x="48" y="105"/>
                    </a:cubicBezTo>
                    <a:cubicBezTo>
                      <a:pt x="61" y="105"/>
                      <a:pt x="73" y="108"/>
                      <a:pt x="80" y="98"/>
                    </a:cubicBezTo>
                    <a:cubicBezTo>
                      <a:pt x="88" y="103"/>
                      <a:pt x="95" y="90"/>
                      <a:pt x="103" y="89"/>
                    </a:cubicBezTo>
                    <a:cubicBezTo>
                      <a:pt x="107" y="91"/>
                      <a:pt x="106" y="94"/>
                      <a:pt x="105" y="97"/>
                    </a:cubicBezTo>
                    <a:cubicBezTo>
                      <a:pt x="105" y="101"/>
                      <a:pt x="111" y="102"/>
                      <a:pt x="114" y="101"/>
                    </a:cubicBezTo>
                    <a:cubicBezTo>
                      <a:pt x="117" y="82"/>
                      <a:pt x="124" y="115"/>
                      <a:pt x="131" y="98"/>
                    </a:cubicBezTo>
                    <a:cubicBezTo>
                      <a:pt x="134" y="100"/>
                      <a:pt x="137" y="98"/>
                      <a:pt x="139" y="95"/>
                    </a:cubicBezTo>
                    <a:cubicBezTo>
                      <a:pt x="142" y="84"/>
                      <a:pt x="149" y="72"/>
                      <a:pt x="153" y="58"/>
                    </a:cubicBezTo>
                    <a:cubicBezTo>
                      <a:pt x="156" y="52"/>
                      <a:pt x="149" y="45"/>
                      <a:pt x="143" y="45"/>
                    </a:cubicBezTo>
                    <a:cubicBezTo>
                      <a:pt x="138" y="49"/>
                      <a:pt x="142" y="53"/>
                      <a:pt x="143" y="57"/>
                    </a:cubicBezTo>
                    <a:cubicBezTo>
                      <a:pt x="143" y="60"/>
                      <a:pt x="139" y="61"/>
                      <a:pt x="138" y="59"/>
                    </a:cubicBezTo>
                    <a:cubicBezTo>
                      <a:pt x="140" y="54"/>
                      <a:pt x="134" y="50"/>
                      <a:pt x="129" y="52"/>
                    </a:cubicBezTo>
                    <a:cubicBezTo>
                      <a:pt x="129" y="47"/>
                      <a:pt x="133" y="46"/>
                      <a:pt x="132" y="42"/>
                    </a:cubicBezTo>
                    <a:cubicBezTo>
                      <a:pt x="129" y="40"/>
                      <a:pt x="124" y="40"/>
                      <a:pt x="124" y="35"/>
                    </a:cubicBezTo>
                    <a:cubicBezTo>
                      <a:pt x="128" y="31"/>
                      <a:pt x="125" y="25"/>
                      <a:pt x="123" y="20"/>
                    </a:cubicBezTo>
                    <a:cubicBezTo>
                      <a:pt x="121" y="15"/>
                      <a:pt x="128" y="11"/>
                      <a:pt x="122" y="7"/>
                    </a:cubicBezTo>
                    <a:cubicBezTo>
                      <a:pt x="116" y="0"/>
                      <a:pt x="112" y="12"/>
                      <a:pt x="108" y="15"/>
                    </a:cubicBezTo>
                    <a:cubicBezTo>
                      <a:pt x="91" y="19"/>
                      <a:pt x="110" y="33"/>
                      <a:pt x="105" y="41"/>
                    </a:cubicBezTo>
                    <a:cubicBezTo>
                      <a:pt x="96" y="47"/>
                      <a:pt x="99" y="55"/>
                      <a:pt x="103" y="64"/>
                    </a:cubicBezTo>
                    <a:cubicBezTo>
                      <a:pt x="94" y="68"/>
                      <a:pt x="88" y="56"/>
                      <a:pt x="79" y="57"/>
                    </a:cubicBezTo>
                    <a:cubicBezTo>
                      <a:pt x="79" y="53"/>
                      <a:pt x="82" y="50"/>
                      <a:pt x="81" y="46"/>
                    </a:cubicBezTo>
                    <a:cubicBezTo>
                      <a:pt x="78" y="44"/>
                      <a:pt x="70" y="41"/>
                      <a:pt x="76" y="35"/>
                    </a:cubicBezTo>
                    <a:cubicBezTo>
                      <a:pt x="70" y="30"/>
                      <a:pt x="78" y="24"/>
                      <a:pt x="71" y="20"/>
                    </a:cubicBezTo>
                    <a:cubicBezTo>
                      <a:pt x="67" y="20"/>
                      <a:pt x="65" y="12"/>
                      <a:pt x="60" y="16"/>
                    </a:cubicBezTo>
                    <a:cubicBezTo>
                      <a:pt x="59" y="14"/>
                      <a:pt x="56" y="12"/>
                      <a:pt x="59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044">
                <a:extLst>
                  <a:ext uri="{FF2B5EF4-FFF2-40B4-BE49-F238E27FC236}">
                    <a16:creationId xmlns:a16="http://schemas.microsoft.com/office/drawing/2014/main" id="{066B3DE5-1027-4C4A-8477-8C3B40E0F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16851" y="1471613"/>
                <a:ext cx="153988" cy="114300"/>
              </a:xfrm>
              <a:custGeom>
                <a:avLst/>
                <a:gdLst>
                  <a:gd name="T0" fmla="*/ 59 w 156"/>
                  <a:gd name="T1" fmla="*/ 11 h 115"/>
                  <a:gd name="T2" fmla="*/ 42 w 156"/>
                  <a:gd name="T3" fmla="*/ 4 h 115"/>
                  <a:gd name="T4" fmla="*/ 37 w 156"/>
                  <a:gd name="T5" fmla="*/ 13 h 115"/>
                  <a:gd name="T6" fmla="*/ 12 w 156"/>
                  <a:gd name="T7" fmla="*/ 37 h 115"/>
                  <a:gd name="T8" fmla="*/ 19 w 156"/>
                  <a:gd name="T9" fmla="*/ 41 h 115"/>
                  <a:gd name="T10" fmla="*/ 2 w 156"/>
                  <a:gd name="T11" fmla="*/ 42 h 115"/>
                  <a:gd name="T12" fmla="*/ 6 w 156"/>
                  <a:gd name="T13" fmla="*/ 62 h 115"/>
                  <a:gd name="T14" fmla="*/ 12 w 156"/>
                  <a:gd name="T15" fmla="*/ 66 h 115"/>
                  <a:gd name="T16" fmla="*/ 18 w 156"/>
                  <a:gd name="T17" fmla="*/ 69 h 115"/>
                  <a:gd name="T18" fmla="*/ 24 w 156"/>
                  <a:gd name="T19" fmla="*/ 74 h 115"/>
                  <a:gd name="T20" fmla="*/ 46 w 156"/>
                  <a:gd name="T21" fmla="*/ 57 h 115"/>
                  <a:gd name="T22" fmla="*/ 45 w 156"/>
                  <a:gd name="T23" fmla="*/ 74 h 115"/>
                  <a:gd name="T24" fmla="*/ 58 w 156"/>
                  <a:gd name="T25" fmla="*/ 73 h 115"/>
                  <a:gd name="T26" fmla="*/ 74 w 156"/>
                  <a:gd name="T27" fmla="*/ 77 h 115"/>
                  <a:gd name="T28" fmla="*/ 76 w 156"/>
                  <a:gd name="T29" fmla="*/ 79 h 115"/>
                  <a:gd name="T30" fmla="*/ 55 w 156"/>
                  <a:gd name="T31" fmla="*/ 82 h 115"/>
                  <a:gd name="T32" fmla="*/ 33 w 156"/>
                  <a:gd name="T33" fmla="*/ 89 h 115"/>
                  <a:gd name="T34" fmla="*/ 48 w 156"/>
                  <a:gd name="T35" fmla="*/ 105 h 115"/>
                  <a:gd name="T36" fmla="*/ 80 w 156"/>
                  <a:gd name="T37" fmla="*/ 98 h 115"/>
                  <a:gd name="T38" fmla="*/ 103 w 156"/>
                  <a:gd name="T39" fmla="*/ 89 h 115"/>
                  <a:gd name="T40" fmla="*/ 105 w 156"/>
                  <a:gd name="T41" fmla="*/ 97 h 115"/>
                  <a:gd name="T42" fmla="*/ 114 w 156"/>
                  <a:gd name="T43" fmla="*/ 101 h 115"/>
                  <a:gd name="T44" fmla="*/ 131 w 156"/>
                  <a:gd name="T45" fmla="*/ 98 h 115"/>
                  <a:gd name="T46" fmla="*/ 139 w 156"/>
                  <a:gd name="T47" fmla="*/ 95 h 115"/>
                  <a:gd name="T48" fmla="*/ 153 w 156"/>
                  <a:gd name="T49" fmla="*/ 58 h 115"/>
                  <a:gd name="T50" fmla="*/ 143 w 156"/>
                  <a:gd name="T51" fmla="*/ 45 h 115"/>
                  <a:gd name="T52" fmla="*/ 143 w 156"/>
                  <a:gd name="T53" fmla="*/ 57 h 115"/>
                  <a:gd name="T54" fmla="*/ 138 w 156"/>
                  <a:gd name="T55" fmla="*/ 59 h 115"/>
                  <a:gd name="T56" fmla="*/ 129 w 156"/>
                  <a:gd name="T57" fmla="*/ 52 h 115"/>
                  <a:gd name="T58" fmla="*/ 132 w 156"/>
                  <a:gd name="T59" fmla="*/ 42 h 115"/>
                  <a:gd name="T60" fmla="*/ 124 w 156"/>
                  <a:gd name="T61" fmla="*/ 35 h 115"/>
                  <a:gd name="T62" fmla="*/ 123 w 156"/>
                  <a:gd name="T63" fmla="*/ 20 h 115"/>
                  <a:gd name="T64" fmla="*/ 122 w 156"/>
                  <a:gd name="T65" fmla="*/ 7 h 115"/>
                  <a:gd name="T66" fmla="*/ 108 w 156"/>
                  <a:gd name="T67" fmla="*/ 15 h 115"/>
                  <a:gd name="T68" fmla="*/ 105 w 156"/>
                  <a:gd name="T69" fmla="*/ 41 h 115"/>
                  <a:gd name="T70" fmla="*/ 103 w 156"/>
                  <a:gd name="T71" fmla="*/ 64 h 115"/>
                  <a:gd name="T72" fmla="*/ 79 w 156"/>
                  <a:gd name="T73" fmla="*/ 57 h 115"/>
                  <a:gd name="T74" fmla="*/ 81 w 156"/>
                  <a:gd name="T75" fmla="*/ 46 h 115"/>
                  <a:gd name="T76" fmla="*/ 76 w 156"/>
                  <a:gd name="T77" fmla="*/ 35 h 115"/>
                  <a:gd name="T78" fmla="*/ 71 w 156"/>
                  <a:gd name="T79" fmla="*/ 20 h 115"/>
                  <a:gd name="T80" fmla="*/ 60 w 156"/>
                  <a:gd name="T81" fmla="*/ 16 h 115"/>
                  <a:gd name="T82" fmla="*/ 59 w 156"/>
                  <a:gd name="T83" fmla="*/ 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" h="115">
                    <a:moveTo>
                      <a:pt x="59" y="11"/>
                    </a:moveTo>
                    <a:cubicBezTo>
                      <a:pt x="56" y="2"/>
                      <a:pt x="51" y="4"/>
                      <a:pt x="42" y="4"/>
                    </a:cubicBezTo>
                    <a:cubicBezTo>
                      <a:pt x="37" y="4"/>
                      <a:pt x="35" y="9"/>
                      <a:pt x="37" y="13"/>
                    </a:cubicBezTo>
                    <a:cubicBezTo>
                      <a:pt x="24" y="11"/>
                      <a:pt x="19" y="30"/>
                      <a:pt x="12" y="37"/>
                    </a:cubicBezTo>
                    <a:cubicBezTo>
                      <a:pt x="15" y="38"/>
                      <a:pt x="18" y="39"/>
                      <a:pt x="19" y="41"/>
                    </a:cubicBezTo>
                    <a:cubicBezTo>
                      <a:pt x="16" y="48"/>
                      <a:pt x="7" y="36"/>
                      <a:pt x="2" y="42"/>
                    </a:cubicBezTo>
                    <a:cubicBezTo>
                      <a:pt x="1" y="49"/>
                      <a:pt x="0" y="58"/>
                      <a:pt x="6" y="62"/>
                    </a:cubicBezTo>
                    <a:cubicBezTo>
                      <a:pt x="11" y="60"/>
                      <a:pt x="11" y="63"/>
                      <a:pt x="12" y="66"/>
                    </a:cubicBezTo>
                    <a:cubicBezTo>
                      <a:pt x="13" y="68"/>
                      <a:pt x="14" y="70"/>
                      <a:pt x="18" y="69"/>
                    </a:cubicBezTo>
                    <a:cubicBezTo>
                      <a:pt x="20" y="71"/>
                      <a:pt x="23" y="73"/>
                      <a:pt x="24" y="74"/>
                    </a:cubicBezTo>
                    <a:cubicBezTo>
                      <a:pt x="39" y="78"/>
                      <a:pt x="38" y="65"/>
                      <a:pt x="46" y="57"/>
                    </a:cubicBezTo>
                    <a:cubicBezTo>
                      <a:pt x="59" y="63"/>
                      <a:pt x="43" y="67"/>
                      <a:pt x="45" y="74"/>
                    </a:cubicBezTo>
                    <a:cubicBezTo>
                      <a:pt x="49" y="77"/>
                      <a:pt x="55" y="78"/>
                      <a:pt x="58" y="73"/>
                    </a:cubicBezTo>
                    <a:cubicBezTo>
                      <a:pt x="61" y="80"/>
                      <a:pt x="70" y="77"/>
                      <a:pt x="74" y="77"/>
                    </a:cubicBezTo>
                    <a:cubicBezTo>
                      <a:pt x="75" y="77"/>
                      <a:pt x="75" y="78"/>
                      <a:pt x="76" y="79"/>
                    </a:cubicBezTo>
                    <a:cubicBezTo>
                      <a:pt x="73" y="91"/>
                      <a:pt x="63" y="81"/>
                      <a:pt x="55" y="82"/>
                    </a:cubicBezTo>
                    <a:cubicBezTo>
                      <a:pt x="48" y="90"/>
                      <a:pt x="40" y="83"/>
                      <a:pt x="33" y="89"/>
                    </a:cubicBezTo>
                    <a:cubicBezTo>
                      <a:pt x="34" y="98"/>
                      <a:pt x="39" y="103"/>
                      <a:pt x="48" y="105"/>
                    </a:cubicBezTo>
                    <a:cubicBezTo>
                      <a:pt x="61" y="105"/>
                      <a:pt x="73" y="108"/>
                      <a:pt x="80" y="98"/>
                    </a:cubicBezTo>
                    <a:cubicBezTo>
                      <a:pt x="88" y="103"/>
                      <a:pt x="95" y="90"/>
                      <a:pt x="103" y="89"/>
                    </a:cubicBezTo>
                    <a:cubicBezTo>
                      <a:pt x="107" y="91"/>
                      <a:pt x="106" y="94"/>
                      <a:pt x="105" y="97"/>
                    </a:cubicBezTo>
                    <a:cubicBezTo>
                      <a:pt x="105" y="101"/>
                      <a:pt x="111" y="102"/>
                      <a:pt x="114" y="101"/>
                    </a:cubicBezTo>
                    <a:cubicBezTo>
                      <a:pt x="117" y="82"/>
                      <a:pt x="124" y="115"/>
                      <a:pt x="131" y="98"/>
                    </a:cubicBezTo>
                    <a:cubicBezTo>
                      <a:pt x="134" y="100"/>
                      <a:pt x="137" y="98"/>
                      <a:pt x="139" y="95"/>
                    </a:cubicBezTo>
                    <a:cubicBezTo>
                      <a:pt x="142" y="84"/>
                      <a:pt x="149" y="72"/>
                      <a:pt x="153" y="58"/>
                    </a:cubicBezTo>
                    <a:cubicBezTo>
                      <a:pt x="156" y="52"/>
                      <a:pt x="149" y="45"/>
                      <a:pt x="143" y="45"/>
                    </a:cubicBezTo>
                    <a:cubicBezTo>
                      <a:pt x="138" y="49"/>
                      <a:pt x="142" y="53"/>
                      <a:pt x="143" y="57"/>
                    </a:cubicBezTo>
                    <a:cubicBezTo>
                      <a:pt x="143" y="60"/>
                      <a:pt x="139" y="61"/>
                      <a:pt x="138" y="59"/>
                    </a:cubicBezTo>
                    <a:cubicBezTo>
                      <a:pt x="140" y="54"/>
                      <a:pt x="134" y="50"/>
                      <a:pt x="129" y="52"/>
                    </a:cubicBezTo>
                    <a:cubicBezTo>
                      <a:pt x="129" y="47"/>
                      <a:pt x="133" y="46"/>
                      <a:pt x="132" y="42"/>
                    </a:cubicBezTo>
                    <a:cubicBezTo>
                      <a:pt x="129" y="40"/>
                      <a:pt x="124" y="40"/>
                      <a:pt x="124" y="35"/>
                    </a:cubicBezTo>
                    <a:cubicBezTo>
                      <a:pt x="128" y="31"/>
                      <a:pt x="125" y="25"/>
                      <a:pt x="123" y="20"/>
                    </a:cubicBezTo>
                    <a:cubicBezTo>
                      <a:pt x="121" y="15"/>
                      <a:pt x="128" y="11"/>
                      <a:pt x="122" y="7"/>
                    </a:cubicBezTo>
                    <a:cubicBezTo>
                      <a:pt x="116" y="0"/>
                      <a:pt x="112" y="12"/>
                      <a:pt x="108" y="15"/>
                    </a:cubicBezTo>
                    <a:cubicBezTo>
                      <a:pt x="91" y="19"/>
                      <a:pt x="110" y="33"/>
                      <a:pt x="105" y="41"/>
                    </a:cubicBezTo>
                    <a:cubicBezTo>
                      <a:pt x="96" y="47"/>
                      <a:pt x="99" y="55"/>
                      <a:pt x="103" y="64"/>
                    </a:cubicBezTo>
                    <a:cubicBezTo>
                      <a:pt x="94" y="68"/>
                      <a:pt x="88" y="56"/>
                      <a:pt x="79" y="57"/>
                    </a:cubicBezTo>
                    <a:cubicBezTo>
                      <a:pt x="79" y="53"/>
                      <a:pt x="82" y="50"/>
                      <a:pt x="81" y="46"/>
                    </a:cubicBezTo>
                    <a:cubicBezTo>
                      <a:pt x="78" y="44"/>
                      <a:pt x="70" y="41"/>
                      <a:pt x="76" y="35"/>
                    </a:cubicBezTo>
                    <a:cubicBezTo>
                      <a:pt x="70" y="30"/>
                      <a:pt x="78" y="24"/>
                      <a:pt x="71" y="20"/>
                    </a:cubicBezTo>
                    <a:cubicBezTo>
                      <a:pt x="67" y="20"/>
                      <a:pt x="65" y="12"/>
                      <a:pt x="60" y="16"/>
                    </a:cubicBezTo>
                    <a:cubicBezTo>
                      <a:pt x="59" y="14"/>
                      <a:pt x="56" y="12"/>
                      <a:pt x="59" y="11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045">
                <a:extLst>
                  <a:ext uri="{FF2B5EF4-FFF2-40B4-BE49-F238E27FC236}">
                    <a16:creationId xmlns:a16="http://schemas.microsoft.com/office/drawing/2014/main" id="{D6CAAE90-F755-4E95-A002-AD0699ACE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2876" y="1458913"/>
                <a:ext cx="12700" cy="9525"/>
              </a:xfrm>
              <a:custGeom>
                <a:avLst/>
                <a:gdLst>
                  <a:gd name="T0" fmla="*/ 13 w 13"/>
                  <a:gd name="T1" fmla="*/ 6 h 11"/>
                  <a:gd name="T2" fmla="*/ 3 w 13"/>
                  <a:gd name="T3" fmla="*/ 4 h 11"/>
                  <a:gd name="T4" fmla="*/ 3 w 13"/>
                  <a:gd name="T5" fmla="*/ 0 h 11"/>
                  <a:gd name="T6" fmla="*/ 13 w 13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1">
                    <a:moveTo>
                      <a:pt x="13" y="6"/>
                    </a:moveTo>
                    <a:cubicBezTo>
                      <a:pt x="11" y="11"/>
                      <a:pt x="5" y="5"/>
                      <a:pt x="3" y="4"/>
                    </a:cubicBezTo>
                    <a:cubicBezTo>
                      <a:pt x="0" y="3"/>
                      <a:pt x="2" y="1"/>
                      <a:pt x="3" y="0"/>
                    </a:cubicBezTo>
                    <a:cubicBezTo>
                      <a:pt x="7" y="1"/>
                      <a:pt x="11" y="3"/>
                      <a:pt x="13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1046">
                <a:extLst>
                  <a:ext uri="{FF2B5EF4-FFF2-40B4-BE49-F238E27FC236}">
                    <a16:creationId xmlns:a16="http://schemas.microsoft.com/office/drawing/2014/main" id="{B66F2B28-33A6-46BC-B0C3-CE70C6011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2876" y="1458913"/>
                <a:ext cx="12700" cy="9525"/>
              </a:xfrm>
              <a:custGeom>
                <a:avLst/>
                <a:gdLst>
                  <a:gd name="T0" fmla="*/ 13 w 13"/>
                  <a:gd name="T1" fmla="*/ 6 h 11"/>
                  <a:gd name="T2" fmla="*/ 3 w 13"/>
                  <a:gd name="T3" fmla="*/ 4 h 11"/>
                  <a:gd name="T4" fmla="*/ 3 w 13"/>
                  <a:gd name="T5" fmla="*/ 0 h 11"/>
                  <a:gd name="T6" fmla="*/ 13 w 13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1">
                    <a:moveTo>
                      <a:pt x="13" y="6"/>
                    </a:moveTo>
                    <a:cubicBezTo>
                      <a:pt x="11" y="11"/>
                      <a:pt x="5" y="5"/>
                      <a:pt x="3" y="4"/>
                    </a:cubicBezTo>
                    <a:cubicBezTo>
                      <a:pt x="0" y="3"/>
                      <a:pt x="2" y="1"/>
                      <a:pt x="3" y="0"/>
                    </a:cubicBezTo>
                    <a:cubicBezTo>
                      <a:pt x="7" y="1"/>
                      <a:pt x="11" y="3"/>
                      <a:pt x="13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047">
                <a:extLst>
                  <a:ext uri="{FF2B5EF4-FFF2-40B4-BE49-F238E27FC236}">
                    <a16:creationId xmlns:a16="http://schemas.microsoft.com/office/drawing/2014/main" id="{61A90E12-1C4D-4BEA-BCC5-6647D34CD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81888" y="1452563"/>
                <a:ext cx="14288" cy="14288"/>
              </a:xfrm>
              <a:custGeom>
                <a:avLst/>
                <a:gdLst>
                  <a:gd name="T0" fmla="*/ 14 w 14"/>
                  <a:gd name="T1" fmla="*/ 8 h 15"/>
                  <a:gd name="T2" fmla="*/ 7 w 14"/>
                  <a:gd name="T3" fmla="*/ 15 h 15"/>
                  <a:gd name="T4" fmla="*/ 3 w 14"/>
                  <a:gd name="T5" fmla="*/ 0 h 15"/>
                  <a:gd name="T6" fmla="*/ 14 w 14"/>
                  <a:gd name="T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14" y="8"/>
                    </a:moveTo>
                    <a:cubicBezTo>
                      <a:pt x="12" y="10"/>
                      <a:pt x="11" y="15"/>
                      <a:pt x="7" y="15"/>
                    </a:cubicBezTo>
                    <a:cubicBezTo>
                      <a:pt x="0" y="13"/>
                      <a:pt x="1" y="4"/>
                      <a:pt x="3" y="0"/>
                    </a:cubicBezTo>
                    <a:cubicBezTo>
                      <a:pt x="9" y="0"/>
                      <a:pt x="11" y="4"/>
                      <a:pt x="14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048">
                <a:extLst>
                  <a:ext uri="{FF2B5EF4-FFF2-40B4-BE49-F238E27FC236}">
                    <a16:creationId xmlns:a16="http://schemas.microsoft.com/office/drawing/2014/main" id="{0B16C827-BA23-4613-89DB-EAFC0B31C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81888" y="1452563"/>
                <a:ext cx="14288" cy="14288"/>
              </a:xfrm>
              <a:custGeom>
                <a:avLst/>
                <a:gdLst>
                  <a:gd name="T0" fmla="*/ 14 w 14"/>
                  <a:gd name="T1" fmla="*/ 8 h 15"/>
                  <a:gd name="T2" fmla="*/ 7 w 14"/>
                  <a:gd name="T3" fmla="*/ 15 h 15"/>
                  <a:gd name="T4" fmla="*/ 3 w 14"/>
                  <a:gd name="T5" fmla="*/ 0 h 15"/>
                  <a:gd name="T6" fmla="*/ 14 w 14"/>
                  <a:gd name="T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14" y="8"/>
                    </a:moveTo>
                    <a:cubicBezTo>
                      <a:pt x="12" y="10"/>
                      <a:pt x="11" y="15"/>
                      <a:pt x="7" y="15"/>
                    </a:cubicBezTo>
                    <a:cubicBezTo>
                      <a:pt x="0" y="13"/>
                      <a:pt x="1" y="4"/>
                      <a:pt x="3" y="0"/>
                    </a:cubicBezTo>
                    <a:cubicBezTo>
                      <a:pt x="9" y="0"/>
                      <a:pt x="11" y="4"/>
                      <a:pt x="14" y="8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049">
                <a:extLst>
                  <a:ext uri="{FF2B5EF4-FFF2-40B4-BE49-F238E27FC236}">
                    <a16:creationId xmlns:a16="http://schemas.microsoft.com/office/drawing/2014/main" id="{258E26A7-6C2E-4686-926D-2813A4547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40626" y="1439863"/>
                <a:ext cx="30163" cy="26988"/>
              </a:xfrm>
              <a:custGeom>
                <a:avLst/>
                <a:gdLst>
                  <a:gd name="T0" fmla="*/ 25 w 32"/>
                  <a:gd name="T1" fmla="*/ 5 h 27"/>
                  <a:gd name="T2" fmla="*/ 32 w 32"/>
                  <a:gd name="T3" fmla="*/ 7 h 27"/>
                  <a:gd name="T4" fmla="*/ 27 w 32"/>
                  <a:gd name="T5" fmla="*/ 20 h 27"/>
                  <a:gd name="T6" fmla="*/ 0 w 32"/>
                  <a:gd name="T7" fmla="*/ 10 h 27"/>
                  <a:gd name="T8" fmla="*/ 4 w 32"/>
                  <a:gd name="T9" fmla="*/ 1 h 27"/>
                  <a:gd name="T10" fmla="*/ 25 w 32"/>
                  <a:gd name="T1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7">
                    <a:moveTo>
                      <a:pt x="25" y="5"/>
                    </a:moveTo>
                    <a:cubicBezTo>
                      <a:pt x="27" y="2"/>
                      <a:pt x="31" y="5"/>
                      <a:pt x="32" y="7"/>
                    </a:cubicBezTo>
                    <a:cubicBezTo>
                      <a:pt x="30" y="12"/>
                      <a:pt x="29" y="14"/>
                      <a:pt x="27" y="20"/>
                    </a:cubicBezTo>
                    <a:cubicBezTo>
                      <a:pt x="18" y="11"/>
                      <a:pt x="3" y="27"/>
                      <a:pt x="0" y="10"/>
                    </a:cubicBezTo>
                    <a:cubicBezTo>
                      <a:pt x="0" y="6"/>
                      <a:pt x="3" y="4"/>
                      <a:pt x="4" y="1"/>
                    </a:cubicBezTo>
                    <a:cubicBezTo>
                      <a:pt x="10" y="9"/>
                      <a:pt x="20" y="0"/>
                      <a:pt x="25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050">
                <a:extLst>
                  <a:ext uri="{FF2B5EF4-FFF2-40B4-BE49-F238E27FC236}">
                    <a16:creationId xmlns:a16="http://schemas.microsoft.com/office/drawing/2014/main" id="{0CED12C0-867E-4AA5-AD1C-4BE35B4CB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40626" y="1439863"/>
                <a:ext cx="30163" cy="26988"/>
              </a:xfrm>
              <a:custGeom>
                <a:avLst/>
                <a:gdLst>
                  <a:gd name="T0" fmla="*/ 25 w 32"/>
                  <a:gd name="T1" fmla="*/ 5 h 27"/>
                  <a:gd name="T2" fmla="*/ 32 w 32"/>
                  <a:gd name="T3" fmla="*/ 7 h 27"/>
                  <a:gd name="T4" fmla="*/ 27 w 32"/>
                  <a:gd name="T5" fmla="*/ 20 h 27"/>
                  <a:gd name="T6" fmla="*/ 0 w 32"/>
                  <a:gd name="T7" fmla="*/ 10 h 27"/>
                  <a:gd name="T8" fmla="*/ 4 w 32"/>
                  <a:gd name="T9" fmla="*/ 1 h 27"/>
                  <a:gd name="T10" fmla="*/ 25 w 32"/>
                  <a:gd name="T11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7">
                    <a:moveTo>
                      <a:pt x="25" y="5"/>
                    </a:moveTo>
                    <a:cubicBezTo>
                      <a:pt x="27" y="2"/>
                      <a:pt x="31" y="5"/>
                      <a:pt x="32" y="7"/>
                    </a:cubicBezTo>
                    <a:cubicBezTo>
                      <a:pt x="30" y="12"/>
                      <a:pt x="29" y="14"/>
                      <a:pt x="27" y="20"/>
                    </a:cubicBezTo>
                    <a:cubicBezTo>
                      <a:pt x="18" y="11"/>
                      <a:pt x="3" y="27"/>
                      <a:pt x="0" y="10"/>
                    </a:cubicBezTo>
                    <a:cubicBezTo>
                      <a:pt x="0" y="6"/>
                      <a:pt x="3" y="4"/>
                      <a:pt x="4" y="1"/>
                    </a:cubicBezTo>
                    <a:cubicBezTo>
                      <a:pt x="10" y="9"/>
                      <a:pt x="20" y="0"/>
                      <a:pt x="25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051">
                <a:extLst>
                  <a:ext uri="{FF2B5EF4-FFF2-40B4-BE49-F238E27FC236}">
                    <a16:creationId xmlns:a16="http://schemas.microsoft.com/office/drawing/2014/main" id="{B5256306-CF0D-4580-BC19-18E98BE02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12063" y="1443038"/>
                <a:ext cx="15875" cy="7938"/>
              </a:xfrm>
              <a:custGeom>
                <a:avLst/>
                <a:gdLst>
                  <a:gd name="T0" fmla="*/ 14 w 17"/>
                  <a:gd name="T1" fmla="*/ 2 h 9"/>
                  <a:gd name="T2" fmla="*/ 9 w 17"/>
                  <a:gd name="T3" fmla="*/ 8 h 9"/>
                  <a:gd name="T4" fmla="*/ 0 w 17"/>
                  <a:gd name="T5" fmla="*/ 4 h 9"/>
                  <a:gd name="T6" fmla="*/ 8 w 17"/>
                  <a:gd name="T7" fmla="*/ 0 h 9"/>
                  <a:gd name="T8" fmla="*/ 14 w 17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4" y="2"/>
                    </a:moveTo>
                    <a:cubicBezTo>
                      <a:pt x="17" y="5"/>
                      <a:pt x="11" y="7"/>
                      <a:pt x="9" y="8"/>
                    </a:cubicBezTo>
                    <a:cubicBezTo>
                      <a:pt x="6" y="9"/>
                      <a:pt x="1" y="8"/>
                      <a:pt x="0" y="4"/>
                    </a:cubicBezTo>
                    <a:cubicBezTo>
                      <a:pt x="2" y="1"/>
                      <a:pt x="4" y="2"/>
                      <a:pt x="8" y="0"/>
                    </a:cubicBezTo>
                    <a:cubicBezTo>
                      <a:pt x="9" y="0"/>
                      <a:pt x="11" y="1"/>
                      <a:pt x="14" y="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052">
                <a:extLst>
                  <a:ext uri="{FF2B5EF4-FFF2-40B4-BE49-F238E27FC236}">
                    <a16:creationId xmlns:a16="http://schemas.microsoft.com/office/drawing/2014/main" id="{03DBD11E-5D3F-48B8-A4C0-7DBF324724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12063" y="1443038"/>
                <a:ext cx="15875" cy="7938"/>
              </a:xfrm>
              <a:custGeom>
                <a:avLst/>
                <a:gdLst>
                  <a:gd name="T0" fmla="*/ 14 w 17"/>
                  <a:gd name="T1" fmla="*/ 2 h 9"/>
                  <a:gd name="T2" fmla="*/ 9 w 17"/>
                  <a:gd name="T3" fmla="*/ 8 h 9"/>
                  <a:gd name="T4" fmla="*/ 0 w 17"/>
                  <a:gd name="T5" fmla="*/ 4 h 9"/>
                  <a:gd name="T6" fmla="*/ 8 w 17"/>
                  <a:gd name="T7" fmla="*/ 0 h 9"/>
                  <a:gd name="T8" fmla="*/ 14 w 17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4" y="2"/>
                    </a:moveTo>
                    <a:cubicBezTo>
                      <a:pt x="17" y="5"/>
                      <a:pt x="11" y="7"/>
                      <a:pt x="9" y="8"/>
                    </a:cubicBezTo>
                    <a:cubicBezTo>
                      <a:pt x="6" y="9"/>
                      <a:pt x="1" y="8"/>
                      <a:pt x="0" y="4"/>
                    </a:cubicBezTo>
                    <a:cubicBezTo>
                      <a:pt x="2" y="1"/>
                      <a:pt x="4" y="2"/>
                      <a:pt x="8" y="0"/>
                    </a:cubicBezTo>
                    <a:cubicBezTo>
                      <a:pt x="9" y="0"/>
                      <a:pt x="11" y="1"/>
                      <a:pt x="14" y="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053">
                <a:extLst>
                  <a:ext uri="{FF2B5EF4-FFF2-40B4-BE49-F238E27FC236}">
                    <a16:creationId xmlns:a16="http://schemas.microsoft.com/office/drawing/2014/main" id="{934E2049-64C5-4DD4-A2CB-6954EFA89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48576" y="1435100"/>
                <a:ext cx="14288" cy="31750"/>
              </a:xfrm>
              <a:custGeom>
                <a:avLst/>
                <a:gdLst>
                  <a:gd name="T0" fmla="*/ 12 w 14"/>
                  <a:gd name="T1" fmla="*/ 30 h 33"/>
                  <a:gd name="T2" fmla="*/ 3 w 14"/>
                  <a:gd name="T3" fmla="*/ 22 h 33"/>
                  <a:gd name="T4" fmla="*/ 5 w 14"/>
                  <a:gd name="T5" fmla="*/ 0 h 33"/>
                  <a:gd name="T6" fmla="*/ 12 w 14"/>
                  <a:gd name="T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3">
                    <a:moveTo>
                      <a:pt x="12" y="30"/>
                    </a:moveTo>
                    <a:cubicBezTo>
                      <a:pt x="6" y="33"/>
                      <a:pt x="3" y="24"/>
                      <a:pt x="3" y="22"/>
                    </a:cubicBezTo>
                    <a:cubicBezTo>
                      <a:pt x="6" y="15"/>
                      <a:pt x="0" y="6"/>
                      <a:pt x="5" y="0"/>
                    </a:cubicBezTo>
                    <a:cubicBezTo>
                      <a:pt x="14" y="10"/>
                      <a:pt x="5" y="19"/>
                      <a:pt x="12" y="3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054">
                <a:extLst>
                  <a:ext uri="{FF2B5EF4-FFF2-40B4-BE49-F238E27FC236}">
                    <a16:creationId xmlns:a16="http://schemas.microsoft.com/office/drawing/2014/main" id="{C10AA0B3-9BF1-4693-905F-80ABB08A3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48576" y="1435100"/>
                <a:ext cx="14288" cy="31750"/>
              </a:xfrm>
              <a:custGeom>
                <a:avLst/>
                <a:gdLst>
                  <a:gd name="T0" fmla="*/ 12 w 14"/>
                  <a:gd name="T1" fmla="*/ 30 h 33"/>
                  <a:gd name="T2" fmla="*/ 3 w 14"/>
                  <a:gd name="T3" fmla="*/ 22 h 33"/>
                  <a:gd name="T4" fmla="*/ 5 w 14"/>
                  <a:gd name="T5" fmla="*/ 0 h 33"/>
                  <a:gd name="T6" fmla="*/ 12 w 14"/>
                  <a:gd name="T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3">
                    <a:moveTo>
                      <a:pt x="12" y="30"/>
                    </a:moveTo>
                    <a:cubicBezTo>
                      <a:pt x="6" y="33"/>
                      <a:pt x="3" y="24"/>
                      <a:pt x="3" y="22"/>
                    </a:cubicBezTo>
                    <a:cubicBezTo>
                      <a:pt x="6" y="15"/>
                      <a:pt x="0" y="6"/>
                      <a:pt x="5" y="0"/>
                    </a:cubicBezTo>
                    <a:cubicBezTo>
                      <a:pt x="14" y="10"/>
                      <a:pt x="5" y="19"/>
                      <a:pt x="12" y="3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055">
                <a:extLst>
                  <a:ext uri="{FF2B5EF4-FFF2-40B4-BE49-F238E27FC236}">
                    <a16:creationId xmlns:a16="http://schemas.microsoft.com/office/drawing/2014/main" id="{0DBD1CA6-A0FC-4509-8C94-A92D5E614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78763" y="1419225"/>
                <a:ext cx="111125" cy="77788"/>
              </a:xfrm>
              <a:custGeom>
                <a:avLst/>
                <a:gdLst>
                  <a:gd name="T0" fmla="*/ 106 w 113"/>
                  <a:gd name="T1" fmla="*/ 14 h 79"/>
                  <a:gd name="T2" fmla="*/ 78 w 113"/>
                  <a:gd name="T3" fmla="*/ 1 h 79"/>
                  <a:gd name="T4" fmla="*/ 48 w 113"/>
                  <a:gd name="T5" fmla="*/ 23 h 79"/>
                  <a:gd name="T6" fmla="*/ 39 w 113"/>
                  <a:gd name="T7" fmla="*/ 25 h 79"/>
                  <a:gd name="T8" fmla="*/ 22 w 113"/>
                  <a:gd name="T9" fmla="*/ 39 h 79"/>
                  <a:gd name="T10" fmla="*/ 13 w 113"/>
                  <a:gd name="T11" fmla="*/ 50 h 79"/>
                  <a:gd name="T12" fmla="*/ 22 w 113"/>
                  <a:gd name="T13" fmla="*/ 64 h 79"/>
                  <a:gd name="T14" fmla="*/ 31 w 113"/>
                  <a:gd name="T15" fmla="*/ 61 h 79"/>
                  <a:gd name="T16" fmla="*/ 32 w 113"/>
                  <a:gd name="T17" fmla="*/ 69 h 79"/>
                  <a:gd name="T18" fmla="*/ 48 w 113"/>
                  <a:gd name="T19" fmla="*/ 66 h 79"/>
                  <a:gd name="T20" fmla="*/ 52 w 113"/>
                  <a:gd name="T21" fmla="*/ 51 h 79"/>
                  <a:gd name="T22" fmla="*/ 56 w 113"/>
                  <a:gd name="T23" fmla="*/ 61 h 79"/>
                  <a:gd name="T24" fmla="*/ 68 w 113"/>
                  <a:gd name="T25" fmla="*/ 50 h 79"/>
                  <a:gd name="T26" fmla="*/ 73 w 113"/>
                  <a:gd name="T27" fmla="*/ 39 h 79"/>
                  <a:gd name="T28" fmla="*/ 85 w 113"/>
                  <a:gd name="T29" fmla="*/ 33 h 79"/>
                  <a:gd name="T30" fmla="*/ 87 w 113"/>
                  <a:gd name="T31" fmla="*/ 51 h 79"/>
                  <a:gd name="T32" fmla="*/ 91 w 113"/>
                  <a:gd name="T33" fmla="*/ 46 h 79"/>
                  <a:gd name="T34" fmla="*/ 101 w 113"/>
                  <a:gd name="T35" fmla="*/ 45 h 79"/>
                  <a:gd name="T36" fmla="*/ 103 w 113"/>
                  <a:gd name="T37" fmla="*/ 36 h 79"/>
                  <a:gd name="T38" fmla="*/ 109 w 113"/>
                  <a:gd name="T39" fmla="*/ 31 h 79"/>
                  <a:gd name="T40" fmla="*/ 113 w 113"/>
                  <a:gd name="T41" fmla="*/ 16 h 79"/>
                  <a:gd name="T42" fmla="*/ 107 w 113"/>
                  <a:gd name="T43" fmla="*/ 7 h 79"/>
                  <a:gd name="T44" fmla="*/ 106 w 113"/>
                  <a:gd name="T45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79">
                    <a:moveTo>
                      <a:pt x="106" y="14"/>
                    </a:moveTo>
                    <a:cubicBezTo>
                      <a:pt x="96" y="12"/>
                      <a:pt x="88" y="0"/>
                      <a:pt x="78" y="1"/>
                    </a:cubicBezTo>
                    <a:cubicBezTo>
                      <a:pt x="68" y="11"/>
                      <a:pt x="58" y="16"/>
                      <a:pt x="48" y="23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1" y="27"/>
                      <a:pt x="29" y="37"/>
                      <a:pt x="22" y="39"/>
                    </a:cubicBezTo>
                    <a:cubicBezTo>
                      <a:pt x="18" y="40"/>
                      <a:pt x="9" y="45"/>
                      <a:pt x="13" y="50"/>
                    </a:cubicBezTo>
                    <a:cubicBezTo>
                      <a:pt x="0" y="62"/>
                      <a:pt x="24" y="52"/>
                      <a:pt x="22" y="64"/>
                    </a:cubicBezTo>
                    <a:cubicBezTo>
                      <a:pt x="25" y="68"/>
                      <a:pt x="29" y="64"/>
                      <a:pt x="31" y="61"/>
                    </a:cubicBezTo>
                    <a:cubicBezTo>
                      <a:pt x="34" y="64"/>
                      <a:pt x="32" y="66"/>
                      <a:pt x="32" y="69"/>
                    </a:cubicBezTo>
                    <a:cubicBezTo>
                      <a:pt x="36" y="79"/>
                      <a:pt x="41" y="64"/>
                      <a:pt x="48" y="66"/>
                    </a:cubicBezTo>
                    <a:cubicBezTo>
                      <a:pt x="49" y="61"/>
                      <a:pt x="49" y="55"/>
                      <a:pt x="52" y="51"/>
                    </a:cubicBezTo>
                    <a:cubicBezTo>
                      <a:pt x="64" y="47"/>
                      <a:pt x="50" y="58"/>
                      <a:pt x="56" y="61"/>
                    </a:cubicBezTo>
                    <a:cubicBezTo>
                      <a:pt x="61" y="60"/>
                      <a:pt x="66" y="54"/>
                      <a:pt x="68" y="50"/>
                    </a:cubicBezTo>
                    <a:cubicBezTo>
                      <a:pt x="71" y="46"/>
                      <a:pt x="70" y="41"/>
                      <a:pt x="73" y="39"/>
                    </a:cubicBezTo>
                    <a:cubicBezTo>
                      <a:pt x="84" y="45"/>
                      <a:pt x="75" y="31"/>
                      <a:pt x="85" y="33"/>
                    </a:cubicBezTo>
                    <a:cubicBezTo>
                      <a:pt x="90" y="40"/>
                      <a:pt x="76" y="45"/>
                      <a:pt x="87" y="51"/>
                    </a:cubicBezTo>
                    <a:cubicBezTo>
                      <a:pt x="90" y="51"/>
                      <a:pt x="93" y="49"/>
                      <a:pt x="91" y="46"/>
                    </a:cubicBezTo>
                    <a:cubicBezTo>
                      <a:pt x="94" y="42"/>
                      <a:pt x="98" y="45"/>
                      <a:pt x="101" y="45"/>
                    </a:cubicBezTo>
                    <a:cubicBezTo>
                      <a:pt x="104" y="41"/>
                      <a:pt x="102" y="38"/>
                      <a:pt x="103" y="36"/>
                    </a:cubicBezTo>
                    <a:cubicBezTo>
                      <a:pt x="105" y="34"/>
                      <a:pt x="110" y="36"/>
                      <a:pt x="109" y="31"/>
                    </a:cubicBezTo>
                    <a:cubicBezTo>
                      <a:pt x="98" y="26"/>
                      <a:pt x="113" y="21"/>
                      <a:pt x="113" y="16"/>
                    </a:cubicBezTo>
                    <a:cubicBezTo>
                      <a:pt x="113" y="13"/>
                      <a:pt x="112" y="6"/>
                      <a:pt x="107" y="7"/>
                    </a:cubicBezTo>
                    <a:cubicBezTo>
                      <a:pt x="103" y="9"/>
                      <a:pt x="111" y="12"/>
                      <a:pt x="106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056">
                <a:extLst>
                  <a:ext uri="{FF2B5EF4-FFF2-40B4-BE49-F238E27FC236}">
                    <a16:creationId xmlns:a16="http://schemas.microsoft.com/office/drawing/2014/main" id="{412104C6-A0D8-4834-867D-D892C4BDD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878763" y="1419225"/>
                <a:ext cx="111125" cy="77788"/>
              </a:xfrm>
              <a:custGeom>
                <a:avLst/>
                <a:gdLst>
                  <a:gd name="T0" fmla="*/ 106 w 113"/>
                  <a:gd name="T1" fmla="*/ 14 h 79"/>
                  <a:gd name="T2" fmla="*/ 78 w 113"/>
                  <a:gd name="T3" fmla="*/ 1 h 79"/>
                  <a:gd name="T4" fmla="*/ 48 w 113"/>
                  <a:gd name="T5" fmla="*/ 23 h 79"/>
                  <a:gd name="T6" fmla="*/ 39 w 113"/>
                  <a:gd name="T7" fmla="*/ 25 h 79"/>
                  <a:gd name="T8" fmla="*/ 22 w 113"/>
                  <a:gd name="T9" fmla="*/ 39 h 79"/>
                  <a:gd name="T10" fmla="*/ 13 w 113"/>
                  <a:gd name="T11" fmla="*/ 50 h 79"/>
                  <a:gd name="T12" fmla="*/ 22 w 113"/>
                  <a:gd name="T13" fmla="*/ 64 h 79"/>
                  <a:gd name="T14" fmla="*/ 31 w 113"/>
                  <a:gd name="T15" fmla="*/ 61 h 79"/>
                  <a:gd name="T16" fmla="*/ 32 w 113"/>
                  <a:gd name="T17" fmla="*/ 69 h 79"/>
                  <a:gd name="T18" fmla="*/ 48 w 113"/>
                  <a:gd name="T19" fmla="*/ 66 h 79"/>
                  <a:gd name="T20" fmla="*/ 52 w 113"/>
                  <a:gd name="T21" fmla="*/ 51 h 79"/>
                  <a:gd name="T22" fmla="*/ 56 w 113"/>
                  <a:gd name="T23" fmla="*/ 61 h 79"/>
                  <a:gd name="T24" fmla="*/ 68 w 113"/>
                  <a:gd name="T25" fmla="*/ 50 h 79"/>
                  <a:gd name="T26" fmla="*/ 73 w 113"/>
                  <a:gd name="T27" fmla="*/ 39 h 79"/>
                  <a:gd name="T28" fmla="*/ 85 w 113"/>
                  <a:gd name="T29" fmla="*/ 33 h 79"/>
                  <a:gd name="T30" fmla="*/ 87 w 113"/>
                  <a:gd name="T31" fmla="*/ 51 h 79"/>
                  <a:gd name="T32" fmla="*/ 91 w 113"/>
                  <a:gd name="T33" fmla="*/ 46 h 79"/>
                  <a:gd name="T34" fmla="*/ 101 w 113"/>
                  <a:gd name="T35" fmla="*/ 45 h 79"/>
                  <a:gd name="T36" fmla="*/ 103 w 113"/>
                  <a:gd name="T37" fmla="*/ 36 h 79"/>
                  <a:gd name="T38" fmla="*/ 109 w 113"/>
                  <a:gd name="T39" fmla="*/ 31 h 79"/>
                  <a:gd name="T40" fmla="*/ 113 w 113"/>
                  <a:gd name="T41" fmla="*/ 16 h 79"/>
                  <a:gd name="T42" fmla="*/ 107 w 113"/>
                  <a:gd name="T43" fmla="*/ 7 h 79"/>
                  <a:gd name="T44" fmla="*/ 106 w 113"/>
                  <a:gd name="T45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" h="79">
                    <a:moveTo>
                      <a:pt x="106" y="14"/>
                    </a:moveTo>
                    <a:cubicBezTo>
                      <a:pt x="96" y="12"/>
                      <a:pt x="88" y="0"/>
                      <a:pt x="78" y="1"/>
                    </a:cubicBezTo>
                    <a:cubicBezTo>
                      <a:pt x="68" y="11"/>
                      <a:pt x="58" y="16"/>
                      <a:pt x="48" y="23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1" y="27"/>
                      <a:pt x="29" y="37"/>
                      <a:pt x="22" y="39"/>
                    </a:cubicBezTo>
                    <a:cubicBezTo>
                      <a:pt x="18" y="40"/>
                      <a:pt x="9" y="45"/>
                      <a:pt x="13" y="50"/>
                    </a:cubicBezTo>
                    <a:cubicBezTo>
                      <a:pt x="0" y="62"/>
                      <a:pt x="24" y="52"/>
                      <a:pt x="22" y="64"/>
                    </a:cubicBezTo>
                    <a:cubicBezTo>
                      <a:pt x="25" y="68"/>
                      <a:pt x="29" y="64"/>
                      <a:pt x="31" y="61"/>
                    </a:cubicBezTo>
                    <a:cubicBezTo>
                      <a:pt x="34" y="64"/>
                      <a:pt x="32" y="66"/>
                      <a:pt x="32" y="69"/>
                    </a:cubicBezTo>
                    <a:cubicBezTo>
                      <a:pt x="36" y="79"/>
                      <a:pt x="41" y="64"/>
                      <a:pt x="48" y="66"/>
                    </a:cubicBezTo>
                    <a:cubicBezTo>
                      <a:pt x="49" y="61"/>
                      <a:pt x="49" y="55"/>
                      <a:pt x="52" y="51"/>
                    </a:cubicBezTo>
                    <a:cubicBezTo>
                      <a:pt x="64" y="47"/>
                      <a:pt x="50" y="58"/>
                      <a:pt x="56" y="61"/>
                    </a:cubicBezTo>
                    <a:cubicBezTo>
                      <a:pt x="61" y="60"/>
                      <a:pt x="66" y="54"/>
                      <a:pt x="68" y="50"/>
                    </a:cubicBezTo>
                    <a:cubicBezTo>
                      <a:pt x="71" y="46"/>
                      <a:pt x="70" y="41"/>
                      <a:pt x="73" y="39"/>
                    </a:cubicBezTo>
                    <a:cubicBezTo>
                      <a:pt x="84" y="45"/>
                      <a:pt x="75" y="31"/>
                      <a:pt x="85" y="33"/>
                    </a:cubicBezTo>
                    <a:cubicBezTo>
                      <a:pt x="90" y="40"/>
                      <a:pt x="76" y="45"/>
                      <a:pt x="87" y="51"/>
                    </a:cubicBezTo>
                    <a:cubicBezTo>
                      <a:pt x="90" y="51"/>
                      <a:pt x="93" y="49"/>
                      <a:pt x="91" y="46"/>
                    </a:cubicBezTo>
                    <a:cubicBezTo>
                      <a:pt x="94" y="42"/>
                      <a:pt x="98" y="45"/>
                      <a:pt x="101" y="45"/>
                    </a:cubicBezTo>
                    <a:cubicBezTo>
                      <a:pt x="104" y="41"/>
                      <a:pt x="102" y="38"/>
                      <a:pt x="103" y="36"/>
                    </a:cubicBezTo>
                    <a:cubicBezTo>
                      <a:pt x="105" y="34"/>
                      <a:pt x="110" y="36"/>
                      <a:pt x="109" y="31"/>
                    </a:cubicBezTo>
                    <a:cubicBezTo>
                      <a:pt x="98" y="26"/>
                      <a:pt x="113" y="21"/>
                      <a:pt x="113" y="16"/>
                    </a:cubicBezTo>
                    <a:cubicBezTo>
                      <a:pt x="113" y="13"/>
                      <a:pt x="112" y="6"/>
                      <a:pt x="107" y="7"/>
                    </a:cubicBezTo>
                    <a:cubicBezTo>
                      <a:pt x="103" y="9"/>
                      <a:pt x="111" y="12"/>
                      <a:pt x="106" y="1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057">
                <a:extLst>
                  <a:ext uri="{FF2B5EF4-FFF2-40B4-BE49-F238E27FC236}">
                    <a16:creationId xmlns:a16="http://schemas.microsoft.com/office/drawing/2014/main" id="{82F70BC6-7852-46CF-A0B6-33A7DA545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40651" y="1411288"/>
                <a:ext cx="47625" cy="44450"/>
              </a:xfrm>
              <a:custGeom>
                <a:avLst/>
                <a:gdLst>
                  <a:gd name="T0" fmla="*/ 48 w 49"/>
                  <a:gd name="T1" fmla="*/ 12 h 45"/>
                  <a:gd name="T2" fmla="*/ 44 w 49"/>
                  <a:gd name="T3" fmla="*/ 18 h 45"/>
                  <a:gd name="T4" fmla="*/ 34 w 49"/>
                  <a:gd name="T5" fmla="*/ 22 h 45"/>
                  <a:gd name="T6" fmla="*/ 37 w 49"/>
                  <a:gd name="T7" fmla="*/ 39 h 45"/>
                  <a:gd name="T8" fmla="*/ 16 w 49"/>
                  <a:gd name="T9" fmla="*/ 37 h 45"/>
                  <a:gd name="T10" fmla="*/ 1 w 49"/>
                  <a:gd name="T11" fmla="*/ 27 h 45"/>
                  <a:gd name="T12" fmla="*/ 10 w 49"/>
                  <a:gd name="T13" fmla="*/ 7 h 45"/>
                  <a:gd name="T14" fmla="*/ 31 w 49"/>
                  <a:gd name="T15" fmla="*/ 4 h 45"/>
                  <a:gd name="T16" fmla="*/ 48 w 49"/>
                  <a:gd name="T17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5">
                    <a:moveTo>
                      <a:pt x="48" y="12"/>
                    </a:moveTo>
                    <a:cubicBezTo>
                      <a:pt x="49" y="15"/>
                      <a:pt x="48" y="19"/>
                      <a:pt x="44" y="18"/>
                    </a:cubicBezTo>
                    <a:cubicBezTo>
                      <a:pt x="40" y="18"/>
                      <a:pt x="35" y="16"/>
                      <a:pt x="34" y="22"/>
                    </a:cubicBezTo>
                    <a:cubicBezTo>
                      <a:pt x="40" y="28"/>
                      <a:pt x="37" y="32"/>
                      <a:pt x="37" y="39"/>
                    </a:cubicBezTo>
                    <a:cubicBezTo>
                      <a:pt x="32" y="45"/>
                      <a:pt x="22" y="41"/>
                      <a:pt x="16" y="37"/>
                    </a:cubicBezTo>
                    <a:cubicBezTo>
                      <a:pt x="14" y="29"/>
                      <a:pt x="0" y="38"/>
                      <a:pt x="1" y="27"/>
                    </a:cubicBezTo>
                    <a:cubicBezTo>
                      <a:pt x="3" y="21"/>
                      <a:pt x="9" y="15"/>
                      <a:pt x="10" y="7"/>
                    </a:cubicBezTo>
                    <a:cubicBezTo>
                      <a:pt x="17" y="8"/>
                      <a:pt x="24" y="0"/>
                      <a:pt x="31" y="4"/>
                    </a:cubicBezTo>
                    <a:cubicBezTo>
                      <a:pt x="35" y="8"/>
                      <a:pt x="44" y="7"/>
                      <a:pt x="48" y="1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058">
                <a:extLst>
                  <a:ext uri="{FF2B5EF4-FFF2-40B4-BE49-F238E27FC236}">
                    <a16:creationId xmlns:a16="http://schemas.microsoft.com/office/drawing/2014/main" id="{108223CA-F487-464B-9BB3-1D5DC104F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40651" y="1411288"/>
                <a:ext cx="47625" cy="44450"/>
              </a:xfrm>
              <a:custGeom>
                <a:avLst/>
                <a:gdLst>
                  <a:gd name="T0" fmla="*/ 48 w 49"/>
                  <a:gd name="T1" fmla="*/ 12 h 45"/>
                  <a:gd name="T2" fmla="*/ 44 w 49"/>
                  <a:gd name="T3" fmla="*/ 18 h 45"/>
                  <a:gd name="T4" fmla="*/ 34 w 49"/>
                  <a:gd name="T5" fmla="*/ 22 h 45"/>
                  <a:gd name="T6" fmla="*/ 37 w 49"/>
                  <a:gd name="T7" fmla="*/ 39 h 45"/>
                  <a:gd name="T8" fmla="*/ 16 w 49"/>
                  <a:gd name="T9" fmla="*/ 37 h 45"/>
                  <a:gd name="T10" fmla="*/ 1 w 49"/>
                  <a:gd name="T11" fmla="*/ 27 h 45"/>
                  <a:gd name="T12" fmla="*/ 10 w 49"/>
                  <a:gd name="T13" fmla="*/ 7 h 45"/>
                  <a:gd name="T14" fmla="*/ 31 w 49"/>
                  <a:gd name="T15" fmla="*/ 4 h 45"/>
                  <a:gd name="T16" fmla="*/ 48 w 49"/>
                  <a:gd name="T17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5">
                    <a:moveTo>
                      <a:pt x="48" y="12"/>
                    </a:moveTo>
                    <a:cubicBezTo>
                      <a:pt x="49" y="15"/>
                      <a:pt x="48" y="19"/>
                      <a:pt x="44" y="18"/>
                    </a:cubicBezTo>
                    <a:cubicBezTo>
                      <a:pt x="40" y="18"/>
                      <a:pt x="35" y="16"/>
                      <a:pt x="34" y="22"/>
                    </a:cubicBezTo>
                    <a:cubicBezTo>
                      <a:pt x="40" y="28"/>
                      <a:pt x="37" y="32"/>
                      <a:pt x="37" y="39"/>
                    </a:cubicBezTo>
                    <a:cubicBezTo>
                      <a:pt x="32" y="45"/>
                      <a:pt x="22" y="41"/>
                      <a:pt x="16" y="37"/>
                    </a:cubicBezTo>
                    <a:cubicBezTo>
                      <a:pt x="14" y="29"/>
                      <a:pt x="0" y="38"/>
                      <a:pt x="1" y="27"/>
                    </a:cubicBezTo>
                    <a:cubicBezTo>
                      <a:pt x="3" y="21"/>
                      <a:pt x="9" y="15"/>
                      <a:pt x="10" y="7"/>
                    </a:cubicBezTo>
                    <a:cubicBezTo>
                      <a:pt x="17" y="8"/>
                      <a:pt x="24" y="0"/>
                      <a:pt x="31" y="4"/>
                    </a:cubicBezTo>
                    <a:cubicBezTo>
                      <a:pt x="35" y="8"/>
                      <a:pt x="44" y="7"/>
                      <a:pt x="48" y="12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059">
                <a:extLst>
                  <a:ext uri="{FF2B5EF4-FFF2-40B4-BE49-F238E27FC236}">
                    <a16:creationId xmlns:a16="http://schemas.microsoft.com/office/drawing/2014/main" id="{7BF1BC13-877B-4311-BD51-EED49939A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0176" y="1400175"/>
                <a:ext cx="11113" cy="22225"/>
              </a:xfrm>
              <a:custGeom>
                <a:avLst/>
                <a:gdLst>
                  <a:gd name="T0" fmla="*/ 11 w 12"/>
                  <a:gd name="T1" fmla="*/ 15 h 23"/>
                  <a:gd name="T2" fmla="*/ 7 w 12"/>
                  <a:gd name="T3" fmla="*/ 23 h 23"/>
                  <a:gd name="T4" fmla="*/ 0 w 12"/>
                  <a:gd name="T5" fmla="*/ 6 h 23"/>
                  <a:gd name="T6" fmla="*/ 11 w 12"/>
                  <a:gd name="T7" fmla="*/ 6 h 23"/>
                  <a:gd name="T8" fmla="*/ 11 w 1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3">
                    <a:moveTo>
                      <a:pt x="11" y="15"/>
                    </a:moveTo>
                    <a:cubicBezTo>
                      <a:pt x="12" y="17"/>
                      <a:pt x="11" y="22"/>
                      <a:pt x="7" y="23"/>
                    </a:cubicBezTo>
                    <a:cubicBezTo>
                      <a:pt x="0" y="20"/>
                      <a:pt x="1" y="11"/>
                      <a:pt x="0" y="6"/>
                    </a:cubicBezTo>
                    <a:cubicBezTo>
                      <a:pt x="2" y="7"/>
                      <a:pt x="9" y="0"/>
                      <a:pt x="11" y="6"/>
                    </a:cubicBezTo>
                    <a:cubicBezTo>
                      <a:pt x="7" y="9"/>
                      <a:pt x="12" y="12"/>
                      <a:pt x="11" y="1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060">
                <a:extLst>
                  <a:ext uri="{FF2B5EF4-FFF2-40B4-BE49-F238E27FC236}">
                    <a16:creationId xmlns:a16="http://schemas.microsoft.com/office/drawing/2014/main" id="{D716EFF6-2EB8-4EE8-9379-278CBE61F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0176" y="1400175"/>
                <a:ext cx="11113" cy="22225"/>
              </a:xfrm>
              <a:custGeom>
                <a:avLst/>
                <a:gdLst>
                  <a:gd name="T0" fmla="*/ 11 w 12"/>
                  <a:gd name="T1" fmla="*/ 15 h 23"/>
                  <a:gd name="T2" fmla="*/ 7 w 12"/>
                  <a:gd name="T3" fmla="*/ 23 h 23"/>
                  <a:gd name="T4" fmla="*/ 0 w 12"/>
                  <a:gd name="T5" fmla="*/ 6 h 23"/>
                  <a:gd name="T6" fmla="*/ 11 w 12"/>
                  <a:gd name="T7" fmla="*/ 6 h 23"/>
                  <a:gd name="T8" fmla="*/ 11 w 12"/>
                  <a:gd name="T9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3">
                    <a:moveTo>
                      <a:pt x="11" y="15"/>
                    </a:moveTo>
                    <a:cubicBezTo>
                      <a:pt x="12" y="17"/>
                      <a:pt x="11" y="22"/>
                      <a:pt x="7" y="23"/>
                    </a:cubicBezTo>
                    <a:cubicBezTo>
                      <a:pt x="0" y="20"/>
                      <a:pt x="1" y="11"/>
                      <a:pt x="0" y="6"/>
                    </a:cubicBezTo>
                    <a:cubicBezTo>
                      <a:pt x="2" y="7"/>
                      <a:pt x="9" y="0"/>
                      <a:pt x="11" y="6"/>
                    </a:cubicBezTo>
                    <a:cubicBezTo>
                      <a:pt x="7" y="9"/>
                      <a:pt x="12" y="12"/>
                      <a:pt x="11" y="1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061">
                <a:extLst>
                  <a:ext uri="{FF2B5EF4-FFF2-40B4-BE49-F238E27FC236}">
                    <a16:creationId xmlns:a16="http://schemas.microsoft.com/office/drawing/2014/main" id="{3367EC7F-DCE9-48CB-89D6-47700651A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9201" y="1390650"/>
                <a:ext cx="47625" cy="50800"/>
              </a:xfrm>
              <a:custGeom>
                <a:avLst/>
                <a:gdLst>
                  <a:gd name="T0" fmla="*/ 32 w 48"/>
                  <a:gd name="T1" fmla="*/ 17 h 52"/>
                  <a:gd name="T2" fmla="*/ 48 w 48"/>
                  <a:gd name="T3" fmla="*/ 39 h 52"/>
                  <a:gd name="T4" fmla="*/ 24 w 48"/>
                  <a:gd name="T5" fmla="*/ 49 h 52"/>
                  <a:gd name="T6" fmla="*/ 17 w 48"/>
                  <a:gd name="T7" fmla="*/ 39 h 52"/>
                  <a:gd name="T8" fmla="*/ 24 w 48"/>
                  <a:gd name="T9" fmla="*/ 36 h 52"/>
                  <a:gd name="T10" fmla="*/ 15 w 48"/>
                  <a:gd name="T11" fmla="*/ 0 h 52"/>
                  <a:gd name="T12" fmla="*/ 32 w 48"/>
                  <a:gd name="T13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2">
                    <a:moveTo>
                      <a:pt x="32" y="17"/>
                    </a:moveTo>
                    <a:cubicBezTo>
                      <a:pt x="40" y="21"/>
                      <a:pt x="46" y="31"/>
                      <a:pt x="48" y="39"/>
                    </a:cubicBezTo>
                    <a:cubicBezTo>
                      <a:pt x="42" y="52"/>
                      <a:pt x="31" y="38"/>
                      <a:pt x="24" y="49"/>
                    </a:cubicBezTo>
                    <a:cubicBezTo>
                      <a:pt x="15" y="49"/>
                      <a:pt x="21" y="42"/>
                      <a:pt x="17" y="39"/>
                    </a:cubicBezTo>
                    <a:cubicBezTo>
                      <a:pt x="18" y="35"/>
                      <a:pt x="22" y="38"/>
                      <a:pt x="24" y="36"/>
                    </a:cubicBezTo>
                    <a:cubicBezTo>
                      <a:pt x="20" y="23"/>
                      <a:pt x="0" y="11"/>
                      <a:pt x="15" y="0"/>
                    </a:cubicBezTo>
                    <a:cubicBezTo>
                      <a:pt x="22" y="4"/>
                      <a:pt x="32" y="9"/>
                      <a:pt x="32" y="1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062">
                <a:extLst>
                  <a:ext uri="{FF2B5EF4-FFF2-40B4-BE49-F238E27FC236}">
                    <a16:creationId xmlns:a16="http://schemas.microsoft.com/office/drawing/2014/main" id="{0CF954BD-82C8-44A2-B0D7-DAFA86773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9201" y="1390650"/>
                <a:ext cx="47625" cy="50800"/>
              </a:xfrm>
              <a:custGeom>
                <a:avLst/>
                <a:gdLst>
                  <a:gd name="T0" fmla="*/ 32 w 48"/>
                  <a:gd name="T1" fmla="*/ 17 h 52"/>
                  <a:gd name="T2" fmla="*/ 48 w 48"/>
                  <a:gd name="T3" fmla="*/ 39 h 52"/>
                  <a:gd name="T4" fmla="*/ 24 w 48"/>
                  <a:gd name="T5" fmla="*/ 49 h 52"/>
                  <a:gd name="T6" fmla="*/ 17 w 48"/>
                  <a:gd name="T7" fmla="*/ 39 h 52"/>
                  <a:gd name="T8" fmla="*/ 24 w 48"/>
                  <a:gd name="T9" fmla="*/ 36 h 52"/>
                  <a:gd name="T10" fmla="*/ 15 w 48"/>
                  <a:gd name="T11" fmla="*/ 0 h 52"/>
                  <a:gd name="T12" fmla="*/ 32 w 48"/>
                  <a:gd name="T13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2">
                    <a:moveTo>
                      <a:pt x="32" y="17"/>
                    </a:moveTo>
                    <a:cubicBezTo>
                      <a:pt x="40" y="21"/>
                      <a:pt x="46" y="31"/>
                      <a:pt x="48" y="39"/>
                    </a:cubicBezTo>
                    <a:cubicBezTo>
                      <a:pt x="42" y="52"/>
                      <a:pt x="31" y="38"/>
                      <a:pt x="24" y="49"/>
                    </a:cubicBezTo>
                    <a:cubicBezTo>
                      <a:pt x="15" y="49"/>
                      <a:pt x="21" y="42"/>
                      <a:pt x="17" y="39"/>
                    </a:cubicBezTo>
                    <a:cubicBezTo>
                      <a:pt x="18" y="35"/>
                      <a:pt x="22" y="38"/>
                      <a:pt x="24" y="36"/>
                    </a:cubicBezTo>
                    <a:cubicBezTo>
                      <a:pt x="20" y="23"/>
                      <a:pt x="0" y="11"/>
                      <a:pt x="15" y="0"/>
                    </a:cubicBezTo>
                    <a:cubicBezTo>
                      <a:pt x="22" y="4"/>
                      <a:pt x="32" y="9"/>
                      <a:pt x="32" y="1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063">
                <a:extLst>
                  <a:ext uri="{FF2B5EF4-FFF2-40B4-BE49-F238E27FC236}">
                    <a16:creationId xmlns:a16="http://schemas.microsoft.com/office/drawing/2014/main" id="{D44BEFF3-4FF6-4B2F-B364-EE8FBEF91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23188" y="1385888"/>
                <a:ext cx="44450" cy="30163"/>
              </a:xfrm>
              <a:custGeom>
                <a:avLst/>
                <a:gdLst>
                  <a:gd name="T0" fmla="*/ 42 w 45"/>
                  <a:gd name="T1" fmla="*/ 17 h 32"/>
                  <a:gd name="T2" fmla="*/ 39 w 45"/>
                  <a:gd name="T3" fmla="*/ 31 h 32"/>
                  <a:gd name="T4" fmla="*/ 19 w 45"/>
                  <a:gd name="T5" fmla="*/ 21 h 32"/>
                  <a:gd name="T6" fmla="*/ 11 w 45"/>
                  <a:gd name="T7" fmla="*/ 14 h 32"/>
                  <a:gd name="T8" fmla="*/ 0 w 45"/>
                  <a:gd name="T9" fmla="*/ 11 h 32"/>
                  <a:gd name="T10" fmla="*/ 28 w 45"/>
                  <a:gd name="T11" fmla="*/ 0 h 32"/>
                  <a:gd name="T12" fmla="*/ 42 w 45"/>
                  <a:gd name="T13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2">
                    <a:moveTo>
                      <a:pt x="42" y="17"/>
                    </a:moveTo>
                    <a:cubicBezTo>
                      <a:pt x="40" y="21"/>
                      <a:pt x="45" y="30"/>
                      <a:pt x="39" y="31"/>
                    </a:cubicBezTo>
                    <a:cubicBezTo>
                      <a:pt x="30" y="32"/>
                      <a:pt x="29" y="15"/>
                      <a:pt x="19" y="21"/>
                    </a:cubicBezTo>
                    <a:cubicBezTo>
                      <a:pt x="16" y="18"/>
                      <a:pt x="14" y="15"/>
                      <a:pt x="11" y="14"/>
                    </a:cubicBezTo>
                    <a:cubicBezTo>
                      <a:pt x="6" y="13"/>
                      <a:pt x="3" y="17"/>
                      <a:pt x="0" y="11"/>
                    </a:cubicBezTo>
                    <a:cubicBezTo>
                      <a:pt x="6" y="2"/>
                      <a:pt x="20" y="5"/>
                      <a:pt x="28" y="0"/>
                    </a:cubicBezTo>
                    <a:cubicBezTo>
                      <a:pt x="38" y="0"/>
                      <a:pt x="39" y="11"/>
                      <a:pt x="42" y="1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064">
                <a:extLst>
                  <a:ext uri="{FF2B5EF4-FFF2-40B4-BE49-F238E27FC236}">
                    <a16:creationId xmlns:a16="http://schemas.microsoft.com/office/drawing/2014/main" id="{96FE0820-2352-490D-A04C-48E7140AA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23188" y="1385888"/>
                <a:ext cx="44450" cy="30163"/>
              </a:xfrm>
              <a:custGeom>
                <a:avLst/>
                <a:gdLst>
                  <a:gd name="T0" fmla="*/ 42 w 45"/>
                  <a:gd name="T1" fmla="*/ 17 h 32"/>
                  <a:gd name="T2" fmla="*/ 39 w 45"/>
                  <a:gd name="T3" fmla="*/ 31 h 32"/>
                  <a:gd name="T4" fmla="*/ 19 w 45"/>
                  <a:gd name="T5" fmla="*/ 21 h 32"/>
                  <a:gd name="T6" fmla="*/ 11 w 45"/>
                  <a:gd name="T7" fmla="*/ 14 h 32"/>
                  <a:gd name="T8" fmla="*/ 0 w 45"/>
                  <a:gd name="T9" fmla="*/ 11 h 32"/>
                  <a:gd name="T10" fmla="*/ 28 w 45"/>
                  <a:gd name="T11" fmla="*/ 0 h 32"/>
                  <a:gd name="T12" fmla="*/ 42 w 45"/>
                  <a:gd name="T13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2">
                    <a:moveTo>
                      <a:pt x="42" y="17"/>
                    </a:moveTo>
                    <a:cubicBezTo>
                      <a:pt x="40" y="21"/>
                      <a:pt x="45" y="30"/>
                      <a:pt x="39" y="31"/>
                    </a:cubicBezTo>
                    <a:cubicBezTo>
                      <a:pt x="30" y="32"/>
                      <a:pt x="29" y="15"/>
                      <a:pt x="19" y="21"/>
                    </a:cubicBezTo>
                    <a:cubicBezTo>
                      <a:pt x="16" y="18"/>
                      <a:pt x="14" y="15"/>
                      <a:pt x="11" y="14"/>
                    </a:cubicBezTo>
                    <a:cubicBezTo>
                      <a:pt x="6" y="13"/>
                      <a:pt x="3" y="17"/>
                      <a:pt x="0" y="11"/>
                    </a:cubicBezTo>
                    <a:cubicBezTo>
                      <a:pt x="6" y="2"/>
                      <a:pt x="20" y="5"/>
                      <a:pt x="28" y="0"/>
                    </a:cubicBezTo>
                    <a:cubicBezTo>
                      <a:pt x="38" y="0"/>
                      <a:pt x="39" y="11"/>
                      <a:pt x="42" y="1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065">
                <a:extLst>
                  <a:ext uri="{FF2B5EF4-FFF2-40B4-BE49-F238E27FC236}">
                    <a16:creationId xmlns:a16="http://schemas.microsoft.com/office/drawing/2014/main" id="{B067B952-C879-4B6F-AA9E-8B22BFFD8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40638" y="1362075"/>
                <a:ext cx="73025" cy="84138"/>
              </a:xfrm>
              <a:custGeom>
                <a:avLst/>
                <a:gdLst>
                  <a:gd name="T0" fmla="*/ 2 w 74"/>
                  <a:gd name="T1" fmla="*/ 4 h 86"/>
                  <a:gd name="T2" fmla="*/ 13 w 74"/>
                  <a:gd name="T3" fmla="*/ 1 h 86"/>
                  <a:gd name="T4" fmla="*/ 20 w 74"/>
                  <a:gd name="T5" fmla="*/ 5 h 86"/>
                  <a:gd name="T6" fmla="*/ 36 w 74"/>
                  <a:gd name="T7" fmla="*/ 17 h 86"/>
                  <a:gd name="T8" fmla="*/ 58 w 74"/>
                  <a:gd name="T9" fmla="*/ 32 h 86"/>
                  <a:gd name="T10" fmla="*/ 61 w 74"/>
                  <a:gd name="T11" fmla="*/ 52 h 86"/>
                  <a:gd name="T12" fmla="*/ 68 w 74"/>
                  <a:gd name="T13" fmla="*/ 71 h 86"/>
                  <a:gd name="T14" fmla="*/ 56 w 74"/>
                  <a:gd name="T15" fmla="*/ 86 h 86"/>
                  <a:gd name="T16" fmla="*/ 52 w 74"/>
                  <a:gd name="T17" fmla="*/ 75 h 86"/>
                  <a:gd name="T18" fmla="*/ 32 w 74"/>
                  <a:gd name="T19" fmla="*/ 63 h 86"/>
                  <a:gd name="T20" fmla="*/ 16 w 74"/>
                  <a:gd name="T21" fmla="*/ 58 h 86"/>
                  <a:gd name="T22" fmla="*/ 0 w 74"/>
                  <a:gd name="T23" fmla="*/ 51 h 86"/>
                  <a:gd name="T24" fmla="*/ 1 w 74"/>
                  <a:gd name="T25" fmla="*/ 45 h 86"/>
                  <a:gd name="T26" fmla="*/ 13 w 74"/>
                  <a:gd name="T27" fmla="*/ 45 h 86"/>
                  <a:gd name="T28" fmla="*/ 16 w 74"/>
                  <a:gd name="T29" fmla="*/ 31 h 86"/>
                  <a:gd name="T30" fmla="*/ 8 w 74"/>
                  <a:gd name="T31" fmla="*/ 18 h 86"/>
                  <a:gd name="T32" fmla="*/ 0 w 74"/>
                  <a:gd name="T33" fmla="*/ 14 h 86"/>
                  <a:gd name="T34" fmla="*/ 2 w 74"/>
                  <a:gd name="T3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86">
                    <a:moveTo>
                      <a:pt x="2" y="4"/>
                    </a:moveTo>
                    <a:cubicBezTo>
                      <a:pt x="6" y="5"/>
                      <a:pt x="9" y="0"/>
                      <a:pt x="13" y="1"/>
                    </a:cubicBezTo>
                    <a:cubicBezTo>
                      <a:pt x="12" y="1"/>
                      <a:pt x="22" y="3"/>
                      <a:pt x="20" y="5"/>
                    </a:cubicBezTo>
                    <a:cubicBezTo>
                      <a:pt x="27" y="8"/>
                      <a:pt x="26" y="24"/>
                      <a:pt x="36" y="17"/>
                    </a:cubicBezTo>
                    <a:cubicBezTo>
                      <a:pt x="42" y="23"/>
                      <a:pt x="51" y="30"/>
                      <a:pt x="58" y="32"/>
                    </a:cubicBezTo>
                    <a:cubicBezTo>
                      <a:pt x="50" y="39"/>
                      <a:pt x="74" y="44"/>
                      <a:pt x="61" y="52"/>
                    </a:cubicBezTo>
                    <a:cubicBezTo>
                      <a:pt x="65" y="58"/>
                      <a:pt x="70" y="66"/>
                      <a:pt x="68" y="71"/>
                    </a:cubicBezTo>
                    <a:cubicBezTo>
                      <a:pt x="65" y="75"/>
                      <a:pt x="64" y="85"/>
                      <a:pt x="56" y="86"/>
                    </a:cubicBezTo>
                    <a:cubicBezTo>
                      <a:pt x="51" y="85"/>
                      <a:pt x="50" y="78"/>
                      <a:pt x="52" y="75"/>
                    </a:cubicBezTo>
                    <a:cubicBezTo>
                      <a:pt x="50" y="67"/>
                      <a:pt x="37" y="62"/>
                      <a:pt x="32" y="63"/>
                    </a:cubicBezTo>
                    <a:cubicBezTo>
                      <a:pt x="25" y="62"/>
                      <a:pt x="23" y="49"/>
                      <a:pt x="16" y="58"/>
                    </a:cubicBezTo>
                    <a:cubicBezTo>
                      <a:pt x="10" y="61"/>
                      <a:pt x="4" y="58"/>
                      <a:pt x="0" y="51"/>
                    </a:cubicBezTo>
                    <a:cubicBezTo>
                      <a:pt x="0" y="49"/>
                      <a:pt x="1" y="47"/>
                      <a:pt x="1" y="45"/>
                    </a:cubicBezTo>
                    <a:cubicBezTo>
                      <a:pt x="6" y="41"/>
                      <a:pt x="9" y="46"/>
                      <a:pt x="13" y="45"/>
                    </a:cubicBezTo>
                    <a:cubicBezTo>
                      <a:pt x="14" y="40"/>
                      <a:pt x="19" y="36"/>
                      <a:pt x="16" y="31"/>
                    </a:cubicBezTo>
                    <a:cubicBezTo>
                      <a:pt x="22" y="22"/>
                      <a:pt x="4" y="26"/>
                      <a:pt x="8" y="18"/>
                    </a:cubicBezTo>
                    <a:cubicBezTo>
                      <a:pt x="8" y="10"/>
                      <a:pt x="3" y="20"/>
                      <a:pt x="0" y="14"/>
                    </a:cubicBezTo>
                    <a:cubicBezTo>
                      <a:pt x="1" y="11"/>
                      <a:pt x="2" y="8"/>
                      <a:pt x="2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066">
                <a:extLst>
                  <a:ext uri="{FF2B5EF4-FFF2-40B4-BE49-F238E27FC236}">
                    <a16:creationId xmlns:a16="http://schemas.microsoft.com/office/drawing/2014/main" id="{27A6D732-98EF-4EB8-8928-A0B0A23B2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640638" y="1362075"/>
                <a:ext cx="73025" cy="84138"/>
              </a:xfrm>
              <a:custGeom>
                <a:avLst/>
                <a:gdLst>
                  <a:gd name="T0" fmla="*/ 2 w 74"/>
                  <a:gd name="T1" fmla="*/ 4 h 86"/>
                  <a:gd name="T2" fmla="*/ 13 w 74"/>
                  <a:gd name="T3" fmla="*/ 1 h 86"/>
                  <a:gd name="T4" fmla="*/ 20 w 74"/>
                  <a:gd name="T5" fmla="*/ 5 h 86"/>
                  <a:gd name="T6" fmla="*/ 36 w 74"/>
                  <a:gd name="T7" fmla="*/ 17 h 86"/>
                  <a:gd name="T8" fmla="*/ 58 w 74"/>
                  <a:gd name="T9" fmla="*/ 32 h 86"/>
                  <a:gd name="T10" fmla="*/ 61 w 74"/>
                  <a:gd name="T11" fmla="*/ 52 h 86"/>
                  <a:gd name="T12" fmla="*/ 68 w 74"/>
                  <a:gd name="T13" fmla="*/ 71 h 86"/>
                  <a:gd name="T14" fmla="*/ 56 w 74"/>
                  <a:gd name="T15" fmla="*/ 86 h 86"/>
                  <a:gd name="T16" fmla="*/ 52 w 74"/>
                  <a:gd name="T17" fmla="*/ 75 h 86"/>
                  <a:gd name="T18" fmla="*/ 32 w 74"/>
                  <a:gd name="T19" fmla="*/ 63 h 86"/>
                  <a:gd name="T20" fmla="*/ 16 w 74"/>
                  <a:gd name="T21" fmla="*/ 58 h 86"/>
                  <a:gd name="T22" fmla="*/ 0 w 74"/>
                  <a:gd name="T23" fmla="*/ 51 h 86"/>
                  <a:gd name="T24" fmla="*/ 1 w 74"/>
                  <a:gd name="T25" fmla="*/ 45 h 86"/>
                  <a:gd name="T26" fmla="*/ 13 w 74"/>
                  <a:gd name="T27" fmla="*/ 45 h 86"/>
                  <a:gd name="T28" fmla="*/ 16 w 74"/>
                  <a:gd name="T29" fmla="*/ 31 h 86"/>
                  <a:gd name="T30" fmla="*/ 8 w 74"/>
                  <a:gd name="T31" fmla="*/ 18 h 86"/>
                  <a:gd name="T32" fmla="*/ 0 w 74"/>
                  <a:gd name="T33" fmla="*/ 14 h 86"/>
                  <a:gd name="T34" fmla="*/ 2 w 74"/>
                  <a:gd name="T35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86">
                    <a:moveTo>
                      <a:pt x="2" y="4"/>
                    </a:moveTo>
                    <a:cubicBezTo>
                      <a:pt x="6" y="5"/>
                      <a:pt x="9" y="0"/>
                      <a:pt x="13" y="1"/>
                    </a:cubicBezTo>
                    <a:cubicBezTo>
                      <a:pt x="12" y="1"/>
                      <a:pt x="22" y="3"/>
                      <a:pt x="20" y="5"/>
                    </a:cubicBezTo>
                    <a:cubicBezTo>
                      <a:pt x="27" y="8"/>
                      <a:pt x="26" y="24"/>
                      <a:pt x="36" y="17"/>
                    </a:cubicBezTo>
                    <a:cubicBezTo>
                      <a:pt x="42" y="23"/>
                      <a:pt x="51" y="30"/>
                      <a:pt x="58" y="32"/>
                    </a:cubicBezTo>
                    <a:cubicBezTo>
                      <a:pt x="50" y="39"/>
                      <a:pt x="74" y="44"/>
                      <a:pt x="61" y="52"/>
                    </a:cubicBezTo>
                    <a:cubicBezTo>
                      <a:pt x="65" y="58"/>
                      <a:pt x="70" y="66"/>
                      <a:pt x="68" y="71"/>
                    </a:cubicBezTo>
                    <a:cubicBezTo>
                      <a:pt x="65" y="75"/>
                      <a:pt x="64" y="85"/>
                      <a:pt x="56" y="86"/>
                    </a:cubicBezTo>
                    <a:cubicBezTo>
                      <a:pt x="51" y="85"/>
                      <a:pt x="50" y="78"/>
                      <a:pt x="52" y="75"/>
                    </a:cubicBezTo>
                    <a:cubicBezTo>
                      <a:pt x="50" y="67"/>
                      <a:pt x="37" y="62"/>
                      <a:pt x="32" y="63"/>
                    </a:cubicBezTo>
                    <a:cubicBezTo>
                      <a:pt x="25" y="62"/>
                      <a:pt x="23" y="49"/>
                      <a:pt x="16" y="58"/>
                    </a:cubicBezTo>
                    <a:cubicBezTo>
                      <a:pt x="10" y="61"/>
                      <a:pt x="4" y="58"/>
                      <a:pt x="0" y="51"/>
                    </a:cubicBezTo>
                    <a:cubicBezTo>
                      <a:pt x="0" y="49"/>
                      <a:pt x="1" y="47"/>
                      <a:pt x="1" y="45"/>
                    </a:cubicBezTo>
                    <a:cubicBezTo>
                      <a:pt x="6" y="41"/>
                      <a:pt x="9" y="46"/>
                      <a:pt x="13" y="45"/>
                    </a:cubicBezTo>
                    <a:cubicBezTo>
                      <a:pt x="14" y="40"/>
                      <a:pt x="19" y="36"/>
                      <a:pt x="16" y="31"/>
                    </a:cubicBezTo>
                    <a:cubicBezTo>
                      <a:pt x="22" y="22"/>
                      <a:pt x="4" y="26"/>
                      <a:pt x="8" y="18"/>
                    </a:cubicBezTo>
                    <a:cubicBezTo>
                      <a:pt x="8" y="10"/>
                      <a:pt x="3" y="20"/>
                      <a:pt x="0" y="14"/>
                    </a:cubicBezTo>
                    <a:cubicBezTo>
                      <a:pt x="1" y="11"/>
                      <a:pt x="2" y="8"/>
                      <a:pt x="2" y="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067">
                <a:extLst>
                  <a:ext uri="{FF2B5EF4-FFF2-40B4-BE49-F238E27FC236}">
                    <a16:creationId xmlns:a16="http://schemas.microsoft.com/office/drawing/2014/main" id="{745B5722-10F9-4F20-BEA4-94EFF0EFA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77138" y="1327150"/>
                <a:ext cx="20638" cy="22225"/>
              </a:xfrm>
              <a:custGeom>
                <a:avLst/>
                <a:gdLst>
                  <a:gd name="T0" fmla="*/ 15 w 20"/>
                  <a:gd name="T1" fmla="*/ 7 h 23"/>
                  <a:gd name="T2" fmla="*/ 15 w 20"/>
                  <a:gd name="T3" fmla="*/ 23 h 23"/>
                  <a:gd name="T4" fmla="*/ 6 w 20"/>
                  <a:gd name="T5" fmla="*/ 2 h 23"/>
                  <a:gd name="T6" fmla="*/ 15 w 20"/>
                  <a:gd name="T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3">
                    <a:moveTo>
                      <a:pt x="15" y="7"/>
                    </a:moveTo>
                    <a:cubicBezTo>
                      <a:pt x="14" y="14"/>
                      <a:pt x="20" y="18"/>
                      <a:pt x="15" y="23"/>
                    </a:cubicBezTo>
                    <a:cubicBezTo>
                      <a:pt x="14" y="13"/>
                      <a:pt x="0" y="14"/>
                      <a:pt x="6" y="2"/>
                    </a:cubicBezTo>
                    <a:cubicBezTo>
                      <a:pt x="9" y="5"/>
                      <a:pt x="15" y="0"/>
                      <a:pt x="15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068">
                <a:extLst>
                  <a:ext uri="{FF2B5EF4-FFF2-40B4-BE49-F238E27FC236}">
                    <a16:creationId xmlns:a16="http://schemas.microsoft.com/office/drawing/2014/main" id="{3364830C-AAD6-492E-8C61-9E9F11F5A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77138" y="1327150"/>
                <a:ext cx="20638" cy="22225"/>
              </a:xfrm>
              <a:custGeom>
                <a:avLst/>
                <a:gdLst>
                  <a:gd name="T0" fmla="*/ 15 w 20"/>
                  <a:gd name="T1" fmla="*/ 7 h 23"/>
                  <a:gd name="T2" fmla="*/ 15 w 20"/>
                  <a:gd name="T3" fmla="*/ 23 h 23"/>
                  <a:gd name="T4" fmla="*/ 6 w 20"/>
                  <a:gd name="T5" fmla="*/ 2 h 23"/>
                  <a:gd name="T6" fmla="*/ 15 w 20"/>
                  <a:gd name="T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3">
                    <a:moveTo>
                      <a:pt x="15" y="7"/>
                    </a:moveTo>
                    <a:cubicBezTo>
                      <a:pt x="14" y="14"/>
                      <a:pt x="20" y="18"/>
                      <a:pt x="15" y="23"/>
                    </a:cubicBezTo>
                    <a:cubicBezTo>
                      <a:pt x="14" y="13"/>
                      <a:pt x="0" y="14"/>
                      <a:pt x="6" y="2"/>
                    </a:cubicBezTo>
                    <a:cubicBezTo>
                      <a:pt x="9" y="5"/>
                      <a:pt x="15" y="0"/>
                      <a:pt x="15" y="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069">
                <a:extLst>
                  <a:ext uri="{FF2B5EF4-FFF2-40B4-BE49-F238E27FC236}">
                    <a16:creationId xmlns:a16="http://schemas.microsoft.com/office/drawing/2014/main" id="{CF86AA30-7DA4-42A0-96F2-FD93F37FE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73951" y="1312863"/>
                <a:ext cx="6350" cy="12700"/>
              </a:xfrm>
              <a:custGeom>
                <a:avLst/>
                <a:gdLst>
                  <a:gd name="T0" fmla="*/ 6 w 6"/>
                  <a:gd name="T1" fmla="*/ 6 h 13"/>
                  <a:gd name="T2" fmla="*/ 1 w 6"/>
                  <a:gd name="T3" fmla="*/ 8 h 13"/>
                  <a:gd name="T4" fmla="*/ 2 w 6"/>
                  <a:gd name="T5" fmla="*/ 1 h 13"/>
                  <a:gd name="T6" fmla="*/ 6 w 6"/>
                  <a:gd name="T7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6" y="6"/>
                    </a:moveTo>
                    <a:cubicBezTo>
                      <a:pt x="6" y="8"/>
                      <a:pt x="2" y="13"/>
                      <a:pt x="1" y="8"/>
                    </a:cubicBezTo>
                    <a:cubicBezTo>
                      <a:pt x="0" y="5"/>
                      <a:pt x="1" y="3"/>
                      <a:pt x="2" y="1"/>
                    </a:cubicBezTo>
                    <a:cubicBezTo>
                      <a:pt x="5" y="0"/>
                      <a:pt x="6" y="4"/>
                      <a:pt x="6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070">
                <a:extLst>
                  <a:ext uri="{FF2B5EF4-FFF2-40B4-BE49-F238E27FC236}">
                    <a16:creationId xmlns:a16="http://schemas.microsoft.com/office/drawing/2014/main" id="{875242DA-464D-47B1-9617-8130A6B138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73951" y="1312863"/>
                <a:ext cx="6350" cy="12700"/>
              </a:xfrm>
              <a:custGeom>
                <a:avLst/>
                <a:gdLst>
                  <a:gd name="T0" fmla="*/ 6 w 6"/>
                  <a:gd name="T1" fmla="*/ 6 h 13"/>
                  <a:gd name="T2" fmla="*/ 1 w 6"/>
                  <a:gd name="T3" fmla="*/ 8 h 13"/>
                  <a:gd name="T4" fmla="*/ 2 w 6"/>
                  <a:gd name="T5" fmla="*/ 1 h 13"/>
                  <a:gd name="T6" fmla="*/ 6 w 6"/>
                  <a:gd name="T7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6" y="6"/>
                    </a:moveTo>
                    <a:cubicBezTo>
                      <a:pt x="6" y="8"/>
                      <a:pt x="2" y="13"/>
                      <a:pt x="1" y="8"/>
                    </a:cubicBezTo>
                    <a:cubicBezTo>
                      <a:pt x="0" y="5"/>
                      <a:pt x="1" y="3"/>
                      <a:pt x="2" y="1"/>
                    </a:cubicBezTo>
                    <a:cubicBezTo>
                      <a:pt x="5" y="0"/>
                      <a:pt x="6" y="4"/>
                      <a:pt x="6" y="6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071">
                <a:extLst>
                  <a:ext uri="{FF2B5EF4-FFF2-40B4-BE49-F238E27FC236}">
                    <a16:creationId xmlns:a16="http://schemas.microsoft.com/office/drawing/2014/main" id="{0A3FA129-6E66-4E7E-B0A6-7F05B54EB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39038" y="1262063"/>
                <a:ext cx="104775" cy="173038"/>
              </a:xfrm>
              <a:custGeom>
                <a:avLst/>
                <a:gdLst>
                  <a:gd name="T0" fmla="*/ 12 w 106"/>
                  <a:gd name="T1" fmla="*/ 17 h 175"/>
                  <a:gd name="T2" fmla="*/ 22 w 106"/>
                  <a:gd name="T3" fmla="*/ 11 h 175"/>
                  <a:gd name="T4" fmla="*/ 42 w 106"/>
                  <a:gd name="T5" fmla="*/ 38 h 175"/>
                  <a:gd name="T6" fmla="*/ 48 w 106"/>
                  <a:gd name="T7" fmla="*/ 49 h 175"/>
                  <a:gd name="T8" fmla="*/ 61 w 106"/>
                  <a:gd name="T9" fmla="*/ 62 h 175"/>
                  <a:gd name="T10" fmla="*/ 78 w 106"/>
                  <a:gd name="T11" fmla="*/ 78 h 175"/>
                  <a:gd name="T12" fmla="*/ 91 w 106"/>
                  <a:gd name="T13" fmla="*/ 81 h 175"/>
                  <a:gd name="T14" fmla="*/ 103 w 106"/>
                  <a:gd name="T15" fmla="*/ 96 h 175"/>
                  <a:gd name="T16" fmla="*/ 99 w 106"/>
                  <a:gd name="T17" fmla="*/ 110 h 175"/>
                  <a:gd name="T18" fmla="*/ 88 w 106"/>
                  <a:gd name="T19" fmla="*/ 129 h 175"/>
                  <a:gd name="T20" fmla="*/ 78 w 106"/>
                  <a:gd name="T21" fmla="*/ 136 h 175"/>
                  <a:gd name="T22" fmla="*/ 78 w 106"/>
                  <a:gd name="T23" fmla="*/ 155 h 175"/>
                  <a:gd name="T24" fmla="*/ 69 w 106"/>
                  <a:gd name="T25" fmla="*/ 155 h 175"/>
                  <a:gd name="T26" fmla="*/ 60 w 106"/>
                  <a:gd name="T27" fmla="*/ 162 h 175"/>
                  <a:gd name="T28" fmla="*/ 60 w 106"/>
                  <a:gd name="T29" fmla="*/ 166 h 175"/>
                  <a:gd name="T30" fmla="*/ 42 w 106"/>
                  <a:gd name="T31" fmla="*/ 166 h 175"/>
                  <a:gd name="T32" fmla="*/ 39 w 106"/>
                  <a:gd name="T33" fmla="*/ 152 h 175"/>
                  <a:gd name="T34" fmla="*/ 33 w 106"/>
                  <a:gd name="T35" fmla="*/ 148 h 175"/>
                  <a:gd name="T36" fmla="*/ 28 w 106"/>
                  <a:gd name="T37" fmla="*/ 135 h 175"/>
                  <a:gd name="T38" fmla="*/ 29 w 106"/>
                  <a:gd name="T39" fmla="*/ 118 h 175"/>
                  <a:gd name="T40" fmla="*/ 39 w 106"/>
                  <a:gd name="T41" fmla="*/ 116 h 175"/>
                  <a:gd name="T42" fmla="*/ 34 w 106"/>
                  <a:gd name="T43" fmla="*/ 103 h 175"/>
                  <a:gd name="T44" fmla="*/ 24 w 106"/>
                  <a:gd name="T45" fmla="*/ 107 h 175"/>
                  <a:gd name="T46" fmla="*/ 15 w 106"/>
                  <a:gd name="T47" fmla="*/ 106 h 175"/>
                  <a:gd name="T48" fmla="*/ 16 w 106"/>
                  <a:gd name="T49" fmla="*/ 97 h 175"/>
                  <a:gd name="T50" fmla="*/ 12 w 106"/>
                  <a:gd name="T51" fmla="*/ 91 h 175"/>
                  <a:gd name="T52" fmla="*/ 1 w 106"/>
                  <a:gd name="T53" fmla="*/ 66 h 175"/>
                  <a:gd name="T54" fmla="*/ 12 w 106"/>
                  <a:gd name="T55" fmla="*/ 67 h 175"/>
                  <a:gd name="T56" fmla="*/ 0 w 106"/>
                  <a:gd name="T57" fmla="*/ 54 h 175"/>
                  <a:gd name="T58" fmla="*/ 12 w 106"/>
                  <a:gd name="T59" fmla="*/ 40 h 175"/>
                  <a:gd name="T60" fmla="*/ 7 w 106"/>
                  <a:gd name="T61" fmla="*/ 34 h 175"/>
                  <a:gd name="T62" fmla="*/ 20 w 106"/>
                  <a:gd name="T63" fmla="*/ 20 h 175"/>
                  <a:gd name="T64" fmla="*/ 12 w 106"/>
                  <a:gd name="T65" fmla="*/ 1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75">
                    <a:moveTo>
                      <a:pt x="12" y="17"/>
                    </a:moveTo>
                    <a:cubicBezTo>
                      <a:pt x="7" y="16"/>
                      <a:pt x="8" y="0"/>
                      <a:pt x="22" y="11"/>
                    </a:cubicBezTo>
                    <a:cubicBezTo>
                      <a:pt x="32" y="19"/>
                      <a:pt x="33" y="31"/>
                      <a:pt x="42" y="38"/>
                    </a:cubicBezTo>
                    <a:cubicBezTo>
                      <a:pt x="40" y="44"/>
                      <a:pt x="45" y="46"/>
                      <a:pt x="48" y="49"/>
                    </a:cubicBezTo>
                    <a:cubicBezTo>
                      <a:pt x="57" y="47"/>
                      <a:pt x="59" y="57"/>
                      <a:pt x="61" y="62"/>
                    </a:cubicBezTo>
                    <a:cubicBezTo>
                      <a:pt x="69" y="65"/>
                      <a:pt x="80" y="68"/>
                      <a:pt x="78" y="78"/>
                    </a:cubicBezTo>
                    <a:cubicBezTo>
                      <a:pt x="86" y="76"/>
                      <a:pt x="85" y="87"/>
                      <a:pt x="91" y="81"/>
                    </a:cubicBezTo>
                    <a:cubicBezTo>
                      <a:pt x="99" y="85"/>
                      <a:pt x="98" y="91"/>
                      <a:pt x="103" y="96"/>
                    </a:cubicBezTo>
                    <a:cubicBezTo>
                      <a:pt x="106" y="101"/>
                      <a:pt x="104" y="108"/>
                      <a:pt x="99" y="110"/>
                    </a:cubicBezTo>
                    <a:cubicBezTo>
                      <a:pt x="103" y="122"/>
                      <a:pt x="83" y="115"/>
                      <a:pt x="88" y="129"/>
                    </a:cubicBezTo>
                    <a:cubicBezTo>
                      <a:pt x="85" y="131"/>
                      <a:pt x="82" y="137"/>
                      <a:pt x="78" y="136"/>
                    </a:cubicBezTo>
                    <a:cubicBezTo>
                      <a:pt x="79" y="142"/>
                      <a:pt x="76" y="149"/>
                      <a:pt x="78" y="155"/>
                    </a:cubicBezTo>
                    <a:cubicBezTo>
                      <a:pt x="79" y="166"/>
                      <a:pt x="71" y="158"/>
                      <a:pt x="69" y="155"/>
                    </a:cubicBezTo>
                    <a:cubicBezTo>
                      <a:pt x="61" y="153"/>
                      <a:pt x="70" y="166"/>
                      <a:pt x="60" y="162"/>
                    </a:cubicBezTo>
                    <a:cubicBezTo>
                      <a:pt x="57" y="162"/>
                      <a:pt x="58" y="164"/>
                      <a:pt x="60" y="166"/>
                    </a:cubicBezTo>
                    <a:cubicBezTo>
                      <a:pt x="58" y="175"/>
                      <a:pt x="48" y="163"/>
                      <a:pt x="42" y="166"/>
                    </a:cubicBezTo>
                    <a:cubicBezTo>
                      <a:pt x="40" y="161"/>
                      <a:pt x="32" y="157"/>
                      <a:pt x="39" y="152"/>
                    </a:cubicBezTo>
                    <a:cubicBezTo>
                      <a:pt x="38" y="149"/>
                      <a:pt x="35" y="147"/>
                      <a:pt x="33" y="148"/>
                    </a:cubicBezTo>
                    <a:cubicBezTo>
                      <a:pt x="27" y="145"/>
                      <a:pt x="27" y="140"/>
                      <a:pt x="28" y="135"/>
                    </a:cubicBezTo>
                    <a:cubicBezTo>
                      <a:pt x="19" y="130"/>
                      <a:pt x="27" y="124"/>
                      <a:pt x="29" y="118"/>
                    </a:cubicBezTo>
                    <a:cubicBezTo>
                      <a:pt x="33" y="115"/>
                      <a:pt x="36" y="122"/>
                      <a:pt x="39" y="116"/>
                    </a:cubicBezTo>
                    <a:cubicBezTo>
                      <a:pt x="30" y="113"/>
                      <a:pt x="40" y="107"/>
                      <a:pt x="34" y="103"/>
                    </a:cubicBezTo>
                    <a:cubicBezTo>
                      <a:pt x="30" y="100"/>
                      <a:pt x="28" y="106"/>
                      <a:pt x="24" y="107"/>
                    </a:cubicBezTo>
                    <a:cubicBezTo>
                      <a:pt x="22" y="103"/>
                      <a:pt x="18" y="107"/>
                      <a:pt x="15" y="106"/>
                    </a:cubicBezTo>
                    <a:cubicBezTo>
                      <a:pt x="16" y="103"/>
                      <a:pt x="11" y="99"/>
                      <a:pt x="16" y="97"/>
                    </a:cubicBezTo>
                    <a:cubicBezTo>
                      <a:pt x="17" y="94"/>
                      <a:pt x="14" y="92"/>
                      <a:pt x="12" y="91"/>
                    </a:cubicBezTo>
                    <a:cubicBezTo>
                      <a:pt x="6" y="83"/>
                      <a:pt x="5" y="72"/>
                      <a:pt x="1" y="66"/>
                    </a:cubicBezTo>
                    <a:cubicBezTo>
                      <a:pt x="5" y="65"/>
                      <a:pt x="9" y="72"/>
                      <a:pt x="12" y="67"/>
                    </a:cubicBezTo>
                    <a:cubicBezTo>
                      <a:pt x="8" y="61"/>
                      <a:pt x="1" y="60"/>
                      <a:pt x="0" y="54"/>
                    </a:cubicBezTo>
                    <a:cubicBezTo>
                      <a:pt x="9" y="53"/>
                      <a:pt x="2" y="42"/>
                      <a:pt x="12" y="40"/>
                    </a:cubicBezTo>
                    <a:cubicBezTo>
                      <a:pt x="11" y="38"/>
                      <a:pt x="7" y="37"/>
                      <a:pt x="7" y="34"/>
                    </a:cubicBezTo>
                    <a:cubicBezTo>
                      <a:pt x="5" y="21"/>
                      <a:pt x="18" y="31"/>
                      <a:pt x="20" y="20"/>
                    </a:cubicBezTo>
                    <a:cubicBezTo>
                      <a:pt x="20" y="15"/>
                      <a:pt x="15" y="17"/>
                      <a:pt x="12" y="1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072">
                <a:extLst>
                  <a:ext uri="{FF2B5EF4-FFF2-40B4-BE49-F238E27FC236}">
                    <a16:creationId xmlns:a16="http://schemas.microsoft.com/office/drawing/2014/main" id="{A0461B6B-E87D-42BF-8E13-22CE0E15E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39038" y="1262063"/>
                <a:ext cx="104775" cy="173038"/>
              </a:xfrm>
              <a:custGeom>
                <a:avLst/>
                <a:gdLst>
                  <a:gd name="T0" fmla="*/ 12 w 106"/>
                  <a:gd name="T1" fmla="*/ 17 h 175"/>
                  <a:gd name="T2" fmla="*/ 22 w 106"/>
                  <a:gd name="T3" fmla="*/ 11 h 175"/>
                  <a:gd name="T4" fmla="*/ 42 w 106"/>
                  <a:gd name="T5" fmla="*/ 38 h 175"/>
                  <a:gd name="T6" fmla="*/ 48 w 106"/>
                  <a:gd name="T7" fmla="*/ 49 h 175"/>
                  <a:gd name="T8" fmla="*/ 61 w 106"/>
                  <a:gd name="T9" fmla="*/ 62 h 175"/>
                  <a:gd name="T10" fmla="*/ 78 w 106"/>
                  <a:gd name="T11" fmla="*/ 78 h 175"/>
                  <a:gd name="T12" fmla="*/ 91 w 106"/>
                  <a:gd name="T13" fmla="*/ 81 h 175"/>
                  <a:gd name="T14" fmla="*/ 103 w 106"/>
                  <a:gd name="T15" fmla="*/ 96 h 175"/>
                  <a:gd name="T16" fmla="*/ 99 w 106"/>
                  <a:gd name="T17" fmla="*/ 110 h 175"/>
                  <a:gd name="T18" fmla="*/ 88 w 106"/>
                  <a:gd name="T19" fmla="*/ 129 h 175"/>
                  <a:gd name="T20" fmla="*/ 78 w 106"/>
                  <a:gd name="T21" fmla="*/ 136 h 175"/>
                  <a:gd name="T22" fmla="*/ 78 w 106"/>
                  <a:gd name="T23" fmla="*/ 155 h 175"/>
                  <a:gd name="T24" fmla="*/ 69 w 106"/>
                  <a:gd name="T25" fmla="*/ 155 h 175"/>
                  <a:gd name="T26" fmla="*/ 60 w 106"/>
                  <a:gd name="T27" fmla="*/ 162 h 175"/>
                  <a:gd name="T28" fmla="*/ 60 w 106"/>
                  <a:gd name="T29" fmla="*/ 166 h 175"/>
                  <a:gd name="T30" fmla="*/ 42 w 106"/>
                  <a:gd name="T31" fmla="*/ 166 h 175"/>
                  <a:gd name="T32" fmla="*/ 39 w 106"/>
                  <a:gd name="T33" fmla="*/ 152 h 175"/>
                  <a:gd name="T34" fmla="*/ 33 w 106"/>
                  <a:gd name="T35" fmla="*/ 148 h 175"/>
                  <a:gd name="T36" fmla="*/ 28 w 106"/>
                  <a:gd name="T37" fmla="*/ 135 h 175"/>
                  <a:gd name="T38" fmla="*/ 29 w 106"/>
                  <a:gd name="T39" fmla="*/ 118 h 175"/>
                  <a:gd name="T40" fmla="*/ 39 w 106"/>
                  <a:gd name="T41" fmla="*/ 116 h 175"/>
                  <a:gd name="T42" fmla="*/ 34 w 106"/>
                  <a:gd name="T43" fmla="*/ 103 h 175"/>
                  <a:gd name="T44" fmla="*/ 24 w 106"/>
                  <a:gd name="T45" fmla="*/ 107 h 175"/>
                  <a:gd name="T46" fmla="*/ 15 w 106"/>
                  <a:gd name="T47" fmla="*/ 106 h 175"/>
                  <a:gd name="T48" fmla="*/ 16 w 106"/>
                  <a:gd name="T49" fmla="*/ 97 h 175"/>
                  <a:gd name="T50" fmla="*/ 12 w 106"/>
                  <a:gd name="T51" fmla="*/ 91 h 175"/>
                  <a:gd name="T52" fmla="*/ 1 w 106"/>
                  <a:gd name="T53" fmla="*/ 66 h 175"/>
                  <a:gd name="T54" fmla="*/ 12 w 106"/>
                  <a:gd name="T55" fmla="*/ 67 h 175"/>
                  <a:gd name="T56" fmla="*/ 0 w 106"/>
                  <a:gd name="T57" fmla="*/ 54 h 175"/>
                  <a:gd name="T58" fmla="*/ 12 w 106"/>
                  <a:gd name="T59" fmla="*/ 40 h 175"/>
                  <a:gd name="T60" fmla="*/ 7 w 106"/>
                  <a:gd name="T61" fmla="*/ 34 h 175"/>
                  <a:gd name="T62" fmla="*/ 20 w 106"/>
                  <a:gd name="T63" fmla="*/ 20 h 175"/>
                  <a:gd name="T64" fmla="*/ 12 w 106"/>
                  <a:gd name="T65" fmla="*/ 1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75">
                    <a:moveTo>
                      <a:pt x="12" y="17"/>
                    </a:moveTo>
                    <a:cubicBezTo>
                      <a:pt x="7" y="16"/>
                      <a:pt x="8" y="0"/>
                      <a:pt x="22" y="11"/>
                    </a:cubicBezTo>
                    <a:cubicBezTo>
                      <a:pt x="32" y="19"/>
                      <a:pt x="33" y="31"/>
                      <a:pt x="42" y="38"/>
                    </a:cubicBezTo>
                    <a:cubicBezTo>
                      <a:pt x="40" y="44"/>
                      <a:pt x="45" y="46"/>
                      <a:pt x="48" y="49"/>
                    </a:cubicBezTo>
                    <a:cubicBezTo>
                      <a:pt x="57" y="47"/>
                      <a:pt x="59" y="57"/>
                      <a:pt x="61" y="62"/>
                    </a:cubicBezTo>
                    <a:cubicBezTo>
                      <a:pt x="69" y="65"/>
                      <a:pt x="80" y="68"/>
                      <a:pt x="78" y="78"/>
                    </a:cubicBezTo>
                    <a:cubicBezTo>
                      <a:pt x="86" y="76"/>
                      <a:pt x="85" y="87"/>
                      <a:pt x="91" y="81"/>
                    </a:cubicBezTo>
                    <a:cubicBezTo>
                      <a:pt x="99" y="85"/>
                      <a:pt x="98" y="91"/>
                      <a:pt x="103" y="96"/>
                    </a:cubicBezTo>
                    <a:cubicBezTo>
                      <a:pt x="106" y="101"/>
                      <a:pt x="104" y="108"/>
                      <a:pt x="99" y="110"/>
                    </a:cubicBezTo>
                    <a:cubicBezTo>
                      <a:pt x="103" y="122"/>
                      <a:pt x="83" y="115"/>
                      <a:pt x="88" y="129"/>
                    </a:cubicBezTo>
                    <a:cubicBezTo>
                      <a:pt x="85" y="131"/>
                      <a:pt x="82" y="137"/>
                      <a:pt x="78" y="136"/>
                    </a:cubicBezTo>
                    <a:cubicBezTo>
                      <a:pt x="79" y="142"/>
                      <a:pt x="76" y="149"/>
                      <a:pt x="78" y="155"/>
                    </a:cubicBezTo>
                    <a:cubicBezTo>
                      <a:pt x="79" y="166"/>
                      <a:pt x="71" y="158"/>
                      <a:pt x="69" y="155"/>
                    </a:cubicBezTo>
                    <a:cubicBezTo>
                      <a:pt x="61" y="153"/>
                      <a:pt x="70" y="166"/>
                      <a:pt x="60" y="162"/>
                    </a:cubicBezTo>
                    <a:cubicBezTo>
                      <a:pt x="57" y="162"/>
                      <a:pt x="58" y="164"/>
                      <a:pt x="60" y="166"/>
                    </a:cubicBezTo>
                    <a:cubicBezTo>
                      <a:pt x="58" y="175"/>
                      <a:pt x="48" y="163"/>
                      <a:pt x="42" y="166"/>
                    </a:cubicBezTo>
                    <a:cubicBezTo>
                      <a:pt x="40" y="161"/>
                      <a:pt x="32" y="157"/>
                      <a:pt x="39" y="152"/>
                    </a:cubicBezTo>
                    <a:cubicBezTo>
                      <a:pt x="38" y="149"/>
                      <a:pt x="35" y="147"/>
                      <a:pt x="33" y="148"/>
                    </a:cubicBezTo>
                    <a:cubicBezTo>
                      <a:pt x="27" y="145"/>
                      <a:pt x="27" y="140"/>
                      <a:pt x="28" y="135"/>
                    </a:cubicBezTo>
                    <a:cubicBezTo>
                      <a:pt x="19" y="130"/>
                      <a:pt x="27" y="124"/>
                      <a:pt x="29" y="118"/>
                    </a:cubicBezTo>
                    <a:cubicBezTo>
                      <a:pt x="33" y="115"/>
                      <a:pt x="36" y="122"/>
                      <a:pt x="39" y="116"/>
                    </a:cubicBezTo>
                    <a:cubicBezTo>
                      <a:pt x="30" y="113"/>
                      <a:pt x="40" y="107"/>
                      <a:pt x="34" y="103"/>
                    </a:cubicBezTo>
                    <a:cubicBezTo>
                      <a:pt x="30" y="100"/>
                      <a:pt x="28" y="106"/>
                      <a:pt x="24" y="107"/>
                    </a:cubicBezTo>
                    <a:cubicBezTo>
                      <a:pt x="22" y="103"/>
                      <a:pt x="18" y="107"/>
                      <a:pt x="15" y="106"/>
                    </a:cubicBezTo>
                    <a:cubicBezTo>
                      <a:pt x="16" y="103"/>
                      <a:pt x="11" y="99"/>
                      <a:pt x="16" y="97"/>
                    </a:cubicBezTo>
                    <a:cubicBezTo>
                      <a:pt x="17" y="94"/>
                      <a:pt x="14" y="92"/>
                      <a:pt x="12" y="91"/>
                    </a:cubicBezTo>
                    <a:cubicBezTo>
                      <a:pt x="6" y="83"/>
                      <a:pt x="5" y="72"/>
                      <a:pt x="1" y="66"/>
                    </a:cubicBezTo>
                    <a:cubicBezTo>
                      <a:pt x="5" y="65"/>
                      <a:pt x="9" y="72"/>
                      <a:pt x="12" y="67"/>
                    </a:cubicBezTo>
                    <a:cubicBezTo>
                      <a:pt x="8" y="61"/>
                      <a:pt x="1" y="60"/>
                      <a:pt x="0" y="54"/>
                    </a:cubicBezTo>
                    <a:cubicBezTo>
                      <a:pt x="9" y="53"/>
                      <a:pt x="2" y="42"/>
                      <a:pt x="12" y="40"/>
                    </a:cubicBezTo>
                    <a:cubicBezTo>
                      <a:pt x="11" y="38"/>
                      <a:pt x="7" y="37"/>
                      <a:pt x="7" y="34"/>
                    </a:cubicBezTo>
                    <a:cubicBezTo>
                      <a:pt x="5" y="21"/>
                      <a:pt x="18" y="31"/>
                      <a:pt x="20" y="20"/>
                    </a:cubicBezTo>
                    <a:cubicBezTo>
                      <a:pt x="20" y="15"/>
                      <a:pt x="15" y="17"/>
                      <a:pt x="12" y="17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073">
                <a:extLst>
                  <a:ext uri="{FF2B5EF4-FFF2-40B4-BE49-F238E27FC236}">
                    <a16:creationId xmlns:a16="http://schemas.microsoft.com/office/drawing/2014/main" id="{38F26F67-CDFF-487E-9C9C-5AB205E6EF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08876" y="1150938"/>
                <a:ext cx="207963" cy="369888"/>
              </a:xfrm>
              <a:custGeom>
                <a:avLst/>
                <a:gdLst>
                  <a:gd name="T0" fmla="*/ 193 w 210"/>
                  <a:gd name="T1" fmla="*/ 9 h 374"/>
                  <a:gd name="T2" fmla="*/ 205 w 210"/>
                  <a:gd name="T3" fmla="*/ 40 h 374"/>
                  <a:gd name="T4" fmla="*/ 182 w 210"/>
                  <a:gd name="T5" fmla="*/ 64 h 374"/>
                  <a:gd name="T6" fmla="*/ 191 w 210"/>
                  <a:gd name="T7" fmla="*/ 73 h 374"/>
                  <a:gd name="T8" fmla="*/ 198 w 210"/>
                  <a:gd name="T9" fmla="*/ 129 h 374"/>
                  <a:gd name="T10" fmla="*/ 194 w 210"/>
                  <a:gd name="T11" fmla="*/ 159 h 374"/>
                  <a:gd name="T12" fmla="*/ 169 w 210"/>
                  <a:gd name="T13" fmla="*/ 166 h 374"/>
                  <a:gd name="T14" fmla="*/ 163 w 210"/>
                  <a:gd name="T15" fmla="*/ 194 h 374"/>
                  <a:gd name="T16" fmla="*/ 149 w 210"/>
                  <a:gd name="T17" fmla="*/ 197 h 374"/>
                  <a:gd name="T18" fmla="*/ 159 w 210"/>
                  <a:gd name="T19" fmla="*/ 212 h 374"/>
                  <a:gd name="T20" fmla="*/ 178 w 210"/>
                  <a:gd name="T21" fmla="*/ 218 h 374"/>
                  <a:gd name="T22" fmla="*/ 179 w 210"/>
                  <a:gd name="T23" fmla="*/ 234 h 374"/>
                  <a:gd name="T24" fmla="*/ 179 w 210"/>
                  <a:gd name="T25" fmla="*/ 266 h 374"/>
                  <a:gd name="T26" fmla="*/ 166 w 210"/>
                  <a:gd name="T27" fmla="*/ 277 h 374"/>
                  <a:gd name="T28" fmla="*/ 160 w 210"/>
                  <a:gd name="T29" fmla="*/ 296 h 374"/>
                  <a:gd name="T30" fmla="*/ 140 w 210"/>
                  <a:gd name="T31" fmla="*/ 303 h 374"/>
                  <a:gd name="T32" fmla="*/ 133 w 210"/>
                  <a:gd name="T33" fmla="*/ 303 h 374"/>
                  <a:gd name="T34" fmla="*/ 140 w 210"/>
                  <a:gd name="T35" fmla="*/ 305 h 374"/>
                  <a:gd name="T36" fmla="*/ 160 w 210"/>
                  <a:gd name="T37" fmla="*/ 305 h 374"/>
                  <a:gd name="T38" fmla="*/ 179 w 210"/>
                  <a:gd name="T39" fmla="*/ 316 h 374"/>
                  <a:gd name="T40" fmla="*/ 164 w 210"/>
                  <a:gd name="T41" fmla="*/ 351 h 374"/>
                  <a:gd name="T42" fmla="*/ 149 w 210"/>
                  <a:gd name="T43" fmla="*/ 351 h 374"/>
                  <a:gd name="T44" fmla="*/ 136 w 210"/>
                  <a:gd name="T45" fmla="*/ 342 h 374"/>
                  <a:gd name="T46" fmla="*/ 114 w 210"/>
                  <a:gd name="T47" fmla="*/ 352 h 374"/>
                  <a:gd name="T48" fmla="*/ 107 w 210"/>
                  <a:gd name="T49" fmla="*/ 362 h 374"/>
                  <a:gd name="T50" fmla="*/ 78 w 210"/>
                  <a:gd name="T51" fmla="*/ 364 h 374"/>
                  <a:gd name="T52" fmla="*/ 44 w 210"/>
                  <a:gd name="T53" fmla="*/ 358 h 374"/>
                  <a:gd name="T54" fmla="*/ 60 w 210"/>
                  <a:gd name="T55" fmla="*/ 314 h 374"/>
                  <a:gd name="T56" fmla="*/ 65 w 210"/>
                  <a:gd name="T57" fmla="*/ 285 h 374"/>
                  <a:gd name="T58" fmla="*/ 105 w 210"/>
                  <a:gd name="T59" fmla="*/ 309 h 374"/>
                  <a:gd name="T60" fmla="*/ 87 w 210"/>
                  <a:gd name="T61" fmla="*/ 290 h 374"/>
                  <a:gd name="T62" fmla="*/ 80 w 210"/>
                  <a:gd name="T63" fmla="*/ 272 h 374"/>
                  <a:gd name="T64" fmla="*/ 56 w 210"/>
                  <a:gd name="T65" fmla="*/ 277 h 374"/>
                  <a:gd name="T66" fmla="*/ 81 w 210"/>
                  <a:gd name="T67" fmla="*/ 240 h 374"/>
                  <a:gd name="T68" fmla="*/ 96 w 210"/>
                  <a:gd name="T69" fmla="*/ 237 h 374"/>
                  <a:gd name="T70" fmla="*/ 97 w 210"/>
                  <a:gd name="T71" fmla="*/ 231 h 374"/>
                  <a:gd name="T72" fmla="*/ 83 w 210"/>
                  <a:gd name="T73" fmla="*/ 226 h 374"/>
                  <a:gd name="T74" fmla="*/ 82 w 210"/>
                  <a:gd name="T75" fmla="*/ 220 h 374"/>
                  <a:gd name="T76" fmla="*/ 60 w 210"/>
                  <a:gd name="T77" fmla="*/ 168 h 374"/>
                  <a:gd name="T78" fmla="*/ 107 w 210"/>
                  <a:gd name="T79" fmla="*/ 194 h 374"/>
                  <a:gd name="T80" fmla="*/ 92 w 210"/>
                  <a:gd name="T81" fmla="*/ 159 h 374"/>
                  <a:gd name="T82" fmla="*/ 114 w 210"/>
                  <a:gd name="T83" fmla="*/ 128 h 374"/>
                  <a:gd name="T84" fmla="*/ 103 w 210"/>
                  <a:gd name="T85" fmla="*/ 133 h 374"/>
                  <a:gd name="T86" fmla="*/ 74 w 210"/>
                  <a:gd name="T87" fmla="*/ 146 h 374"/>
                  <a:gd name="T88" fmla="*/ 51 w 210"/>
                  <a:gd name="T89" fmla="*/ 153 h 374"/>
                  <a:gd name="T90" fmla="*/ 38 w 210"/>
                  <a:gd name="T91" fmla="*/ 154 h 374"/>
                  <a:gd name="T92" fmla="*/ 50 w 210"/>
                  <a:gd name="T93" fmla="*/ 132 h 374"/>
                  <a:gd name="T94" fmla="*/ 22 w 210"/>
                  <a:gd name="T95" fmla="*/ 138 h 374"/>
                  <a:gd name="T96" fmla="*/ 24 w 210"/>
                  <a:gd name="T97" fmla="*/ 126 h 374"/>
                  <a:gd name="T98" fmla="*/ 12 w 210"/>
                  <a:gd name="T99" fmla="*/ 117 h 374"/>
                  <a:gd name="T100" fmla="*/ 0 w 210"/>
                  <a:gd name="T101" fmla="*/ 103 h 374"/>
                  <a:gd name="T102" fmla="*/ 19 w 210"/>
                  <a:gd name="T103" fmla="*/ 87 h 374"/>
                  <a:gd name="T104" fmla="*/ 48 w 210"/>
                  <a:gd name="T105" fmla="*/ 82 h 374"/>
                  <a:gd name="T106" fmla="*/ 39 w 210"/>
                  <a:gd name="T107" fmla="*/ 62 h 374"/>
                  <a:gd name="T108" fmla="*/ 65 w 210"/>
                  <a:gd name="T109" fmla="*/ 71 h 374"/>
                  <a:gd name="T110" fmla="*/ 59 w 210"/>
                  <a:gd name="T111" fmla="*/ 59 h 374"/>
                  <a:gd name="T112" fmla="*/ 75 w 210"/>
                  <a:gd name="T113" fmla="*/ 51 h 374"/>
                  <a:gd name="T114" fmla="*/ 87 w 210"/>
                  <a:gd name="T115" fmla="*/ 32 h 374"/>
                  <a:gd name="T116" fmla="*/ 94 w 210"/>
                  <a:gd name="T117" fmla="*/ 28 h 374"/>
                  <a:gd name="T118" fmla="*/ 119 w 210"/>
                  <a:gd name="T119" fmla="*/ 18 h 374"/>
                  <a:gd name="T120" fmla="*/ 149 w 210"/>
                  <a:gd name="T121" fmla="*/ 6 h 374"/>
                  <a:gd name="T122" fmla="*/ 163 w 210"/>
                  <a:gd name="T123" fmla="*/ 4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" h="374">
                    <a:moveTo>
                      <a:pt x="178" y="9"/>
                    </a:moveTo>
                    <a:cubicBezTo>
                      <a:pt x="183" y="14"/>
                      <a:pt x="189" y="13"/>
                      <a:pt x="193" y="9"/>
                    </a:cubicBezTo>
                    <a:cubicBezTo>
                      <a:pt x="200" y="10"/>
                      <a:pt x="204" y="18"/>
                      <a:pt x="206" y="24"/>
                    </a:cubicBezTo>
                    <a:cubicBezTo>
                      <a:pt x="203" y="30"/>
                      <a:pt x="209" y="33"/>
                      <a:pt x="205" y="40"/>
                    </a:cubicBezTo>
                    <a:cubicBezTo>
                      <a:pt x="200" y="44"/>
                      <a:pt x="190" y="52"/>
                      <a:pt x="191" y="58"/>
                    </a:cubicBezTo>
                    <a:cubicBezTo>
                      <a:pt x="188" y="63"/>
                      <a:pt x="185" y="59"/>
                      <a:pt x="182" y="64"/>
                    </a:cubicBezTo>
                    <a:cubicBezTo>
                      <a:pt x="183" y="74"/>
                      <a:pt x="191" y="61"/>
                      <a:pt x="190" y="71"/>
                    </a:cubicBezTo>
                    <a:cubicBezTo>
                      <a:pt x="190" y="72"/>
                      <a:pt x="191" y="72"/>
                      <a:pt x="191" y="73"/>
                    </a:cubicBezTo>
                    <a:cubicBezTo>
                      <a:pt x="196" y="69"/>
                      <a:pt x="195" y="67"/>
                      <a:pt x="199" y="64"/>
                    </a:cubicBezTo>
                    <a:cubicBezTo>
                      <a:pt x="210" y="86"/>
                      <a:pt x="197" y="107"/>
                      <a:pt x="198" y="129"/>
                    </a:cubicBezTo>
                    <a:cubicBezTo>
                      <a:pt x="198" y="136"/>
                      <a:pt x="183" y="138"/>
                      <a:pt x="192" y="146"/>
                    </a:cubicBezTo>
                    <a:cubicBezTo>
                      <a:pt x="186" y="150"/>
                      <a:pt x="193" y="155"/>
                      <a:pt x="194" y="159"/>
                    </a:cubicBezTo>
                    <a:cubicBezTo>
                      <a:pt x="190" y="164"/>
                      <a:pt x="185" y="171"/>
                      <a:pt x="178" y="169"/>
                    </a:cubicBezTo>
                    <a:cubicBezTo>
                      <a:pt x="176" y="165"/>
                      <a:pt x="172" y="166"/>
                      <a:pt x="169" y="166"/>
                    </a:cubicBezTo>
                    <a:cubicBezTo>
                      <a:pt x="166" y="173"/>
                      <a:pt x="181" y="172"/>
                      <a:pt x="179" y="180"/>
                    </a:cubicBezTo>
                    <a:cubicBezTo>
                      <a:pt x="175" y="188"/>
                      <a:pt x="165" y="185"/>
                      <a:pt x="163" y="194"/>
                    </a:cubicBezTo>
                    <a:cubicBezTo>
                      <a:pt x="159" y="194"/>
                      <a:pt x="154" y="190"/>
                      <a:pt x="151" y="196"/>
                    </a:cubicBezTo>
                    <a:cubicBezTo>
                      <a:pt x="150" y="196"/>
                      <a:pt x="150" y="197"/>
                      <a:pt x="149" y="197"/>
                    </a:cubicBezTo>
                    <a:cubicBezTo>
                      <a:pt x="157" y="197"/>
                      <a:pt x="164" y="202"/>
                      <a:pt x="170" y="200"/>
                    </a:cubicBezTo>
                    <a:cubicBezTo>
                      <a:pt x="173" y="210"/>
                      <a:pt x="161" y="204"/>
                      <a:pt x="159" y="212"/>
                    </a:cubicBezTo>
                    <a:cubicBezTo>
                      <a:pt x="161" y="216"/>
                      <a:pt x="165" y="210"/>
                      <a:pt x="166" y="213"/>
                    </a:cubicBezTo>
                    <a:cubicBezTo>
                      <a:pt x="167" y="219"/>
                      <a:pt x="173" y="220"/>
                      <a:pt x="178" y="218"/>
                    </a:cubicBezTo>
                    <a:cubicBezTo>
                      <a:pt x="182" y="221"/>
                      <a:pt x="189" y="226"/>
                      <a:pt x="182" y="231"/>
                    </a:cubicBezTo>
                    <a:cubicBezTo>
                      <a:pt x="181" y="232"/>
                      <a:pt x="180" y="233"/>
                      <a:pt x="179" y="234"/>
                    </a:cubicBezTo>
                    <a:cubicBezTo>
                      <a:pt x="195" y="236"/>
                      <a:pt x="184" y="252"/>
                      <a:pt x="185" y="258"/>
                    </a:cubicBezTo>
                    <a:cubicBezTo>
                      <a:pt x="182" y="258"/>
                      <a:pt x="180" y="262"/>
                      <a:pt x="179" y="266"/>
                    </a:cubicBezTo>
                    <a:cubicBezTo>
                      <a:pt x="173" y="266"/>
                      <a:pt x="167" y="257"/>
                      <a:pt x="161" y="263"/>
                    </a:cubicBezTo>
                    <a:cubicBezTo>
                      <a:pt x="158" y="269"/>
                      <a:pt x="172" y="271"/>
                      <a:pt x="166" y="277"/>
                    </a:cubicBezTo>
                    <a:cubicBezTo>
                      <a:pt x="170" y="279"/>
                      <a:pt x="173" y="279"/>
                      <a:pt x="173" y="284"/>
                    </a:cubicBezTo>
                    <a:cubicBezTo>
                      <a:pt x="166" y="289"/>
                      <a:pt x="168" y="299"/>
                      <a:pt x="160" y="296"/>
                    </a:cubicBezTo>
                    <a:cubicBezTo>
                      <a:pt x="156" y="297"/>
                      <a:pt x="154" y="302"/>
                      <a:pt x="151" y="305"/>
                    </a:cubicBezTo>
                    <a:cubicBezTo>
                      <a:pt x="147" y="304"/>
                      <a:pt x="144" y="303"/>
                      <a:pt x="140" y="303"/>
                    </a:cubicBezTo>
                    <a:cubicBezTo>
                      <a:pt x="134" y="299"/>
                      <a:pt x="128" y="292"/>
                      <a:pt x="125" y="289"/>
                    </a:cubicBezTo>
                    <a:cubicBezTo>
                      <a:pt x="122" y="294"/>
                      <a:pt x="129" y="299"/>
                      <a:pt x="133" y="303"/>
                    </a:cubicBezTo>
                    <a:cubicBezTo>
                      <a:pt x="129" y="304"/>
                      <a:pt x="131" y="307"/>
                      <a:pt x="133" y="308"/>
                    </a:cubicBezTo>
                    <a:cubicBezTo>
                      <a:pt x="135" y="307"/>
                      <a:pt x="138" y="306"/>
                      <a:pt x="140" y="305"/>
                    </a:cubicBezTo>
                    <a:cubicBezTo>
                      <a:pt x="144" y="304"/>
                      <a:pt x="149" y="313"/>
                      <a:pt x="152" y="307"/>
                    </a:cubicBezTo>
                    <a:cubicBezTo>
                      <a:pt x="156" y="308"/>
                      <a:pt x="157" y="305"/>
                      <a:pt x="160" y="305"/>
                    </a:cubicBezTo>
                    <a:cubicBezTo>
                      <a:pt x="166" y="307"/>
                      <a:pt x="162" y="316"/>
                      <a:pt x="170" y="317"/>
                    </a:cubicBezTo>
                    <a:cubicBezTo>
                      <a:pt x="173" y="314"/>
                      <a:pt x="177" y="313"/>
                      <a:pt x="179" y="316"/>
                    </a:cubicBezTo>
                    <a:cubicBezTo>
                      <a:pt x="191" y="323"/>
                      <a:pt x="176" y="331"/>
                      <a:pt x="178" y="340"/>
                    </a:cubicBezTo>
                    <a:cubicBezTo>
                      <a:pt x="169" y="338"/>
                      <a:pt x="172" y="347"/>
                      <a:pt x="164" y="351"/>
                    </a:cubicBezTo>
                    <a:cubicBezTo>
                      <a:pt x="158" y="352"/>
                      <a:pt x="155" y="365"/>
                      <a:pt x="150" y="357"/>
                    </a:cubicBezTo>
                    <a:cubicBezTo>
                      <a:pt x="151" y="353"/>
                      <a:pt x="149" y="353"/>
                      <a:pt x="149" y="351"/>
                    </a:cubicBezTo>
                    <a:cubicBezTo>
                      <a:pt x="150" y="347"/>
                      <a:pt x="143" y="349"/>
                      <a:pt x="141" y="348"/>
                    </a:cubicBezTo>
                    <a:cubicBezTo>
                      <a:pt x="141" y="347"/>
                      <a:pt x="137" y="346"/>
                      <a:pt x="136" y="342"/>
                    </a:cubicBezTo>
                    <a:cubicBezTo>
                      <a:pt x="130" y="340"/>
                      <a:pt x="134" y="346"/>
                      <a:pt x="132" y="349"/>
                    </a:cubicBezTo>
                    <a:cubicBezTo>
                      <a:pt x="126" y="365"/>
                      <a:pt x="120" y="336"/>
                      <a:pt x="114" y="352"/>
                    </a:cubicBezTo>
                    <a:cubicBezTo>
                      <a:pt x="108" y="344"/>
                      <a:pt x="108" y="354"/>
                      <a:pt x="101" y="356"/>
                    </a:cubicBezTo>
                    <a:cubicBezTo>
                      <a:pt x="103" y="359"/>
                      <a:pt x="106" y="358"/>
                      <a:pt x="107" y="362"/>
                    </a:cubicBezTo>
                    <a:cubicBezTo>
                      <a:pt x="104" y="366"/>
                      <a:pt x="95" y="362"/>
                      <a:pt x="91" y="365"/>
                    </a:cubicBezTo>
                    <a:cubicBezTo>
                      <a:pt x="86" y="362"/>
                      <a:pt x="83" y="362"/>
                      <a:pt x="78" y="364"/>
                    </a:cubicBezTo>
                    <a:cubicBezTo>
                      <a:pt x="74" y="356"/>
                      <a:pt x="71" y="367"/>
                      <a:pt x="65" y="364"/>
                    </a:cubicBezTo>
                    <a:cubicBezTo>
                      <a:pt x="57" y="352"/>
                      <a:pt x="51" y="374"/>
                      <a:pt x="44" y="358"/>
                    </a:cubicBezTo>
                    <a:cubicBezTo>
                      <a:pt x="51" y="347"/>
                      <a:pt x="38" y="333"/>
                      <a:pt x="56" y="323"/>
                    </a:cubicBezTo>
                    <a:cubicBezTo>
                      <a:pt x="67" y="325"/>
                      <a:pt x="57" y="317"/>
                      <a:pt x="60" y="314"/>
                    </a:cubicBezTo>
                    <a:cubicBezTo>
                      <a:pt x="53" y="309"/>
                      <a:pt x="60" y="300"/>
                      <a:pt x="50" y="294"/>
                    </a:cubicBezTo>
                    <a:cubicBezTo>
                      <a:pt x="49" y="286"/>
                      <a:pt x="60" y="285"/>
                      <a:pt x="65" y="285"/>
                    </a:cubicBezTo>
                    <a:cubicBezTo>
                      <a:pt x="77" y="290"/>
                      <a:pt x="83" y="304"/>
                      <a:pt x="87" y="313"/>
                    </a:cubicBezTo>
                    <a:cubicBezTo>
                      <a:pt x="94" y="311"/>
                      <a:pt x="100" y="318"/>
                      <a:pt x="105" y="309"/>
                    </a:cubicBezTo>
                    <a:cubicBezTo>
                      <a:pt x="104" y="302"/>
                      <a:pt x="98" y="304"/>
                      <a:pt x="94" y="302"/>
                    </a:cubicBezTo>
                    <a:cubicBezTo>
                      <a:pt x="98" y="294"/>
                      <a:pt x="85" y="299"/>
                      <a:pt x="87" y="290"/>
                    </a:cubicBezTo>
                    <a:cubicBezTo>
                      <a:pt x="98" y="281"/>
                      <a:pt x="77" y="281"/>
                      <a:pt x="86" y="272"/>
                    </a:cubicBezTo>
                    <a:cubicBezTo>
                      <a:pt x="85" y="268"/>
                      <a:pt x="82" y="267"/>
                      <a:pt x="80" y="272"/>
                    </a:cubicBezTo>
                    <a:cubicBezTo>
                      <a:pt x="78" y="277"/>
                      <a:pt x="71" y="272"/>
                      <a:pt x="71" y="270"/>
                    </a:cubicBezTo>
                    <a:cubicBezTo>
                      <a:pt x="65" y="271"/>
                      <a:pt x="61" y="282"/>
                      <a:pt x="56" y="277"/>
                    </a:cubicBezTo>
                    <a:cubicBezTo>
                      <a:pt x="49" y="267"/>
                      <a:pt x="55" y="261"/>
                      <a:pt x="58" y="252"/>
                    </a:cubicBezTo>
                    <a:cubicBezTo>
                      <a:pt x="64" y="246"/>
                      <a:pt x="71" y="236"/>
                      <a:pt x="81" y="240"/>
                    </a:cubicBezTo>
                    <a:cubicBezTo>
                      <a:pt x="86" y="246"/>
                      <a:pt x="92" y="240"/>
                      <a:pt x="98" y="245"/>
                    </a:cubicBezTo>
                    <a:cubicBezTo>
                      <a:pt x="110" y="250"/>
                      <a:pt x="100" y="239"/>
                      <a:pt x="96" y="237"/>
                    </a:cubicBezTo>
                    <a:cubicBezTo>
                      <a:pt x="99" y="233"/>
                      <a:pt x="105" y="236"/>
                      <a:pt x="105" y="230"/>
                    </a:cubicBezTo>
                    <a:cubicBezTo>
                      <a:pt x="102" y="228"/>
                      <a:pt x="100" y="228"/>
                      <a:pt x="97" y="231"/>
                    </a:cubicBezTo>
                    <a:cubicBezTo>
                      <a:pt x="93" y="231"/>
                      <a:pt x="82" y="234"/>
                      <a:pt x="81" y="230"/>
                    </a:cubicBezTo>
                    <a:cubicBezTo>
                      <a:pt x="81" y="226"/>
                      <a:pt x="81" y="226"/>
                      <a:pt x="83" y="226"/>
                    </a:cubicBezTo>
                    <a:cubicBezTo>
                      <a:pt x="82" y="227"/>
                      <a:pt x="83" y="225"/>
                      <a:pt x="83" y="226"/>
                    </a:cubicBezTo>
                    <a:cubicBezTo>
                      <a:pt x="93" y="224"/>
                      <a:pt x="83" y="224"/>
                      <a:pt x="82" y="220"/>
                    </a:cubicBezTo>
                    <a:cubicBezTo>
                      <a:pt x="80" y="211"/>
                      <a:pt x="73" y="198"/>
                      <a:pt x="65" y="189"/>
                    </a:cubicBezTo>
                    <a:cubicBezTo>
                      <a:pt x="67" y="181"/>
                      <a:pt x="50" y="174"/>
                      <a:pt x="60" y="168"/>
                    </a:cubicBezTo>
                    <a:cubicBezTo>
                      <a:pt x="78" y="165"/>
                      <a:pt x="89" y="184"/>
                      <a:pt x="104" y="194"/>
                    </a:cubicBezTo>
                    <a:cubicBezTo>
                      <a:pt x="105" y="193"/>
                      <a:pt x="106" y="196"/>
                      <a:pt x="107" y="194"/>
                    </a:cubicBezTo>
                    <a:cubicBezTo>
                      <a:pt x="102" y="186"/>
                      <a:pt x="93" y="176"/>
                      <a:pt x="85" y="168"/>
                    </a:cubicBezTo>
                    <a:cubicBezTo>
                      <a:pt x="80" y="164"/>
                      <a:pt x="87" y="162"/>
                      <a:pt x="92" y="159"/>
                    </a:cubicBezTo>
                    <a:cubicBezTo>
                      <a:pt x="99" y="161"/>
                      <a:pt x="102" y="153"/>
                      <a:pt x="106" y="148"/>
                    </a:cubicBezTo>
                    <a:cubicBezTo>
                      <a:pt x="98" y="142"/>
                      <a:pt x="109" y="134"/>
                      <a:pt x="114" y="128"/>
                    </a:cubicBezTo>
                    <a:cubicBezTo>
                      <a:pt x="106" y="131"/>
                      <a:pt x="108" y="120"/>
                      <a:pt x="104" y="117"/>
                    </a:cubicBezTo>
                    <a:cubicBezTo>
                      <a:pt x="99" y="121"/>
                      <a:pt x="106" y="127"/>
                      <a:pt x="103" y="133"/>
                    </a:cubicBezTo>
                    <a:cubicBezTo>
                      <a:pt x="101" y="141"/>
                      <a:pt x="90" y="147"/>
                      <a:pt x="83" y="151"/>
                    </a:cubicBezTo>
                    <a:cubicBezTo>
                      <a:pt x="79" y="155"/>
                      <a:pt x="71" y="150"/>
                      <a:pt x="74" y="146"/>
                    </a:cubicBezTo>
                    <a:cubicBezTo>
                      <a:pt x="66" y="143"/>
                      <a:pt x="72" y="156"/>
                      <a:pt x="63" y="156"/>
                    </a:cubicBezTo>
                    <a:cubicBezTo>
                      <a:pt x="61" y="150"/>
                      <a:pt x="55" y="156"/>
                      <a:pt x="51" y="153"/>
                    </a:cubicBezTo>
                    <a:cubicBezTo>
                      <a:pt x="46" y="147"/>
                      <a:pt x="60" y="142"/>
                      <a:pt x="54" y="138"/>
                    </a:cubicBezTo>
                    <a:cubicBezTo>
                      <a:pt x="48" y="141"/>
                      <a:pt x="48" y="152"/>
                      <a:pt x="38" y="154"/>
                    </a:cubicBezTo>
                    <a:cubicBezTo>
                      <a:pt x="33" y="151"/>
                      <a:pt x="26" y="146"/>
                      <a:pt x="31" y="141"/>
                    </a:cubicBezTo>
                    <a:cubicBezTo>
                      <a:pt x="37" y="142"/>
                      <a:pt x="47" y="137"/>
                      <a:pt x="50" y="132"/>
                    </a:cubicBezTo>
                    <a:cubicBezTo>
                      <a:pt x="48" y="131"/>
                      <a:pt x="48" y="131"/>
                      <a:pt x="48" y="131"/>
                    </a:cubicBezTo>
                    <a:cubicBezTo>
                      <a:pt x="40" y="136"/>
                      <a:pt x="31" y="133"/>
                      <a:pt x="22" y="138"/>
                    </a:cubicBezTo>
                    <a:cubicBezTo>
                      <a:pt x="21" y="139"/>
                      <a:pt x="19" y="138"/>
                      <a:pt x="18" y="136"/>
                    </a:cubicBezTo>
                    <a:cubicBezTo>
                      <a:pt x="15" y="133"/>
                      <a:pt x="21" y="127"/>
                      <a:pt x="24" y="126"/>
                    </a:cubicBezTo>
                    <a:cubicBezTo>
                      <a:pt x="22" y="121"/>
                      <a:pt x="22" y="116"/>
                      <a:pt x="22" y="112"/>
                    </a:cubicBezTo>
                    <a:cubicBezTo>
                      <a:pt x="18" y="113"/>
                      <a:pt x="16" y="116"/>
                      <a:pt x="12" y="117"/>
                    </a:cubicBezTo>
                    <a:cubicBezTo>
                      <a:pt x="7" y="115"/>
                      <a:pt x="10" y="111"/>
                      <a:pt x="11" y="108"/>
                    </a:cubicBezTo>
                    <a:cubicBezTo>
                      <a:pt x="12" y="98"/>
                      <a:pt x="0" y="114"/>
                      <a:pt x="0" y="103"/>
                    </a:cubicBezTo>
                    <a:cubicBezTo>
                      <a:pt x="0" y="98"/>
                      <a:pt x="5" y="92"/>
                      <a:pt x="12" y="94"/>
                    </a:cubicBezTo>
                    <a:cubicBezTo>
                      <a:pt x="17" y="95"/>
                      <a:pt x="19" y="90"/>
                      <a:pt x="19" y="87"/>
                    </a:cubicBezTo>
                    <a:cubicBezTo>
                      <a:pt x="21" y="77"/>
                      <a:pt x="32" y="83"/>
                      <a:pt x="36" y="86"/>
                    </a:cubicBezTo>
                    <a:cubicBezTo>
                      <a:pt x="37" y="79"/>
                      <a:pt x="44" y="83"/>
                      <a:pt x="48" y="82"/>
                    </a:cubicBezTo>
                    <a:cubicBezTo>
                      <a:pt x="51" y="75"/>
                      <a:pt x="40" y="80"/>
                      <a:pt x="38" y="75"/>
                    </a:cubicBezTo>
                    <a:cubicBezTo>
                      <a:pt x="46" y="70"/>
                      <a:pt x="32" y="66"/>
                      <a:pt x="39" y="62"/>
                    </a:cubicBezTo>
                    <a:cubicBezTo>
                      <a:pt x="45" y="59"/>
                      <a:pt x="47" y="66"/>
                      <a:pt x="51" y="69"/>
                    </a:cubicBezTo>
                    <a:cubicBezTo>
                      <a:pt x="54" y="73"/>
                      <a:pt x="60" y="73"/>
                      <a:pt x="65" y="71"/>
                    </a:cubicBezTo>
                    <a:cubicBezTo>
                      <a:pt x="67" y="70"/>
                      <a:pt x="69" y="78"/>
                      <a:pt x="72" y="76"/>
                    </a:cubicBezTo>
                    <a:cubicBezTo>
                      <a:pt x="66" y="69"/>
                      <a:pt x="67" y="65"/>
                      <a:pt x="59" y="59"/>
                    </a:cubicBezTo>
                    <a:cubicBezTo>
                      <a:pt x="59" y="55"/>
                      <a:pt x="66" y="49"/>
                      <a:pt x="58" y="46"/>
                    </a:cubicBezTo>
                    <a:cubicBezTo>
                      <a:pt x="64" y="39"/>
                      <a:pt x="68" y="52"/>
                      <a:pt x="75" y="51"/>
                    </a:cubicBezTo>
                    <a:cubicBezTo>
                      <a:pt x="77" y="48"/>
                      <a:pt x="72" y="46"/>
                      <a:pt x="70" y="44"/>
                    </a:cubicBezTo>
                    <a:cubicBezTo>
                      <a:pt x="65" y="28"/>
                      <a:pt x="84" y="40"/>
                      <a:pt x="87" y="32"/>
                    </a:cubicBezTo>
                    <a:cubicBezTo>
                      <a:pt x="89" y="32"/>
                      <a:pt x="89" y="37"/>
                      <a:pt x="91" y="33"/>
                    </a:cubicBezTo>
                    <a:cubicBezTo>
                      <a:pt x="92" y="32"/>
                      <a:pt x="93" y="30"/>
                      <a:pt x="94" y="28"/>
                    </a:cubicBezTo>
                    <a:cubicBezTo>
                      <a:pt x="100" y="30"/>
                      <a:pt x="103" y="22"/>
                      <a:pt x="110" y="25"/>
                    </a:cubicBezTo>
                    <a:cubicBezTo>
                      <a:pt x="118" y="29"/>
                      <a:pt x="112" y="20"/>
                      <a:pt x="119" y="18"/>
                    </a:cubicBezTo>
                    <a:cubicBezTo>
                      <a:pt x="129" y="19"/>
                      <a:pt x="120" y="10"/>
                      <a:pt x="128" y="10"/>
                    </a:cubicBezTo>
                    <a:cubicBezTo>
                      <a:pt x="133" y="4"/>
                      <a:pt x="142" y="7"/>
                      <a:pt x="149" y="6"/>
                    </a:cubicBezTo>
                    <a:cubicBezTo>
                      <a:pt x="148" y="9"/>
                      <a:pt x="146" y="14"/>
                      <a:pt x="151" y="15"/>
                    </a:cubicBezTo>
                    <a:cubicBezTo>
                      <a:pt x="157" y="13"/>
                      <a:pt x="158" y="7"/>
                      <a:pt x="163" y="4"/>
                    </a:cubicBezTo>
                    <a:cubicBezTo>
                      <a:pt x="171" y="0"/>
                      <a:pt x="171" y="14"/>
                      <a:pt x="178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074">
                <a:extLst>
                  <a:ext uri="{FF2B5EF4-FFF2-40B4-BE49-F238E27FC236}">
                    <a16:creationId xmlns:a16="http://schemas.microsoft.com/office/drawing/2014/main" id="{94A3CF9E-8FD3-4387-9388-3808BAE4B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08876" y="1150938"/>
                <a:ext cx="207963" cy="369888"/>
              </a:xfrm>
              <a:custGeom>
                <a:avLst/>
                <a:gdLst>
                  <a:gd name="T0" fmla="*/ 193 w 210"/>
                  <a:gd name="T1" fmla="*/ 9 h 374"/>
                  <a:gd name="T2" fmla="*/ 205 w 210"/>
                  <a:gd name="T3" fmla="*/ 40 h 374"/>
                  <a:gd name="T4" fmla="*/ 182 w 210"/>
                  <a:gd name="T5" fmla="*/ 64 h 374"/>
                  <a:gd name="T6" fmla="*/ 191 w 210"/>
                  <a:gd name="T7" fmla="*/ 73 h 374"/>
                  <a:gd name="T8" fmla="*/ 198 w 210"/>
                  <a:gd name="T9" fmla="*/ 129 h 374"/>
                  <a:gd name="T10" fmla="*/ 194 w 210"/>
                  <a:gd name="T11" fmla="*/ 159 h 374"/>
                  <a:gd name="T12" fmla="*/ 169 w 210"/>
                  <a:gd name="T13" fmla="*/ 166 h 374"/>
                  <a:gd name="T14" fmla="*/ 163 w 210"/>
                  <a:gd name="T15" fmla="*/ 194 h 374"/>
                  <a:gd name="T16" fmla="*/ 149 w 210"/>
                  <a:gd name="T17" fmla="*/ 197 h 374"/>
                  <a:gd name="T18" fmla="*/ 159 w 210"/>
                  <a:gd name="T19" fmla="*/ 212 h 374"/>
                  <a:gd name="T20" fmla="*/ 178 w 210"/>
                  <a:gd name="T21" fmla="*/ 218 h 374"/>
                  <a:gd name="T22" fmla="*/ 179 w 210"/>
                  <a:gd name="T23" fmla="*/ 234 h 374"/>
                  <a:gd name="T24" fmla="*/ 179 w 210"/>
                  <a:gd name="T25" fmla="*/ 266 h 374"/>
                  <a:gd name="T26" fmla="*/ 166 w 210"/>
                  <a:gd name="T27" fmla="*/ 277 h 374"/>
                  <a:gd name="T28" fmla="*/ 160 w 210"/>
                  <a:gd name="T29" fmla="*/ 296 h 374"/>
                  <a:gd name="T30" fmla="*/ 140 w 210"/>
                  <a:gd name="T31" fmla="*/ 303 h 374"/>
                  <a:gd name="T32" fmla="*/ 133 w 210"/>
                  <a:gd name="T33" fmla="*/ 303 h 374"/>
                  <a:gd name="T34" fmla="*/ 140 w 210"/>
                  <a:gd name="T35" fmla="*/ 305 h 374"/>
                  <a:gd name="T36" fmla="*/ 160 w 210"/>
                  <a:gd name="T37" fmla="*/ 305 h 374"/>
                  <a:gd name="T38" fmla="*/ 179 w 210"/>
                  <a:gd name="T39" fmla="*/ 316 h 374"/>
                  <a:gd name="T40" fmla="*/ 164 w 210"/>
                  <a:gd name="T41" fmla="*/ 351 h 374"/>
                  <a:gd name="T42" fmla="*/ 149 w 210"/>
                  <a:gd name="T43" fmla="*/ 351 h 374"/>
                  <a:gd name="T44" fmla="*/ 136 w 210"/>
                  <a:gd name="T45" fmla="*/ 342 h 374"/>
                  <a:gd name="T46" fmla="*/ 114 w 210"/>
                  <a:gd name="T47" fmla="*/ 352 h 374"/>
                  <a:gd name="T48" fmla="*/ 107 w 210"/>
                  <a:gd name="T49" fmla="*/ 362 h 374"/>
                  <a:gd name="T50" fmla="*/ 78 w 210"/>
                  <a:gd name="T51" fmla="*/ 364 h 374"/>
                  <a:gd name="T52" fmla="*/ 44 w 210"/>
                  <a:gd name="T53" fmla="*/ 358 h 374"/>
                  <a:gd name="T54" fmla="*/ 60 w 210"/>
                  <a:gd name="T55" fmla="*/ 314 h 374"/>
                  <a:gd name="T56" fmla="*/ 65 w 210"/>
                  <a:gd name="T57" fmla="*/ 285 h 374"/>
                  <a:gd name="T58" fmla="*/ 105 w 210"/>
                  <a:gd name="T59" fmla="*/ 309 h 374"/>
                  <a:gd name="T60" fmla="*/ 87 w 210"/>
                  <a:gd name="T61" fmla="*/ 290 h 374"/>
                  <a:gd name="T62" fmla="*/ 80 w 210"/>
                  <a:gd name="T63" fmla="*/ 272 h 374"/>
                  <a:gd name="T64" fmla="*/ 56 w 210"/>
                  <a:gd name="T65" fmla="*/ 277 h 374"/>
                  <a:gd name="T66" fmla="*/ 81 w 210"/>
                  <a:gd name="T67" fmla="*/ 240 h 374"/>
                  <a:gd name="T68" fmla="*/ 96 w 210"/>
                  <a:gd name="T69" fmla="*/ 237 h 374"/>
                  <a:gd name="T70" fmla="*/ 97 w 210"/>
                  <a:gd name="T71" fmla="*/ 231 h 374"/>
                  <a:gd name="T72" fmla="*/ 83 w 210"/>
                  <a:gd name="T73" fmla="*/ 226 h 374"/>
                  <a:gd name="T74" fmla="*/ 82 w 210"/>
                  <a:gd name="T75" fmla="*/ 220 h 374"/>
                  <a:gd name="T76" fmla="*/ 60 w 210"/>
                  <a:gd name="T77" fmla="*/ 168 h 374"/>
                  <a:gd name="T78" fmla="*/ 107 w 210"/>
                  <a:gd name="T79" fmla="*/ 194 h 374"/>
                  <a:gd name="T80" fmla="*/ 92 w 210"/>
                  <a:gd name="T81" fmla="*/ 159 h 374"/>
                  <a:gd name="T82" fmla="*/ 114 w 210"/>
                  <a:gd name="T83" fmla="*/ 128 h 374"/>
                  <a:gd name="T84" fmla="*/ 103 w 210"/>
                  <a:gd name="T85" fmla="*/ 133 h 374"/>
                  <a:gd name="T86" fmla="*/ 74 w 210"/>
                  <a:gd name="T87" fmla="*/ 146 h 374"/>
                  <a:gd name="T88" fmla="*/ 51 w 210"/>
                  <a:gd name="T89" fmla="*/ 153 h 374"/>
                  <a:gd name="T90" fmla="*/ 38 w 210"/>
                  <a:gd name="T91" fmla="*/ 154 h 374"/>
                  <a:gd name="T92" fmla="*/ 50 w 210"/>
                  <a:gd name="T93" fmla="*/ 132 h 374"/>
                  <a:gd name="T94" fmla="*/ 22 w 210"/>
                  <a:gd name="T95" fmla="*/ 138 h 374"/>
                  <a:gd name="T96" fmla="*/ 24 w 210"/>
                  <a:gd name="T97" fmla="*/ 126 h 374"/>
                  <a:gd name="T98" fmla="*/ 12 w 210"/>
                  <a:gd name="T99" fmla="*/ 117 h 374"/>
                  <a:gd name="T100" fmla="*/ 0 w 210"/>
                  <a:gd name="T101" fmla="*/ 103 h 374"/>
                  <a:gd name="T102" fmla="*/ 19 w 210"/>
                  <a:gd name="T103" fmla="*/ 87 h 374"/>
                  <a:gd name="T104" fmla="*/ 48 w 210"/>
                  <a:gd name="T105" fmla="*/ 82 h 374"/>
                  <a:gd name="T106" fmla="*/ 39 w 210"/>
                  <a:gd name="T107" fmla="*/ 62 h 374"/>
                  <a:gd name="T108" fmla="*/ 65 w 210"/>
                  <a:gd name="T109" fmla="*/ 71 h 374"/>
                  <a:gd name="T110" fmla="*/ 59 w 210"/>
                  <a:gd name="T111" fmla="*/ 59 h 374"/>
                  <a:gd name="T112" fmla="*/ 75 w 210"/>
                  <a:gd name="T113" fmla="*/ 51 h 374"/>
                  <a:gd name="T114" fmla="*/ 87 w 210"/>
                  <a:gd name="T115" fmla="*/ 32 h 374"/>
                  <a:gd name="T116" fmla="*/ 94 w 210"/>
                  <a:gd name="T117" fmla="*/ 28 h 374"/>
                  <a:gd name="T118" fmla="*/ 119 w 210"/>
                  <a:gd name="T119" fmla="*/ 18 h 374"/>
                  <a:gd name="T120" fmla="*/ 149 w 210"/>
                  <a:gd name="T121" fmla="*/ 6 h 374"/>
                  <a:gd name="T122" fmla="*/ 163 w 210"/>
                  <a:gd name="T123" fmla="*/ 4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" h="374">
                    <a:moveTo>
                      <a:pt x="178" y="9"/>
                    </a:moveTo>
                    <a:cubicBezTo>
                      <a:pt x="183" y="14"/>
                      <a:pt x="189" y="13"/>
                      <a:pt x="193" y="9"/>
                    </a:cubicBezTo>
                    <a:cubicBezTo>
                      <a:pt x="200" y="10"/>
                      <a:pt x="204" y="18"/>
                      <a:pt x="206" y="24"/>
                    </a:cubicBezTo>
                    <a:cubicBezTo>
                      <a:pt x="203" y="30"/>
                      <a:pt x="209" y="33"/>
                      <a:pt x="205" y="40"/>
                    </a:cubicBezTo>
                    <a:cubicBezTo>
                      <a:pt x="200" y="44"/>
                      <a:pt x="190" y="52"/>
                      <a:pt x="191" y="58"/>
                    </a:cubicBezTo>
                    <a:cubicBezTo>
                      <a:pt x="188" y="63"/>
                      <a:pt x="185" y="59"/>
                      <a:pt x="182" y="64"/>
                    </a:cubicBezTo>
                    <a:cubicBezTo>
                      <a:pt x="183" y="74"/>
                      <a:pt x="191" y="61"/>
                      <a:pt x="190" y="71"/>
                    </a:cubicBezTo>
                    <a:cubicBezTo>
                      <a:pt x="190" y="72"/>
                      <a:pt x="191" y="72"/>
                      <a:pt x="191" y="73"/>
                    </a:cubicBezTo>
                    <a:cubicBezTo>
                      <a:pt x="196" y="69"/>
                      <a:pt x="195" y="67"/>
                      <a:pt x="199" y="64"/>
                    </a:cubicBezTo>
                    <a:cubicBezTo>
                      <a:pt x="210" y="86"/>
                      <a:pt x="197" y="107"/>
                      <a:pt x="198" y="129"/>
                    </a:cubicBezTo>
                    <a:cubicBezTo>
                      <a:pt x="198" y="136"/>
                      <a:pt x="183" y="138"/>
                      <a:pt x="192" y="146"/>
                    </a:cubicBezTo>
                    <a:cubicBezTo>
                      <a:pt x="186" y="150"/>
                      <a:pt x="193" y="155"/>
                      <a:pt x="194" y="159"/>
                    </a:cubicBezTo>
                    <a:cubicBezTo>
                      <a:pt x="190" y="164"/>
                      <a:pt x="185" y="171"/>
                      <a:pt x="178" y="169"/>
                    </a:cubicBezTo>
                    <a:cubicBezTo>
                      <a:pt x="176" y="165"/>
                      <a:pt x="172" y="166"/>
                      <a:pt x="169" y="166"/>
                    </a:cubicBezTo>
                    <a:cubicBezTo>
                      <a:pt x="166" y="173"/>
                      <a:pt x="181" y="172"/>
                      <a:pt x="179" y="180"/>
                    </a:cubicBezTo>
                    <a:cubicBezTo>
                      <a:pt x="175" y="188"/>
                      <a:pt x="165" y="185"/>
                      <a:pt x="163" y="194"/>
                    </a:cubicBezTo>
                    <a:cubicBezTo>
                      <a:pt x="159" y="194"/>
                      <a:pt x="154" y="190"/>
                      <a:pt x="151" y="196"/>
                    </a:cubicBezTo>
                    <a:cubicBezTo>
                      <a:pt x="150" y="196"/>
                      <a:pt x="150" y="197"/>
                      <a:pt x="149" y="197"/>
                    </a:cubicBezTo>
                    <a:cubicBezTo>
                      <a:pt x="157" y="197"/>
                      <a:pt x="164" y="202"/>
                      <a:pt x="170" y="200"/>
                    </a:cubicBezTo>
                    <a:cubicBezTo>
                      <a:pt x="173" y="210"/>
                      <a:pt x="161" y="204"/>
                      <a:pt x="159" y="212"/>
                    </a:cubicBezTo>
                    <a:cubicBezTo>
                      <a:pt x="161" y="216"/>
                      <a:pt x="165" y="210"/>
                      <a:pt x="166" y="213"/>
                    </a:cubicBezTo>
                    <a:cubicBezTo>
                      <a:pt x="167" y="219"/>
                      <a:pt x="173" y="220"/>
                      <a:pt x="178" y="218"/>
                    </a:cubicBezTo>
                    <a:cubicBezTo>
                      <a:pt x="182" y="221"/>
                      <a:pt x="189" y="226"/>
                      <a:pt x="182" y="231"/>
                    </a:cubicBezTo>
                    <a:cubicBezTo>
                      <a:pt x="181" y="232"/>
                      <a:pt x="180" y="233"/>
                      <a:pt x="179" y="234"/>
                    </a:cubicBezTo>
                    <a:cubicBezTo>
                      <a:pt x="195" y="236"/>
                      <a:pt x="184" y="252"/>
                      <a:pt x="185" y="258"/>
                    </a:cubicBezTo>
                    <a:cubicBezTo>
                      <a:pt x="182" y="258"/>
                      <a:pt x="180" y="262"/>
                      <a:pt x="179" y="266"/>
                    </a:cubicBezTo>
                    <a:cubicBezTo>
                      <a:pt x="173" y="266"/>
                      <a:pt x="167" y="257"/>
                      <a:pt x="161" y="263"/>
                    </a:cubicBezTo>
                    <a:cubicBezTo>
                      <a:pt x="158" y="269"/>
                      <a:pt x="172" y="271"/>
                      <a:pt x="166" y="277"/>
                    </a:cubicBezTo>
                    <a:cubicBezTo>
                      <a:pt x="170" y="279"/>
                      <a:pt x="173" y="279"/>
                      <a:pt x="173" y="284"/>
                    </a:cubicBezTo>
                    <a:cubicBezTo>
                      <a:pt x="166" y="289"/>
                      <a:pt x="168" y="299"/>
                      <a:pt x="160" y="296"/>
                    </a:cubicBezTo>
                    <a:cubicBezTo>
                      <a:pt x="156" y="297"/>
                      <a:pt x="154" y="302"/>
                      <a:pt x="151" y="305"/>
                    </a:cubicBezTo>
                    <a:cubicBezTo>
                      <a:pt x="147" y="304"/>
                      <a:pt x="144" y="303"/>
                      <a:pt x="140" y="303"/>
                    </a:cubicBezTo>
                    <a:cubicBezTo>
                      <a:pt x="134" y="299"/>
                      <a:pt x="128" y="292"/>
                      <a:pt x="125" y="289"/>
                    </a:cubicBezTo>
                    <a:cubicBezTo>
                      <a:pt x="122" y="294"/>
                      <a:pt x="129" y="299"/>
                      <a:pt x="133" y="303"/>
                    </a:cubicBezTo>
                    <a:cubicBezTo>
                      <a:pt x="129" y="304"/>
                      <a:pt x="131" y="307"/>
                      <a:pt x="133" y="308"/>
                    </a:cubicBezTo>
                    <a:cubicBezTo>
                      <a:pt x="135" y="307"/>
                      <a:pt x="138" y="306"/>
                      <a:pt x="140" y="305"/>
                    </a:cubicBezTo>
                    <a:cubicBezTo>
                      <a:pt x="144" y="304"/>
                      <a:pt x="149" y="313"/>
                      <a:pt x="152" y="307"/>
                    </a:cubicBezTo>
                    <a:cubicBezTo>
                      <a:pt x="156" y="308"/>
                      <a:pt x="157" y="305"/>
                      <a:pt x="160" y="305"/>
                    </a:cubicBezTo>
                    <a:cubicBezTo>
                      <a:pt x="166" y="307"/>
                      <a:pt x="162" y="316"/>
                      <a:pt x="170" y="317"/>
                    </a:cubicBezTo>
                    <a:cubicBezTo>
                      <a:pt x="173" y="314"/>
                      <a:pt x="177" y="313"/>
                      <a:pt x="179" y="316"/>
                    </a:cubicBezTo>
                    <a:cubicBezTo>
                      <a:pt x="191" y="323"/>
                      <a:pt x="176" y="331"/>
                      <a:pt x="178" y="340"/>
                    </a:cubicBezTo>
                    <a:cubicBezTo>
                      <a:pt x="169" y="338"/>
                      <a:pt x="172" y="347"/>
                      <a:pt x="164" y="351"/>
                    </a:cubicBezTo>
                    <a:cubicBezTo>
                      <a:pt x="158" y="352"/>
                      <a:pt x="155" y="365"/>
                      <a:pt x="150" y="357"/>
                    </a:cubicBezTo>
                    <a:cubicBezTo>
                      <a:pt x="151" y="353"/>
                      <a:pt x="149" y="353"/>
                      <a:pt x="149" y="351"/>
                    </a:cubicBezTo>
                    <a:cubicBezTo>
                      <a:pt x="150" y="347"/>
                      <a:pt x="143" y="349"/>
                      <a:pt x="141" y="348"/>
                    </a:cubicBezTo>
                    <a:cubicBezTo>
                      <a:pt x="141" y="347"/>
                      <a:pt x="137" y="346"/>
                      <a:pt x="136" y="342"/>
                    </a:cubicBezTo>
                    <a:cubicBezTo>
                      <a:pt x="130" y="340"/>
                      <a:pt x="134" y="346"/>
                      <a:pt x="132" y="349"/>
                    </a:cubicBezTo>
                    <a:cubicBezTo>
                      <a:pt x="126" y="365"/>
                      <a:pt x="120" y="336"/>
                      <a:pt x="114" y="352"/>
                    </a:cubicBezTo>
                    <a:cubicBezTo>
                      <a:pt x="108" y="344"/>
                      <a:pt x="108" y="354"/>
                      <a:pt x="101" y="356"/>
                    </a:cubicBezTo>
                    <a:cubicBezTo>
                      <a:pt x="103" y="359"/>
                      <a:pt x="106" y="358"/>
                      <a:pt x="107" y="362"/>
                    </a:cubicBezTo>
                    <a:cubicBezTo>
                      <a:pt x="104" y="366"/>
                      <a:pt x="95" y="362"/>
                      <a:pt x="91" y="365"/>
                    </a:cubicBezTo>
                    <a:cubicBezTo>
                      <a:pt x="86" y="362"/>
                      <a:pt x="83" y="362"/>
                      <a:pt x="78" y="364"/>
                    </a:cubicBezTo>
                    <a:cubicBezTo>
                      <a:pt x="74" y="356"/>
                      <a:pt x="71" y="367"/>
                      <a:pt x="65" y="364"/>
                    </a:cubicBezTo>
                    <a:cubicBezTo>
                      <a:pt x="57" y="352"/>
                      <a:pt x="51" y="374"/>
                      <a:pt x="44" y="358"/>
                    </a:cubicBezTo>
                    <a:cubicBezTo>
                      <a:pt x="51" y="347"/>
                      <a:pt x="38" y="333"/>
                      <a:pt x="56" y="323"/>
                    </a:cubicBezTo>
                    <a:cubicBezTo>
                      <a:pt x="67" y="325"/>
                      <a:pt x="57" y="317"/>
                      <a:pt x="60" y="314"/>
                    </a:cubicBezTo>
                    <a:cubicBezTo>
                      <a:pt x="53" y="309"/>
                      <a:pt x="60" y="300"/>
                      <a:pt x="50" y="294"/>
                    </a:cubicBezTo>
                    <a:cubicBezTo>
                      <a:pt x="49" y="286"/>
                      <a:pt x="60" y="285"/>
                      <a:pt x="65" y="285"/>
                    </a:cubicBezTo>
                    <a:cubicBezTo>
                      <a:pt x="77" y="290"/>
                      <a:pt x="83" y="304"/>
                      <a:pt x="87" y="313"/>
                    </a:cubicBezTo>
                    <a:cubicBezTo>
                      <a:pt x="94" y="311"/>
                      <a:pt x="100" y="318"/>
                      <a:pt x="105" y="309"/>
                    </a:cubicBezTo>
                    <a:cubicBezTo>
                      <a:pt x="104" y="302"/>
                      <a:pt x="98" y="304"/>
                      <a:pt x="94" y="302"/>
                    </a:cubicBezTo>
                    <a:cubicBezTo>
                      <a:pt x="98" y="294"/>
                      <a:pt x="85" y="299"/>
                      <a:pt x="87" y="290"/>
                    </a:cubicBezTo>
                    <a:cubicBezTo>
                      <a:pt x="98" y="281"/>
                      <a:pt x="77" y="281"/>
                      <a:pt x="86" y="272"/>
                    </a:cubicBezTo>
                    <a:cubicBezTo>
                      <a:pt x="85" y="268"/>
                      <a:pt x="82" y="267"/>
                      <a:pt x="80" y="272"/>
                    </a:cubicBezTo>
                    <a:cubicBezTo>
                      <a:pt x="78" y="277"/>
                      <a:pt x="71" y="272"/>
                      <a:pt x="71" y="270"/>
                    </a:cubicBezTo>
                    <a:cubicBezTo>
                      <a:pt x="65" y="271"/>
                      <a:pt x="61" y="282"/>
                      <a:pt x="56" y="277"/>
                    </a:cubicBezTo>
                    <a:cubicBezTo>
                      <a:pt x="49" y="267"/>
                      <a:pt x="55" y="261"/>
                      <a:pt x="58" y="252"/>
                    </a:cubicBezTo>
                    <a:cubicBezTo>
                      <a:pt x="64" y="246"/>
                      <a:pt x="71" y="236"/>
                      <a:pt x="81" y="240"/>
                    </a:cubicBezTo>
                    <a:cubicBezTo>
                      <a:pt x="86" y="246"/>
                      <a:pt x="92" y="240"/>
                      <a:pt x="98" y="245"/>
                    </a:cubicBezTo>
                    <a:cubicBezTo>
                      <a:pt x="110" y="250"/>
                      <a:pt x="100" y="239"/>
                      <a:pt x="96" y="237"/>
                    </a:cubicBezTo>
                    <a:cubicBezTo>
                      <a:pt x="99" y="233"/>
                      <a:pt x="105" y="236"/>
                      <a:pt x="105" y="230"/>
                    </a:cubicBezTo>
                    <a:cubicBezTo>
                      <a:pt x="102" y="228"/>
                      <a:pt x="100" y="228"/>
                      <a:pt x="97" y="231"/>
                    </a:cubicBezTo>
                    <a:cubicBezTo>
                      <a:pt x="93" y="231"/>
                      <a:pt x="82" y="234"/>
                      <a:pt x="81" y="230"/>
                    </a:cubicBezTo>
                    <a:cubicBezTo>
                      <a:pt x="81" y="226"/>
                      <a:pt x="81" y="226"/>
                      <a:pt x="83" y="226"/>
                    </a:cubicBezTo>
                    <a:cubicBezTo>
                      <a:pt x="82" y="227"/>
                      <a:pt x="83" y="225"/>
                      <a:pt x="83" y="226"/>
                    </a:cubicBezTo>
                    <a:cubicBezTo>
                      <a:pt x="93" y="224"/>
                      <a:pt x="83" y="224"/>
                      <a:pt x="82" y="220"/>
                    </a:cubicBezTo>
                    <a:cubicBezTo>
                      <a:pt x="80" y="211"/>
                      <a:pt x="73" y="198"/>
                      <a:pt x="65" y="189"/>
                    </a:cubicBezTo>
                    <a:cubicBezTo>
                      <a:pt x="67" y="181"/>
                      <a:pt x="50" y="174"/>
                      <a:pt x="60" y="168"/>
                    </a:cubicBezTo>
                    <a:cubicBezTo>
                      <a:pt x="78" y="165"/>
                      <a:pt x="89" y="184"/>
                      <a:pt x="104" y="194"/>
                    </a:cubicBezTo>
                    <a:cubicBezTo>
                      <a:pt x="105" y="193"/>
                      <a:pt x="106" y="196"/>
                      <a:pt x="107" y="194"/>
                    </a:cubicBezTo>
                    <a:cubicBezTo>
                      <a:pt x="102" y="186"/>
                      <a:pt x="93" y="176"/>
                      <a:pt x="85" y="168"/>
                    </a:cubicBezTo>
                    <a:cubicBezTo>
                      <a:pt x="80" y="164"/>
                      <a:pt x="87" y="162"/>
                      <a:pt x="92" y="159"/>
                    </a:cubicBezTo>
                    <a:cubicBezTo>
                      <a:pt x="99" y="161"/>
                      <a:pt x="102" y="153"/>
                      <a:pt x="106" y="148"/>
                    </a:cubicBezTo>
                    <a:cubicBezTo>
                      <a:pt x="98" y="142"/>
                      <a:pt x="109" y="134"/>
                      <a:pt x="114" y="128"/>
                    </a:cubicBezTo>
                    <a:cubicBezTo>
                      <a:pt x="106" y="131"/>
                      <a:pt x="108" y="120"/>
                      <a:pt x="104" y="117"/>
                    </a:cubicBezTo>
                    <a:cubicBezTo>
                      <a:pt x="99" y="121"/>
                      <a:pt x="106" y="127"/>
                      <a:pt x="103" y="133"/>
                    </a:cubicBezTo>
                    <a:cubicBezTo>
                      <a:pt x="101" y="141"/>
                      <a:pt x="90" y="147"/>
                      <a:pt x="83" y="151"/>
                    </a:cubicBezTo>
                    <a:cubicBezTo>
                      <a:pt x="79" y="155"/>
                      <a:pt x="71" y="150"/>
                      <a:pt x="74" y="146"/>
                    </a:cubicBezTo>
                    <a:cubicBezTo>
                      <a:pt x="66" y="143"/>
                      <a:pt x="72" y="156"/>
                      <a:pt x="63" y="156"/>
                    </a:cubicBezTo>
                    <a:cubicBezTo>
                      <a:pt x="61" y="150"/>
                      <a:pt x="55" y="156"/>
                      <a:pt x="51" y="153"/>
                    </a:cubicBezTo>
                    <a:cubicBezTo>
                      <a:pt x="46" y="147"/>
                      <a:pt x="60" y="142"/>
                      <a:pt x="54" y="138"/>
                    </a:cubicBezTo>
                    <a:cubicBezTo>
                      <a:pt x="48" y="141"/>
                      <a:pt x="48" y="152"/>
                      <a:pt x="38" y="154"/>
                    </a:cubicBezTo>
                    <a:cubicBezTo>
                      <a:pt x="33" y="151"/>
                      <a:pt x="26" y="146"/>
                      <a:pt x="31" y="141"/>
                    </a:cubicBezTo>
                    <a:cubicBezTo>
                      <a:pt x="37" y="142"/>
                      <a:pt x="47" y="137"/>
                      <a:pt x="50" y="132"/>
                    </a:cubicBezTo>
                    <a:cubicBezTo>
                      <a:pt x="48" y="131"/>
                      <a:pt x="48" y="131"/>
                      <a:pt x="48" y="131"/>
                    </a:cubicBezTo>
                    <a:cubicBezTo>
                      <a:pt x="40" y="136"/>
                      <a:pt x="31" y="133"/>
                      <a:pt x="22" y="138"/>
                    </a:cubicBezTo>
                    <a:cubicBezTo>
                      <a:pt x="21" y="139"/>
                      <a:pt x="19" y="138"/>
                      <a:pt x="18" y="136"/>
                    </a:cubicBezTo>
                    <a:cubicBezTo>
                      <a:pt x="15" y="133"/>
                      <a:pt x="21" y="127"/>
                      <a:pt x="24" y="126"/>
                    </a:cubicBezTo>
                    <a:cubicBezTo>
                      <a:pt x="22" y="121"/>
                      <a:pt x="22" y="116"/>
                      <a:pt x="22" y="112"/>
                    </a:cubicBezTo>
                    <a:cubicBezTo>
                      <a:pt x="18" y="113"/>
                      <a:pt x="16" y="116"/>
                      <a:pt x="12" y="117"/>
                    </a:cubicBezTo>
                    <a:cubicBezTo>
                      <a:pt x="7" y="115"/>
                      <a:pt x="10" y="111"/>
                      <a:pt x="11" y="108"/>
                    </a:cubicBezTo>
                    <a:cubicBezTo>
                      <a:pt x="12" y="98"/>
                      <a:pt x="0" y="114"/>
                      <a:pt x="0" y="103"/>
                    </a:cubicBezTo>
                    <a:cubicBezTo>
                      <a:pt x="0" y="98"/>
                      <a:pt x="5" y="92"/>
                      <a:pt x="12" y="94"/>
                    </a:cubicBezTo>
                    <a:cubicBezTo>
                      <a:pt x="17" y="95"/>
                      <a:pt x="19" y="90"/>
                      <a:pt x="19" y="87"/>
                    </a:cubicBezTo>
                    <a:cubicBezTo>
                      <a:pt x="21" y="77"/>
                      <a:pt x="32" y="83"/>
                      <a:pt x="36" y="86"/>
                    </a:cubicBezTo>
                    <a:cubicBezTo>
                      <a:pt x="37" y="79"/>
                      <a:pt x="44" y="83"/>
                      <a:pt x="48" y="82"/>
                    </a:cubicBezTo>
                    <a:cubicBezTo>
                      <a:pt x="51" y="75"/>
                      <a:pt x="40" y="80"/>
                      <a:pt x="38" y="75"/>
                    </a:cubicBezTo>
                    <a:cubicBezTo>
                      <a:pt x="46" y="70"/>
                      <a:pt x="32" y="66"/>
                      <a:pt x="39" y="62"/>
                    </a:cubicBezTo>
                    <a:cubicBezTo>
                      <a:pt x="45" y="59"/>
                      <a:pt x="47" y="66"/>
                      <a:pt x="51" y="69"/>
                    </a:cubicBezTo>
                    <a:cubicBezTo>
                      <a:pt x="54" y="73"/>
                      <a:pt x="60" y="73"/>
                      <a:pt x="65" y="71"/>
                    </a:cubicBezTo>
                    <a:cubicBezTo>
                      <a:pt x="67" y="70"/>
                      <a:pt x="69" y="78"/>
                      <a:pt x="72" y="76"/>
                    </a:cubicBezTo>
                    <a:cubicBezTo>
                      <a:pt x="66" y="69"/>
                      <a:pt x="67" y="65"/>
                      <a:pt x="59" y="59"/>
                    </a:cubicBezTo>
                    <a:cubicBezTo>
                      <a:pt x="59" y="55"/>
                      <a:pt x="66" y="49"/>
                      <a:pt x="58" y="46"/>
                    </a:cubicBezTo>
                    <a:cubicBezTo>
                      <a:pt x="64" y="39"/>
                      <a:pt x="68" y="52"/>
                      <a:pt x="75" y="51"/>
                    </a:cubicBezTo>
                    <a:cubicBezTo>
                      <a:pt x="77" y="48"/>
                      <a:pt x="72" y="46"/>
                      <a:pt x="70" y="44"/>
                    </a:cubicBezTo>
                    <a:cubicBezTo>
                      <a:pt x="65" y="28"/>
                      <a:pt x="84" y="40"/>
                      <a:pt x="87" y="32"/>
                    </a:cubicBezTo>
                    <a:cubicBezTo>
                      <a:pt x="89" y="32"/>
                      <a:pt x="89" y="37"/>
                      <a:pt x="91" y="33"/>
                    </a:cubicBezTo>
                    <a:cubicBezTo>
                      <a:pt x="92" y="32"/>
                      <a:pt x="93" y="30"/>
                      <a:pt x="94" y="28"/>
                    </a:cubicBezTo>
                    <a:cubicBezTo>
                      <a:pt x="100" y="30"/>
                      <a:pt x="103" y="22"/>
                      <a:pt x="110" y="25"/>
                    </a:cubicBezTo>
                    <a:cubicBezTo>
                      <a:pt x="118" y="29"/>
                      <a:pt x="112" y="20"/>
                      <a:pt x="119" y="18"/>
                    </a:cubicBezTo>
                    <a:cubicBezTo>
                      <a:pt x="129" y="19"/>
                      <a:pt x="120" y="10"/>
                      <a:pt x="128" y="10"/>
                    </a:cubicBezTo>
                    <a:cubicBezTo>
                      <a:pt x="133" y="4"/>
                      <a:pt x="142" y="7"/>
                      <a:pt x="149" y="6"/>
                    </a:cubicBezTo>
                    <a:cubicBezTo>
                      <a:pt x="148" y="9"/>
                      <a:pt x="146" y="14"/>
                      <a:pt x="151" y="15"/>
                    </a:cubicBezTo>
                    <a:cubicBezTo>
                      <a:pt x="157" y="13"/>
                      <a:pt x="158" y="7"/>
                      <a:pt x="163" y="4"/>
                    </a:cubicBezTo>
                    <a:cubicBezTo>
                      <a:pt x="171" y="0"/>
                      <a:pt x="171" y="14"/>
                      <a:pt x="178" y="9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075">
                <a:extLst>
                  <a:ext uri="{FF2B5EF4-FFF2-40B4-BE49-F238E27FC236}">
                    <a16:creationId xmlns:a16="http://schemas.microsoft.com/office/drawing/2014/main" id="{317C7EB5-B386-4BB5-9508-13FAC57CD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288338" y="1603375"/>
                <a:ext cx="1930400" cy="1343025"/>
              </a:xfrm>
              <a:custGeom>
                <a:avLst/>
                <a:gdLst>
                  <a:gd name="T0" fmla="*/ 95 w 1955"/>
                  <a:gd name="T1" fmla="*/ 73 h 1360"/>
                  <a:gd name="T2" fmla="*/ 179 w 1955"/>
                  <a:gd name="T3" fmla="*/ 86 h 1360"/>
                  <a:gd name="T4" fmla="*/ 185 w 1955"/>
                  <a:gd name="T5" fmla="*/ 104 h 1360"/>
                  <a:gd name="T6" fmla="*/ 247 w 1955"/>
                  <a:gd name="T7" fmla="*/ 123 h 1360"/>
                  <a:gd name="T8" fmla="*/ 379 w 1955"/>
                  <a:gd name="T9" fmla="*/ 233 h 1360"/>
                  <a:gd name="T10" fmla="*/ 403 w 1955"/>
                  <a:gd name="T11" fmla="*/ 273 h 1360"/>
                  <a:gd name="T12" fmla="*/ 513 w 1955"/>
                  <a:gd name="T13" fmla="*/ 387 h 1360"/>
                  <a:gd name="T14" fmla="*/ 566 w 1955"/>
                  <a:gd name="T15" fmla="*/ 289 h 1360"/>
                  <a:gd name="T16" fmla="*/ 573 w 1955"/>
                  <a:gd name="T17" fmla="*/ 271 h 1360"/>
                  <a:gd name="T18" fmla="*/ 611 w 1955"/>
                  <a:gd name="T19" fmla="*/ 323 h 1360"/>
                  <a:gd name="T20" fmla="*/ 717 w 1955"/>
                  <a:gd name="T21" fmla="*/ 345 h 1360"/>
                  <a:gd name="T22" fmla="*/ 698 w 1955"/>
                  <a:gd name="T23" fmla="*/ 306 h 1360"/>
                  <a:gd name="T24" fmla="*/ 759 w 1955"/>
                  <a:gd name="T25" fmla="*/ 370 h 1360"/>
                  <a:gd name="T26" fmla="*/ 796 w 1955"/>
                  <a:gd name="T27" fmla="*/ 246 h 1360"/>
                  <a:gd name="T28" fmla="*/ 766 w 1955"/>
                  <a:gd name="T29" fmla="*/ 240 h 1360"/>
                  <a:gd name="T30" fmla="*/ 738 w 1955"/>
                  <a:gd name="T31" fmla="*/ 172 h 1360"/>
                  <a:gd name="T32" fmla="*/ 818 w 1955"/>
                  <a:gd name="T33" fmla="*/ 219 h 1360"/>
                  <a:gd name="T34" fmla="*/ 837 w 1955"/>
                  <a:gd name="T35" fmla="*/ 255 h 1360"/>
                  <a:gd name="T36" fmla="*/ 880 w 1955"/>
                  <a:gd name="T37" fmla="*/ 249 h 1360"/>
                  <a:gd name="T38" fmla="*/ 946 w 1955"/>
                  <a:gd name="T39" fmla="*/ 267 h 1360"/>
                  <a:gd name="T40" fmla="*/ 940 w 1955"/>
                  <a:gd name="T41" fmla="*/ 218 h 1360"/>
                  <a:gd name="T42" fmla="*/ 1022 w 1955"/>
                  <a:gd name="T43" fmla="*/ 237 h 1360"/>
                  <a:gd name="T44" fmla="*/ 1026 w 1955"/>
                  <a:gd name="T45" fmla="*/ 301 h 1360"/>
                  <a:gd name="T46" fmla="*/ 989 w 1955"/>
                  <a:gd name="T47" fmla="*/ 400 h 1360"/>
                  <a:gd name="T48" fmla="*/ 887 w 1955"/>
                  <a:gd name="T49" fmla="*/ 441 h 1360"/>
                  <a:gd name="T50" fmla="*/ 865 w 1955"/>
                  <a:gd name="T51" fmla="*/ 542 h 1360"/>
                  <a:gd name="T52" fmla="*/ 785 w 1955"/>
                  <a:gd name="T53" fmla="*/ 790 h 1360"/>
                  <a:gd name="T54" fmla="*/ 1201 w 1955"/>
                  <a:gd name="T55" fmla="*/ 1075 h 1360"/>
                  <a:gd name="T56" fmla="*/ 1290 w 1955"/>
                  <a:gd name="T57" fmla="*/ 1112 h 1360"/>
                  <a:gd name="T58" fmla="*/ 1242 w 1955"/>
                  <a:gd name="T59" fmla="*/ 949 h 1360"/>
                  <a:gd name="T60" fmla="*/ 1290 w 1955"/>
                  <a:gd name="T61" fmla="*/ 852 h 1360"/>
                  <a:gd name="T62" fmla="*/ 1218 w 1955"/>
                  <a:gd name="T63" fmla="*/ 665 h 1360"/>
                  <a:gd name="T64" fmla="*/ 1278 w 1955"/>
                  <a:gd name="T65" fmla="*/ 520 h 1360"/>
                  <a:gd name="T66" fmla="*/ 1384 w 1955"/>
                  <a:gd name="T67" fmla="*/ 570 h 1360"/>
                  <a:gd name="T68" fmla="*/ 1435 w 1955"/>
                  <a:gd name="T69" fmla="*/ 647 h 1360"/>
                  <a:gd name="T70" fmla="*/ 1485 w 1955"/>
                  <a:gd name="T71" fmla="*/ 672 h 1360"/>
                  <a:gd name="T72" fmla="*/ 1520 w 1955"/>
                  <a:gd name="T73" fmla="*/ 550 h 1360"/>
                  <a:gd name="T74" fmla="*/ 1592 w 1955"/>
                  <a:gd name="T75" fmla="*/ 617 h 1360"/>
                  <a:gd name="T76" fmla="*/ 1641 w 1955"/>
                  <a:gd name="T77" fmla="*/ 653 h 1360"/>
                  <a:gd name="T78" fmla="*/ 1691 w 1955"/>
                  <a:gd name="T79" fmla="*/ 706 h 1360"/>
                  <a:gd name="T80" fmla="*/ 1734 w 1955"/>
                  <a:gd name="T81" fmla="*/ 716 h 1360"/>
                  <a:gd name="T82" fmla="*/ 1814 w 1955"/>
                  <a:gd name="T83" fmla="*/ 727 h 1360"/>
                  <a:gd name="T84" fmla="*/ 1864 w 1955"/>
                  <a:gd name="T85" fmla="*/ 760 h 1360"/>
                  <a:gd name="T86" fmla="*/ 1940 w 1955"/>
                  <a:gd name="T87" fmla="*/ 804 h 1360"/>
                  <a:gd name="T88" fmla="*/ 1647 w 1955"/>
                  <a:gd name="T89" fmla="*/ 1136 h 1360"/>
                  <a:gd name="T90" fmla="*/ 1789 w 1955"/>
                  <a:gd name="T91" fmla="*/ 1089 h 1360"/>
                  <a:gd name="T92" fmla="*/ 1786 w 1955"/>
                  <a:gd name="T93" fmla="*/ 1136 h 1360"/>
                  <a:gd name="T94" fmla="*/ 1852 w 1955"/>
                  <a:gd name="T95" fmla="*/ 1209 h 1360"/>
                  <a:gd name="T96" fmla="*/ 1905 w 1955"/>
                  <a:gd name="T97" fmla="*/ 1204 h 1360"/>
                  <a:gd name="T98" fmla="*/ 1884 w 1955"/>
                  <a:gd name="T99" fmla="*/ 1289 h 1360"/>
                  <a:gd name="T100" fmla="*/ 1820 w 1955"/>
                  <a:gd name="T101" fmla="*/ 1344 h 1360"/>
                  <a:gd name="T102" fmla="*/ 1838 w 1955"/>
                  <a:gd name="T103" fmla="*/ 1233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55" h="1360">
                    <a:moveTo>
                      <a:pt x="0" y="0"/>
                    </a:moveTo>
                    <a:cubicBezTo>
                      <a:pt x="16" y="31"/>
                      <a:pt x="22" y="67"/>
                      <a:pt x="53" y="86"/>
                    </a:cubicBezTo>
                    <a:cubicBezTo>
                      <a:pt x="59" y="86"/>
                      <a:pt x="53" y="61"/>
                      <a:pt x="65" y="61"/>
                    </a:cubicBezTo>
                    <a:cubicBezTo>
                      <a:pt x="77" y="61"/>
                      <a:pt x="95" y="55"/>
                      <a:pt x="101" y="67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80"/>
                      <a:pt x="95" y="92"/>
                      <a:pt x="113" y="86"/>
                    </a:cubicBezTo>
                    <a:cubicBezTo>
                      <a:pt x="119" y="86"/>
                      <a:pt x="119" y="80"/>
                      <a:pt x="122" y="75"/>
                    </a:cubicBezTo>
                    <a:cubicBezTo>
                      <a:pt x="127" y="75"/>
                      <a:pt x="118" y="80"/>
                      <a:pt x="122" y="75"/>
                    </a:cubicBezTo>
                    <a:cubicBezTo>
                      <a:pt x="137" y="73"/>
                      <a:pt x="149" y="67"/>
                      <a:pt x="153" y="80"/>
                    </a:cubicBezTo>
                    <a:cubicBezTo>
                      <a:pt x="162" y="79"/>
                      <a:pt x="172" y="79"/>
                      <a:pt x="179" y="86"/>
                    </a:cubicBezTo>
                    <a:cubicBezTo>
                      <a:pt x="161" y="86"/>
                      <a:pt x="155" y="104"/>
                      <a:pt x="131" y="92"/>
                    </a:cubicBezTo>
                    <a:cubicBezTo>
                      <a:pt x="125" y="92"/>
                      <a:pt x="125" y="98"/>
                      <a:pt x="120" y="98"/>
                    </a:cubicBezTo>
                    <a:cubicBezTo>
                      <a:pt x="130" y="95"/>
                      <a:pt x="127" y="91"/>
                      <a:pt x="120" y="98"/>
                    </a:cubicBezTo>
                    <a:cubicBezTo>
                      <a:pt x="142" y="103"/>
                      <a:pt x="165" y="98"/>
                      <a:pt x="188" y="97"/>
                    </a:cubicBezTo>
                    <a:cubicBezTo>
                      <a:pt x="185" y="98"/>
                      <a:pt x="185" y="104"/>
                      <a:pt x="185" y="104"/>
                    </a:cubicBezTo>
                    <a:cubicBezTo>
                      <a:pt x="198" y="92"/>
                      <a:pt x="210" y="92"/>
                      <a:pt x="222" y="80"/>
                    </a:cubicBezTo>
                    <a:cubicBezTo>
                      <a:pt x="228" y="104"/>
                      <a:pt x="216" y="134"/>
                      <a:pt x="231" y="153"/>
                    </a:cubicBezTo>
                    <a:cubicBezTo>
                      <a:pt x="232" y="146"/>
                      <a:pt x="218" y="143"/>
                      <a:pt x="231" y="153"/>
                    </a:cubicBezTo>
                    <a:cubicBezTo>
                      <a:pt x="228" y="140"/>
                      <a:pt x="246" y="134"/>
                      <a:pt x="253" y="123"/>
                    </a:cubicBezTo>
                    <a:cubicBezTo>
                      <a:pt x="251" y="123"/>
                      <a:pt x="249" y="123"/>
                      <a:pt x="247" y="123"/>
                    </a:cubicBezTo>
                    <a:cubicBezTo>
                      <a:pt x="252" y="122"/>
                      <a:pt x="258" y="116"/>
                      <a:pt x="258" y="116"/>
                    </a:cubicBezTo>
                    <a:cubicBezTo>
                      <a:pt x="276" y="128"/>
                      <a:pt x="252" y="146"/>
                      <a:pt x="246" y="158"/>
                    </a:cubicBezTo>
                    <a:cubicBezTo>
                      <a:pt x="252" y="158"/>
                      <a:pt x="258" y="164"/>
                      <a:pt x="258" y="164"/>
                    </a:cubicBezTo>
                    <a:cubicBezTo>
                      <a:pt x="270" y="158"/>
                      <a:pt x="282" y="140"/>
                      <a:pt x="294" y="146"/>
                    </a:cubicBezTo>
                    <a:cubicBezTo>
                      <a:pt x="324" y="176"/>
                      <a:pt x="336" y="218"/>
                      <a:pt x="379" y="233"/>
                    </a:cubicBezTo>
                    <a:cubicBezTo>
                      <a:pt x="378" y="230"/>
                      <a:pt x="378" y="229"/>
                      <a:pt x="377" y="227"/>
                    </a:cubicBezTo>
                    <a:cubicBezTo>
                      <a:pt x="377" y="230"/>
                      <a:pt x="378" y="231"/>
                      <a:pt x="379" y="233"/>
                    </a:cubicBezTo>
                    <a:cubicBezTo>
                      <a:pt x="385" y="230"/>
                      <a:pt x="391" y="230"/>
                      <a:pt x="391" y="230"/>
                    </a:cubicBezTo>
                    <a:cubicBezTo>
                      <a:pt x="397" y="243"/>
                      <a:pt x="409" y="249"/>
                      <a:pt x="409" y="267"/>
                    </a:cubicBezTo>
                    <a:cubicBezTo>
                      <a:pt x="403" y="273"/>
                      <a:pt x="403" y="273"/>
                      <a:pt x="403" y="273"/>
                    </a:cubicBezTo>
                    <a:cubicBezTo>
                      <a:pt x="397" y="273"/>
                      <a:pt x="391" y="267"/>
                      <a:pt x="385" y="267"/>
                    </a:cubicBezTo>
                    <a:cubicBezTo>
                      <a:pt x="379" y="267"/>
                      <a:pt x="373" y="273"/>
                      <a:pt x="379" y="279"/>
                    </a:cubicBezTo>
                    <a:cubicBezTo>
                      <a:pt x="409" y="303"/>
                      <a:pt x="451" y="303"/>
                      <a:pt x="487" y="303"/>
                    </a:cubicBezTo>
                    <a:cubicBezTo>
                      <a:pt x="487" y="315"/>
                      <a:pt x="499" y="309"/>
                      <a:pt x="505" y="315"/>
                    </a:cubicBezTo>
                    <a:cubicBezTo>
                      <a:pt x="512" y="339"/>
                      <a:pt x="499" y="363"/>
                      <a:pt x="513" y="387"/>
                    </a:cubicBezTo>
                    <a:cubicBezTo>
                      <a:pt x="513" y="385"/>
                      <a:pt x="513" y="382"/>
                      <a:pt x="513" y="380"/>
                    </a:cubicBezTo>
                    <a:cubicBezTo>
                      <a:pt x="513" y="383"/>
                      <a:pt x="513" y="384"/>
                      <a:pt x="513" y="387"/>
                    </a:cubicBezTo>
                    <a:cubicBezTo>
                      <a:pt x="518" y="375"/>
                      <a:pt x="512" y="348"/>
                      <a:pt x="530" y="351"/>
                    </a:cubicBezTo>
                    <a:cubicBezTo>
                      <a:pt x="518" y="330"/>
                      <a:pt x="512" y="309"/>
                      <a:pt x="541" y="302"/>
                    </a:cubicBezTo>
                    <a:cubicBezTo>
                      <a:pt x="547" y="301"/>
                      <a:pt x="568" y="300"/>
                      <a:pt x="566" y="289"/>
                    </a:cubicBezTo>
                    <a:cubicBezTo>
                      <a:pt x="564" y="280"/>
                      <a:pt x="555" y="288"/>
                      <a:pt x="552" y="293"/>
                    </a:cubicBezTo>
                    <a:cubicBezTo>
                      <a:pt x="543" y="290"/>
                      <a:pt x="521" y="281"/>
                      <a:pt x="521" y="298"/>
                    </a:cubicBezTo>
                    <a:cubicBezTo>
                      <a:pt x="513" y="295"/>
                      <a:pt x="514" y="287"/>
                      <a:pt x="506" y="287"/>
                    </a:cubicBezTo>
                    <a:cubicBezTo>
                      <a:pt x="515" y="271"/>
                      <a:pt x="533" y="268"/>
                      <a:pt x="550" y="267"/>
                    </a:cubicBezTo>
                    <a:cubicBezTo>
                      <a:pt x="559" y="266"/>
                      <a:pt x="566" y="265"/>
                      <a:pt x="573" y="271"/>
                    </a:cubicBezTo>
                    <a:cubicBezTo>
                      <a:pt x="578" y="277"/>
                      <a:pt x="582" y="289"/>
                      <a:pt x="572" y="291"/>
                    </a:cubicBezTo>
                    <a:cubicBezTo>
                      <a:pt x="578" y="295"/>
                      <a:pt x="584" y="298"/>
                      <a:pt x="588" y="304"/>
                    </a:cubicBezTo>
                    <a:cubicBezTo>
                      <a:pt x="593" y="311"/>
                      <a:pt x="588" y="312"/>
                      <a:pt x="595" y="315"/>
                    </a:cubicBezTo>
                    <a:cubicBezTo>
                      <a:pt x="599" y="317"/>
                      <a:pt x="609" y="315"/>
                      <a:pt x="614" y="315"/>
                    </a:cubicBezTo>
                    <a:cubicBezTo>
                      <a:pt x="611" y="318"/>
                      <a:pt x="612" y="321"/>
                      <a:pt x="611" y="323"/>
                    </a:cubicBezTo>
                    <a:cubicBezTo>
                      <a:pt x="613" y="321"/>
                      <a:pt x="614" y="320"/>
                      <a:pt x="616" y="319"/>
                    </a:cubicBezTo>
                    <a:cubicBezTo>
                      <a:pt x="638" y="345"/>
                      <a:pt x="668" y="327"/>
                      <a:pt x="699" y="333"/>
                    </a:cubicBezTo>
                    <a:cubicBezTo>
                      <a:pt x="691" y="329"/>
                      <a:pt x="694" y="324"/>
                      <a:pt x="699" y="319"/>
                    </a:cubicBezTo>
                    <a:cubicBezTo>
                      <a:pt x="696" y="323"/>
                      <a:pt x="697" y="325"/>
                      <a:pt x="693" y="322"/>
                    </a:cubicBezTo>
                    <a:cubicBezTo>
                      <a:pt x="711" y="321"/>
                      <a:pt x="699" y="345"/>
                      <a:pt x="717" y="345"/>
                    </a:cubicBezTo>
                    <a:cubicBezTo>
                      <a:pt x="729" y="345"/>
                      <a:pt x="729" y="339"/>
                      <a:pt x="729" y="333"/>
                    </a:cubicBezTo>
                    <a:cubicBezTo>
                      <a:pt x="722" y="336"/>
                      <a:pt x="723" y="351"/>
                      <a:pt x="729" y="333"/>
                    </a:cubicBezTo>
                    <a:cubicBezTo>
                      <a:pt x="717" y="333"/>
                      <a:pt x="711" y="315"/>
                      <a:pt x="699" y="321"/>
                    </a:cubicBezTo>
                    <a:cubicBezTo>
                      <a:pt x="699" y="315"/>
                      <a:pt x="699" y="309"/>
                      <a:pt x="698" y="306"/>
                    </a:cubicBezTo>
                    <a:cubicBezTo>
                      <a:pt x="705" y="305"/>
                      <a:pt x="699" y="309"/>
                      <a:pt x="698" y="306"/>
                    </a:cubicBezTo>
                    <a:cubicBezTo>
                      <a:pt x="717" y="285"/>
                      <a:pt x="735" y="303"/>
                      <a:pt x="748" y="315"/>
                    </a:cubicBezTo>
                    <a:cubicBezTo>
                      <a:pt x="749" y="316"/>
                      <a:pt x="747" y="313"/>
                      <a:pt x="747" y="313"/>
                    </a:cubicBezTo>
                    <a:cubicBezTo>
                      <a:pt x="752" y="331"/>
                      <a:pt x="741" y="346"/>
                      <a:pt x="741" y="363"/>
                    </a:cubicBezTo>
                    <a:cubicBezTo>
                      <a:pt x="742" y="363"/>
                      <a:pt x="750" y="358"/>
                      <a:pt x="751" y="359"/>
                    </a:cubicBezTo>
                    <a:cubicBezTo>
                      <a:pt x="755" y="361"/>
                      <a:pt x="753" y="367"/>
                      <a:pt x="759" y="370"/>
                    </a:cubicBezTo>
                    <a:cubicBezTo>
                      <a:pt x="760" y="354"/>
                      <a:pt x="751" y="334"/>
                      <a:pt x="763" y="320"/>
                    </a:cubicBezTo>
                    <a:cubicBezTo>
                      <a:pt x="772" y="337"/>
                      <a:pt x="810" y="282"/>
                      <a:pt x="787" y="274"/>
                    </a:cubicBezTo>
                    <a:cubicBezTo>
                      <a:pt x="787" y="282"/>
                      <a:pt x="777" y="291"/>
                      <a:pt x="775" y="280"/>
                    </a:cubicBezTo>
                    <a:cubicBezTo>
                      <a:pt x="774" y="278"/>
                      <a:pt x="782" y="257"/>
                      <a:pt x="783" y="255"/>
                    </a:cubicBezTo>
                    <a:cubicBezTo>
                      <a:pt x="787" y="249"/>
                      <a:pt x="792" y="250"/>
                      <a:pt x="796" y="246"/>
                    </a:cubicBezTo>
                    <a:cubicBezTo>
                      <a:pt x="795" y="247"/>
                      <a:pt x="794" y="248"/>
                      <a:pt x="793" y="249"/>
                    </a:cubicBezTo>
                    <a:cubicBezTo>
                      <a:pt x="794" y="238"/>
                      <a:pt x="783" y="247"/>
                      <a:pt x="777" y="243"/>
                    </a:cubicBezTo>
                    <a:cubicBezTo>
                      <a:pt x="773" y="240"/>
                      <a:pt x="780" y="232"/>
                      <a:pt x="771" y="230"/>
                    </a:cubicBezTo>
                    <a:cubicBezTo>
                      <a:pt x="767" y="230"/>
                      <a:pt x="763" y="237"/>
                      <a:pt x="761" y="240"/>
                    </a:cubicBezTo>
                    <a:cubicBezTo>
                      <a:pt x="763" y="240"/>
                      <a:pt x="765" y="240"/>
                      <a:pt x="766" y="240"/>
                    </a:cubicBezTo>
                    <a:cubicBezTo>
                      <a:pt x="756" y="239"/>
                      <a:pt x="735" y="212"/>
                      <a:pt x="741" y="200"/>
                    </a:cubicBezTo>
                    <a:cubicBezTo>
                      <a:pt x="742" y="198"/>
                      <a:pt x="746" y="198"/>
                      <a:pt x="747" y="196"/>
                    </a:cubicBezTo>
                    <a:cubicBezTo>
                      <a:pt x="747" y="196"/>
                      <a:pt x="753" y="189"/>
                      <a:pt x="753" y="189"/>
                    </a:cubicBezTo>
                    <a:cubicBezTo>
                      <a:pt x="750" y="192"/>
                      <a:pt x="746" y="188"/>
                      <a:pt x="751" y="195"/>
                    </a:cubicBezTo>
                    <a:cubicBezTo>
                      <a:pt x="748" y="187"/>
                      <a:pt x="738" y="181"/>
                      <a:pt x="738" y="172"/>
                    </a:cubicBezTo>
                    <a:cubicBezTo>
                      <a:pt x="739" y="164"/>
                      <a:pt x="751" y="155"/>
                      <a:pt x="755" y="158"/>
                    </a:cubicBezTo>
                    <a:cubicBezTo>
                      <a:pt x="755" y="151"/>
                      <a:pt x="753" y="124"/>
                      <a:pt x="768" y="129"/>
                    </a:cubicBezTo>
                    <a:cubicBezTo>
                      <a:pt x="771" y="140"/>
                      <a:pt x="789" y="134"/>
                      <a:pt x="795" y="146"/>
                    </a:cubicBezTo>
                    <a:cubicBezTo>
                      <a:pt x="813" y="164"/>
                      <a:pt x="807" y="194"/>
                      <a:pt x="822" y="215"/>
                    </a:cubicBezTo>
                    <a:cubicBezTo>
                      <a:pt x="819" y="215"/>
                      <a:pt x="821" y="214"/>
                      <a:pt x="818" y="219"/>
                    </a:cubicBezTo>
                    <a:cubicBezTo>
                      <a:pt x="819" y="219"/>
                      <a:pt x="819" y="218"/>
                      <a:pt x="819" y="218"/>
                    </a:cubicBezTo>
                    <a:cubicBezTo>
                      <a:pt x="816" y="227"/>
                      <a:pt x="809" y="244"/>
                      <a:pt x="828" y="241"/>
                    </a:cubicBezTo>
                    <a:cubicBezTo>
                      <a:pt x="828" y="241"/>
                      <a:pt x="827" y="241"/>
                      <a:pt x="827" y="241"/>
                    </a:cubicBezTo>
                    <a:cubicBezTo>
                      <a:pt x="832" y="241"/>
                      <a:pt x="840" y="239"/>
                      <a:pt x="845" y="243"/>
                    </a:cubicBezTo>
                    <a:cubicBezTo>
                      <a:pt x="854" y="250"/>
                      <a:pt x="846" y="256"/>
                      <a:pt x="837" y="255"/>
                    </a:cubicBezTo>
                    <a:cubicBezTo>
                      <a:pt x="839" y="256"/>
                      <a:pt x="842" y="258"/>
                      <a:pt x="844" y="259"/>
                    </a:cubicBezTo>
                    <a:cubicBezTo>
                      <a:pt x="842" y="257"/>
                      <a:pt x="840" y="256"/>
                      <a:pt x="837" y="255"/>
                    </a:cubicBezTo>
                    <a:cubicBezTo>
                      <a:pt x="859" y="265"/>
                      <a:pt x="856" y="288"/>
                      <a:pt x="856" y="309"/>
                    </a:cubicBezTo>
                    <a:cubicBezTo>
                      <a:pt x="862" y="309"/>
                      <a:pt x="868" y="309"/>
                      <a:pt x="868" y="309"/>
                    </a:cubicBezTo>
                    <a:cubicBezTo>
                      <a:pt x="874" y="291"/>
                      <a:pt x="862" y="261"/>
                      <a:pt x="880" y="249"/>
                    </a:cubicBezTo>
                    <a:cubicBezTo>
                      <a:pt x="892" y="255"/>
                      <a:pt x="892" y="255"/>
                      <a:pt x="892" y="255"/>
                    </a:cubicBezTo>
                    <a:cubicBezTo>
                      <a:pt x="910" y="285"/>
                      <a:pt x="892" y="339"/>
                      <a:pt x="936" y="349"/>
                    </a:cubicBezTo>
                    <a:cubicBezTo>
                      <a:pt x="929" y="342"/>
                      <a:pt x="915" y="355"/>
                      <a:pt x="936" y="349"/>
                    </a:cubicBezTo>
                    <a:cubicBezTo>
                      <a:pt x="934" y="351"/>
                      <a:pt x="928" y="315"/>
                      <a:pt x="928" y="351"/>
                    </a:cubicBezTo>
                    <a:cubicBezTo>
                      <a:pt x="958" y="333"/>
                      <a:pt x="940" y="297"/>
                      <a:pt x="946" y="267"/>
                    </a:cubicBezTo>
                    <a:cubicBezTo>
                      <a:pt x="946" y="267"/>
                      <a:pt x="952" y="267"/>
                      <a:pt x="956" y="266"/>
                    </a:cubicBezTo>
                    <a:cubicBezTo>
                      <a:pt x="953" y="264"/>
                      <a:pt x="951" y="263"/>
                      <a:pt x="948" y="262"/>
                    </a:cubicBezTo>
                    <a:cubicBezTo>
                      <a:pt x="950" y="264"/>
                      <a:pt x="953" y="265"/>
                      <a:pt x="956" y="266"/>
                    </a:cubicBezTo>
                    <a:cubicBezTo>
                      <a:pt x="952" y="249"/>
                      <a:pt x="940" y="236"/>
                      <a:pt x="940" y="218"/>
                    </a:cubicBezTo>
                    <a:cubicBezTo>
                      <a:pt x="949" y="215"/>
                      <a:pt x="943" y="224"/>
                      <a:pt x="940" y="218"/>
                    </a:cubicBezTo>
                    <a:cubicBezTo>
                      <a:pt x="958" y="224"/>
                      <a:pt x="976" y="212"/>
                      <a:pt x="995" y="224"/>
                    </a:cubicBezTo>
                    <a:cubicBezTo>
                      <a:pt x="995" y="230"/>
                      <a:pt x="1001" y="236"/>
                      <a:pt x="1001" y="236"/>
                    </a:cubicBezTo>
                    <a:cubicBezTo>
                      <a:pt x="1007" y="236"/>
                      <a:pt x="1019" y="236"/>
                      <a:pt x="1022" y="237"/>
                    </a:cubicBezTo>
                    <a:cubicBezTo>
                      <a:pt x="1022" y="238"/>
                      <a:pt x="1022" y="239"/>
                      <a:pt x="1021" y="240"/>
                    </a:cubicBezTo>
                    <a:cubicBezTo>
                      <a:pt x="1020" y="242"/>
                      <a:pt x="1022" y="234"/>
                      <a:pt x="1022" y="237"/>
                    </a:cubicBezTo>
                    <a:cubicBezTo>
                      <a:pt x="1016" y="242"/>
                      <a:pt x="1006" y="247"/>
                      <a:pt x="1014" y="255"/>
                    </a:cubicBezTo>
                    <a:cubicBezTo>
                      <a:pt x="1016" y="256"/>
                      <a:pt x="1023" y="253"/>
                      <a:pt x="1025" y="255"/>
                    </a:cubicBezTo>
                    <a:cubicBezTo>
                      <a:pt x="1029" y="260"/>
                      <a:pt x="1027" y="268"/>
                      <a:pt x="1022" y="272"/>
                    </a:cubicBezTo>
                    <a:cubicBezTo>
                      <a:pt x="1014" y="279"/>
                      <a:pt x="1011" y="267"/>
                      <a:pt x="1010" y="281"/>
                    </a:cubicBezTo>
                    <a:cubicBezTo>
                      <a:pt x="1009" y="293"/>
                      <a:pt x="1018" y="293"/>
                      <a:pt x="1026" y="301"/>
                    </a:cubicBezTo>
                    <a:cubicBezTo>
                      <a:pt x="1042" y="319"/>
                      <a:pt x="1041" y="348"/>
                      <a:pt x="1029" y="368"/>
                    </a:cubicBezTo>
                    <a:cubicBezTo>
                      <a:pt x="1010" y="401"/>
                      <a:pt x="1002" y="368"/>
                      <a:pt x="981" y="359"/>
                    </a:cubicBezTo>
                    <a:cubicBezTo>
                      <a:pt x="981" y="376"/>
                      <a:pt x="1009" y="378"/>
                      <a:pt x="1006" y="397"/>
                    </a:cubicBezTo>
                    <a:cubicBezTo>
                      <a:pt x="1000" y="394"/>
                      <a:pt x="994" y="392"/>
                      <a:pt x="989" y="387"/>
                    </a:cubicBezTo>
                    <a:cubicBezTo>
                      <a:pt x="989" y="391"/>
                      <a:pt x="988" y="396"/>
                      <a:pt x="989" y="400"/>
                    </a:cubicBezTo>
                    <a:cubicBezTo>
                      <a:pt x="976" y="399"/>
                      <a:pt x="964" y="385"/>
                      <a:pt x="951" y="387"/>
                    </a:cubicBezTo>
                    <a:cubicBezTo>
                      <a:pt x="932" y="389"/>
                      <a:pt x="945" y="400"/>
                      <a:pt x="958" y="400"/>
                    </a:cubicBezTo>
                    <a:cubicBezTo>
                      <a:pt x="958" y="416"/>
                      <a:pt x="952" y="436"/>
                      <a:pt x="937" y="446"/>
                    </a:cubicBezTo>
                    <a:cubicBezTo>
                      <a:pt x="922" y="455"/>
                      <a:pt x="909" y="446"/>
                      <a:pt x="906" y="430"/>
                    </a:cubicBezTo>
                    <a:cubicBezTo>
                      <a:pt x="896" y="428"/>
                      <a:pt x="867" y="421"/>
                      <a:pt x="887" y="441"/>
                    </a:cubicBezTo>
                    <a:cubicBezTo>
                      <a:pt x="904" y="454"/>
                      <a:pt x="952" y="448"/>
                      <a:pt x="946" y="478"/>
                    </a:cubicBezTo>
                    <a:cubicBezTo>
                      <a:pt x="940" y="484"/>
                      <a:pt x="934" y="496"/>
                      <a:pt x="928" y="508"/>
                    </a:cubicBezTo>
                    <a:cubicBezTo>
                      <a:pt x="922" y="514"/>
                      <a:pt x="904" y="520"/>
                      <a:pt x="892" y="520"/>
                    </a:cubicBezTo>
                    <a:cubicBezTo>
                      <a:pt x="886" y="526"/>
                      <a:pt x="886" y="544"/>
                      <a:pt x="859" y="540"/>
                    </a:cubicBezTo>
                    <a:cubicBezTo>
                      <a:pt x="862" y="542"/>
                      <a:pt x="861" y="542"/>
                      <a:pt x="865" y="542"/>
                    </a:cubicBezTo>
                    <a:cubicBezTo>
                      <a:pt x="863" y="541"/>
                      <a:pt x="861" y="541"/>
                      <a:pt x="859" y="540"/>
                    </a:cubicBezTo>
                    <a:cubicBezTo>
                      <a:pt x="872" y="544"/>
                      <a:pt x="865" y="566"/>
                      <a:pt x="874" y="575"/>
                    </a:cubicBezTo>
                    <a:cubicBezTo>
                      <a:pt x="864" y="576"/>
                      <a:pt x="857" y="593"/>
                      <a:pt x="850" y="581"/>
                    </a:cubicBezTo>
                    <a:cubicBezTo>
                      <a:pt x="813" y="641"/>
                      <a:pt x="759" y="720"/>
                      <a:pt x="789" y="793"/>
                    </a:cubicBezTo>
                    <a:cubicBezTo>
                      <a:pt x="788" y="792"/>
                      <a:pt x="786" y="791"/>
                      <a:pt x="785" y="790"/>
                    </a:cubicBezTo>
                    <a:cubicBezTo>
                      <a:pt x="838" y="774"/>
                      <a:pt x="850" y="834"/>
                      <a:pt x="856" y="877"/>
                    </a:cubicBezTo>
                    <a:cubicBezTo>
                      <a:pt x="886" y="877"/>
                      <a:pt x="922" y="870"/>
                      <a:pt x="952" y="889"/>
                    </a:cubicBezTo>
                    <a:cubicBezTo>
                      <a:pt x="1013" y="931"/>
                      <a:pt x="1079" y="949"/>
                      <a:pt x="1145" y="937"/>
                    </a:cubicBezTo>
                    <a:cubicBezTo>
                      <a:pt x="1170" y="961"/>
                      <a:pt x="1164" y="1003"/>
                      <a:pt x="1176" y="1033"/>
                    </a:cubicBezTo>
                    <a:cubicBezTo>
                      <a:pt x="1182" y="1052"/>
                      <a:pt x="1188" y="1064"/>
                      <a:pt x="1201" y="1075"/>
                    </a:cubicBezTo>
                    <a:cubicBezTo>
                      <a:pt x="1200" y="1075"/>
                      <a:pt x="1199" y="1074"/>
                      <a:pt x="1198" y="1073"/>
                    </a:cubicBezTo>
                    <a:cubicBezTo>
                      <a:pt x="1209" y="1088"/>
                      <a:pt x="1227" y="1092"/>
                      <a:pt x="1239" y="1106"/>
                    </a:cubicBezTo>
                    <a:cubicBezTo>
                      <a:pt x="1246" y="1113"/>
                      <a:pt x="1248" y="1126"/>
                      <a:pt x="1259" y="1125"/>
                    </a:cubicBezTo>
                    <a:cubicBezTo>
                      <a:pt x="1268" y="1124"/>
                      <a:pt x="1276" y="1107"/>
                      <a:pt x="1278" y="1100"/>
                    </a:cubicBezTo>
                    <a:cubicBezTo>
                      <a:pt x="1282" y="1104"/>
                      <a:pt x="1286" y="1108"/>
                      <a:pt x="1290" y="1112"/>
                    </a:cubicBezTo>
                    <a:cubicBezTo>
                      <a:pt x="1290" y="1094"/>
                      <a:pt x="1290" y="1082"/>
                      <a:pt x="1290" y="1064"/>
                    </a:cubicBezTo>
                    <a:cubicBezTo>
                      <a:pt x="1290" y="1058"/>
                      <a:pt x="1278" y="1058"/>
                      <a:pt x="1278" y="1052"/>
                    </a:cubicBezTo>
                    <a:cubicBezTo>
                      <a:pt x="1278" y="1033"/>
                      <a:pt x="1266" y="1021"/>
                      <a:pt x="1267" y="1005"/>
                    </a:cubicBezTo>
                    <a:cubicBezTo>
                      <a:pt x="1261" y="1006"/>
                      <a:pt x="1257" y="1000"/>
                      <a:pt x="1267" y="1005"/>
                    </a:cubicBezTo>
                    <a:cubicBezTo>
                      <a:pt x="1254" y="985"/>
                      <a:pt x="1248" y="967"/>
                      <a:pt x="1242" y="949"/>
                    </a:cubicBezTo>
                    <a:cubicBezTo>
                      <a:pt x="1236" y="937"/>
                      <a:pt x="1254" y="931"/>
                      <a:pt x="1266" y="919"/>
                    </a:cubicBezTo>
                    <a:cubicBezTo>
                      <a:pt x="1290" y="901"/>
                      <a:pt x="1284" y="864"/>
                      <a:pt x="1302" y="846"/>
                    </a:cubicBezTo>
                    <a:cubicBezTo>
                      <a:pt x="1299" y="845"/>
                      <a:pt x="1295" y="843"/>
                      <a:pt x="1292" y="840"/>
                    </a:cubicBezTo>
                    <a:cubicBezTo>
                      <a:pt x="1287" y="856"/>
                      <a:pt x="1302" y="848"/>
                      <a:pt x="1292" y="840"/>
                    </a:cubicBezTo>
                    <a:cubicBezTo>
                      <a:pt x="1291" y="844"/>
                      <a:pt x="1290" y="848"/>
                      <a:pt x="1290" y="852"/>
                    </a:cubicBezTo>
                    <a:cubicBezTo>
                      <a:pt x="1278" y="809"/>
                      <a:pt x="1249" y="762"/>
                      <a:pt x="1206" y="744"/>
                    </a:cubicBezTo>
                    <a:cubicBezTo>
                      <a:pt x="1218" y="726"/>
                      <a:pt x="1224" y="707"/>
                      <a:pt x="1218" y="683"/>
                    </a:cubicBezTo>
                    <a:cubicBezTo>
                      <a:pt x="1229" y="685"/>
                      <a:pt x="1217" y="692"/>
                      <a:pt x="1218" y="683"/>
                    </a:cubicBezTo>
                    <a:cubicBezTo>
                      <a:pt x="1229" y="685"/>
                      <a:pt x="1230" y="679"/>
                      <a:pt x="1230" y="670"/>
                    </a:cubicBezTo>
                    <a:cubicBezTo>
                      <a:pt x="1230" y="658"/>
                      <a:pt x="1218" y="651"/>
                      <a:pt x="1218" y="665"/>
                    </a:cubicBezTo>
                    <a:cubicBezTo>
                      <a:pt x="1222" y="658"/>
                      <a:pt x="1217" y="647"/>
                      <a:pt x="1212" y="639"/>
                    </a:cubicBezTo>
                    <a:cubicBezTo>
                      <a:pt x="1188" y="643"/>
                      <a:pt x="1204" y="640"/>
                      <a:pt x="1212" y="639"/>
                    </a:cubicBezTo>
                    <a:cubicBezTo>
                      <a:pt x="1206" y="641"/>
                      <a:pt x="1200" y="635"/>
                      <a:pt x="1200" y="635"/>
                    </a:cubicBezTo>
                    <a:cubicBezTo>
                      <a:pt x="1194" y="605"/>
                      <a:pt x="1170" y="563"/>
                      <a:pt x="1194" y="544"/>
                    </a:cubicBezTo>
                    <a:cubicBezTo>
                      <a:pt x="1218" y="526"/>
                      <a:pt x="1260" y="550"/>
                      <a:pt x="1278" y="520"/>
                    </a:cubicBezTo>
                    <a:cubicBezTo>
                      <a:pt x="1290" y="537"/>
                      <a:pt x="1315" y="533"/>
                      <a:pt x="1327" y="549"/>
                    </a:cubicBezTo>
                    <a:cubicBezTo>
                      <a:pt x="1326" y="546"/>
                      <a:pt x="1329" y="548"/>
                      <a:pt x="1325" y="546"/>
                    </a:cubicBezTo>
                    <a:cubicBezTo>
                      <a:pt x="1339" y="563"/>
                      <a:pt x="1351" y="575"/>
                      <a:pt x="1375" y="563"/>
                    </a:cubicBezTo>
                    <a:cubicBezTo>
                      <a:pt x="1375" y="563"/>
                      <a:pt x="1381" y="569"/>
                      <a:pt x="1384" y="570"/>
                    </a:cubicBezTo>
                    <a:cubicBezTo>
                      <a:pt x="1386" y="562"/>
                      <a:pt x="1376" y="557"/>
                      <a:pt x="1384" y="570"/>
                    </a:cubicBezTo>
                    <a:cubicBezTo>
                      <a:pt x="1386" y="562"/>
                      <a:pt x="1391" y="560"/>
                      <a:pt x="1396" y="565"/>
                    </a:cubicBezTo>
                    <a:cubicBezTo>
                      <a:pt x="1402" y="570"/>
                      <a:pt x="1398" y="580"/>
                      <a:pt x="1399" y="586"/>
                    </a:cubicBezTo>
                    <a:cubicBezTo>
                      <a:pt x="1400" y="595"/>
                      <a:pt x="1408" y="618"/>
                      <a:pt x="1416" y="615"/>
                    </a:cubicBezTo>
                    <a:cubicBezTo>
                      <a:pt x="1412" y="614"/>
                      <a:pt x="1412" y="614"/>
                      <a:pt x="1409" y="615"/>
                    </a:cubicBezTo>
                    <a:cubicBezTo>
                      <a:pt x="1423" y="629"/>
                      <a:pt x="1417" y="641"/>
                      <a:pt x="1435" y="647"/>
                    </a:cubicBezTo>
                    <a:cubicBezTo>
                      <a:pt x="1435" y="653"/>
                      <a:pt x="1435" y="659"/>
                      <a:pt x="1428" y="664"/>
                    </a:cubicBezTo>
                    <a:cubicBezTo>
                      <a:pt x="1415" y="684"/>
                      <a:pt x="1435" y="670"/>
                      <a:pt x="1428" y="664"/>
                    </a:cubicBezTo>
                    <a:cubicBezTo>
                      <a:pt x="1415" y="684"/>
                      <a:pt x="1439" y="669"/>
                      <a:pt x="1444" y="665"/>
                    </a:cubicBezTo>
                    <a:cubicBezTo>
                      <a:pt x="1463" y="653"/>
                      <a:pt x="1466" y="661"/>
                      <a:pt x="1474" y="678"/>
                    </a:cubicBezTo>
                    <a:cubicBezTo>
                      <a:pt x="1477" y="667"/>
                      <a:pt x="1480" y="671"/>
                      <a:pt x="1485" y="672"/>
                    </a:cubicBezTo>
                    <a:cubicBezTo>
                      <a:pt x="1484" y="677"/>
                      <a:pt x="1490" y="683"/>
                      <a:pt x="1496" y="677"/>
                    </a:cubicBezTo>
                    <a:cubicBezTo>
                      <a:pt x="1496" y="665"/>
                      <a:pt x="1496" y="665"/>
                      <a:pt x="1496" y="665"/>
                    </a:cubicBezTo>
                    <a:cubicBezTo>
                      <a:pt x="1508" y="653"/>
                      <a:pt x="1526" y="647"/>
                      <a:pt x="1522" y="620"/>
                    </a:cubicBezTo>
                    <a:cubicBezTo>
                      <a:pt x="1522" y="621"/>
                      <a:pt x="1522" y="623"/>
                      <a:pt x="1522" y="624"/>
                    </a:cubicBezTo>
                    <a:cubicBezTo>
                      <a:pt x="1520" y="599"/>
                      <a:pt x="1502" y="573"/>
                      <a:pt x="1520" y="550"/>
                    </a:cubicBezTo>
                    <a:cubicBezTo>
                      <a:pt x="1531" y="561"/>
                      <a:pt x="1546" y="574"/>
                      <a:pt x="1559" y="582"/>
                    </a:cubicBezTo>
                    <a:cubicBezTo>
                      <a:pt x="1564" y="585"/>
                      <a:pt x="1572" y="586"/>
                      <a:pt x="1577" y="589"/>
                    </a:cubicBezTo>
                    <a:cubicBezTo>
                      <a:pt x="1581" y="592"/>
                      <a:pt x="1584" y="597"/>
                      <a:pt x="1588" y="599"/>
                    </a:cubicBezTo>
                    <a:cubicBezTo>
                      <a:pt x="1590" y="600"/>
                      <a:pt x="1596" y="597"/>
                      <a:pt x="1598" y="599"/>
                    </a:cubicBezTo>
                    <a:cubicBezTo>
                      <a:pt x="1608" y="607"/>
                      <a:pt x="1591" y="612"/>
                      <a:pt x="1592" y="617"/>
                    </a:cubicBezTo>
                    <a:cubicBezTo>
                      <a:pt x="1595" y="631"/>
                      <a:pt x="1609" y="615"/>
                      <a:pt x="1613" y="613"/>
                    </a:cubicBezTo>
                    <a:cubicBezTo>
                      <a:pt x="1615" y="620"/>
                      <a:pt x="1621" y="624"/>
                      <a:pt x="1627" y="627"/>
                    </a:cubicBezTo>
                    <a:cubicBezTo>
                      <a:pt x="1626" y="630"/>
                      <a:pt x="1627" y="629"/>
                      <a:pt x="1627" y="631"/>
                    </a:cubicBezTo>
                    <a:cubicBezTo>
                      <a:pt x="1633" y="629"/>
                      <a:pt x="1643" y="626"/>
                      <a:pt x="1646" y="634"/>
                    </a:cubicBezTo>
                    <a:cubicBezTo>
                      <a:pt x="1650" y="641"/>
                      <a:pt x="1641" y="646"/>
                      <a:pt x="1641" y="653"/>
                    </a:cubicBezTo>
                    <a:cubicBezTo>
                      <a:pt x="1653" y="654"/>
                      <a:pt x="1665" y="665"/>
                      <a:pt x="1677" y="659"/>
                    </a:cubicBezTo>
                    <a:cubicBezTo>
                      <a:pt x="1677" y="666"/>
                      <a:pt x="1675" y="673"/>
                      <a:pt x="1671" y="678"/>
                    </a:cubicBezTo>
                    <a:cubicBezTo>
                      <a:pt x="1673" y="678"/>
                      <a:pt x="1674" y="679"/>
                      <a:pt x="1676" y="679"/>
                    </a:cubicBezTo>
                    <a:cubicBezTo>
                      <a:pt x="1665" y="672"/>
                      <a:pt x="1679" y="696"/>
                      <a:pt x="1682" y="701"/>
                    </a:cubicBezTo>
                    <a:cubicBezTo>
                      <a:pt x="1688" y="710"/>
                      <a:pt x="1681" y="707"/>
                      <a:pt x="1691" y="706"/>
                    </a:cubicBezTo>
                    <a:cubicBezTo>
                      <a:pt x="1696" y="705"/>
                      <a:pt x="1694" y="699"/>
                      <a:pt x="1700" y="701"/>
                    </a:cubicBezTo>
                    <a:cubicBezTo>
                      <a:pt x="1700" y="701"/>
                      <a:pt x="1698" y="700"/>
                      <a:pt x="1697" y="699"/>
                    </a:cubicBezTo>
                    <a:cubicBezTo>
                      <a:pt x="1703" y="703"/>
                      <a:pt x="1699" y="710"/>
                      <a:pt x="1703" y="713"/>
                    </a:cubicBezTo>
                    <a:cubicBezTo>
                      <a:pt x="1706" y="716"/>
                      <a:pt x="1725" y="713"/>
                      <a:pt x="1726" y="713"/>
                    </a:cubicBezTo>
                    <a:cubicBezTo>
                      <a:pt x="1727" y="713"/>
                      <a:pt x="1732" y="715"/>
                      <a:pt x="1734" y="716"/>
                    </a:cubicBezTo>
                    <a:cubicBezTo>
                      <a:pt x="1722" y="744"/>
                      <a:pt x="1767" y="727"/>
                      <a:pt x="1777" y="725"/>
                    </a:cubicBezTo>
                    <a:cubicBezTo>
                      <a:pt x="1776" y="725"/>
                      <a:pt x="1776" y="725"/>
                      <a:pt x="1775" y="725"/>
                    </a:cubicBezTo>
                    <a:cubicBezTo>
                      <a:pt x="1784" y="742"/>
                      <a:pt x="1803" y="732"/>
                      <a:pt x="1810" y="720"/>
                    </a:cubicBezTo>
                    <a:cubicBezTo>
                      <a:pt x="1811" y="723"/>
                      <a:pt x="1813" y="724"/>
                      <a:pt x="1814" y="727"/>
                    </a:cubicBezTo>
                    <a:cubicBezTo>
                      <a:pt x="1816" y="723"/>
                      <a:pt x="1817" y="722"/>
                      <a:pt x="1814" y="727"/>
                    </a:cubicBezTo>
                    <a:cubicBezTo>
                      <a:pt x="1847" y="721"/>
                      <a:pt x="1829" y="753"/>
                      <a:pt x="1816" y="768"/>
                    </a:cubicBezTo>
                    <a:cubicBezTo>
                      <a:pt x="1812" y="773"/>
                      <a:pt x="1774" y="804"/>
                      <a:pt x="1798" y="811"/>
                    </a:cubicBezTo>
                    <a:cubicBezTo>
                      <a:pt x="1813" y="815"/>
                      <a:pt x="1826" y="762"/>
                      <a:pt x="1832" y="753"/>
                    </a:cubicBezTo>
                    <a:cubicBezTo>
                      <a:pt x="1847" y="731"/>
                      <a:pt x="1861" y="746"/>
                      <a:pt x="1866" y="766"/>
                    </a:cubicBezTo>
                    <a:cubicBezTo>
                      <a:pt x="1865" y="763"/>
                      <a:pt x="1865" y="762"/>
                      <a:pt x="1864" y="760"/>
                    </a:cubicBezTo>
                    <a:cubicBezTo>
                      <a:pt x="1864" y="763"/>
                      <a:pt x="1865" y="763"/>
                      <a:pt x="1866" y="766"/>
                    </a:cubicBezTo>
                    <a:cubicBezTo>
                      <a:pt x="1867" y="758"/>
                      <a:pt x="1885" y="732"/>
                      <a:pt x="1889" y="747"/>
                    </a:cubicBezTo>
                    <a:cubicBezTo>
                      <a:pt x="1894" y="750"/>
                      <a:pt x="1894" y="744"/>
                      <a:pt x="1900" y="744"/>
                    </a:cubicBezTo>
                    <a:cubicBezTo>
                      <a:pt x="1912" y="768"/>
                      <a:pt x="1930" y="786"/>
                      <a:pt x="1941" y="809"/>
                    </a:cubicBezTo>
                    <a:cubicBezTo>
                      <a:pt x="1941" y="807"/>
                      <a:pt x="1941" y="806"/>
                      <a:pt x="1940" y="804"/>
                    </a:cubicBezTo>
                    <a:cubicBezTo>
                      <a:pt x="1949" y="846"/>
                      <a:pt x="1906" y="864"/>
                      <a:pt x="1894" y="895"/>
                    </a:cubicBezTo>
                    <a:cubicBezTo>
                      <a:pt x="1882" y="913"/>
                      <a:pt x="1882" y="931"/>
                      <a:pt x="1876" y="949"/>
                    </a:cubicBezTo>
                    <a:cubicBezTo>
                      <a:pt x="1870" y="961"/>
                      <a:pt x="1864" y="967"/>
                      <a:pt x="1852" y="973"/>
                    </a:cubicBezTo>
                    <a:cubicBezTo>
                      <a:pt x="1798" y="997"/>
                      <a:pt x="1737" y="1015"/>
                      <a:pt x="1689" y="1046"/>
                    </a:cubicBezTo>
                    <a:cubicBezTo>
                      <a:pt x="1683" y="1082"/>
                      <a:pt x="1671" y="1112"/>
                      <a:pt x="1647" y="1136"/>
                    </a:cubicBezTo>
                    <a:cubicBezTo>
                      <a:pt x="1647" y="1184"/>
                      <a:pt x="1622" y="1221"/>
                      <a:pt x="1608" y="1265"/>
                    </a:cubicBezTo>
                    <a:cubicBezTo>
                      <a:pt x="1633" y="1256"/>
                      <a:pt x="1611" y="1249"/>
                      <a:pt x="1608" y="1265"/>
                    </a:cubicBezTo>
                    <a:cubicBezTo>
                      <a:pt x="1616" y="1263"/>
                      <a:pt x="1622" y="1257"/>
                      <a:pt x="1622" y="1257"/>
                    </a:cubicBezTo>
                    <a:cubicBezTo>
                      <a:pt x="1647" y="1190"/>
                      <a:pt x="1659" y="1112"/>
                      <a:pt x="1731" y="1082"/>
                    </a:cubicBezTo>
                    <a:cubicBezTo>
                      <a:pt x="1749" y="1076"/>
                      <a:pt x="1767" y="1064"/>
                      <a:pt x="1789" y="1089"/>
                    </a:cubicBezTo>
                    <a:cubicBezTo>
                      <a:pt x="1788" y="1088"/>
                      <a:pt x="1787" y="1087"/>
                      <a:pt x="1787" y="1085"/>
                    </a:cubicBezTo>
                    <a:cubicBezTo>
                      <a:pt x="1792" y="1094"/>
                      <a:pt x="1792" y="1106"/>
                      <a:pt x="1786" y="1118"/>
                    </a:cubicBezTo>
                    <a:cubicBezTo>
                      <a:pt x="1773" y="1136"/>
                      <a:pt x="1755" y="1136"/>
                      <a:pt x="1736" y="1148"/>
                    </a:cubicBezTo>
                    <a:cubicBezTo>
                      <a:pt x="1735" y="1148"/>
                      <a:pt x="1740" y="1147"/>
                      <a:pt x="1740" y="1147"/>
                    </a:cubicBezTo>
                    <a:cubicBezTo>
                      <a:pt x="1755" y="1142"/>
                      <a:pt x="1767" y="1160"/>
                      <a:pt x="1786" y="1136"/>
                    </a:cubicBezTo>
                    <a:cubicBezTo>
                      <a:pt x="1797" y="1148"/>
                      <a:pt x="1786" y="1167"/>
                      <a:pt x="1789" y="1182"/>
                    </a:cubicBezTo>
                    <a:cubicBezTo>
                      <a:pt x="1791" y="1179"/>
                      <a:pt x="1792" y="1179"/>
                      <a:pt x="1793" y="1176"/>
                    </a:cubicBezTo>
                    <a:cubicBezTo>
                      <a:pt x="1791" y="1177"/>
                      <a:pt x="1790" y="1179"/>
                      <a:pt x="1789" y="1182"/>
                    </a:cubicBezTo>
                    <a:cubicBezTo>
                      <a:pt x="1792" y="1181"/>
                      <a:pt x="1794" y="1182"/>
                      <a:pt x="1798" y="1178"/>
                    </a:cubicBezTo>
                    <a:cubicBezTo>
                      <a:pt x="1797" y="1203"/>
                      <a:pt x="1835" y="1203"/>
                      <a:pt x="1852" y="1209"/>
                    </a:cubicBezTo>
                    <a:cubicBezTo>
                      <a:pt x="1851" y="1209"/>
                      <a:pt x="1849" y="1209"/>
                      <a:pt x="1848" y="1209"/>
                    </a:cubicBezTo>
                    <a:cubicBezTo>
                      <a:pt x="1848" y="1210"/>
                      <a:pt x="1849" y="1210"/>
                      <a:pt x="1849" y="1211"/>
                    </a:cubicBezTo>
                    <a:cubicBezTo>
                      <a:pt x="1855" y="1213"/>
                      <a:pt x="1877" y="1218"/>
                      <a:pt x="1879" y="1212"/>
                    </a:cubicBezTo>
                    <a:cubicBezTo>
                      <a:pt x="1880" y="1211"/>
                      <a:pt x="1880" y="1211"/>
                      <a:pt x="1879" y="1212"/>
                    </a:cubicBezTo>
                    <a:cubicBezTo>
                      <a:pt x="1887" y="1207"/>
                      <a:pt x="1897" y="1209"/>
                      <a:pt x="1905" y="1204"/>
                    </a:cubicBezTo>
                    <a:cubicBezTo>
                      <a:pt x="1911" y="1200"/>
                      <a:pt x="1920" y="1182"/>
                      <a:pt x="1925" y="1198"/>
                    </a:cubicBezTo>
                    <a:cubicBezTo>
                      <a:pt x="1929" y="1182"/>
                      <a:pt x="1943" y="1191"/>
                      <a:pt x="1950" y="1199"/>
                    </a:cubicBezTo>
                    <a:cubicBezTo>
                      <a:pt x="1949" y="1203"/>
                      <a:pt x="1955" y="1209"/>
                      <a:pt x="1955" y="1209"/>
                    </a:cubicBezTo>
                    <a:cubicBezTo>
                      <a:pt x="1930" y="1233"/>
                      <a:pt x="1918" y="1269"/>
                      <a:pt x="1878" y="1280"/>
                    </a:cubicBezTo>
                    <a:cubicBezTo>
                      <a:pt x="1879" y="1284"/>
                      <a:pt x="1881" y="1287"/>
                      <a:pt x="1884" y="1289"/>
                    </a:cubicBezTo>
                    <a:cubicBezTo>
                      <a:pt x="1883" y="1285"/>
                      <a:pt x="1881" y="1282"/>
                      <a:pt x="1878" y="1280"/>
                    </a:cubicBezTo>
                    <a:cubicBezTo>
                      <a:pt x="1882" y="1311"/>
                      <a:pt x="1864" y="1335"/>
                      <a:pt x="1852" y="1360"/>
                    </a:cubicBezTo>
                    <a:cubicBezTo>
                      <a:pt x="1852" y="1360"/>
                      <a:pt x="1840" y="1360"/>
                      <a:pt x="1834" y="1360"/>
                    </a:cubicBezTo>
                    <a:cubicBezTo>
                      <a:pt x="1835" y="1352"/>
                      <a:pt x="1831" y="1352"/>
                      <a:pt x="1828" y="1348"/>
                    </a:cubicBezTo>
                    <a:cubicBezTo>
                      <a:pt x="1828" y="1349"/>
                      <a:pt x="1819" y="1343"/>
                      <a:pt x="1820" y="1344"/>
                    </a:cubicBezTo>
                    <a:cubicBezTo>
                      <a:pt x="1792" y="1305"/>
                      <a:pt x="1834" y="1275"/>
                      <a:pt x="1854" y="1250"/>
                    </a:cubicBezTo>
                    <a:cubicBezTo>
                      <a:pt x="1860" y="1261"/>
                      <a:pt x="1873" y="1243"/>
                      <a:pt x="1879" y="1239"/>
                    </a:cubicBezTo>
                    <a:cubicBezTo>
                      <a:pt x="1870" y="1239"/>
                      <a:pt x="1861" y="1242"/>
                      <a:pt x="1853" y="1246"/>
                    </a:cubicBezTo>
                    <a:cubicBezTo>
                      <a:pt x="1850" y="1247"/>
                      <a:pt x="1837" y="1258"/>
                      <a:pt x="1835" y="1258"/>
                    </a:cubicBezTo>
                    <a:cubicBezTo>
                      <a:pt x="1824" y="1255"/>
                      <a:pt x="1849" y="1232"/>
                      <a:pt x="1838" y="1233"/>
                    </a:cubicBezTo>
                    <a:cubicBezTo>
                      <a:pt x="1823" y="1234"/>
                      <a:pt x="1817" y="1291"/>
                      <a:pt x="1794" y="1276"/>
                    </a:cubicBezTo>
                    <a:cubicBezTo>
                      <a:pt x="1799" y="1289"/>
                      <a:pt x="1780" y="1300"/>
                      <a:pt x="1769" y="1299"/>
                    </a:cubicBezTo>
                    <a:cubicBezTo>
                      <a:pt x="1772" y="1300"/>
                      <a:pt x="1771" y="1302"/>
                      <a:pt x="1773" y="130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076">
                <a:extLst>
                  <a:ext uri="{FF2B5EF4-FFF2-40B4-BE49-F238E27FC236}">
                    <a16:creationId xmlns:a16="http://schemas.microsoft.com/office/drawing/2014/main" id="{DD962971-906E-476F-B3F0-921D7F71E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288338" y="1603375"/>
                <a:ext cx="1930400" cy="1343025"/>
              </a:xfrm>
              <a:custGeom>
                <a:avLst/>
                <a:gdLst>
                  <a:gd name="T0" fmla="*/ 95 w 1955"/>
                  <a:gd name="T1" fmla="*/ 73 h 1360"/>
                  <a:gd name="T2" fmla="*/ 179 w 1955"/>
                  <a:gd name="T3" fmla="*/ 86 h 1360"/>
                  <a:gd name="T4" fmla="*/ 185 w 1955"/>
                  <a:gd name="T5" fmla="*/ 104 h 1360"/>
                  <a:gd name="T6" fmla="*/ 247 w 1955"/>
                  <a:gd name="T7" fmla="*/ 123 h 1360"/>
                  <a:gd name="T8" fmla="*/ 379 w 1955"/>
                  <a:gd name="T9" fmla="*/ 233 h 1360"/>
                  <a:gd name="T10" fmla="*/ 403 w 1955"/>
                  <a:gd name="T11" fmla="*/ 273 h 1360"/>
                  <a:gd name="T12" fmla="*/ 513 w 1955"/>
                  <a:gd name="T13" fmla="*/ 387 h 1360"/>
                  <a:gd name="T14" fmla="*/ 566 w 1955"/>
                  <a:gd name="T15" fmla="*/ 289 h 1360"/>
                  <a:gd name="T16" fmla="*/ 573 w 1955"/>
                  <a:gd name="T17" fmla="*/ 271 h 1360"/>
                  <a:gd name="T18" fmla="*/ 611 w 1955"/>
                  <a:gd name="T19" fmla="*/ 323 h 1360"/>
                  <a:gd name="T20" fmla="*/ 717 w 1955"/>
                  <a:gd name="T21" fmla="*/ 345 h 1360"/>
                  <a:gd name="T22" fmla="*/ 698 w 1955"/>
                  <a:gd name="T23" fmla="*/ 306 h 1360"/>
                  <a:gd name="T24" fmla="*/ 759 w 1955"/>
                  <a:gd name="T25" fmla="*/ 370 h 1360"/>
                  <a:gd name="T26" fmla="*/ 796 w 1955"/>
                  <a:gd name="T27" fmla="*/ 246 h 1360"/>
                  <a:gd name="T28" fmla="*/ 766 w 1955"/>
                  <a:gd name="T29" fmla="*/ 240 h 1360"/>
                  <a:gd name="T30" fmla="*/ 738 w 1955"/>
                  <a:gd name="T31" fmla="*/ 172 h 1360"/>
                  <a:gd name="T32" fmla="*/ 818 w 1955"/>
                  <a:gd name="T33" fmla="*/ 219 h 1360"/>
                  <a:gd name="T34" fmla="*/ 837 w 1955"/>
                  <a:gd name="T35" fmla="*/ 255 h 1360"/>
                  <a:gd name="T36" fmla="*/ 880 w 1955"/>
                  <a:gd name="T37" fmla="*/ 249 h 1360"/>
                  <a:gd name="T38" fmla="*/ 946 w 1955"/>
                  <a:gd name="T39" fmla="*/ 267 h 1360"/>
                  <a:gd name="T40" fmla="*/ 940 w 1955"/>
                  <a:gd name="T41" fmla="*/ 218 h 1360"/>
                  <a:gd name="T42" fmla="*/ 1022 w 1955"/>
                  <a:gd name="T43" fmla="*/ 237 h 1360"/>
                  <a:gd name="T44" fmla="*/ 1026 w 1955"/>
                  <a:gd name="T45" fmla="*/ 301 h 1360"/>
                  <a:gd name="T46" fmla="*/ 989 w 1955"/>
                  <a:gd name="T47" fmla="*/ 400 h 1360"/>
                  <a:gd name="T48" fmla="*/ 887 w 1955"/>
                  <a:gd name="T49" fmla="*/ 441 h 1360"/>
                  <a:gd name="T50" fmla="*/ 865 w 1955"/>
                  <a:gd name="T51" fmla="*/ 542 h 1360"/>
                  <a:gd name="T52" fmla="*/ 785 w 1955"/>
                  <a:gd name="T53" fmla="*/ 790 h 1360"/>
                  <a:gd name="T54" fmla="*/ 1201 w 1955"/>
                  <a:gd name="T55" fmla="*/ 1075 h 1360"/>
                  <a:gd name="T56" fmla="*/ 1290 w 1955"/>
                  <a:gd name="T57" fmla="*/ 1112 h 1360"/>
                  <a:gd name="T58" fmla="*/ 1242 w 1955"/>
                  <a:gd name="T59" fmla="*/ 949 h 1360"/>
                  <a:gd name="T60" fmla="*/ 1290 w 1955"/>
                  <a:gd name="T61" fmla="*/ 852 h 1360"/>
                  <a:gd name="T62" fmla="*/ 1218 w 1955"/>
                  <a:gd name="T63" fmla="*/ 665 h 1360"/>
                  <a:gd name="T64" fmla="*/ 1278 w 1955"/>
                  <a:gd name="T65" fmla="*/ 520 h 1360"/>
                  <a:gd name="T66" fmla="*/ 1384 w 1955"/>
                  <a:gd name="T67" fmla="*/ 570 h 1360"/>
                  <a:gd name="T68" fmla="*/ 1435 w 1955"/>
                  <a:gd name="T69" fmla="*/ 647 h 1360"/>
                  <a:gd name="T70" fmla="*/ 1485 w 1955"/>
                  <a:gd name="T71" fmla="*/ 672 h 1360"/>
                  <a:gd name="T72" fmla="*/ 1520 w 1955"/>
                  <a:gd name="T73" fmla="*/ 550 h 1360"/>
                  <a:gd name="T74" fmla="*/ 1592 w 1955"/>
                  <a:gd name="T75" fmla="*/ 617 h 1360"/>
                  <a:gd name="T76" fmla="*/ 1641 w 1955"/>
                  <a:gd name="T77" fmla="*/ 653 h 1360"/>
                  <a:gd name="T78" fmla="*/ 1691 w 1955"/>
                  <a:gd name="T79" fmla="*/ 706 h 1360"/>
                  <a:gd name="T80" fmla="*/ 1734 w 1955"/>
                  <a:gd name="T81" fmla="*/ 716 h 1360"/>
                  <a:gd name="T82" fmla="*/ 1814 w 1955"/>
                  <a:gd name="T83" fmla="*/ 727 h 1360"/>
                  <a:gd name="T84" fmla="*/ 1864 w 1955"/>
                  <a:gd name="T85" fmla="*/ 760 h 1360"/>
                  <a:gd name="T86" fmla="*/ 1940 w 1955"/>
                  <a:gd name="T87" fmla="*/ 804 h 1360"/>
                  <a:gd name="T88" fmla="*/ 1647 w 1955"/>
                  <a:gd name="T89" fmla="*/ 1136 h 1360"/>
                  <a:gd name="T90" fmla="*/ 1789 w 1955"/>
                  <a:gd name="T91" fmla="*/ 1089 h 1360"/>
                  <a:gd name="T92" fmla="*/ 1786 w 1955"/>
                  <a:gd name="T93" fmla="*/ 1136 h 1360"/>
                  <a:gd name="T94" fmla="*/ 1852 w 1955"/>
                  <a:gd name="T95" fmla="*/ 1209 h 1360"/>
                  <a:gd name="T96" fmla="*/ 1905 w 1955"/>
                  <a:gd name="T97" fmla="*/ 1204 h 1360"/>
                  <a:gd name="T98" fmla="*/ 1884 w 1955"/>
                  <a:gd name="T99" fmla="*/ 1289 h 1360"/>
                  <a:gd name="T100" fmla="*/ 1820 w 1955"/>
                  <a:gd name="T101" fmla="*/ 1344 h 1360"/>
                  <a:gd name="T102" fmla="*/ 1838 w 1955"/>
                  <a:gd name="T103" fmla="*/ 1233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55" h="1360">
                    <a:moveTo>
                      <a:pt x="0" y="0"/>
                    </a:moveTo>
                    <a:cubicBezTo>
                      <a:pt x="16" y="31"/>
                      <a:pt x="22" y="67"/>
                      <a:pt x="53" y="86"/>
                    </a:cubicBezTo>
                    <a:cubicBezTo>
                      <a:pt x="59" y="86"/>
                      <a:pt x="53" y="61"/>
                      <a:pt x="65" y="61"/>
                    </a:cubicBezTo>
                    <a:cubicBezTo>
                      <a:pt x="77" y="61"/>
                      <a:pt x="95" y="55"/>
                      <a:pt x="101" y="67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80"/>
                      <a:pt x="95" y="92"/>
                      <a:pt x="113" y="86"/>
                    </a:cubicBezTo>
                    <a:cubicBezTo>
                      <a:pt x="119" y="86"/>
                      <a:pt x="119" y="80"/>
                      <a:pt x="122" y="75"/>
                    </a:cubicBezTo>
                    <a:cubicBezTo>
                      <a:pt x="127" y="75"/>
                      <a:pt x="118" y="80"/>
                      <a:pt x="122" y="75"/>
                    </a:cubicBezTo>
                    <a:cubicBezTo>
                      <a:pt x="137" y="73"/>
                      <a:pt x="149" y="67"/>
                      <a:pt x="153" y="80"/>
                    </a:cubicBezTo>
                    <a:cubicBezTo>
                      <a:pt x="162" y="79"/>
                      <a:pt x="172" y="79"/>
                      <a:pt x="179" y="86"/>
                    </a:cubicBezTo>
                    <a:cubicBezTo>
                      <a:pt x="161" y="86"/>
                      <a:pt x="155" y="104"/>
                      <a:pt x="131" y="92"/>
                    </a:cubicBezTo>
                    <a:cubicBezTo>
                      <a:pt x="125" y="92"/>
                      <a:pt x="125" y="98"/>
                      <a:pt x="120" y="98"/>
                    </a:cubicBezTo>
                    <a:cubicBezTo>
                      <a:pt x="130" y="95"/>
                      <a:pt x="127" y="91"/>
                      <a:pt x="120" y="98"/>
                    </a:cubicBezTo>
                    <a:cubicBezTo>
                      <a:pt x="142" y="103"/>
                      <a:pt x="165" y="98"/>
                      <a:pt x="188" y="97"/>
                    </a:cubicBezTo>
                    <a:cubicBezTo>
                      <a:pt x="185" y="98"/>
                      <a:pt x="185" y="104"/>
                      <a:pt x="185" y="104"/>
                    </a:cubicBezTo>
                    <a:cubicBezTo>
                      <a:pt x="198" y="92"/>
                      <a:pt x="210" y="92"/>
                      <a:pt x="222" y="80"/>
                    </a:cubicBezTo>
                    <a:cubicBezTo>
                      <a:pt x="228" y="104"/>
                      <a:pt x="216" y="134"/>
                      <a:pt x="231" y="153"/>
                    </a:cubicBezTo>
                    <a:cubicBezTo>
                      <a:pt x="232" y="146"/>
                      <a:pt x="218" y="143"/>
                      <a:pt x="231" y="153"/>
                    </a:cubicBezTo>
                    <a:cubicBezTo>
                      <a:pt x="228" y="140"/>
                      <a:pt x="246" y="134"/>
                      <a:pt x="253" y="123"/>
                    </a:cubicBezTo>
                    <a:cubicBezTo>
                      <a:pt x="251" y="123"/>
                      <a:pt x="249" y="123"/>
                      <a:pt x="247" y="123"/>
                    </a:cubicBezTo>
                    <a:cubicBezTo>
                      <a:pt x="252" y="122"/>
                      <a:pt x="258" y="116"/>
                      <a:pt x="258" y="116"/>
                    </a:cubicBezTo>
                    <a:cubicBezTo>
                      <a:pt x="276" y="128"/>
                      <a:pt x="252" y="146"/>
                      <a:pt x="246" y="158"/>
                    </a:cubicBezTo>
                    <a:cubicBezTo>
                      <a:pt x="252" y="158"/>
                      <a:pt x="258" y="164"/>
                      <a:pt x="258" y="164"/>
                    </a:cubicBezTo>
                    <a:cubicBezTo>
                      <a:pt x="270" y="158"/>
                      <a:pt x="282" y="140"/>
                      <a:pt x="294" y="146"/>
                    </a:cubicBezTo>
                    <a:cubicBezTo>
                      <a:pt x="324" y="176"/>
                      <a:pt x="336" y="218"/>
                      <a:pt x="379" y="233"/>
                    </a:cubicBezTo>
                    <a:cubicBezTo>
                      <a:pt x="378" y="230"/>
                      <a:pt x="378" y="229"/>
                      <a:pt x="377" y="227"/>
                    </a:cubicBezTo>
                    <a:cubicBezTo>
                      <a:pt x="377" y="230"/>
                      <a:pt x="378" y="231"/>
                      <a:pt x="379" y="233"/>
                    </a:cubicBezTo>
                    <a:cubicBezTo>
                      <a:pt x="385" y="230"/>
                      <a:pt x="391" y="230"/>
                      <a:pt x="391" y="230"/>
                    </a:cubicBezTo>
                    <a:cubicBezTo>
                      <a:pt x="397" y="243"/>
                      <a:pt x="409" y="249"/>
                      <a:pt x="409" y="267"/>
                    </a:cubicBezTo>
                    <a:cubicBezTo>
                      <a:pt x="403" y="273"/>
                      <a:pt x="403" y="273"/>
                      <a:pt x="403" y="273"/>
                    </a:cubicBezTo>
                    <a:cubicBezTo>
                      <a:pt x="397" y="273"/>
                      <a:pt x="391" y="267"/>
                      <a:pt x="385" y="267"/>
                    </a:cubicBezTo>
                    <a:cubicBezTo>
                      <a:pt x="379" y="267"/>
                      <a:pt x="373" y="273"/>
                      <a:pt x="379" y="279"/>
                    </a:cubicBezTo>
                    <a:cubicBezTo>
                      <a:pt x="409" y="303"/>
                      <a:pt x="451" y="303"/>
                      <a:pt x="487" y="303"/>
                    </a:cubicBezTo>
                    <a:cubicBezTo>
                      <a:pt x="487" y="315"/>
                      <a:pt x="499" y="309"/>
                      <a:pt x="505" y="315"/>
                    </a:cubicBezTo>
                    <a:cubicBezTo>
                      <a:pt x="512" y="339"/>
                      <a:pt x="499" y="363"/>
                      <a:pt x="513" y="387"/>
                    </a:cubicBezTo>
                    <a:cubicBezTo>
                      <a:pt x="513" y="385"/>
                      <a:pt x="513" y="382"/>
                      <a:pt x="513" y="380"/>
                    </a:cubicBezTo>
                    <a:cubicBezTo>
                      <a:pt x="513" y="383"/>
                      <a:pt x="513" y="384"/>
                      <a:pt x="513" y="387"/>
                    </a:cubicBezTo>
                    <a:cubicBezTo>
                      <a:pt x="518" y="375"/>
                      <a:pt x="512" y="348"/>
                      <a:pt x="530" y="351"/>
                    </a:cubicBezTo>
                    <a:cubicBezTo>
                      <a:pt x="518" y="330"/>
                      <a:pt x="512" y="309"/>
                      <a:pt x="541" y="302"/>
                    </a:cubicBezTo>
                    <a:cubicBezTo>
                      <a:pt x="547" y="301"/>
                      <a:pt x="568" y="300"/>
                      <a:pt x="566" y="289"/>
                    </a:cubicBezTo>
                    <a:cubicBezTo>
                      <a:pt x="564" y="280"/>
                      <a:pt x="555" y="288"/>
                      <a:pt x="552" y="293"/>
                    </a:cubicBezTo>
                    <a:cubicBezTo>
                      <a:pt x="543" y="290"/>
                      <a:pt x="521" y="281"/>
                      <a:pt x="521" y="298"/>
                    </a:cubicBezTo>
                    <a:cubicBezTo>
                      <a:pt x="513" y="295"/>
                      <a:pt x="514" y="287"/>
                      <a:pt x="506" y="287"/>
                    </a:cubicBezTo>
                    <a:cubicBezTo>
                      <a:pt x="515" y="271"/>
                      <a:pt x="533" y="268"/>
                      <a:pt x="550" y="267"/>
                    </a:cubicBezTo>
                    <a:cubicBezTo>
                      <a:pt x="559" y="266"/>
                      <a:pt x="566" y="265"/>
                      <a:pt x="573" y="271"/>
                    </a:cubicBezTo>
                    <a:cubicBezTo>
                      <a:pt x="578" y="277"/>
                      <a:pt x="582" y="289"/>
                      <a:pt x="572" y="291"/>
                    </a:cubicBezTo>
                    <a:cubicBezTo>
                      <a:pt x="578" y="295"/>
                      <a:pt x="584" y="298"/>
                      <a:pt x="588" y="304"/>
                    </a:cubicBezTo>
                    <a:cubicBezTo>
                      <a:pt x="593" y="311"/>
                      <a:pt x="588" y="312"/>
                      <a:pt x="595" y="315"/>
                    </a:cubicBezTo>
                    <a:cubicBezTo>
                      <a:pt x="599" y="317"/>
                      <a:pt x="609" y="315"/>
                      <a:pt x="614" y="315"/>
                    </a:cubicBezTo>
                    <a:cubicBezTo>
                      <a:pt x="611" y="318"/>
                      <a:pt x="612" y="321"/>
                      <a:pt x="611" y="323"/>
                    </a:cubicBezTo>
                    <a:cubicBezTo>
                      <a:pt x="613" y="321"/>
                      <a:pt x="614" y="320"/>
                      <a:pt x="616" y="319"/>
                    </a:cubicBezTo>
                    <a:cubicBezTo>
                      <a:pt x="638" y="345"/>
                      <a:pt x="668" y="327"/>
                      <a:pt x="699" y="333"/>
                    </a:cubicBezTo>
                    <a:cubicBezTo>
                      <a:pt x="691" y="329"/>
                      <a:pt x="694" y="324"/>
                      <a:pt x="699" y="319"/>
                    </a:cubicBezTo>
                    <a:cubicBezTo>
                      <a:pt x="696" y="323"/>
                      <a:pt x="697" y="325"/>
                      <a:pt x="693" y="322"/>
                    </a:cubicBezTo>
                    <a:cubicBezTo>
                      <a:pt x="711" y="321"/>
                      <a:pt x="699" y="345"/>
                      <a:pt x="717" y="345"/>
                    </a:cubicBezTo>
                    <a:cubicBezTo>
                      <a:pt x="729" y="345"/>
                      <a:pt x="729" y="339"/>
                      <a:pt x="729" y="333"/>
                    </a:cubicBezTo>
                    <a:cubicBezTo>
                      <a:pt x="722" y="336"/>
                      <a:pt x="723" y="351"/>
                      <a:pt x="729" y="333"/>
                    </a:cubicBezTo>
                    <a:cubicBezTo>
                      <a:pt x="717" y="333"/>
                      <a:pt x="711" y="315"/>
                      <a:pt x="699" y="321"/>
                    </a:cubicBezTo>
                    <a:cubicBezTo>
                      <a:pt x="699" y="315"/>
                      <a:pt x="699" y="309"/>
                      <a:pt x="698" y="306"/>
                    </a:cubicBezTo>
                    <a:cubicBezTo>
                      <a:pt x="705" y="305"/>
                      <a:pt x="699" y="309"/>
                      <a:pt x="698" y="306"/>
                    </a:cubicBezTo>
                    <a:cubicBezTo>
                      <a:pt x="717" y="285"/>
                      <a:pt x="735" y="303"/>
                      <a:pt x="748" y="315"/>
                    </a:cubicBezTo>
                    <a:cubicBezTo>
                      <a:pt x="749" y="316"/>
                      <a:pt x="747" y="313"/>
                      <a:pt x="747" y="313"/>
                    </a:cubicBezTo>
                    <a:cubicBezTo>
                      <a:pt x="752" y="331"/>
                      <a:pt x="741" y="346"/>
                      <a:pt x="741" y="363"/>
                    </a:cubicBezTo>
                    <a:cubicBezTo>
                      <a:pt x="742" y="363"/>
                      <a:pt x="750" y="358"/>
                      <a:pt x="751" y="359"/>
                    </a:cubicBezTo>
                    <a:cubicBezTo>
                      <a:pt x="755" y="361"/>
                      <a:pt x="753" y="367"/>
                      <a:pt x="759" y="370"/>
                    </a:cubicBezTo>
                    <a:cubicBezTo>
                      <a:pt x="760" y="354"/>
                      <a:pt x="751" y="334"/>
                      <a:pt x="763" y="320"/>
                    </a:cubicBezTo>
                    <a:cubicBezTo>
                      <a:pt x="772" y="337"/>
                      <a:pt x="810" y="282"/>
                      <a:pt x="787" y="274"/>
                    </a:cubicBezTo>
                    <a:cubicBezTo>
                      <a:pt x="787" y="282"/>
                      <a:pt x="777" y="291"/>
                      <a:pt x="775" y="280"/>
                    </a:cubicBezTo>
                    <a:cubicBezTo>
                      <a:pt x="774" y="278"/>
                      <a:pt x="782" y="257"/>
                      <a:pt x="783" y="255"/>
                    </a:cubicBezTo>
                    <a:cubicBezTo>
                      <a:pt x="787" y="249"/>
                      <a:pt x="792" y="250"/>
                      <a:pt x="796" y="246"/>
                    </a:cubicBezTo>
                    <a:cubicBezTo>
                      <a:pt x="795" y="247"/>
                      <a:pt x="794" y="248"/>
                      <a:pt x="793" y="249"/>
                    </a:cubicBezTo>
                    <a:cubicBezTo>
                      <a:pt x="794" y="238"/>
                      <a:pt x="783" y="247"/>
                      <a:pt x="777" y="243"/>
                    </a:cubicBezTo>
                    <a:cubicBezTo>
                      <a:pt x="773" y="240"/>
                      <a:pt x="780" y="232"/>
                      <a:pt x="771" y="230"/>
                    </a:cubicBezTo>
                    <a:cubicBezTo>
                      <a:pt x="767" y="230"/>
                      <a:pt x="763" y="237"/>
                      <a:pt x="761" y="240"/>
                    </a:cubicBezTo>
                    <a:cubicBezTo>
                      <a:pt x="763" y="240"/>
                      <a:pt x="765" y="240"/>
                      <a:pt x="766" y="240"/>
                    </a:cubicBezTo>
                    <a:cubicBezTo>
                      <a:pt x="756" y="239"/>
                      <a:pt x="735" y="212"/>
                      <a:pt x="741" y="200"/>
                    </a:cubicBezTo>
                    <a:cubicBezTo>
                      <a:pt x="742" y="198"/>
                      <a:pt x="746" y="198"/>
                      <a:pt x="747" y="196"/>
                    </a:cubicBezTo>
                    <a:cubicBezTo>
                      <a:pt x="747" y="196"/>
                      <a:pt x="753" y="189"/>
                      <a:pt x="753" y="189"/>
                    </a:cubicBezTo>
                    <a:cubicBezTo>
                      <a:pt x="750" y="192"/>
                      <a:pt x="746" y="188"/>
                      <a:pt x="751" y="195"/>
                    </a:cubicBezTo>
                    <a:cubicBezTo>
                      <a:pt x="748" y="187"/>
                      <a:pt x="738" y="181"/>
                      <a:pt x="738" y="172"/>
                    </a:cubicBezTo>
                    <a:cubicBezTo>
                      <a:pt x="739" y="164"/>
                      <a:pt x="751" y="155"/>
                      <a:pt x="755" y="158"/>
                    </a:cubicBezTo>
                    <a:cubicBezTo>
                      <a:pt x="755" y="151"/>
                      <a:pt x="753" y="124"/>
                      <a:pt x="768" y="129"/>
                    </a:cubicBezTo>
                    <a:cubicBezTo>
                      <a:pt x="771" y="140"/>
                      <a:pt x="789" y="134"/>
                      <a:pt x="795" y="146"/>
                    </a:cubicBezTo>
                    <a:cubicBezTo>
                      <a:pt x="813" y="164"/>
                      <a:pt x="807" y="194"/>
                      <a:pt x="822" y="215"/>
                    </a:cubicBezTo>
                    <a:cubicBezTo>
                      <a:pt x="819" y="215"/>
                      <a:pt x="821" y="214"/>
                      <a:pt x="818" y="219"/>
                    </a:cubicBezTo>
                    <a:cubicBezTo>
                      <a:pt x="819" y="219"/>
                      <a:pt x="819" y="218"/>
                      <a:pt x="819" y="218"/>
                    </a:cubicBezTo>
                    <a:cubicBezTo>
                      <a:pt x="816" y="227"/>
                      <a:pt x="809" y="244"/>
                      <a:pt x="828" y="241"/>
                    </a:cubicBezTo>
                    <a:cubicBezTo>
                      <a:pt x="828" y="241"/>
                      <a:pt x="827" y="241"/>
                      <a:pt x="827" y="241"/>
                    </a:cubicBezTo>
                    <a:cubicBezTo>
                      <a:pt x="832" y="241"/>
                      <a:pt x="840" y="239"/>
                      <a:pt x="845" y="243"/>
                    </a:cubicBezTo>
                    <a:cubicBezTo>
                      <a:pt x="854" y="250"/>
                      <a:pt x="846" y="256"/>
                      <a:pt x="837" y="255"/>
                    </a:cubicBezTo>
                    <a:cubicBezTo>
                      <a:pt x="839" y="256"/>
                      <a:pt x="842" y="258"/>
                      <a:pt x="844" y="259"/>
                    </a:cubicBezTo>
                    <a:cubicBezTo>
                      <a:pt x="842" y="257"/>
                      <a:pt x="840" y="256"/>
                      <a:pt x="837" y="255"/>
                    </a:cubicBezTo>
                    <a:cubicBezTo>
                      <a:pt x="859" y="265"/>
                      <a:pt x="856" y="288"/>
                      <a:pt x="856" y="309"/>
                    </a:cubicBezTo>
                    <a:cubicBezTo>
                      <a:pt x="862" y="309"/>
                      <a:pt x="868" y="309"/>
                      <a:pt x="868" y="309"/>
                    </a:cubicBezTo>
                    <a:cubicBezTo>
                      <a:pt x="874" y="291"/>
                      <a:pt x="862" y="261"/>
                      <a:pt x="880" y="249"/>
                    </a:cubicBezTo>
                    <a:cubicBezTo>
                      <a:pt x="892" y="255"/>
                      <a:pt x="892" y="255"/>
                      <a:pt x="892" y="255"/>
                    </a:cubicBezTo>
                    <a:cubicBezTo>
                      <a:pt x="910" y="285"/>
                      <a:pt x="892" y="339"/>
                      <a:pt x="936" y="349"/>
                    </a:cubicBezTo>
                    <a:cubicBezTo>
                      <a:pt x="929" y="342"/>
                      <a:pt x="915" y="355"/>
                      <a:pt x="936" y="349"/>
                    </a:cubicBezTo>
                    <a:cubicBezTo>
                      <a:pt x="934" y="351"/>
                      <a:pt x="928" y="315"/>
                      <a:pt x="928" y="351"/>
                    </a:cubicBezTo>
                    <a:cubicBezTo>
                      <a:pt x="958" y="333"/>
                      <a:pt x="940" y="297"/>
                      <a:pt x="946" y="267"/>
                    </a:cubicBezTo>
                    <a:cubicBezTo>
                      <a:pt x="946" y="267"/>
                      <a:pt x="952" y="267"/>
                      <a:pt x="956" y="266"/>
                    </a:cubicBezTo>
                    <a:cubicBezTo>
                      <a:pt x="953" y="264"/>
                      <a:pt x="951" y="263"/>
                      <a:pt x="948" y="262"/>
                    </a:cubicBezTo>
                    <a:cubicBezTo>
                      <a:pt x="950" y="264"/>
                      <a:pt x="953" y="265"/>
                      <a:pt x="956" y="266"/>
                    </a:cubicBezTo>
                    <a:cubicBezTo>
                      <a:pt x="952" y="249"/>
                      <a:pt x="940" y="236"/>
                      <a:pt x="940" y="218"/>
                    </a:cubicBezTo>
                    <a:cubicBezTo>
                      <a:pt x="949" y="215"/>
                      <a:pt x="943" y="224"/>
                      <a:pt x="940" y="218"/>
                    </a:cubicBezTo>
                    <a:cubicBezTo>
                      <a:pt x="958" y="224"/>
                      <a:pt x="976" y="212"/>
                      <a:pt x="995" y="224"/>
                    </a:cubicBezTo>
                    <a:cubicBezTo>
                      <a:pt x="995" y="230"/>
                      <a:pt x="1001" y="236"/>
                      <a:pt x="1001" y="236"/>
                    </a:cubicBezTo>
                    <a:cubicBezTo>
                      <a:pt x="1007" y="236"/>
                      <a:pt x="1019" y="236"/>
                      <a:pt x="1022" y="237"/>
                    </a:cubicBezTo>
                    <a:cubicBezTo>
                      <a:pt x="1022" y="238"/>
                      <a:pt x="1022" y="239"/>
                      <a:pt x="1021" y="240"/>
                    </a:cubicBezTo>
                    <a:cubicBezTo>
                      <a:pt x="1020" y="242"/>
                      <a:pt x="1022" y="234"/>
                      <a:pt x="1022" y="237"/>
                    </a:cubicBezTo>
                    <a:cubicBezTo>
                      <a:pt x="1016" y="242"/>
                      <a:pt x="1006" y="247"/>
                      <a:pt x="1014" y="255"/>
                    </a:cubicBezTo>
                    <a:cubicBezTo>
                      <a:pt x="1016" y="256"/>
                      <a:pt x="1023" y="253"/>
                      <a:pt x="1025" y="255"/>
                    </a:cubicBezTo>
                    <a:cubicBezTo>
                      <a:pt x="1029" y="260"/>
                      <a:pt x="1027" y="268"/>
                      <a:pt x="1022" y="272"/>
                    </a:cubicBezTo>
                    <a:cubicBezTo>
                      <a:pt x="1014" y="279"/>
                      <a:pt x="1011" y="267"/>
                      <a:pt x="1010" y="281"/>
                    </a:cubicBezTo>
                    <a:cubicBezTo>
                      <a:pt x="1009" y="293"/>
                      <a:pt x="1018" y="293"/>
                      <a:pt x="1026" y="301"/>
                    </a:cubicBezTo>
                    <a:cubicBezTo>
                      <a:pt x="1042" y="319"/>
                      <a:pt x="1041" y="348"/>
                      <a:pt x="1029" y="368"/>
                    </a:cubicBezTo>
                    <a:cubicBezTo>
                      <a:pt x="1010" y="401"/>
                      <a:pt x="1002" y="368"/>
                      <a:pt x="981" y="359"/>
                    </a:cubicBezTo>
                    <a:cubicBezTo>
                      <a:pt x="981" y="376"/>
                      <a:pt x="1009" y="378"/>
                      <a:pt x="1006" y="397"/>
                    </a:cubicBezTo>
                    <a:cubicBezTo>
                      <a:pt x="1000" y="394"/>
                      <a:pt x="994" y="392"/>
                      <a:pt x="989" y="387"/>
                    </a:cubicBezTo>
                    <a:cubicBezTo>
                      <a:pt x="989" y="391"/>
                      <a:pt x="988" y="396"/>
                      <a:pt x="989" y="400"/>
                    </a:cubicBezTo>
                    <a:cubicBezTo>
                      <a:pt x="976" y="399"/>
                      <a:pt x="964" y="385"/>
                      <a:pt x="951" y="387"/>
                    </a:cubicBezTo>
                    <a:cubicBezTo>
                      <a:pt x="932" y="389"/>
                      <a:pt x="945" y="400"/>
                      <a:pt x="958" y="400"/>
                    </a:cubicBezTo>
                    <a:cubicBezTo>
                      <a:pt x="958" y="416"/>
                      <a:pt x="952" y="436"/>
                      <a:pt x="937" y="446"/>
                    </a:cubicBezTo>
                    <a:cubicBezTo>
                      <a:pt x="922" y="455"/>
                      <a:pt x="909" y="446"/>
                      <a:pt x="906" y="430"/>
                    </a:cubicBezTo>
                    <a:cubicBezTo>
                      <a:pt x="896" y="428"/>
                      <a:pt x="867" y="421"/>
                      <a:pt x="887" y="441"/>
                    </a:cubicBezTo>
                    <a:cubicBezTo>
                      <a:pt x="904" y="454"/>
                      <a:pt x="952" y="448"/>
                      <a:pt x="946" y="478"/>
                    </a:cubicBezTo>
                    <a:cubicBezTo>
                      <a:pt x="940" y="484"/>
                      <a:pt x="934" y="496"/>
                      <a:pt x="928" y="508"/>
                    </a:cubicBezTo>
                    <a:cubicBezTo>
                      <a:pt x="922" y="514"/>
                      <a:pt x="904" y="520"/>
                      <a:pt x="892" y="520"/>
                    </a:cubicBezTo>
                    <a:cubicBezTo>
                      <a:pt x="886" y="526"/>
                      <a:pt x="886" y="544"/>
                      <a:pt x="859" y="540"/>
                    </a:cubicBezTo>
                    <a:cubicBezTo>
                      <a:pt x="862" y="542"/>
                      <a:pt x="861" y="542"/>
                      <a:pt x="865" y="542"/>
                    </a:cubicBezTo>
                    <a:cubicBezTo>
                      <a:pt x="863" y="541"/>
                      <a:pt x="861" y="541"/>
                      <a:pt x="859" y="540"/>
                    </a:cubicBezTo>
                    <a:cubicBezTo>
                      <a:pt x="872" y="544"/>
                      <a:pt x="865" y="566"/>
                      <a:pt x="874" y="575"/>
                    </a:cubicBezTo>
                    <a:cubicBezTo>
                      <a:pt x="864" y="576"/>
                      <a:pt x="857" y="593"/>
                      <a:pt x="850" y="581"/>
                    </a:cubicBezTo>
                    <a:cubicBezTo>
                      <a:pt x="813" y="641"/>
                      <a:pt x="759" y="720"/>
                      <a:pt x="789" y="793"/>
                    </a:cubicBezTo>
                    <a:cubicBezTo>
                      <a:pt x="788" y="792"/>
                      <a:pt x="786" y="791"/>
                      <a:pt x="785" y="790"/>
                    </a:cubicBezTo>
                    <a:cubicBezTo>
                      <a:pt x="838" y="774"/>
                      <a:pt x="850" y="834"/>
                      <a:pt x="856" y="877"/>
                    </a:cubicBezTo>
                    <a:cubicBezTo>
                      <a:pt x="886" y="877"/>
                      <a:pt x="922" y="870"/>
                      <a:pt x="952" y="889"/>
                    </a:cubicBezTo>
                    <a:cubicBezTo>
                      <a:pt x="1013" y="931"/>
                      <a:pt x="1079" y="949"/>
                      <a:pt x="1145" y="937"/>
                    </a:cubicBezTo>
                    <a:cubicBezTo>
                      <a:pt x="1170" y="961"/>
                      <a:pt x="1164" y="1003"/>
                      <a:pt x="1176" y="1033"/>
                    </a:cubicBezTo>
                    <a:cubicBezTo>
                      <a:pt x="1182" y="1052"/>
                      <a:pt x="1188" y="1064"/>
                      <a:pt x="1201" y="1075"/>
                    </a:cubicBezTo>
                    <a:cubicBezTo>
                      <a:pt x="1200" y="1075"/>
                      <a:pt x="1199" y="1074"/>
                      <a:pt x="1198" y="1073"/>
                    </a:cubicBezTo>
                    <a:cubicBezTo>
                      <a:pt x="1209" y="1088"/>
                      <a:pt x="1227" y="1092"/>
                      <a:pt x="1239" y="1106"/>
                    </a:cubicBezTo>
                    <a:cubicBezTo>
                      <a:pt x="1246" y="1113"/>
                      <a:pt x="1248" y="1126"/>
                      <a:pt x="1259" y="1125"/>
                    </a:cubicBezTo>
                    <a:cubicBezTo>
                      <a:pt x="1268" y="1124"/>
                      <a:pt x="1276" y="1107"/>
                      <a:pt x="1278" y="1100"/>
                    </a:cubicBezTo>
                    <a:cubicBezTo>
                      <a:pt x="1282" y="1104"/>
                      <a:pt x="1286" y="1108"/>
                      <a:pt x="1290" y="1112"/>
                    </a:cubicBezTo>
                    <a:cubicBezTo>
                      <a:pt x="1290" y="1094"/>
                      <a:pt x="1290" y="1082"/>
                      <a:pt x="1290" y="1064"/>
                    </a:cubicBezTo>
                    <a:cubicBezTo>
                      <a:pt x="1290" y="1058"/>
                      <a:pt x="1278" y="1058"/>
                      <a:pt x="1278" y="1052"/>
                    </a:cubicBezTo>
                    <a:cubicBezTo>
                      <a:pt x="1278" y="1033"/>
                      <a:pt x="1266" y="1021"/>
                      <a:pt x="1267" y="1005"/>
                    </a:cubicBezTo>
                    <a:cubicBezTo>
                      <a:pt x="1261" y="1006"/>
                      <a:pt x="1257" y="1000"/>
                      <a:pt x="1267" y="1005"/>
                    </a:cubicBezTo>
                    <a:cubicBezTo>
                      <a:pt x="1254" y="985"/>
                      <a:pt x="1248" y="967"/>
                      <a:pt x="1242" y="949"/>
                    </a:cubicBezTo>
                    <a:cubicBezTo>
                      <a:pt x="1236" y="937"/>
                      <a:pt x="1254" y="931"/>
                      <a:pt x="1266" y="919"/>
                    </a:cubicBezTo>
                    <a:cubicBezTo>
                      <a:pt x="1290" y="901"/>
                      <a:pt x="1284" y="864"/>
                      <a:pt x="1302" y="846"/>
                    </a:cubicBezTo>
                    <a:cubicBezTo>
                      <a:pt x="1299" y="845"/>
                      <a:pt x="1295" y="843"/>
                      <a:pt x="1292" y="840"/>
                    </a:cubicBezTo>
                    <a:cubicBezTo>
                      <a:pt x="1287" y="856"/>
                      <a:pt x="1302" y="848"/>
                      <a:pt x="1292" y="840"/>
                    </a:cubicBezTo>
                    <a:cubicBezTo>
                      <a:pt x="1291" y="844"/>
                      <a:pt x="1290" y="848"/>
                      <a:pt x="1290" y="852"/>
                    </a:cubicBezTo>
                    <a:cubicBezTo>
                      <a:pt x="1278" y="809"/>
                      <a:pt x="1249" y="762"/>
                      <a:pt x="1206" y="744"/>
                    </a:cubicBezTo>
                    <a:cubicBezTo>
                      <a:pt x="1218" y="726"/>
                      <a:pt x="1224" y="707"/>
                      <a:pt x="1218" y="683"/>
                    </a:cubicBezTo>
                    <a:cubicBezTo>
                      <a:pt x="1229" y="685"/>
                      <a:pt x="1217" y="692"/>
                      <a:pt x="1218" y="683"/>
                    </a:cubicBezTo>
                    <a:cubicBezTo>
                      <a:pt x="1229" y="685"/>
                      <a:pt x="1230" y="679"/>
                      <a:pt x="1230" y="670"/>
                    </a:cubicBezTo>
                    <a:cubicBezTo>
                      <a:pt x="1230" y="658"/>
                      <a:pt x="1218" y="651"/>
                      <a:pt x="1218" y="665"/>
                    </a:cubicBezTo>
                    <a:cubicBezTo>
                      <a:pt x="1222" y="658"/>
                      <a:pt x="1217" y="647"/>
                      <a:pt x="1212" y="639"/>
                    </a:cubicBezTo>
                    <a:cubicBezTo>
                      <a:pt x="1188" y="643"/>
                      <a:pt x="1204" y="640"/>
                      <a:pt x="1212" y="639"/>
                    </a:cubicBezTo>
                    <a:cubicBezTo>
                      <a:pt x="1206" y="641"/>
                      <a:pt x="1200" y="635"/>
                      <a:pt x="1200" y="635"/>
                    </a:cubicBezTo>
                    <a:cubicBezTo>
                      <a:pt x="1194" y="605"/>
                      <a:pt x="1170" y="563"/>
                      <a:pt x="1194" y="544"/>
                    </a:cubicBezTo>
                    <a:cubicBezTo>
                      <a:pt x="1218" y="526"/>
                      <a:pt x="1260" y="550"/>
                      <a:pt x="1278" y="520"/>
                    </a:cubicBezTo>
                    <a:cubicBezTo>
                      <a:pt x="1290" y="537"/>
                      <a:pt x="1315" y="533"/>
                      <a:pt x="1327" y="549"/>
                    </a:cubicBezTo>
                    <a:cubicBezTo>
                      <a:pt x="1326" y="546"/>
                      <a:pt x="1329" y="548"/>
                      <a:pt x="1325" y="546"/>
                    </a:cubicBezTo>
                    <a:cubicBezTo>
                      <a:pt x="1339" y="563"/>
                      <a:pt x="1351" y="575"/>
                      <a:pt x="1375" y="563"/>
                    </a:cubicBezTo>
                    <a:cubicBezTo>
                      <a:pt x="1375" y="563"/>
                      <a:pt x="1381" y="569"/>
                      <a:pt x="1384" y="570"/>
                    </a:cubicBezTo>
                    <a:cubicBezTo>
                      <a:pt x="1386" y="562"/>
                      <a:pt x="1376" y="557"/>
                      <a:pt x="1384" y="570"/>
                    </a:cubicBezTo>
                    <a:cubicBezTo>
                      <a:pt x="1386" y="562"/>
                      <a:pt x="1391" y="560"/>
                      <a:pt x="1396" y="565"/>
                    </a:cubicBezTo>
                    <a:cubicBezTo>
                      <a:pt x="1402" y="570"/>
                      <a:pt x="1398" y="580"/>
                      <a:pt x="1399" y="586"/>
                    </a:cubicBezTo>
                    <a:cubicBezTo>
                      <a:pt x="1400" y="595"/>
                      <a:pt x="1408" y="618"/>
                      <a:pt x="1416" y="615"/>
                    </a:cubicBezTo>
                    <a:cubicBezTo>
                      <a:pt x="1412" y="614"/>
                      <a:pt x="1412" y="614"/>
                      <a:pt x="1409" y="615"/>
                    </a:cubicBezTo>
                    <a:cubicBezTo>
                      <a:pt x="1423" y="629"/>
                      <a:pt x="1417" y="641"/>
                      <a:pt x="1435" y="647"/>
                    </a:cubicBezTo>
                    <a:cubicBezTo>
                      <a:pt x="1435" y="653"/>
                      <a:pt x="1435" y="659"/>
                      <a:pt x="1428" y="664"/>
                    </a:cubicBezTo>
                    <a:cubicBezTo>
                      <a:pt x="1415" y="684"/>
                      <a:pt x="1435" y="670"/>
                      <a:pt x="1428" y="664"/>
                    </a:cubicBezTo>
                    <a:cubicBezTo>
                      <a:pt x="1415" y="684"/>
                      <a:pt x="1439" y="669"/>
                      <a:pt x="1444" y="665"/>
                    </a:cubicBezTo>
                    <a:cubicBezTo>
                      <a:pt x="1463" y="653"/>
                      <a:pt x="1466" y="661"/>
                      <a:pt x="1474" y="678"/>
                    </a:cubicBezTo>
                    <a:cubicBezTo>
                      <a:pt x="1477" y="667"/>
                      <a:pt x="1480" y="671"/>
                      <a:pt x="1485" y="672"/>
                    </a:cubicBezTo>
                    <a:cubicBezTo>
                      <a:pt x="1484" y="677"/>
                      <a:pt x="1490" y="683"/>
                      <a:pt x="1496" y="677"/>
                    </a:cubicBezTo>
                    <a:cubicBezTo>
                      <a:pt x="1496" y="665"/>
                      <a:pt x="1496" y="665"/>
                      <a:pt x="1496" y="665"/>
                    </a:cubicBezTo>
                    <a:cubicBezTo>
                      <a:pt x="1508" y="653"/>
                      <a:pt x="1526" y="647"/>
                      <a:pt x="1522" y="620"/>
                    </a:cubicBezTo>
                    <a:cubicBezTo>
                      <a:pt x="1522" y="621"/>
                      <a:pt x="1522" y="623"/>
                      <a:pt x="1522" y="624"/>
                    </a:cubicBezTo>
                    <a:cubicBezTo>
                      <a:pt x="1520" y="599"/>
                      <a:pt x="1502" y="573"/>
                      <a:pt x="1520" y="550"/>
                    </a:cubicBezTo>
                    <a:cubicBezTo>
                      <a:pt x="1531" y="561"/>
                      <a:pt x="1546" y="574"/>
                      <a:pt x="1559" y="582"/>
                    </a:cubicBezTo>
                    <a:cubicBezTo>
                      <a:pt x="1564" y="585"/>
                      <a:pt x="1572" y="586"/>
                      <a:pt x="1577" y="589"/>
                    </a:cubicBezTo>
                    <a:cubicBezTo>
                      <a:pt x="1581" y="592"/>
                      <a:pt x="1584" y="597"/>
                      <a:pt x="1588" y="599"/>
                    </a:cubicBezTo>
                    <a:cubicBezTo>
                      <a:pt x="1590" y="600"/>
                      <a:pt x="1596" y="597"/>
                      <a:pt x="1598" y="599"/>
                    </a:cubicBezTo>
                    <a:cubicBezTo>
                      <a:pt x="1608" y="607"/>
                      <a:pt x="1591" y="612"/>
                      <a:pt x="1592" y="617"/>
                    </a:cubicBezTo>
                    <a:cubicBezTo>
                      <a:pt x="1595" y="631"/>
                      <a:pt x="1609" y="615"/>
                      <a:pt x="1613" y="613"/>
                    </a:cubicBezTo>
                    <a:cubicBezTo>
                      <a:pt x="1615" y="620"/>
                      <a:pt x="1621" y="624"/>
                      <a:pt x="1627" y="627"/>
                    </a:cubicBezTo>
                    <a:cubicBezTo>
                      <a:pt x="1626" y="630"/>
                      <a:pt x="1627" y="629"/>
                      <a:pt x="1627" y="631"/>
                    </a:cubicBezTo>
                    <a:cubicBezTo>
                      <a:pt x="1633" y="629"/>
                      <a:pt x="1643" y="626"/>
                      <a:pt x="1646" y="634"/>
                    </a:cubicBezTo>
                    <a:cubicBezTo>
                      <a:pt x="1650" y="641"/>
                      <a:pt x="1641" y="646"/>
                      <a:pt x="1641" y="653"/>
                    </a:cubicBezTo>
                    <a:cubicBezTo>
                      <a:pt x="1653" y="654"/>
                      <a:pt x="1665" y="665"/>
                      <a:pt x="1677" y="659"/>
                    </a:cubicBezTo>
                    <a:cubicBezTo>
                      <a:pt x="1677" y="666"/>
                      <a:pt x="1675" y="673"/>
                      <a:pt x="1671" y="678"/>
                    </a:cubicBezTo>
                    <a:cubicBezTo>
                      <a:pt x="1673" y="678"/>
                      <a:pt x="1674" y="679"/>
                      <a:pt x="1676" y="679"/>
                    </a:cubicBezTo>
                    <a:cubicBezTo>
                      <a:pt x="1665" y="672"/>
                      <a:pt x="1679" y="696"/>
                      <a:pt x="1682" y="701"/>
                    </a:cubicBezTo>
                    <a:cubicBezTo>
                      <a:pt x="1688" y="710"/>
                      <a:pt x="1681" y="707"/>
                      <a:pt x="1691" y="706"/>
                    </a:cubicBezTo>
                    <a:cubicBezTo>
                      <a:pt x="1696" y="705"/>
                      <a:pt x="1694" y="699"/>
                      <a:pt x="1700" y="701"/>
                    </a:cubicBezTo>
                    <a:cubicBezTo>
                      <a:pt x="1700" y="701"/>
                      <a:pt x="1698" y="700"/>
                      <a:pt x="1697" y="699"/>
                    </a:cubicBezTo>
                    <a:cubicBezTo>
                      <a:pt x="1703" y="703"/>
                      <a:pt x="1699" y="710"/>
                      <a:pt x="1703" y="713"/>
                    </a:cubicBezTo>
                    <a:cubicBezTo>
                      <a:pt x="1706" y="716"/>
                      <a:pt x="1725" y="713"/>
                      <a:pt x="1726" y="713"/>
                    </a:cubicBezTo>
                    <a:cubicBezTo>
                      <a:pt x="1727" y="713"/>
                      <a:pt x="1732" y="715"/>
                      <a:pt x="1734" y="716"/>
                    </a:cubicBezTo>
                    <a:cubicBezTo>
                      <a:pt x="1722" y="744"/>
                      <a:pt x="1767" y="727"/>
                      <a:pt x="1777" y="725"/>
                    </a:cubicBezTo>
                    <a:cubicBezTo>
                      <a:pt x="1776" y="725"/>
                      <a:pt x="1776" y="725"/>
                      <a:pt x="1775" y="725"/>
                    </a:cubicBezTo>
                    <a:cubicBezTo>
                      <a:pt x="1784" y="742"/>
                      <a:pt x="1803" y="732"/>
                      <a:pt x="1810" y="720"/>
                    </a:cubicBezTo>
                    <a:cubicBezTo>
                      <a:pt x="1811" y="723"/>
                      <a:pt x="1813" y="724"/>
                      <a:pt x="1814" y="727"/>
                    </a:cubicBezTo>
                    <a:cubicBezTo>
                      <a:pt x="1816" y="723"/>
                      <a:pt x="1817" y="722"/>
                      <a:pt x="1814" y="727"/>
                    </a:cubicBezTo>
                    <a:cubicBezTo>
                      <a:pt x="1847" y="721"/>
                      <a:pt x="1829" y="753"/>
                      <a:pt x="1816" y="768"/>
                    </a:cubicBezTo>
                    <a:cubicBezTo>
                      <a:pt x="1812" y="773"/>
                      <a:pt x="1774" y="804"/>
                      <a:pt x="1798" y="811"/>
                    </a:cubicBezTo>
                    <a:cubicBezTo>
                      <a:pt x="1813" y="815"/>
                      <a:pt x="1826" y="762"/>
                      <a:pt x="1832" y="753"/>
                    </a:cubicBezTo>
                    <a:cubicBezTo>
                      <a:pt x="1847" y="731"/>
                      <a:pt x="1861" y="746"/>
                      <a:pt x="1866" y="766"/>
                    </a:cubicBezTo>
                    <a:cubicBezTo>
                      <a:pt x="1865" y="763"/>
                      <a:pt x="1865" y="762"/>
                      <a:pt x="1864" y="760"/>
                    </a:cubicBezTo>
                    <a:cubicBezTo>
                      <a:pt x="1864" y="763"/>
                      <a:pt x="1865" y="763"/>
                      <a:pt x="1866" y="766"/>
                    </a:cubicBezTo>
                    <a:cubicBezTo>
                      <a:pt x="1867" y="758"/>
                      <a:pt x="1885" y="732"/>
                      <a:pt x="1889" y="747"/>
                    </a:cubicBezTo>
                    <a:cubicBezTo>
                      <a:pt x="1894" y="750"/>
                      <a:pt x="1894" y="744"/>
                      <a:pt x="1900" y="744"/>
                    </a:cubicBezTo>
                    <a:cubicBezTo>
                      <a:pt x="1912" y="768"/>
                      <a:pt x="1930" y="786"/>
                      <a:pt x="1941" y="809"/>
                    </a:cubicBezTo>
                    <a:cubicBezTo>
                      <a:pt x="1941" y="807"/>
                      <a:pt x="1941" y="806"/>
                      <a:pt x="1940" y="804"/>
                    </a:cubicBezTo>
                    <a:cubicBezTo>
                      <a:pt x="1949" y="846"/>
                      <a:pt x="1906" y="864"/>
                      <a:pt x="1894" y="895"/>
                    </a:cubicBezTo>
                    <a:cubicBezTo>
                      <a:pt x="1882" y="913"/>
                      <a:pt x="1882" y="931"/>
                      <a:pt x="1876" y="949"/>
                    </a:cubicBezTo>
                    <a:cubicBezTo>
                      <a:pt x="1870" y="961"/>
                      <a:pt x="1864" y="967"/>
                      <a:pt x="1852" y="973"/>
                    </a:cubicBezTo>
                    <a:cubicBezTo>
                      <a:pt x="1798" y="997"/>
                      <a:pt x="1737" y="1015"/>
                      <a:pt x="1689" y="1046"/>
                    </a:cubicBezTo>
                    <a:cubicBezTo>
                      <a:pt x="1683" y="1082"/>
                      <a:pt x="1671" y="1112"/>
                      <a:pt x="1647" y="1136"/>
                    </a:cubicBezTo>
                    <a:cubicBezTo>
                      <a:pt x="1647" y="1184"/>
                      <a:pt x="1622" y="1221"/>
                      <a:pt x="1608" y="1265"/>
                    </a:cubicBezTo>
                    <a:cubicBezTo>
                      <a:pt x="1633" y="1256"/>
                      <a:pt x="1611" y="1249"/>
                      <a:pt x="1608" y="1265"/>
                    </a:cubicBezTo>
                    <a:cubicBezTo>
                      <a:pt x="1616" y="1263"/>
                      <a:pt x="1622" y="1257"/>
                      <a:pt x="1622" y="1257"/>
                    </a:cubicBezTo>
                    <a:cubicBezTo>
                      <a:pt x="1647" y="1190"/>
                      <a:pt x="1659" y="1112"/>
                      <a:pt x="1731" y="1082"/>
                    </a:cubicBezTo>
                    <a:cubicBezTo>
                      <a:pt x="1749" y="1076"/>
                      <a:pt x="1767" y="1064"/>
                      <a:pt x="1789" y="1089"/>
                    </a:cubicBezTo>
                    <a:cubicBezTo>
                      <a:pt x="1788" y="1088"/>
                      <a:pt x="1787" y="1087"/>
                      <a:pt x="1787" y="1085"/>
                    </a:cubicBezTo>
                    <a:cubicBezTo>
                      <a:pt x="1792" y="1094"/>
                      <a:pt x="1792" y="1106"/>
                      <a:pt x="1786" y="1118"/>
                    </a:cubicBezTo>
                    <a:cubicBezTo>
                      <a:pt x="1773" y="1136"/>
                      <a:pt x="1755" y="1136"/>
                      <a:pt x="1736" y="1148"/>
                    </a:cubicBezTo>
                    <a:cubicBezTo>
                      <a:pt x="1735" y="1148"/>
                      <a:pt x="1740" y="1147"/>
                      <a:pt x="1740" y="1147"/>
                    </a:cubicBezTo>
                    <a:cubicBezTo>
                      <a:pt x="1755" y="1142"/>
                      <a:pt x="1767" y="1160"/>
                      <a:pt x="1786" y="1136"/>
                    </a:cubicBezTo>
                    <a:cubicBezTo>
                      <a:pt x="1797" y="1148"/>
                      <a:pt x="1786" y="1167"/>
                      <a:pt x="1789" y="1182"/>
                    </a:cubicBezTo>
                    <a:cubicBezTo>
                      <a:pt x="1791" y="1179"/>
                      <a:pt x="1792" y="1179"/>
                      <a:pt x="1793" y="1176"/>
                    </a:cubicBezTo>
                    <a:cubicBezTo>
                      <a:pt x="1791" y="1177"/>
                      <a:pt x="1790" y="1179"/>
                      <a:pt x="1789" y="1182"/>
                    </a:cubicBezTo>
                    <a:cubicBezTo>
                      <a:pt x="1792" y="1181"/>
                      <a:pt x="1794" y="1182"/>
                      <a:pt x="1798" y="1178"/>
                    </a:cubicBezTo>
                    <a:cubicBezTo>
                      <a:pt x="1797" y="1203"/>
                      <a:pt x="1835" y="1203"/>
                      <a:pt x="1852" y="1209"/>
                    </a:cubicBezTo>
                    <a:cubicBezTo>
                      <a:pt x="1851" y="1209"/>
                      <a:pt x="1849" y="1209"/>
                      <a:pt x="1848" y="1209"/>
                    </a:cubicBezTo>
                    <a:cubicBezTo>
                      <a:pt x="1848" y="1210"/>
                      <a:pt x="1849" y="1210"/>
                      <a:pt x="1849" y="1211"/>
                    </a:cubicBezTo>
                    <a:cubicBezTo>
                      <a:pt x="1855" y="1213"/>
                      <a:pt x="1877" y="1218"/>
                      <a:pt x="1879" y="1212"/>
                    </a:cubicBezTo>
                    <a:cubicBezTo>
                      <a:pt x="1880" y="1211"/>
                      <a:pt x="1880" y="1211"/>
                      <a:pt x="1879" y="1212"/>
                    </a:cubicBezTo>
                    <a:cubicBezTo>
                      <a:pt x="1887" y="1207"/>
                      <a:pt x="1897" y="1209"/>
                      <a:pt x="1905" y="1204"/>
                    </a:cubicBezTo>
                    <a:cubicBezTo>
                      <a:pt x="1911" y="1200"/>
                      <a:pt x="1920" y="1182"/>
                      <a:pt x="1925" y="1198"/>
                    </a:cubicBezTo>
                    <a:cubicBezTo>
                      <a:pt x="1929" y="1182"/>
                      <a:pt x="1943" y="1191"/>
                      <a:pt x="1950" y="1199"/>
                    </a:cubicBezTo>
                    <a:cubicBezTo>
                      <a:pt x="1949" y="1203"/>
                      <a:pt x="1955" y="1209"/>
                      <a:pt x="1955" y="1209"/>
                    </a:cubicBezTo>
                    <a:cubicBezTo>
                      <a:pt x="1930" y="1233"/>
                      <a:pt x="1918" y="1269"/>
                      <a:pt x="1878" y="1280"/>
                    </a:cubicBezTo>
                    <a:cubicBezTo>
                      <a:pt x="1879" y="1284"/>
                      <a:pt x="1881" y="1287"/>
                      <a:pt x="1884" y="1289"/>
                    </a:cubicBezTo>
                    <a:cubicBezTo>
                      <a:pt x="1883" y="1285"/>
                      <a:pt x="1881" y="1282"/>
                      <a:pt x="1878" y="1280"/>
                    </a:cubicBezTo>
                    <a:cubicBezTo>
                      <a:pt x="1882" y="1311"/>
                      <a:pt x="1864" y="1335"/>
                      <a:pt x="1852" y="1360"/>
                    </a:cubicBezTo>
                    <a:cubicBezTo>
                      <a:pt x="1852" y="1360"/>
                      <a:pt x="1840" y="1360"/>
                      <a:pt x="1834" y="1360"/>
                    </a:cubicBezTo>
                    <a:cubicBezTo>
                      <a:pt x="1835" y="1352"/>
                      <a:pt x="1831" y="1352"/>
                      <a:pt x="1828" y="1348"/>
                    </a:cubicBezTo>
                    <a:cubicBezTo>
                      <a:pt x="1828" y="1349"/>
                      <a:pt x="1819" y="1343"/>
                      <a:pt x="1820" y="1344"/>
                    </a:cubicBezTo>
                    <a:cubicBezTo>
                      <a:pt x="1792" y="1305"/>
                      <a:pt x="1834" y="1275"/>
                      <a:pt x="1854" y="1250"/>
                    </a:cubicBezTo>
                    <a:cubicBezTo>
                      <a:pt x="1860" y="1261"/>
                      <a:pt x="1873" y="1243"/>
                      <a:pt x="1879" y="1239"/>
                    </a:cubicBezTo>
                    <a:cubicBezTo>
                      <a:pt x="1870" y="1239"/>
                      <a:pt x="1861" y="1242"/>
                      <a:pt x="1853" y="1246"/>
                    </a:cubicBezTo>
                    <a:cubicBezTo>
                      <a:pt x="1850" y="1247"/>
                      <a:pt x="1837" y="1258"/>
                      <a:pt x="1835" y="1258"/>
                    </a:cubicBezTo>
                    <a:cubicBezTo>
                      <a:pt x="1824" y="1255"/>
                      <a:pt x="1849" y="1232"/>
                      <a:pt x="1838" y="1233"/>
                    </a:cubicBezTo>
                    <a:cubicBezTo>
                      <a:pt x="1823" y="1234"/>
                      <a:pt x="1817" y="1291"/>
                      <a:pt x="1794" y="1276"/>
                    </a:cubicBezTo>
                    <a:cubicBezTo>
                      <a:pt x="1799" y="1289"/>
                      <a:pt x="1780" y="1300"/>
                      <a:pt x="1769" y="1299"/>
                    </a:cubicBezTo>
                    <a:cubicBezTo>
                      <a:pt x="1772" y="1300"/>
                      <a:pt x="1771" y="1302"/>
                      <a:pt x="1773" y="1304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077">
                <a:extLst>
                  <a:ext uri="{FF2B5EF4-FFF2-40B4-BE49-F238E27FC236}">
                    <a16:creationId xmlns:a16="http://schemas.microsoft.com/office/drawing/2014/main" id="{74265992-E85E-4D12-BF9D-DCE9DDE4C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534401" y="2278063"/>
                <a:ext cx="122238" cy="449263"/>
              </a:xfrm>
              <a:custGeom>
                <a:avLst/>
                <a:gdLst>
                  <a:gd name="T0" fmla="*/ 122 w 123"/>
                  <a:gd name="T1" fmla="*/ 456 h 456"/>
                  <a:gd name="T2" fmla="*/ 119 w 123"/>
                  <a:gd name="T3" fmla="*/ 445 h 456"/>
                  <a:gd name="T4" fmla="*/ 117 w 123"/>
                  <a:gd name="T5" fmla="*/ 428 h 456"/>
                  <a:gd name="T6" fmla="*/ 108 w 123"/>
                  <a:gd name="T7" fmla="*/ 431 h 456"/>
                  <a:gd name="T8" fmla="*/ 91 w 123"/>
                  <a:gd name="T9" fmla="*/ 365 h 456"/>
                  <a:gd name="T10" fmla="*/ 74 w 123"/>
                  <a:gd name="T11" fmla="*/ 368 h 456"/>
                  <a:gd name="T12" fmla="*/ 90 w 123"/>
                  <a:gd name="T13" fmla="*/ 369 h 456"/>
                  <a:gd name="T14" fmla="*/ 40 w 123"/>
                  <a:gd name="T15" fmla="*/ 337 h 456"/>
                  <a:gd name="T16" fmla="*/ 45 w 123"/>
                  <a:gd name="T17" fmla="*/ 339 h 456"/>
                  <a:gd name="T18" fmla="*/ 40 w 123"/>
                  <a:gd name="T19" fmla="*/ 337 h 456"/>
                  <a:gd name="T20" fmla="*/ 54 w 123"/>
                  <a:gd name="T21" fmla="*/ 326 h 456"/>
                  <a:gd name="T22" fmla="*/ 36 w 123"/>
                  <a:gd name="T23" fmla="*/ 272 h 456"/>
                  <a:gd name="T24" fmla="*/ 36 w 123"/>
                  <a:gd name="T25" fmla="*/ 272 h 456"/>
                  <a:gd name="T26" fmla="*/ 57 w 123"/>
                  <a:gd name="T27" fmla="*/ 242 h 456"/>
                  <a:gd name="T28" fmla="*/ 54 w 123"/>
                  <a:gd name="T29" fmla="*/ 249 h 456"/>
                  <a:gd name="T30" fmla="*/ 57 w 123"/>
                  <a:gd name="T31" fmla="*/ 242 h 456"/>
                  <a:gd name="T32" fmla="*/ 57 w 123"/>
                  <a:gd name="T33" fmla="*/ 249 h 456"/>
                  <a:gd name="T34" fmla="*/ 65 w 123"/>
                  <a:gd name="T35" fmla="*/ 229 h 456"/>
                  <a:gd name="T36" fmla="*/ 28 w 123"/>
                  <a:gd name="T37" fmla="*/ 225 h 456"/>
                  <a:gd name="T38" fmla="*/ 38 w 123"/>
                  <a:gd name="T39" fmla="*/ 220 h 456"/>
                  <a:gd name="T40" fmla="*/ 28 w 123"/>
                  <a:gd name="T41" fmla="*/ 225 h 456"/>
                  <a:gd name="T42" fmla="*/ 42 w 123"/>
                  <a:gd name="T43" fmla="*/ 173 h 456"/>
                  <a:gd name="T44" fmla="*/ 41 w 123"/>
                  <a:gd name="T45" fmla="*/ 153 h 456"/>
                  <a:gd name="T46" fmla="*/ 23 w 123"/>
                  <a:gd name="T47" fmla="*/ 168 h 456"/>
                  <a:gd name="T48" fmla="*/ 23 w 123"/>
                  <a:gd name="T49" fmla="*/ 164 h 456"/>
                  <a:gd name="T50" fmla="*/ 23 w 123"/>
                  <a:gd name="T51" fmla="*/ 167 h 456"/>
                  <a:gd name="T52" fmla="*/ 14 w 123"/>
                  <a:gd name="T53" fmla="*/ 131 h 456"/>
                  <a:gd name="T54" fmla="*/ 17 w 123"/>
                  <a:gd name="T55" fmla="*/ 118 h 456"/>
                  <a:gd name="T56" fmla="*/ 14 w 123"/>
                  <a:gd name="T57" fmla="*/ 111 h 456"/>
                  <a:gd name="T58" fmla="*/ 17 w 123"/>
                  <a:gd name="T59" fmla="*/ 96 h 456"/>
                  <a:gd name="T60" fmla="*/ 22 w 123"/>
                  <a:gd name="T61" fmla="*/ 104 h 456"/>
                  <a:gd name="T62" fmla="*/ 38 w 123"/>
                  <a:gd name="T63" fmla="*/ 76 h 456"/>
                  <a:gd name="T64" fmla="*/ 39 w 123"/>
                  <a:gd name="T65" fmla="*/ 80 h 456"/>
                  <a:gd name="T66" fmla="*/ 38 w 123"/>
                  <a:gd name="T67" fmla="*/ 76 h 456"/>
                  <a:gd name="T68" fmla="*/ 30 w 123"/>
                  <a:gd name="T69" fmla="*/ 85 h 456"/>
                  <a:gd name="T70" fmla="*/ 12 w 123"/>
                  <a:gd name="T71" fmla="*/ 79 h 456"/>
                  <a:gd name="T72" fmla="*/ 12 w 123"/>
                  <a:gd name="T73" fmla="*/ 67 h 456"/>
                  <a:gd name="T74" fmla="*/ 24 w 123"/>
                  <a:gd name="T75" fmla="*/ 18 h 456"/>
                  <a:gd name="T76" fmla="*/ 0 w 123"/>
                  <a:gd name="T77" fmla="*/ 37 h 456"/>
                  <a:gd name="T78" fmla="*/ 24 w 123"/>
                  <a:gd name="T7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3" h="456">
                    <a:moveTo>
                      <a:pt x="122" y="456"/>
                    </a:moveTo>
                    <a:cubicBezTo>
                      <a:pt x="123" y="454"/>
                      <a:pt x="118" y="447"/>
                      <a:pt x="119" y="445"/>
                    </a:cubicBezTo>
                    <a:cubicBezTo>
                      <a:pt x="114" y="441"/>
                      <a:pt x="114" y="435"/>
                      <a:pt x="117" y="428"/>
                    </a:cubicBezTo>
                    <a:cubicBezTo>
                      <a:pt x="112" y="429"/>
                      <a:pt x="112" y="427"/>
                      <a:pt x="108" y="431"/>
                    </a:cubicBezTo>
                    <a:cubicBezTo>
                      <a:pt x="93" y="414"/>
                      <a:pt x="77" y="388"/>
                      <a:pt x="91" y="365"/>
                    </a:cubicBezTo>
                    <a:cubicBezTo>
                      <a:pt x="86" y="364"/>
                      <a:pt x="79" y="365"/>
                      <a:pt x="74" y="368"/>
                    </a:cubicBezTo>
                    <a:cubicBezTo>
                      <a:pt x="78" y="369"/>
                      <a:pt x="84" y="369"/>
                      <a:pt x="90" y="369"/>
                    </a:cubicBezTo>
                    <a:cubicBezTo>
                      <a:pt x="78" y="357"/>
                      <a:pt x="60" y="344"/>
                      <a:pt x="40" y="337"/>
                    </a:cubicBezTo>
                    <a:cubicBezTo>
                      <a:pt x="41" y="338"/>
                      <a:pt x="43" y="338"/>
                      <a:pt x="45" y="339"/>
                    </a:cubicBezTo>
                    <a:cubicBezTo>
                      <a:pt x="43" y="338"/>
                      <a:pt x="41" y="338"/>
                      <a:pt x="40" y="337"/>
                    </a:cubicBezTo>
                    <a:cubicBezTo>
                      <a:pt x="54" y="338"/>
                      <a:pt x="54" y="326"/>
                      <a:pt x="54" y="326"/>
                    </a:cubicBezTo>
                    <a:cubicBezTo>
                      <a:pt x="36" y="308"/>
                      <a:pt x="0" y="290"/>
                      <a:pt x="36" y="272"/>
                    </a:cubicBezTo>
                    <a:cubicBezTo>
                      <a:pt x="28" y="272"/>
                      <a:pt x="28" y="274"/>
                      <a:pt x="36" y="272"/>
                    </a:cubicBezTo>
                    <a:cubicBezTo>
                      <a:pt x="5" y="262"/>
                      <a:pt x="44" y="246"/>
                      <a:pt x="57" y="242"/>
                    </a:cubicBezTo>
                    <a:cubicBezTo>
                      <a:pt x="56" y="245"/>
                      <a:pt x="56" y="247"/>
                      <a:pt x="54" y="249"/>
                    </a:cubicBezTo>
                    <a:cubicBezTo>
                      <a:pt x="54" y="246"/>
                      <a:pt x="55" y="245"/>
                      <a:pt x="57" y="242"/>
                    </a:cubicBezTo>
                    <a:cubicBezTo>
                      <a:pt x="57" y="244"/>
                      <a:pt x="57" y="247"/>
                      <a:pt x="57" y="249"/>
                    </a:cubicBezTo>
                    <a:cubicBezTo>
                      <a:pt x="61" y="243"/>
                      <a:pt x="63" y="236"/>
                      <a:pt x="65" y="229"/>
                    </a:cubicBezTo>
                    <a:cubicBezTo>
                      <a:pt x="55" y="241"/>
                      <a:pt x="37" y="237"/>
                      <a:pt x="28" y="225"/>
                    </a:cubicBezTo>
                    <a:cubicBezTo>
                      <a:pt x="31" y="222"/>
                      <a:pt x="35" y="220"/>
                      <a:pt x="38" y="220"/>
                    </a:cubicBezTo>
                    <a:cubicBezTo>
                      <a:pt x="36" y="224"/>
                      <a:pt x="33" y="226"/>
                      <a:pt x="28" y="225"/>
                    </a:cubicBezTo>
                    <a:cubicBezTo>
                      <a:pt x="45" y="213"/>
                      <a:pt x="35" y="190"/>
                      <a:pt x="42" y="173"/>
                    </a:cubicBezTo>
                    <a:cubicBezTo>
                      <a:pt x="44" y="167"/>
                      <a:pt x="53" y="154"/>
                      <a:pt x="41" y="153"/>
                    </a:cubicBezTo>
                    <a:cubicBezTo>
                      <a:pt x="36" y="153"/>
                      <a:pt x="27" y="165"/>
                      <a:pt x="23" y="168"/>
                    </a:cubicBezTo>
                    <a:cubicBezTo>
                      <a:pt x="23" y="166"/>
                      <a:pt x="23" y="165"/>
                      <a:pt x="23" y="164"/>
                    </a:cubicBezTo>
                    <a:cubicBezTo>
                      <a:pt x="23" y="163"/>
                      <a:pt x="24" y="168"/>
                      <a:pt x="23" y="167"/>
                    </a:cubicBezTo>
                    <a:cubicBezTo>
                      <a:pt x="28" y="154"/>
                      <a:pt x="15" y="143"/>
                      <a:pt x="14" y="131"/>
                    </a:cubicBezTo>
                    <a:cubicBezTo>
                      <a:pt x="14" y="126"/>
                      <a:pt x="17" y="122"/>
                      <a:pt x="17" y="118"/>
                    </a:cubicBezTo>
                    <a:cubicBezTo>
                      <a:pt x="17" y="117"/>
                      <a:pt x="14" y="111"/>
                      <a:pt x="14" y="111"/>
                    </a:cubicBezTo>
                    <a:cubicBezTo>
                      <a:pt x="14" y="107"/>
                      <a:pt x="15" y="102"/>
                      <a:pt x="17" y="96"/>
                    </a:cubicBezTo>
                    <a:cubicBezTo>
                      <a:pt x="18" y="99"/>
                      <a:pt x="20" y="101"/>
                      <a:pt x="22" y="104"/>
                    </a:cubicBezTo>
                    <a:cubicBezTo>
                      <a:pt x="25" y="94"/>
                      <a:pt x="39" y="87"/>
                      <a:pt x="38" y="76"/>
                    </a:cubicBezTo>
                    <a:cubicBezTo>
                      <a:pt x="38" y="76"/>
                      <a:pt x="39" y="79"/>
                      <a:pt x="39" y="80"/>
                    </a:cubicBezTo>
                    <a:cubicBezTo>
                      <a:pt x="39" y="79"/>
                      <a:pt x="38" y="77"/>
                      <a:pt x="38" y="76"/>
                    </a:cubicBezTo>
                    <a:cubicBezTo>
                      <a:pt x="36" y="79"/>
                      <a:pt x="30" y="85"/>
                      <a:pt x="30" y="85"/>
                    </a:cubicBezTo>
                    <a:cubicBezTo>
                      <a:pt x="24" y="85"/>
                      <a:pt x="18" y="85"/>
                      <a:pt x="12" y="79"/>
                    </a:cubicBezTo>
                    <a:cubicBezTo>
                      <a:pt x="12" y="73"/>
                      <a:pt x="12" y="73"/>
                      <a:pt x="12" y="67"/>
                    </a:cubicBezTo>
                    <a:cubicBezTo>
                      <a:pt x="24" y="55"/>
                      <a:pt x="48" y="30"/>
                      <a:pt x="24" y="18"/>
                    </a:cubicBezTo>
                    <a:cubicBezTo>
                      <a:pt x="12" y="18"/>
                      <a:pt x="6" y="30"/>
                      <a:pt x="0" y="37"/>
                    </a:cubicBezTo>
                    <a:cubicBezTo>
                      <a:pt x="0" y="18"/>
                      <a:pt x="18" y="12"/>
                      <a:pt x="24" y="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078">
                <a:extLst>
                  <a:ext uri="{FF2B5EF4-FFF2-40B4-BE49-F238E27FC236}">
                    <a16:creationId xmlns:a16="http://schemas.microsoft.com/office/drawing/2014/main" id="{E4E5F04E-85F8-4A8F-B19E-36C4F2B92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534401" y="2278063"/>
                <a:ext cx="122238" cy="449263"/>
              </a:xfrm>
              <a:custGeom>
                <a:avLst/>
                <a:gdLst>
                  <a:gd name="T0" fmla="*/ 122 w 123"/>
                  <a:gd name="T1" fmla="*/ 456 h 456"/>
                  <a:gd name="T2" fmla="*/ 119 w 123"/>
                  <a:gd name="T3" fmla="*/ 445 h 456"/>
                  <a:gd name="T4" fmla="*/ 117 w 123"/>
                  <a:gd name="T5" fmla="*/ 428 h 456"/>
                  <a:gd name="T6" fmla="*/ 108 w 123"/>
                  <a:gd name="T7" fmla="*/ 431 h 456"/>
                  <a:gd name="T8" fmla="*/ 91 w 123"/>
                  <a:gd name="T9" fmla="*/ 365 h 456"/>
                  <a:gd name="T10" fmla="*/ 74 w 123"/>
                  <a:gd name="T11" fmla="*/ 368 h 456"/>
                  <a:gd name="T12" fmla="*/ 90 w 123"/>
                  <a:gd name="T13" fmla="*/ 369 h 456"/>
                  <a:gd name="T14" fmla="*/ 40 w 123"/>
                  <a:gd name="T15" fmla="*/ 337 h 456"/>
                  <a:gd name="T16" fmla="*/ 45 w 123"/>
                  <a:gd name="T17" fmla="*/ 339 h 456"/>
                  <a:gd name="T18" fmla="*/ 40 w 123"/>
                  <a:gd name="T19" fmla="*/ 337 h 456"/>
                  <a:gd name="T20" fmla="*/ 54 w 123"/>
                  <a:gd name="T21" fmla="*/ 326 h 456"/>
                  <a:gd name="T22" fmla="*/ 36 w 123"/>
                  <a:gd name="T23" fmla="*/ 272 h 456"/>
                  <a:gd name="T24" fmla="*/ 36 w 123"/>
                  <a:gd name="T25" fmla="*/ 272 h 456"/>
                  <a:gd name="T26" fmla="*/ 57 w 123"/>
                  <a:gd name="T27" fmla="*/ 242 h 456"/>
                  <a:gd name="T28" fmla="*/ 54 w 123"/>
                  <a:gd name="T29" fmla="*/ 249 h 456"/>
                  <a:gd name="T30" fmla="*/ 57 w 123"/>
                  <a:gd name="T31" fmla="*/ 242 h 456"/>
                  <a:gd name="T32" fmla="*/ 57 w 123"/>
                  <a:gd name="T33" fmla="*/ 249 h 456"/>
                  <a:gd name="T34" fmla="*/ 65 w 123"/>
                  <a:gd name="T35" fmla="*/ 229 h 456"/>
                  <a:gd name="T36" fmla="*/ 28 w 123"/>
                  <a:gd name="T37" fmla="*/ 225 h 456"/>
                  <a:gd name="T38" fmla="*/ 38 w 123"/>
                  <a:gd name="T39" fmla="*/ 220 h 456"/>
                  <a:gd name="T40" fmla="*/ 28 w 123"/>
                  <a:gd name="T41" fmla="*/ 225 h 456"/>
                  <a:gd name="T42" fmla="*/ 42 w 123"/>
                  <a:gd name="T43" fmla="*/ 173 h 456"/>
                  <a:gd name="T44" fmla="*/ 41 w 123"/>
                  <a:gd name="T45" fmla="*/ 153 h 456"/>
                  <a:gd name="T46" fmla="*/ 23 w 123"/>
                  <a:gd name="T47" fmla="*/ 168 h 456"/>
                  <a:gd name="T48" fmla="*/ 23 w 123"/>
                  <a:gd name="T49" fmla="*/ 164 h 456"/>
                  <a:gd name="T50" fmla="*/ 23 w 123"/>
                  <a:gd name="T51" fmla="*/ 167 h 456"/>
                  <a:gd name="T52" fmla="*/ 14 w 123"/>
                  <a:gd name="T53" fmla="*/ 131 h 456"/>
                  <a:gd name="T54" fmla="*/ 17 w 123"/>
                  <a:gd name="T55" fmla="*/ 118 h 456"/>
                  <a:gd name="T56" fmla="*/ 14 w 123"/>
                  <a:gd name="T57" fmla="*/ 111 h 456"/>
                  <a:gd name="T58" fmla="*/ 17 w 123"/>
                  <a:gd name="T59" fmla="*/ 96 h 456"/>
                  <a:gd name="T60" fmla="*/ 22 w 123"/>
                  <a:gd name="T61" fmla="*/ 104 h 456"/>
                  <a:gd name="T62" fmla="*/ 38 w 123"/>
                  <a:gd name="T63" fmla="*/ 76 h 456"/>
                  <a:gd name="T64" fmla="*/ 39 w 123"/>
                  <a:gd name="T65" fmla="*/ 80 h 456"/>
                  <a:gd name="T66" fmla="*/ 38 w 123"/>
                  <a:gd name="T67" fmla="*/ 76 h 456"/>
                  <a:gd name="T68" fmla="*/ 30 w 123"/>
                  <a:gd name="T69" fmla="*/ 85 h 456"/>
                  <a:gd name="T70" fmla="*/ 12 w 123"/>
                  <a:gd name="T71" fmla="*/ 79 h 456"/>
                  <a:gd name="T72" fmla="*/ 12 w 123"/>
                  <a:gd name="T73" fmla="*/ 67 h 456"/>
                  <a:gd name="T74" fmla="*/ 24 w 123"/>
                  <a:gd name="T75" fmla="*/ 18 h 456"/>
                  <a:gd name="T76" fmla="*/ 0 w 123"/>
                  <a:gd name="T77" fmla="*/ 37 h 456"/>
                  <a:gd name="T78" fmla="*/ 24 w 123"/>
                  <a:gd name="T7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3" h="456">
                    <a:moveTo>
                      <a:pt x="122" y="456"/>
                    </a:moveTo>
                    <a:cubicBezTo>
                      <a:pt x="123" y="454"/>
                      <a:pt x="118" y="447"/>
                      <a:pt x="119" y="445"/>
                    </a:cubicBezTo>
                    <a:cubicBezTo>
                      <a:pt x="114" y="441"/>
                      <a:pt x="114" y="435"/>
                      <a:pt x="117" y="428"/>
                    </a:cubicBezTo>
                    <a:cubicBezTo>
                      <a:pt x="112" y="429"/>
                      <a:pt x="112" y="427"/>
                      <a:pt x="108" y="431"/>
                    </a:cubicBezTo>
                    <a:cubicBezTo>
                      <a:pt x="93" y="414"/>
                      <a:pt x="77" y="388"/>
                      <a:pt x="91" y="365"/>
                    </a:cubicBezTo>
                    <a:cubicBezTo>
                      <a:pt x="86" y="364"/>
                      <a:pt x="79" y="365"/>
                      <a:pt x="74" y="368"/>
                    </a:cubicBezTo>
                    <a:cubicBezTo>
                      <a:pt x="78" y="369"/>
                      <a:pt x="84" y="369"/>
                      <a:pt x="90" y="369"/>
                    </a:cubicBezTo>
                    <a:cubicBezTo>
                      <a:pt x="78" y="357"/>
                      <a:pt x="60" y="344"/>
                      <a:pt x="40" y="337"/>
                    </a:cubicBezTo>
                    <a:cubicBezTo>
                      <a:pt x="41" y="338"/>
                      <a:pt x="43" y="338"/>
                      <a:pt x="45" y="339"/>
                    </a:cubicBezTo>
                    <a:cubicBezTo>
                      <a:pt x="43" y="338"/>
                      <a:pt x="41" y="338"/>
                      <a:pt x="40" y="337"/>
                    </a:cubicBezTo>
                    <a:cubicBezTo>
                      <a:pt x="54" y="338"/>
                      <a:pt x="54" y="326"/>
                      <a:pt x="54" y="326"/>
                    </a:cubicBezTo>
                    <a:cubicBezTo>
                      <a:pt x="36" y="308"/>
                      <a:pt x="0" y="290"/>
                      <a:pt x="36" y="272"/>
                    </a:cubicBezTo>
                    <a:cubicBezTo>
                      <a:pt x="28" y="272"/>
                      <a:pt x="28" y="274"/>
                      <a:pt x="36" y="272"/>
                    </a:cubicBezTo>
                    <a:cubicBezTo>
                      <a:pt x="5" y="262"/>
                      <a:pt x="44" y="246"/>
                      <a:pt x="57" y="242"/>
                    </a:cubicBezTo>
                    <a:cubicBezTo>
                      <a:pt x="56" y="245"/>
                      <a:pt x="56" y="247"/>
                      <a:pt x="54" y="249"/>
                    </a:cubicBezTo>
                    <a:cubicBezTo>
                      <a:pt x="54" y="246"/>
                      <a:pt x="55" y="245"/>
                      <a:pt x="57" y="242"/>
                    </a:cubicBezTo>
                    <a:cubicBezTo>
                      <a:pt x="57" y="244"/>
                      <a:pt x="57" y="247"/>
                      <a:pt x="57" y="249"/>
                    </a:cubicBezTo>
                    <a:cubicBezTo>
                      <a:pt x="61" y="243"/>
                      <a:pt x="63" y="236"/>
                      <a:pt x="65" y="229"/>
                    </a:cubicBezTo>
                    <a:cubicBezTo>
                      <a:pt x="55" y="241"/>
                      <a:pt x="37" y="237"/>
                      <a:pt x="28" y="225"/>
                    </a:cubicBezTo>
                    <a:cubicBezTo>
                      <a:pt x="31" y="222"/>
                      <a:pt x="35" y="220"/>
                      <a:pt x="38" y="220"/>
                    </a:cubicBezTo>
                    <a:cubicBezTo>
                      <a:pt x="36" y="224"/>
                      <a:pt x="33" y="226"/>
                      <a:pt x="28" y="225"/>
                    </a:cubicBezTo>
                    <a:cubicBezTo>
                      <a:pt x="45" y="213"/>
                      <a:pt x="35" y="190"/>
                      <a:pt x="42" y="173"/>
                    </a:cubicBezTo>
                    <a:cubicBezTo>
                      <a:pt x="44" y="167"/>
                      <a:pt x="53" y="154"/>
                      <a:pt x="41" y="153"/>
                    </a:cubicBezTo>
                    <a:cubicBezTo>
                      <a:pt x="36" y="153"/>
                      <a:pt x="27" y="165"/>
                      <a:pt x="23" y="168"/>
                    </a:cubicBezTo>
                    <a:cubicBezTo>
                      <a:pt x="23" y="166"/>
                      <a:pt x="23" y="165"/>
                      <a:pt x="23" y="164"/>
                    </a:cubicBezTo>
                    <a:cubicBezTo>
                      <a:pt x="23" y="163"/>
                      <a:pt x="24" y="168"/>
                      <a:pt x="23" y="167"/>
                    </a:cubicBezTo>
                    <a:cubicBezTo>
                      <a:pt x="28" y="154"/>
                      <a:pt x="15" y="143"/>
                      <a:pt x="14" y="131"/>
                    </a:cubicBezTo>
                    <a:cubicBezTo>
                      <a:pt x="14" y="126"/>
                      <a:pt x="17" y="122"/>
                      <a:pt x="17" y="118"/>
                    </a:cubicBezTo>
                    <a:cubicBezTo>
                      <a:pt x="17" y="117"/>
                      <a:pt x="14" y="111"/>
                      <a:pt x="14" y="111"/>
                    </a:cubicBezTo>
                    <a:cubicBezTo>
                      <a:pt x="14" y="107"/>
                      <a:pt x="15" y="102"/>
                      <a:pt x="17" y="96"/>
                    </a:cubicBezTo>
                    <a:cubicBezTo>
                      <a:pt x="18" y="99"/>
                      <a:pt x="20" y="101"/>
                      <a:pt x="22" y="104"/>
                    </a:cubicBezTo>
                    <a:cubicBezTo>
                      <a:pt x="25" y="94"/>
                      <a:pt x="39" y="87"/>
                      <a:pt x="38" y="76"/>
                    </a:cubicBezTo>
                    <a:cubicBezTo>
                      <a:pt x="38" y="76"/>
                      <a:pt x="39" y="79"/>
                      <a:pt x="39" y="80"/>
                    </a:cubicBezTo>
                    <a:cubicBezTo>
                      <a:pt x="39" y="79"/>
                      <a:pt x="38" y="77"/>
                      <a:pt x="38" y="76"/>
                    </a:cubicBezTo>
                    <a:cubicBezTo>
                      <a:pt x="36" y="79"/>
                      <a:pt x="30" y="85"/>
                      <a:pt x="30" y="85"/>
                    </a:cubicBezTo>
                    <a:cubicBezTo>
                      <a:pt x="24" y="85"/>
                      <a:pt x="18" y="85"/>
                      <a:pt x="12" y="79"/>
                    </a:cubicBezTo>
                    <a:cubicBezTo>
                      <a:pt x="12" y="73"/>
                      <a:pt x="12" y="73"/>
                      <a:pt x="12" y="67"/>
                    </a:cubicBezTo>
                    <a:cubicBezTo>
                      <a:pt x="24" y="55"/>
                      <a:pt x="48" y="30"/>
                      <a:pt x="24" y="18"/>
                    </a:cubicBezTo>
                    <a:cubicBezTo>
                      <a:pt x="12" y="18"/>
                      <a:pt x="6" y="30"/>
                      <a:pt x="0" y="37"/>
                    </a:cubicBezTo>
                    <a:cubicBezTo>
                      <a:pt x="0" y="18"/>
                      <a:pt x="18" y="12"/>
                      <a:pt x="24" y="0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79">
                <a:extLst>
                  <a:ext uri="{FF2B5EF4-FFF2-40B4-BE49-F238E27FC236}">
                    <a16:creationId xmlns:a16="http://schemas.microsoft.com/office/drawing/2014/main" id="{69BE7C9A-D6EF-4593-ABB5-3B0709EBE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13626" y="2863850"/>
                <a:ext cx="444500" cy="363538"/>
              </a:xfrm>
              <a:custGeom>
                <a:avLst/>
                <a:gdLst>
                  <a:gd name="T0" fmla="*/ 128 w 450"/>
                  <a:gd name="T1" fmla="*/ 2 h 369"/>
                  <a:gd name="T2" fmla="*/ 127 w 450"/>
                  <a:gd name="T3" fmla="*/ 20 h 369"/>
                  <a:gd name="T4" fmla="*/ 120 w 450"/>
                  <a:gd name="T5" fmla="*/ 9 h 369"/>
                  <a:gd name="T6" fmla="*/ 110 w 450"/>
                  <a:gd name="T7" fmla="*/ 30 h 369"/>
                  <a:gd name="T8" fmla="*/ 98 w 450"/>
                  <a:gd name="T9" fmla="*/ 42 h 369"/>
                  <a:gd name="T10" fmla="*/ 62 w 450"/>
                  <a:gd name="T11" fmla="*/ 69 h 369"/>
                  <a:gd name="T12" fmla="*/ 3 w 450"/>
                  <a:gd name="T13" fmla="*/ 126 h 369"/>
                  <a:gd name="T14" fmla="*/ 47 w 450"/>
                  <a:gd name="T15" fmla="*/ 115 h 369"/>
                  <a:gd name="T16" fmla="*/ 52 w 450"/>
                  <a:gd name="T17" fmla="*/ 121 h 369"/>
                  <a:gd name="T18" fmla="*/ 106 w 450"/>
                  <a:gd name="T19" fmla="*/ 104 h 369"/>
                  <a:gd name="T20" fmla="*/ 152 w 450"/>
                  <a:gd name="T21" fmla="*/ 78 h 369"/>
                  <a:gd name="T22" fmla="*/ 135 w 450"/>
                  <a:gd name="T23" fmla="*/ 111 h 369"/>
                  <a:gd name="T24" fmla="*/ 154 w 450"/>
                  <a:gd name="T25" fmla="*/ 103 h 369"/>
                  <a:gd name="T26" fmla="*/ 198 w 450"/>
                  <a:gd name="T27" fmla="*/ 119 h 369"/>
                  <a:gd name="T28" fmla="*/ 236 w 450"/>
                  <a:gd name="T29" fmla="*/ 106 h 369"/>
                  <a:gd name="T30" fmla="*/ 256 w 450"/>
                  <a:gd name="T31" fmla="*/ 104 h 369"/>
                  <a:gd name="T32" fmla="*/ 276 w 450"/>
                  <a:gd name="T33" fmla="*/ 110 h 369"/>
                  <a:gd name="T34" fmla="*/ 298 w 450"/>
                  <a:gd name="T35" fmla="*/ 133 h 369"/>
                  <a:gd name="T36" fmla="*/ 265 w 450"/>
                  <a:gd name="T37" fmla="*/ 137 h 369"/>
                  <a:gd name="T38" fmla="*/ 235 w 450"/>
                  <a:gd name="T39" fmla="*/ 135 h 369"/>
                  <a:gd name="T40" fmla="*/ 211 w 450"/>
                  <a:gd name="T41" fmla="*/ 150 h 369"/>
                  <a:gd name="T42" fmla="*/ 203 w 450"/>
                  <a:gd name="T43" fmla="*/ 154 h 369"/>
                  <a:gd name="T44" fmla="*/ 193 w 450"/>
                  <a:gd name="T45" fmla="*/ 156 h 369"/>
                  <a:gd name="T46" fmla="*/ 168 w 450"/>
                  <a:gd name="T47" fmla="*/ 203 h 369"/>
                  <a:gd name="T48" fmla="*/ 174 w 450"/>
                  <a:gd name="T49" fmla="*/ 209 h 369"/>
                  <a:gd name="T50" fmla="*/ 192 w 450"/>
                  <a:gd name="T51" fmla="*/ 185 h 369"/>
                  <a:gd name="T52" fmla="*/ 185 w 450"/>
                  <a:gd name="T53" fmla="*/ 210 h 369"/>
                  <a:gd name="T54" fmla="*/ 177 w 450"/>
                  <a:gd name="T55" fmla="*/ 247 h 369"/>
                  <a:gd name="T56" fmla="*/ 178 w 450"/>
                  <a:gd name="T57" fmla="*/ 320 h 369"/>
                  <a:gd name="T58" fmla="*/ 194 w 450"/>
                  <a:gd name="T59" fmla="*/ 368 h 369"/>
                  <a:gd name="T60" fmla="*/ 221 w 450"/>
                  <a:gd name="T61" fmla="*/ 262 h 369"/>
                  <a:gd name="T62" fmla="*/ 225 w 450"/>
                  <a:gd name="T63" fmla="*/ 221 h 369"/>
                  <a:gd name="T64" fmla="*/ 230 w 450"/>
                  <a:gd name="T65" fmla="*/ 196 h 369"/>
                  <a:gd name="T66" fmla="*/ 246 w 450"/>
                  <a:gd name="T67" fmla="*/ 194 h 369"/>
                  <a:gd name="T68" fmla="*/ 258 w 450"/>
                  <a:gd name="T69" fmla="*/ 171 h 369"/>
                  <a:gd name="T70" fmla="*/ 264 w 450"/>
                  <a:gd name="T71" fmla="*/ 150 h 369"/>
                  <a:gd name="T72" fmla="*/ 305 w 450"/>
                  <a:gd name="T73" fmla="*/ 162 h 369"/>
                  <a:gd name="T74" fmla="*/ 325 w 450"/>
                  <a:gd name="T75" fmla="*/ 178 h 369"/>
                  <a:gd name="T76" fmla="*/ 324 w 450"/>
                  <a:gd name="T77" fmla="*/ 230 h 369"/>
                  <a:gd name="T78" fmla="*/ 337 w 450"/>
                  <a:gd name="T79" fmla="*/ 230 h 369"/>
                  <a:gd name="T80" fmla="*/ 359 w 450"/>
                  <a:gd name="T81" fmla="*/ 237 h 369"/>
                  <a:gd name="T82" fmla="*/ 388 w 450"/>
                  <a:gd name="T83" fmla="*/ 263 h 369"/>
                  <a:gd name="T84" fmla="*/ 392 w 450"/>
                  <a:gd name="T85" fmla="*/ 203 h 369"/>
                  <a:gd name="T86" fmla="*/ 384 w 450"/>
                  <a:gd name="T87" fmla="*/ 159 h 369"/>
                  <a:gd name="T88" fmla="*/ 395 w 450"/>
                  <a:gd name="T89" fmla="*/ 160 h 369"/>
                  <a:gd name="T90" fmla="*/ 411 w 450"/>
                  <a:gd name="T91" fmla="*/ 175 h 369"/>
                  <a:gd name="T92" fmla="*/ 431 w 450"/>
                  <a:gd name="T93" fmla="*/ 183 h 369"/>
                  <a:gd name="T94" fmla="*/ 442 w 450"/>
                  <a:gd name="T95" fmla="*/ 167 h 369"/>
                  <a:gd name="T96" fmla="*/ 437 w 450"/>
                  <a:gd name="T97" fmla="*/ 155 h 369"/>
                  <a:gd name="T98" fmla="*/ 409 w 450"/>
                  <a:gd name="T99" fmla="*/ 126 h 369"/>
                  <a:gd name="T100" fmla="*/ 380 w 450"/>
                  <a:gd name="T101" fmla="*/ 117 h 369"/>
                  <a:gd name="T102" fmla="*/ 312 w 450"/>
                  <a:gd name="T103" fmla="*/ 118 h 369"/>
                  <a:gd name="T104" fmla="*/ 287 w 450"/>
                  <a:gd name="T105" fmla="*/ 104 h 369"/>
                  <a:gd name="T106" fmla="*/ 273 w 450"/>
                  <a:gd name="T107" fmla="*/ 100 h 369"/>
                  <a:gd name="T108" fmla="*/ 262 w 450"/>
                  <a:gd name="T109" fmla="*/ 83 h 369"/>
                  <a:gd name="T110" fmla="*/ 249 w 450"/>
                  <a:gd name="T111" fmla="*/ 58 h 369"/>
                  <a:gd name="T112" fmla="*/ 234 w 450"/>
                  <a:gd name="T113" fmla="*/ 42 h 369"/>
                  <a:gd name="T114" fmla="*/ 195 w 450"/>
                  <a:gd name="T115" fmla="*/ 10 h 369"/>
                  <a:gd name="T116" fmla="*/ 172 w 450"/>
                  <a:gd name="T117" fmla="*/ 8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50" h="369">
                    <a:moveTo>
                      <a:pt x="146" y="5"/>
                    </a:moveTo>
                    <a:cubicBezTo>
                      <a:pt x="142" y="5"/>
                      <a:pt x="139" y="5"/>
                      <a:pt x="135" y="0"/>
                    </a:cubicBezTo>
                    <a:cubicBezTo>
                      <a:pt x="133" y="1"/>
                      <a:pt x="130" y="1"/>
                      <a:pt x="128" y="2"/>
                    </a:cubicBezTo>
                    <a:cubicBezTo>
                      <a:pt x="127" y="4"/>
                      <a:pt x="129" y="8"/>
                      <a:pt x="132" y="9"/>
                    </a:cubicBezTo>
                    <a:cubicBezTo>
                      <a:pt x="133" y="10"/>
                      <a:pt x="135" y="12"/>
                      <a:pt x="133" y="15"/>
                    </a:cubicBezTo>
                    <a:cubicBezTo>
                      <a:pt x="132" y="17"/>
                      <a:pt x="130" y="19"/>
                      <a:pt x="127" y="20"/>
                    </a:cubicBezTo>
                    <a:cubicBezTo>
                      <a:pt x="125" y="21"/>
                      <a:pt x="122" y="25"/>
                      <a:pt x="122" y="25"/>
                    </a:cubicBezTo>
                    <a:cubicBezTo>
                      <a:pt x="118" y="28"/>
                      <a:pt x="120" y="23"/>
                      <a:pt x="121" y="21"/>
                    </a:cubicBezTo>
                    <a:cubicBezTo>
                      <a:pt x="124" y="17"/>
                      <a:pt x="132" y="8"/>
                      <a:pt x="120" y="9"/>
                    </a:cubicBezTo>
                    <a:cubicBezTo>
                      <a:pt x="118" y="15"/>
                      <a:pt x="117" y="22"/>
                      <a:pt x="116" y="27"/>
                    </a:cubicBezTo>
                    <a:cubicBezTo>
                      <a:pt x="116" y="30"/>
                      <a:pt x="114" y="33"/>
                      <a:pt x="110" y="37"/>
                    </a:cubicBezTo>
                    <a:cubicBezTo>
                      <a:pt x="106" y="37"/>
                      <a:pt x="109" y="32"/>
                      <a:pt x="110" y="30"/>
                    </a:cubicBezTo>
                    <a:cubicBezTo>
                      <a:pt x="111" y="29"/>
                      <a:pt x="111" y="28"/>
                      <a:pt x="109" y="28"/>
                    </a:cubicBezTo>
                    <a:cubicBezTo>
                      <a:pt x="108" y="28"/>
                      <a:pt x="106" y="29"/>
                      <a:pt x="103" y="30"/>
                    </a:cubicBezTo>
                    <a:cubicBezTo>
                      <a:pt x="98" y="32"/>
                      <a:pt x="101" y="39"/>
                      <a:pt x="98" y="42"/>
                    </a:cubicBezTo>
                    <a:cubicBezTo>
                      <a:pt x="96" y="48"/>
                      <a:pt x="91" y="56"/>
                      <a:pt x="82" y="60"/>
                    </a:cubicBezTo>
                    <a:cubicBezTo>
                      <a:pt x="79" y="62"/>
                      <a:pt x="76" y="63"/>
                      <a:pt x="74" y="65"/>
                    </a:cubicBezTo>
                    <a:cubicBezTo>
                      <a:pt x="70" y="66"/>
                      <a:pt x="67" y="68"/>
                      <a:pt x="62" y="69"/>
                    </a:cubicBezTo>
                    <a:cubicBezTo>
                      <a:pt x="44" y="77"/>
                      <a:pt x="30" y="85"/>
                      <a:pt x="19" y="102"/>
                    </a:cubicBezTo>
                    <a:cubicBezTo>
                      <a:pt x="12" y="110"/>
                      <a:pt x="7" y="116"/>
                      <a:pt x="0" y="123"/>
                    </a:cubicBezTo>
                    <a:cubicBezTo>
                      <a:pt x="0" y="124"/>
                      <a:pt x="2" y="125"/>
                      <a:pt x="3" y="126"/>
                    </a:cubicBezTo>
                    <a:cubicBezTo>
                      <a:pt x="8" y="126"/>
                      <a:pt x="15" y="124"/>
                      <a:pt x="22" y="120"/>
                    </a:cubicBezTo>
                    <a:cubicBezTo>
                      <a:pt x="30" y="117"/>
                      <a:pt x="37" y="116"/>
                      <a:pt x="42" y="113"/>
                    </a:cubicBezTo>
                    <a:cubicBezTo>
                      <a:pt x="45" y="109"/>
                      <a:pt x="48" y="113"/>
                      <a:pt x="47" y="115"/>
                    </a:cubicBezTo>
                    <a:cubicBezTo>
                      <a:pt x="46" y="117"/>
                      <a:pt x="46" y="118"/>
                      <a:pt x="45" y="120"/>
                    </a:cubicBezTo>
                    <a:cubicBezTo>
                      <a:pt x="44" y="121"/>
                      <a:pt x="43" y="122"/>
                      <a:pt x="43" y="124"/>
                    </a:cubicBezTo>
                    <a:cubicBezTo>
                      <a:pt x="45" y="126"/>
                      <a:pt x="47" y="124"/>
                      <a:pt x="52" y="121"/>
                    </a:cubicBezTo>
                    <a:cubicBezTo>
                      <a:pt x="57" y="124"/>
                      <a:pt x="69" y="125"/>
                      <a:pt x="76" y="122"/>
                    </a:cubicBezTo>
                    <a:cubicBezTo>
                      <a:pt x="78" y="119"/>
                      <a:pt x="80" y="116"/>
                      <a:pt x="82" y="113"/>
                    </a:cubicBezTo>
                    <a:cubicBezTo>
                      <a:pt x="89" y="110"/>
                      <a:pt x="100" y="111"/>
                      <a:pt x="106" y="104"/>
                    </a:cubicBezTo>
                    <a:cubicBezTo>
                      <a:pt x="109" y="102"/>
                      <a:pt x="114" y="102"/>
                      <a:pt x="116" y="97"/>
                    </a:cubicBezTo>
                    <a:cubicBezTo>
                      <a:pt x="126" y="88"/>
                      <a:pt x="135" y="76"/>
                      <a:pt x="149" y="75"/>
                    </a:cubicBezTo>
                    <a:cubicBezTo>
                      <a:pt x="152" y="76"/>
                      <a:pt x="156" y="78"/>
                      <a:pt x="152" y="78"/>
                    </a:cubicBezTo>
                    <a:cubicBezTo>
                      <a:pt x="152" y="78"/>
                      <a:pt x="146" y="79"/>
                      <a:pt x="147" y="82"/>
                    </a:cubicBezTo>
                    <a:cubicBezTo>
                      <a:pt x="140" y="88"/>
                      <a:pt x="133" y="94"/>
                      <a:pt x="133" y="103"/>
                    </a:cubicBezTo>
                    <a:cubicBezTo>
                      <a:pt x="133" y="105"/>
                      <a:pt x="134" y="111"/>
                      <a:pt x="135" y="111"/>
                    </a:cubicBezTo>
                    <a:cubicBezTo>
                      <a:pt x="136" y="110"/>
                      <a:pt x="136" y="108"/>
                      <a:pt x="137" y="106"/>
                    </a:cubicBezTo>
                    <a:cubicBezTo>
                      <a:pt x="139" y="104"/>
                      <a:pt x="144" y="102"/>
                      <a:pt x="144" y="102"/>
                    </a:cubicBezTo>
                    <a:cubicBezTo>
                      <a:pt x="144" y="102"/>
                      <a:pt x="148" y="102"/>
                      <a:pt x="154" y="103"/>
                    </a:cubicBezTo>
                    <a:cubicBezTo>
                      <a:pt x="161" y="103"/>
                      <a:pt x="166" y="105"/>
                      <a:pt x="172" y="118"/>
                    </a:cubicBezTo>
                    <a:cubicBezTo>
                      <a:pt x="174" y="124"/>
                      <a:pt x="179" y="122"/>
                      <a:pt x="187" y="120"/>
                    </a:cubicBezTo>
                    <a:cubicBezTo>
                      <a:pt x="191" y="124"/>
                      <a:pt x="198" y="123"/>
                      <a:pt x="198" y="119"/>
                    </a:cubicBezTo>
                    <a:cubicBezTo>
                      <a:pt x="202" y="117"/>
                      <a:pt x="204" y="115"/>
                      <a:pt x="208" y="112"/>
                    </a:cubicBezTo>
                    <a:cubicBezTo>
                      <a:pt x="210" y="109"/>
                      <a:pt x="216" y="107"/>
                      <a:pt x="226" y="108"/>
                    </a:cubicBezTo>
                    <a:cubicBezTo>
                      <a:pt x="230" y="108"/>
                      <a:pt x="233" y="108"/>
                      <a:pt x="236" y="106"/>
                    </a:cubicBezTo>
                    <a:cubicBezTo>
                      <a:pt x="239" y="104"/>
                      <a:pt x="241" y="100"/>
                      <a:pt x="245" y="99"/>
                    </a:cubicBezTo>
                    <a:cubicBezTo>
                      <a:pt x="246" y="99"/>
                      <a:pt x="253" y="97"/>
                      <a:pt x="256" y="97"/>
                    </a:cubicBezTo>
                    <a:cubicBezTo>
                      <a:pt x="255" y="100"/>
                      <a:pt x="255" y="103"/>
                      <a:pt x="256" y="104"/>
                    </a:cubicBezTo>
                    <a:cubicBezTo>
                      <a:pt x="257" y="108"/>
                      <a:pt x="257" y="110"/>
                      <a:pt x="257" y="112"/>
                    </a:cubicBezTo>
                    <a:cubicBezTo>
                      <a:pt x="261" y="113"/>
                      <a:pt x="264" y="112"/>
                      <a:pt x="268" y="112"/>
                    </a:cubicBezTo>
                    <a:cubicBezTo>
                      <a:pt x="270" y="115"/>
                      <a:pt x="274" y="113"/>
                      <a:pt x="276" y="110"/>
                    </a:cubicBezTo>
                    <a:cubicBezTo>
                      <a:pt x="279" y="111"/>
                      <a:pt x="281" y="117"/>
                      <a:pt x="283" y="123"/>
                    </a:cubicBezTo>
                    <a:cubicBezTo>
                      <a:pt x="284" y="124"/>
                      <a:pt x="286" y="124"/>
                      <a:pt x="289" y="125"/>
                    </a:cubicBezTo>
                    <a:cubicBezTo>
                      <a:pt x="293" y="126"/>
                      <a:pt x="297" y="129"/>
                      <a:pt x="298" y="133"/>
                    </a:cubicBezTo>
                    <a:cubicBezTo>
                      <a:pt x="299" y="133"/>
                      <a:pt x="290" y="136"/>
                      <a:pt x="291" y="136"/>
                    </a:cubicBezTo>
                    <a:cubicBezTo>
                      <a:pt x="287" y="136"/>
                      <a:pt x="285" y="135"/>
                      <a:pt x="282" y="135"/>
                    </a:cubicBezTo>
                    <a:cubicBezTo>
                      <a:pt x="275" y="136"/>
                      <a:pt x="268" y="134"/>
                      <a:pt x="265" y="137"/>
                    </a:cubicBezTo>
                    <a:cubicBezTo>
                      <a:pt x="263" y="138"/>
                      <a:pt x="265" y="140"/>
                      <a:pt x="265" y="145"/>
                    </a:cubicBezTo>
                    <a:cubicBezTo>
                      <a:pt x="264" y="145"/>
                      <a:pt x="264" y="146"/>
                      <a:pt x="263" y="145"/>
                    </a:cubicBezTo>
                    <a:cubicBezTo>
                      <a:pt x="255" y="141"/>
                      <a:pt x="244" y="133"/>
                      <a:pt x="235" y="135"/>
                    </a:cubicBezTo>
                    <a:cubicBezTo>
                      <a:pt x="235" y="141"/>
                      <a:pt x="230" y="141"/>
                      <a:pt x="226" y="141"/>
                    </a:cubicBezTo>
                    <a:cubicBezTo>
                      <a:pt x="221" y="142"/>
                      <a:pt x="215" y="143"/>
                      <a:pt x="215" y="150"/>
                    </a:cubicBezTo>
                    <a:cubicBezTo>
                      <a:pt x="214" y="150"/>
                      <a:pt x="212" y="150"/>
                      <a:pt x="211" y="150"/>
                    </a:cubicBezTo>
                    <a:cubicBezTo>
                      <a:pt x="209" y="154"/>
                      <a:pt x="211" y="157"/>
                      <a:pt x="205" y="161"/>
                    </a:cubicBezTo>
                    <a:cubicBezTo>
                      <a:pt x="203" y="161"/>
                      <a:pt x="202" y="161"/>
                      <a:pt x="202" y="160"/>
                    </a:cubicBezTo>
                    <a:cubicBezTo>
                      <a:pt x="202" y="158"/>
                      <a:pt x="203" y="157"/>
                      <a:pt x="203" y="154"/>
                    </a:cubicBezTo>
                    <a:cubicBezTo>
                      <a:pt x="202" y="153"/>
                      <a:pt x="199" y="155"/>
                      <a:pt x="197" y="155"/>
                    </a:cubicBezTo>
                    <a:cubicBezTo>
                      <a:pt x="197" y="158"/>
                      <a:pt x="195" y="161"/>
                      <a:pt x="194" y="161"/>
                    </a:cubicBezTo>
                    <a:cubicBezTo>
                      <a:pt x="193" y="162"/>
                      <a:pt x="193" y="155"/>
                      <a:pt x="193" y="156"/>
                    </a:cubicBezTo>
                    <a:cubicBezTo>
                      <a:pt x="190" y="161"/>
                      <a:pt x="189" y="161"/>
                      <a:pt x="186" y="167"/>
                    </a:cubicBezTo>
                    <a:cubicBezTo>
                      <a:pt x="180" y="178"/>
                      <a:pt x="170" y="186"/>
                      <a:pt x="171" y="197"/>
                    </a:cubicBezTo>
                    <a:cubicBezTo>
                      <a:pt x="171" y="202"/>
                      <a:pt x="170" y="200"/>
                      <a:pt x="168" y="203"/>
                    </a:cubicBezTo>
                    <a:cubicBezTo>
                      <a:pt x="164" y="207"/>
                      <a:pt x="161" y="216"/>
                      <a:pt x="164" y="222"/>
                    </a:cubicBezTo>
                    <a:cubicBezTo>
                      <a:pt x="166" y="222"/>
                      <a:pt x="165" y="218"/>
                      <a:pt x="168" y="217"/>
                    </a:cubicBezTo>
                    <a:cubicBezTo>
                      <a:pt x="170" y="213"/>
                      <a:pt x="172" y="210"/>
                      <a:pt x="174" y="209"/>
                    </a:cubicBezTo>
                    <a:cubicBezTo>
                      <a:pt x="176" y="208"/>
                      <a:pt x="177" y="207"/>
                      <a:pt x="179" y="203"/>
                    </a:cubicBezTo>
                    <a:cubicBezTo>
                      <a:pt x="182" y="200"/>
                      <a:pt x="185" y="196"/>
                      <a:pt x="190" y="190"/>
                    </a:cubicBezTo>
                    <a:cubicBezTo>
                      <a:pt x="192" y="187"/>
                      <a:pt x="192" y="185"/>
                      <a:pt x="192" y="185"/>
                    </a:cubicBezTo>
                    <a:cubicBezTo>
                      <a:pt x="193" y="182"/>
                      <a:pt x="196" y="180"/>
                      <a:pt x="195" y="186"/>
                    </a:cubicBezTo>
                    <a:cubicBezTo>
                      <a:pt x="195" y="187"/>
                      <a:pt x="192" y="194"/>
                      <a:pt x="190" y="198"/>
                    </a:cubicBezTo>
                    <a:cubicBezTo>
                      <a:pt x="188" y="203"/>
                      <a:pt x="185" y="209"/>
                      <a:pt x="185" y="210"/>
                    </a:cubicBezTo>
                    <a:cubicBezTo>
                      <a:pt x="184" y="213"/>
                      <a:pt x="183" y="220"/>
                      <a:pt x="181" y="224"/>
                    </a:cubicBezTo>
                    <a:cubicBezTo>
                      <a:pt x="179" y="228"/>
                      <a:pt x="179" y="234"/>
                      <a:pt x="180" y="234"/>
                    </a:cubicBezTo>
                    <a:cubicBezTo>
                      <a:pt x="184" y="236"/>
                      <a:pt x="183" y="244"/>
                      <a:pt x="177" y="247"/>
                    </a:cubicBezTo>
                    <a:cubicBezTo>
                      <a:pt x="176" y="253"/>
                      <a:pt x="177" y="256"/>
                      <a:pt x="179" y="262"/>
                    </a:cubicBezTo>
                    <a:cubicBezTo>
                      <a:pt x="176" y="279"/>
                      <a:pt x="172" y="291"/>
                      <a:pt x="179" y="305"/>
                    </a:cubicBezTo>
                    <a:cubicBezTo>
                      <a:pt x="179" y="313"/>
                      <a:pt x="178" y="317"/>
                      <a:pt x="178" y="320"/>
                    </a:cubicBezTo>
                    <a:cubicBezTo>
                      <a:pt x="178" y="327"/>
                      <a:pt x="178" y="333"/>
                      <a:pt x="179" y="337"/>
                    </a:cubicBezTo>
                    <a:cubicBezTo>
                      <a:pt x="182" y="340"/>
                      <a:pt x="185" y="347"/>
                      <a:pt x="186" y="351"/>
                    </a:cubicBezTo>
                    <a:cubicBezTo>
                      <a:pt x="187" y="356"/>
                      <a:pt x="190" y="364"/>
                      <a:pt x="194" y="368"/>
                    </a:cubicBezTo>
                    <a:cubicBezTo>
                      <a:pt x="198" y="369"/>
                      <a:pt x="199" y="369"/>
                      <a:pt x="201" y="369"/>
                    </a:cubicBezTo>
                    <a:cubicBezTo>
                      <a:pt x="218" y="368"/>
                      <a:pt x="224" y="347"/>
                      <a:pt x="231" y="335"/>
                    </a:cubicBezTo>
                    <a:cubicBezTo>
                      <a:pt x="241" y="313"/>
                      <a:pt x="235" y="281"/>
                      <a:pt x="221" y="262"/>
                    </a:cubicBezTo>
                    <a:cubicBezTo>
                      <a:pt x="224" y="257"/>
                      <a:pt x="226" y="243"/>
                      <a:pt x="222" y="241"/>
                    </a:cubicBezTo>
                    <a:cubicBezTo>
                      <a:pt x="219" y="239"/>
                      <a:pt x="221" y="236"/>
                      <a:pt x="223" y="234"/>
                    </a:cubicBezTo>
                    <a:cubicBezTo>
                      <a:pt x="225" y="232"/>
                      <a:pt x="226" y="224"/>
                      <a:pt x="225" y="221"/>
                    </a:cubicBezTo>
                    <a:cubicBezTo>
                      <a:pt x="225" y="216"/>
                      <a:pt x="226" y="211"/>
                      <a:pt x="224" y="206"/>
                    </a:cubicBezTo>
                    <a:cubicBezTo>
                      <a:pt x="225" y="206"/>
                      <a:pt x="227" y="205"/>
                      <a:pt x="230" y="203"/>
                    </a:cubicBezTo>
                    <a:cubicBezTo>
                      <a:pt x="232" y="201"/>
                      <a:pt x="230" y="199"/>
                      <a:pt x="230" y="196"/>
                    </a:cubicBezTo>
                    <a:cubicBezTo>
                      <a:pt x="237" y="197"/>
                      <a:pt x="237" y="183"/>
                      <a:pt x="242" y="179"/>
                    </a:cubicBezTo>
                    <a:cubicBezTo>
                      <a:pt x="243" y="180"/>
                      <a:pt x="244" y="181"/>
                      <a:pt x="244" y="182"/>
                    </a:cubicBezTo>
                    <a:cubicBezTo>
                      <a:pt x="244" y="186"/>
                      <a:pt x="244" y="190"/>
                      <a:pt x="246" y="194"/>
                    </a:cubicBezTo>
                    <a:cubicBezTo>
                      <a:pt x="246" y="194"/>
                      <a:pt x="246" y="203"/>
                      <a:pt x="249" y="203"/>
                    </a:cubicBezTo>
                    <a:cubicBezTo>
                      <a:pt x="252" y="199"/>
                      <a:pt x="250" y="192"/>
                      <a:pt x="252" y="185"/>
                    </a:cubicBezTo>
                    <a:cubicBezTo>
                      <a:pt x="253" y="179"/>
                      <a:pt x="251" y="172"/>
                      <a:pt x="258" y="171"/>
                    </a:cubicBezTo>
                    <a:cubicBezTo>
                      <a:pt x="259" y="170"/>
                      <a:pt x="263" y="168"/>
                      <a:pt x="265" y="168"/>
                    </a:cubicBezTo>
                    <a:cubicBezTo>
                      <a:pt x="254" y="164"/>
                      <a:pt x="260" y="159"/>
                      <a:pt x="263" y="154"/>
                    </a:cubicBezTo>
                    <a:cubicBezTo>
                      <a:pt x="263" y="153"/>
                      <a:pt x="264" y="152"/>
                      <a:pt x="264" y="150"/>
                    </a:cubicBezTo>
                    <a:cubicBezTo>
                      <a:pt x="267" y="153"/>
                      <a:pt x="271" y="152"/>
                      <a:pt x="274" y="152"/>
                    </a:cubicBezTo>
                    <a:cubicBezTo>
                      <a:pt x="278" y="152"/>
                      <a:pt x="280" y="152"/>
                      <a:pt x="284" y="155"/>
                    </a:cubicBezTo>
                    <a:cubicBezTo>
                      <a:pt x="290" y="160"/>
                      <a:pt x="297" y="162"/>
                      <a:pt x="305" y="162"/>
                    </a:cubicBezTo>
                    <a:cubicBezTo>
                      <a:pt x="311" y="164"/>
                      <a:pt x="311" y="164"/>
                      <a:pt x="311" y="164"/>
                    </a:cubicBezTo>
                    <a:cubicBezTo>
                      <a:pt x="314" y="165"/>
                      <a:pt x="317" y="167"/>
                      <a:pt x="320" y="169"/>
                    </a:cubicBezTo>
                    <a:cubicBezTo>
                      <a:pt x="326" y="172"/>
                      <a:pt x="326" y="175"/>
                      <a:pt x="325" y="178"/>
                    </a:cubicBezTo>
                    <a:cubicBezTo>
                      <a:pt x="325" y="180"/>
                      <a:pt x="324" y="183"/>
                      <a:pt x="328" y="186"/>
                    </a:cubicBezTo>
                    <a:cubicBezTo>
                      <a:pt x="332" y="196"/>
                      <a:pt x="334" y="208"/>
                      <a:pt x="326" y="218"/>
                    </a:cubicBezTo>
                    <a:cubicBezTo>
                      <a:pt x="326" y="222"/>
                      <a:pt x="326" y="227"/>
                      <a:pt x="324" y="230"/>
                    </a:cubicBezTo>
                    <a:cubicBezTo>
                      <a:pt x="318" y="232"/>
                      <a:pt x="318" y="234"/>
                      <a:pt x="318" y="242"/>
                    </a:cubicBezTo>
                    <a:cubicBezTo>
                      <a:pt x="319" y="247"/>
                      <a:pt x="324" y="248"/>
                      <a:pt x="330" y="248"/>
                    </a:cubicBezTo>
                    <a:cubicBezTo>
                      <a:pt x="331" y="243"/>
                      <a:pt x="334" y="237"/>
                      <a:pt x="337" y="230"/>
                    </a:cubicBezTo>
                    <a:cubicBezTo>
                      <a:pt x="341" y="230"/>
                      <a:pt x="342" y="230"/>
                      <a:pt x="344" y="228"/>
                    </a:cubicBezTo>
                    <a:cubicBezTo>
                      <a:pt x="345" y="227"/>
                      <a:pt x="347" y="224"/>
                      <a:pt x="349" y="224"/>
                    </a:cubicBezTo>
                    <a:cubicBezTo>
                      <a:pt x="353" y="227"/>
                      <a:pt x="357" y="233"/>
                      <a:pt x="359" y="237"/>
                    </a:cubicBezTo>
                    <a:cubicBezTo>
                      <a:pt x="363" y="242"/>
                      <a:pt x="365" y="247"/>
                      <a:pt x="367" y="253"/>
                    </a:cubicBezTo>
                    <a:cubicBezTo>
                      <a:pt x="369" y="259"/>
                      <a:pt x="370" y="266"/>
                      <a:pt x="376" y="273"/>
                    </a:cubicBezTo>
                    <a:cubicBezTo>
                      <a:pt x="384" y="271"/>
                      <a:pt x="386" y="267"/>
                      <a:pt x="388" y="263"/>
                    </a:cubicBezTo>
                    <a:cubicBezTo>
                      <a:pt x="390" y="263"/>
                      <a:pt x="392" y="262"/>
                      <a:pt x="394" y="260"/>
                    </a:cubicBezTo>
                    <a:cubicBezTo>
                      <a:pt x="398" y="251"/>
                      <a:pt x="393" y="230"/>
                      <a:pt x="389" y="217"/>
                    </a:cubicBezTo>
                    <a:cubicBezTo>
                      <a:pt x="392" y="212"/>
                      <a:pt x="393" y="208"/>
                      <a:pt x="392" y="203"/>
                    </a:cubicBezTo>
                    <a:cubicBezTo>
                      <a:pt x="396" y="199"/>
                      <a:pt x="399" y="192"/>
                      <a:pt x="400" y="185"/>
                    </a:cubicBezTo>
                    <a:cubicBezTo>
                      <a:pt x="400" y="180"/>
                      <a:pt x="399" y="176"/>
                      <a:pt x="395" y="170"/>
                    </a:cubicBezTo>
                    <a:cubicBezTo>
                      <a:pt x="393" y="165"/>
                      <a:pt x="388" y="163"/>
                      <a:pt x="384" y="159"/>
                    </a:cubicBezTo>
                    <a:cubicBezTo>
                      <a:pt x="381" y="158"/>
                      <a:pt x="379" y="155"/>
                      <a:pt x="380" y="155"/>
                    </a:cubicBezTo>
                    <a:cubicBezTo>
                      <a:pt x="385" y="156"/>
                      <a:pt x="391" y="155"/>
                      <a:pt x="394" y="155"/>
                    </a:cubicBezTo>
                    <a:cubicBezTo>
                      <a:pt x="396" y="155"/>
                      <a:pt x="394" y="158"/>
                      <a:pt x="395" y="160"/>
                    </a:cubicBezTo>
                    <a:cubicBezTo>
                      <a:pt x="397" y="163"/>
                      <a:pt x="400" y="165"/>
                      <a:pt x="404" y="168"/>
                    </a:cubicBezTo>
                    <a:cubicBezTo>
                      <a:pt x="407" y="169"/>
                      <a:pt x="406" y="170"/>
                      <a:pt x="406" y="176"/>
                    </a:cubicBezTo>
                    <a:cubicBezTo>
                      <a:pt x="408" y="174"/>
                      <a:pt x="410" y="174"/>
                      <a:pt x="411" y="175"/>
                    </a:cubicBezTo>
                    <a:cubicBezTo>
                      <a:pt x="412" y="176"/>
                      <a:pt x="412" y="180"/>
                      <a:pt x="411" y="183"/>
                    </a:cubicBezTo>
                    <a:cubicBezTo>
                      <a:pt x="415" y="178"/>
                      <a:pt x="420" y="177"/>
                      <a:pt x="423" y="176"/>
                    </a:cubicBezTo>
                    <a:cubicBezTo>
                      <a:pt x="424" y="179"/>
                      <a:pt x="425" y="180"/>
                      <a:pt x="431" y="183"/>
                    </a:cubicBezTo>
                    <a:cubicBezTo>
                      <a:pt x="435" y="183"/>
                      <a:pt x="436" y="184"/>
                      <a:pt x="441" y="183"/>
                    </a:cubicBezTo>
                    <a:cubicBezTo>
                      <a:pt x="443" y="182"/>
                      <a:pt x="445" y="176"/>
                      <a:pt x="441" y="173"/>
                    </a:cubicBezTo>
                    <a:cubicBezTo>
                      <a:pt x="436" y="172"/>
                      <a:pt x="437" y="168"/>
                      <a:pt x="442" y="167"/>
                    </a:cubicBezTo>
                    <a:cubicBezTo>
                      <a:pt x="443" y="167"/>
                      <a:pt x="446" y="168"/>
                      <a:pt x="449" y="170"/>
                    </a:cubicBezTo>
                    <a:cubicBezTo>
                      <a:pt x="450" y="167"/>
                      <a:pt x="449" y="164"/>
                      <a:pt x="446" y="159"/>
                    </a:cubicBezTo>
                    <a:cubicBezTo>
                      <a:pt x="443" y="159"/>
                      <a:pt x="440" y="159"/>
                      <a:pt x="437" y="155"/>
                    </a:cubicBezTo>
                    <a:cubicBezTo>
                      <a:pt x="436" y="153"/>
                      <a:pt x="436" y="153"/>
                      <a:pt x="436" y="153"/>
                    </a:cubicBezTo>
                    <a:cubicBezTo>
                      <a:pt x="435" y="148"/>
                      <a:pt x="433" y="146"/>
                      <a:pt x="430" y="143"/>
                    </a:cubicBezTo>
                    <a:cubicBezTo>
                      <a:pt x="423" y="137"/>
                      <a:pt x="417" y="133"/>
                      <a:pt x="409" y="126"/>
                    </a:cubicBezTo>
                    <a:cubicBezTo>
                      <a:pt x="406" y="122"/>
                      <a:pt x="407" y="118"/>
                      <a:pt x="402" y="115"/>
                    </a:cubicBezTo>
                    <a:cubicBezTo>
                      <a:pt x="397" y="116"/>
                      <a:pt x="395" y="116"/>
                      <a:pt x="388" y="118"/>
                    </a:cubicBezTo>
                    <a:cubicBezTo>
                      <a:pt x="384" y="118"/>
                      <a:pt x="382" y="119"/>
                      <a:pt x="380" y="117"/>
                    </a:cubicBezTo>
                    <a:cubicBezTo>
                      <a:pt x="378" y="114"/>
                      <a:pt x="375" y="115"/>
                      <a:pt x="372" y="116"/>
                    </a:cubicBezTo>
                    <a:cubicBezTo>
                      <a:pt x="358" y="117"/>
                      <a:pt x="346" y="115"/>
                      <a:pt x="334" y="117"/>
                    </a:cubicBezTo>
                    <a:cubicBezTo>
                      <a:pt x="326" y="118"/>
                      <a:pt x="319" y="118"/>
                      <a:pt x="312" y="118"/>
                    </a:cubicBezTo>
                    <a:cubicBezTo>
                      <a:pt x="307" y="117"/>
                      <a:pt x="307" y="117"/>
                      <a:pt x="307" y="117"/>
                    </a:cubicBezTo>
                    <a:cubicBezTo>
                      <a:pt x="300" y="117"/>
                      <a:pt x="297" y="117"/>
                      <a:pt x="289" y="116"/>
                    </a:cubicBezTo>
                    <a:cubicBezTo>
                      <a:pt x="289" y="111"/>
                      <a:pt x="289" y="107"/>
                      <a:pt x="287" y="104"/>
                    </a:cubicBezTo>
                    <a:cubicBezTo>
                      <a:pt x="282" y="107"/>
                      <a:pt x="278" y="107"/>
                      <a:pt x="277" y="107"/>
                    </a:cubicBezTo>
                    <a:cubicBezTo>
                      <a:pt x="275" y="106"/>
                      <a:pt x="273" y="106"/>
                      <a:pt x="271" y="106"/>
                    </a:cubicBezTo>
                    <a:cubicBezTo>
                      <a:pt x="271" y="104"/>
                      <a:pt x="273" y="102"/>
                      <a:pt x="273" y="100"/>
                    </a:cubicBezTo>
                    <a:cubicBezTo>
                      <a:pt x="275" y="98"/>
                      <a:pt x="274" y="97"/>
                      <a:pt x="275" y="94"/>
                    </a:cubicBezTo>
                    <a:cubicBezTo>
                      <a:pt x="273" y="89"/>
                      <a:pt x="270" y="89"/>
                      <a:pt x="265" y="90"/>
                    </a:cubicBezTo>
                    <a:cubicBezTo>
                      <a:pt x="262" y="88"/>
                      <a:pt x="261" y="86"/>
                      <a:pt x="262" y="83"/>
                    </a:cubicBezTo>
                    <a:cubicBezTo>
                      <a:pt x="263" y="80"/>
                      <a:pt x="263" y="80"/>
                      <a:pt x="263" y="80"/>
                    </a:cubicBezTo>
                    <a:cubicBezTo>
                      <a:pt x="263" y="77"/>
                      <a:pt x="264" y="77"/>
                      <a:pt x="264" y="74"/>
                    </a:cubicBezTo>
                    <a:cubicBezTo>
                      <a:pt x="262" y="67"/>
                      <a:pt x="253" y="61"/>
                      <a:pt x="249" y="58"/>
                    </a:cubicBezTo>
                    <a:cubicBezTo>
                      <a:pt x="249" y="56"/>
                      <a:pt x="249" y="54"/>
                      <a:pt x="252" y="51"/>
                    </a:cubicBezTo>
                    <a:cubicBezTo>
                      <a:pt x="255" y="46"/>
                      <a:pt x="255" y="41"/>
                      <a:pt x="252" y="40"/>
                    </a:cubicBezTo>
                    <a:cubicBezTo>
                      <a:pt x="247" y="40"/>
                      <a:pt x="233" y="42"/>
                      <a:pt x="234" y="42"/>
                    </a:cubicBezTo>
                    <a:cubicBezTo>
                      <a:pt x="229" y="44"/>
                      <a:pt x="223" y="45"/>
                      <a:pt x="220" y="44"/>
                    </a:cubicBezTo>
                    <a:cubicBezTo>
                      <a:pt x="215" y="41"/>
                      <a:pt x="210" y="30"/>
                      <a:pt x="202" y="23"/>
                    </a:cubicBezTo>
                    <a:cubicBezTo>
                      <a:pt x="198" y="18"/>
                      <a:pt x="196" y="14"/>
                      <a:pt x="195" y="10"/>
                    </a:cubicBezTo>
                    <a:cubicBezTo>
                      <a:pt x="195" y="9"/>
                      <a:pt x="193" y="7"/>
                      <a:pt x="193" y="7"/>
                    </a:cubicBezTo>
                    <a:cubicBezTo>
                      <a:pt x="193" y="7"/>
                      <a:pt x="191" y="6"/>
                      <a:pt x="190" y="6"/>
                    </a:cubicBezTo>
                    <a:cubicBezTo>
                      <a:pt x="183" y="7"/>
                      <a:pt x="175" y="8"/>
                      <a:pt x="172" y="8"/>
                    </a:cubicBezTo>
                    <a:cubicBezTo>
                      <a:pt x="165" y="8"/>
                      <a:pt x="159" y="9"/>
                      <a:pt x="153" y="7"/>
                    </a:cubicBezTo>
                    <a:cubicBezTo>
                      <a:pt x="150" y="6"/>
                      <a:pt x="148" y="5"/>
                      <a:pt x="146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080">
                <a:extLst>
                  <a:ext uri="{FF2B5EF4-FFF2-40B4-BE49-F238E27FC236}">
                    <a16:creationId xmlns:a16="http://schemas.microsoft.com/office/drawing/2014/main" id="{AD56DB03-6128-470B-9A1C-DF3C1BB08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13626" y="2863850"/>
                <a:ext cx="444500" cy="363538"/>
              </a:xfrm>
              <a:custGeom>
                <a:avLst/>
                <a:gdLst>
                  <a:gd name="T0" fmla="*/ 128 w 450"/>
                  <a:gd name="T1" fmla="*/ 2 h 369"/>
                  <a:gd name="T2" fmla="*/ 127 w 450"/>
                  <a:gd name="T3" fmla="*/ 20 h 369"/>
                  <a:gd name="T4" fmla="*/ 120 w 450"/>
                  <a:gd name="T5" fmla="*/ 9 h 369"/>
                  <a:gd name="T6" fmla="*/ 110 w 450"/>
                  <a:gd name="T7" fmla="*/ 30 h 369"/>
                  <a:gd name="T8" fmla="*/ 98 w 450"/>
                  <a:gd name="T9" fmla="*/ 42 h 369"/>
                  <a:gd name="T10" fmla="*/ 62 w 450"/>
                  <a:gd name="T11" fmla="*/ 69 h 369"/>
                  <a:gd name="T12" fmla="*/ 3 w 450"/>
                  <a:gd name="T13" fmla="*/ 126 h 369"/>
                  <a:gd name="T14" fmla="*/ 47 w 450"/>
                  <a:gd name="T15" fmla="*/ 115 h 369"/>
                  <a:gd name="T16" fmla="*/ 52 w 450"/>
                  <a:gd name="T17" fmla="*/ 121 h 369"/>
                  <a:gd name="T18" fmla="*/ 106 w 450"/>
                  <a:gd name="T19" fmla="*/ 104 h 369"/>
                  <a:gd name="T20" fmla="*/ 152 w 450"/>
                  <a:gd name="T21" fmla="*/ 78 h 369"/>
                  <a:gd name="T22" fmla="*/ 135 w 450"/>
                  <a:gd name="T23" fmla="*/ 111 h 369"/>
                  <a:gd name="T24" fmla="*/ 154 w 450"/>
                  <a:gd name="T25" fmla="*/ 103 h 369"/>
                  <a:gd name="T26" fmla="*/ 198 w 450"/>
                  <a:gd name="T27" fmla="*/ 119 h 369"/>
                  <a:gd name="T28" fmla="*/ 236 w 450"/>
                  <a:gd name="T29" fmla="*/ 106 h 369"/>
                  <a:gd name="T30" fmla="*/ 256 w 450"/>
                  <a:gd name="T31" fmla="*/ 104 h 369"/>
                  <a:gd name="T32" fmla="*/ 276 w 450"/>
                  <a:gd name="T33" fmla="*/ 110 h 369"/>
                  <a:gd name="T34" fmla="*/ 298 w 450"/>
                  <a:gd name="T35" fmla="*/ 133 h 369"/>
                  <a:gd name="T36" fmla="*/ 265 w 450"/>
                  <a:gd name="T37" fmla="*/ 137 h 369"/>
                  <a:gd name="T38" fmla="*/ 235 w 450"/>
                  <a:gd name="T39" fmla="*/ 135 h 369"/>
                  <a:gd name="T40" fmla="*/ 211 w 450"/>
                  <a:gd name="T41" fmla="*/ 150 h 369"/>
                  <a:gd name="T42" fmla="*/ 203 w 450"/>
                  <a:gd name="T43" fmla="*/ 154 h 369"/>
                  <a:gd name="T44" fmla="*/ 193 w 450"/>
                  <a:gd name="T45" fmla="*/ 156 h 369"/>
                  <a:gd name="T46" fmla="*/ 168 w 450"/>
                  <a:gd name="T47" fmla="*/ 203 h 369"/>
                  <a:gd name="T48" fmla="*/ 174 w 450"/>
                  <a:gd name="T49" fmla="*/ 209 h 369"/>
                  <a:gd name="T50" fmla="*/ 192 w 450"/>
                  <a:gd name="T51" fmla="*/ 185 h 369"/>
                  <a:gd name="T52" fmla="*/ 185 w 450"/>
                  <a:gd name="T53" fmla="*/ 210 h 369"/>
                  <a:gd name="T54" fmla="*/ 177 w 450"/>
                  <a:gd name="T55" fmla="*/ 247 h 369"/>
                  <a:gd name="T56" fmla="*/ 178 w 450"/>
                  <a:gd name="T57" fmla="*/ 320 h 369"/>
                  <a:gd name="T58" fmla="*/ 194 w 450"/>
                  <a:gd name="T59" fmla="*/ 368 h 369"/>
                  <a:gd name="T60" fmla="*/ 221 w 450"/>
                  <a:gd name="T61" fmla="*/ 262 h 369"/>
                  <a:gd name="T62" fmla="*/ 225 w 450"/>
                  <a:gd name="T63" fmla="*/ 221 h 369"/>
                  <a:gd name="T64" fmla="*/ 230 w 450"/>
                  <a:gd name="T65" fmla="*/ 196 h 369"/>
                  <a:gd name="T66" fmla="*/ 246 w 450"/>
                  <a:gd name="T67" fmla="*/ 194 h 369"/>
                  <a:gd name="T68" fmla="*/ 258 w 450"/>
                  <a:gd name="T69" fmla="*/ 171 h 369"/>
                  <a:gd name="T70" fmla="*/ 264 w 450"/>
                  <a:gd name="T71" fmla="*/ 150 h 369"/>
                  <a:gd name="T72" fmla="*/ 305 w 450"/>
                  <a:gd name="T73" fmla="*/ 162 h 369"/>
                  <a:gd name="T74" fmla="*/ 325 w 450"/>
                  <a:gd name="T75" fmla="*/ 178 h 369"/>
                  <a:gd name="T76" fmla="*/ 324 w 450"/>
                  <a:gd name="T77" fmla="*/ 230 h 369"/>
                  <a:gd name="T78" fmla="*/ 337 w 450"/>
                  <a:gd name="T79" fmla="*/ 230 h 369"/>
                  <a:gd name="T80" fmla="*/ 359 w 450"/>
                  <a:gd name="T81" fmla="*/ 237 h 369"/>
                  <a:gd name="T82" fmla="*/ 388 w 450"/>
                  <a:gd name="T83" fmla="*/ 263 h 369"/>
                  <a:gd name="T84" fmla="*/ 392 w 450"/>
                  <a:gd name="T85" fmla="*/ 203 h 369"/>
                  <a:gd name="T86" fmla="*/ 384 w 450"/>
                  <a:gd name="T87" fmla="*/ 159 h 369"/>
                  <a:gd name="T88" fmla="*/ 395 w 450"/>
                  <a:gd name="T89" fmla="*/ 160 h 369"/>
                  <a:gd name="T90" fmla="*/ 411 w 450"/>
                  <a:gd name="T91" fmla="*/ 175 h 369"/>
                  <a:gd name="T92" fmla="*/ 431 w 450"/>
                  <a:gd name="T93" fmla="*/ 183 h 369"/>
                  <a:gd name="T94" fmla="*/ 442 w 450"/>
                  <a:gd name="T95" fmla="*/ 167 h 369"/>
                  <a:gd name="T96" fmla="*/ 437 w 450"/>
                  <a:gd name="T97" fmla="*/ 155 h 369"/>
                  <a:gd name="T98" fmla="*/ 409 w 450"/>
                  <a:gd name="T99" fmla="*/ 126 h 369"/>
                  <a:gd name="T100" fmla="*/ 380 w 450"/>
                  <a:gd name="T101" fmla="*/ 117 h 369"/>
                  <a:gd name="T102" fmla="*/ 312 w 450"/>
                  <a:gd name="T103" fmla="*/ 118 h 369"/>
                  <a:gd name="T104" fmla="*/ 287 w 450"/>
                  <a:gd name="T105" fmla="*/ 104 h 369"/>
                  <a:gd name="T106" fmla="*/ 273 w 450"/>
                  <a:gd name="T107" fmla="*/ 100 h 369"/>
                  <a:gd name="T108" fmla="*/ 262 w 450"/>
                  <a:gd name="T109" fmla="*/ 83 h 369"/>
                  <a:gd name="T110" fmla="*/ 249 w 450"/>
                  <a:gd name="T111" fmla="*/ 58 h 369"/>
                  <a:gd name="T112" fmla="*/ 234 w 450"/>
                  <a:gd name="T113" fmla="*/ 42 h 369"/>
                  <a:gd name="T114" fmla="*/ 195 w 450"/>
                  <a:gd name="T115" fmla="*/ 10 h 369"/>
                  <a:gd name="T116" fmla="*/ 172 w 450"/>
                  <a:gd name="T117" fmla="*/ 8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50" h="369">
                    <a:moveTo>
                      <a:pt x="146" y="5"/>
                    </a:moveTo>
                    <a:cubicBezTo>
                      <a:pt x="142" y="5"/>
                      <a:pt x="139" y="5"/>
                      <a:pt x="135" y="0"/>
                    </a:cubicBezTo>
                    <a:cubicBezTo>
                      <a:pt x="133" y="1"/>
                      <a:pt x="130" y="1"/>
                      <a:pt x="128" y="2"/>
                    </a:cubicBezTo>
                    <a:cubicBezTo>
                      <a:pt x="127" y="4"/>
                      <a:pt x="129" y="8"/>
                      <a:pt x="132" y="9"/>
                    </a:cubicBezTo>
                    <a:cubicBezTo>
                      <a:pt x="133" y="10"/>
                      <a:pt x="135" y="12"/>
                      <a:pt x="133" y="15"/>
                    </a:cubicBezTo>
                    <a:cubicBezTo>
                      <a:pt x="132" y="17"/>
                      <a:pt x="130" y="19"/>
                      <a:pt x="127" y="20"/>
                    </a:cubicBezTo>
                    <a:cubicBezTo>
                      <a:pt x="125" y="21"/>
                      <a:pt x="122" y="25"/>
                      <a:pt x="122" y="25"/>
                    </a:cubicBezTo>
                    <a:cubicBezTo>
                      <a:pt x="118" y="28"/>
                      <a:pt x="120" y="23"/>
                      <a:pt x="121" y="21"/>
                    </a:cubicBezTo>
                    <a:cubicBezTo>
                      <a:pt x="124" y="17"/>
                      <a:pt x="132" y="8"/>
                      <a:pt x="120" y="9"/>
                    </a:cubicBezTo>
                    <a:cubicBezTo>
                      <a:pt x="118" y="15"/>
                      <a:pt x="117" y="22"/>
                      <a:pt x="116" y="27"/>
                    </a:cubicBezTo>
                    <a:cubicBezTo>
                      <a:pt x="116" y="30"/>
                      <a:pt x="114" y="33"/>
                      <a:pt x="110" y="37"/>
                    </a:cubicBezTo>
                    <a:cubicBezTo>
                      <a:pt x="106" y="37"/>
                      <a:pt x="109" y="32"/>
                      <a:pt x="110" y="30"/>
                    </a:cubicBezTo>
                    <a:cubicBezTo>
                      <a:pt x="111" y="29"/>
                      <a:pt x="111" y="28"/>
                      <a:pt x="109" y="28"/>
                    </a:cubicBezTo>
                    <a:cubicBezTo>
                      <a:pt x="108" y="28"/>
                      <a:pt x="106" y="29"/>
                      <a:pt x="103" y="30"/>
                    </a:cubicBezTo>
                    <a:cubicBezTo>
                      <a:pt x="98" y="32"/>
                      <a:pt x="101" y="39"/>
                      <a:pt x="98" y="42"/>
                    </a:cubicBezTo>
                    <a:cubicBezTo>
                      <a:pt x="96" y="48"/>
                      <a:pt x="91" y="56"/>
                      <a:pt x="82" y="60"/>
                    </a:cubicBezTo>
                    <a:cubicBezTo>
                      <a:pt x="79" y="62"/>
                      <a:pt x="76" y="63"/>
                      <a:pt x="74" y="65"/>
                    </a:cubicBezTo>
                    <a:cubicBezTo>
                      <a:pt x="70" y="66"/>
                      <a:pt x="67" y="68"/>
                      <a:pt x="62" y="69"/>
                    </a:cubicBezTo>
                    <a:cubicBezTo>
                      <a:pt x="44" y="77"/>
                      <a:pt x="30" y="85"/>
                      <a:pt x="19" y="102"/>
                    </a:cubicBezTo>
                    <a:cubicBezTo>
                      <a:pt x="12" y="110"/>
                      <a:pt x="7" y="116"/>
                      <a:pt x="0" y="123"/>
                    </a:cubicBezTo>
                    <a:cubicBezTo>
                      <a:pt x="0" y="124"/>
                      <a:pt x="2" y="125"/>
                      <a:pt x="3" y="126"/>
                    </a:cubicBezTo>
                    <a:cubicBezTo>
                      <a:pt x="8" y="126"/>
                      <a:pt x="15" y="124"/>
                      <a:pt x="22" y="120"/>
                    </a:cubicBezTo>
                    <a:cubicBezTo>
                      <a:pt x="30" y="117"/>
                      <a:pt x="37" y="116"/>
                      <a:pt x="42" y="113"/>
                    </a:cubicBezTo>
                    <a:cubicBezTo>
                      <a:pt x="45" y="109"/>
                      <a:pt x="48" y="113"/>
                      <a:pt x="47" y="115"/>
                    </a:cubicBezTo>
                    <a:cubicBezTo>
                      <a:pt x="46" y="117"/>
                      <a:pt x="46" y="118"/>
                      <a:pt x="45" y="120"/>
                    </a:cubicBezTo>
                    <a:cubicBezTo>
                      <a:pt x="44" y="121"/>
                      <a:pt x="43" y="122"/>
                      <a:pt x="43" y="124"/>
                    </a:cubicBezTo>
                    <a:cubicBezTo>
                      <a:pt x="45" y="126"/>
                      <a:pt x="47" y="124"/>
                      <a:pt x="52" y="121"/>
                    </a:cubicBezTo>
                    <a:cubicBezTo>
                      <a:pt x="57" y="124"/>
                      <a:pt x="69" y="125"/>
                      <a:pt x="76" y="122"/>
                    </a:cubicBezTo>
                    <a:cubicBezTo>
                      <a:pt x="78" y="119"/>
                      <a:pt x="80" y="116"/>
                      <a:pt x="82" y="113"/>
                    </a:cubicBezTo>
                    <a:cubicBezTo>
                      <a:pt x="89" y="110"/>
                      <a:pt x="100" y="111"/>
                      <a:pt x="106" y="104"/>
                    </a:cubicBezTo>
                    <a:cubicBezTo>
                      <a:pt x="109" y="102"/>
                      <a:pt x="114" y="102"/>
                      <a:pt x="116" y="97"/>
                    </a:cubicBezTo>
                    <a:cubicBezTo>
                      <a:pt x="126" y="88"/>
                      <a:pt x="135" y="76"/>
                      <a:pt x="149" y="75"/>
                    </a:cubicBezTo>
                    <a:cubicBezTo>
                      <a:pt x="152" y="76"/>
                      <a:pt x="156" y="78"/>
                      <a:pt x="152" y="78"/>
                    </a:cubicBezTo>
                    <a:cubicBezTo>
                      <a:pt x="152" y="78"/>
                      <a:pt x="146" y="79"/>
                      <a:pt x="147" y="82"/>
                    </a:cubicBezTo>
                    <a:cubicBezTo>
                      <a:pt x="140" y="88"/>
                      <a:pt x="133" y="94"/>
                      <a:pt x="133" y="103"/>
                    </a:cubicBezTo>
                    <a:cubicBezTo>
                      <a:pt x="133" y="105"/>
                      <a:pt x="134" y="111"/>
                      <a:pt x="135" y="111"/>
                    </a:cubicBezTo>
                    <a:cubicBezTo>
                      <a:pt x="136" y="110"/>
                      <a:pt x="136" y="108"/>
                      <a:pt x="137" y="106"/>
                    </a:cubicBezTo>
                    <a:cubicBezTo>
                      <a:pt x="139" y="104"/>
                      <a:pt x="144" y="102"/>
                      <a:pt x="144" y="102"/>
                    </a:cubicBezTo>
                    <a:cubicBezTo>
                      <a:pt x="144" y="102"/>
                      <a:pt x="148" y="102"/>
                      <a:pt x="154" y="103"/>
                    </a:cubicBezTo>
                    <a:cubicBezTo>
                      <a:pt x="161" y="103"/>
                      <a:pt x="166" y="105"/>
                      <a:pt x="172" y="118"/>
                    </a:cubicBezTo>
                    <a:cubicBezTo>
                      <a:pt x="174" y="124"/>
                      <a:pt x="179" y="122"/>
                      <a:pt x="187" y="120"/>
                    </a:cubicBezTo>
                    <a:cubicBezTo>
                      <a:pt x="191" y="124"/>
                      <a:pt x="198" y="123"/>
                      <a:pt x="198" y="119"/>
                    </a:cubicBezTo>
                    <a:cubicBezTo>
                      <a:pt x="202" y="117"/>
                      <a:pt x="204" y="115"/>
                      <a:pt x="208" y="112"/>
                    </a:cubicBezTo>
                    <a:cubicBezTo>
                      <a:pt x="210" y="109"/>
                      <a:pt x="216" y="107"/>
                      <a:pt x="226" y="108"/>
                    </a:cubicBezTo>
                    <a:cubicBezTo>
                      <a:pt x="230" y="108"/>
                      <a:pt x="233" y="108"/>
                      <a:pt x="236" y="106"/>
                    </a:cubicBezTo>
                    <a:cubicBezTo>
                      <a:pt x="239" y="104"/>
                      <a:pt x="241" y="100"/>
                      <a:pt x="245" y="99"/>
                    </a:cubicBezTo>
                    <a:cubicBezTo>
                      <a:pt x="246" y="99"/>
                      <a:pt x="253" y="97"/>
                      <a:pt x="256" y="97"/>
                    </a:cubicBezTo>
                    <a:cubicBezTo>
                      <a:pt x="255" y="100"/>
                      <a:pt x="255" y="103"/>
                      <a:pt x="256" y="104"/>
                    </a:cubicBezTo>
                    <a:cubicBezTo>
                      <a:pt x="257" y="108"/>
                      <a:pt x="257" y="110"/>
                      <a:pt x="257" y="112"/>
                    </a:cubicBezTo>
                    <a:cubicBezTo>
                      <a:pt x="261" y="113"/>
                      <a:pt x="264" y="112"/>
                      <a:pt x="268" y="112"/>
                    </a:cubicBezTo>
                    <a:cubicBezTo>
                      <a:pt x="270" y="115"/>
                      <a:pt x="274" y="113"/>
                      <a:pt x="276" y="110"/>
                    </a:cubicBezTo>
                    <a:cubicBezTo>
                      <a:pt x="279" y="111"/>
                      <a:pt x="281" y="117"/>
                      <a:pt x="283" y="123"/>
                    </a:cubicBezTo>
                    <a:cubicBezTo>
                      <a:pt x="284" y="124"/>
                      <a:pt x="286" y="124"/>
                      <a:pt x="289" y="125"/>
                    </a:cubicBezTo>
                    <a:cubicBezTo>
                      <a:pt x="293" y="126"/>
                      <a:pt x="297" y="129"/>
                      <a:pt x="298" y="133"/>
                    </a:cubicBezTo>
                    <a:cubicBezTo>
                      <a:pt x="299" y="133"/>
                      <a:pt x="290" y="136"/>
                      <a:pt x="291" y="136"/>
                    </a:cubicBezTo>
                    <a:cubicBezTo>
                      <a:pt x="287" y="136"/>
                      <a:pt x="285" y="135"/>
                      <a:pt x="282" y="135"/>
                    </a:cubicBezTo>
                    <a:cubicBezTo>
                      <a:pt x="275" y="136"/>
                      <a:pt x="268" y="134"/>
                      <a:pt x="265" y="137"/>
                    </a:cubicBezTo>
                    <a:cubicBezTo>
                      <a:pt x="263" y="138"/>
                      <a:pt x="265" y="140"/>
                      <a:pt x="265" y="145"/>
                    </a:cubicBezTo>
                    <a:cubicBezTo>
                      <a:pt x="264" y="145"/>
                      <a:pt x="264" y="146"/>
                      <a:pt x="263" y="145"/>
                    </a:cubicBezTo>
                    <a:cubicBezTo>
                      <a:pt x="255" y="141"/>
                      <a:pt x="244" y="133"/>
                      <a:pt x="235" y="135"/>
                    </a:cubicBezTo>
                    <a:cubicBezTo>
                      <a:pt x="235" y="141"/>
                      <a:pt x="230" y="141"/>
                      <a:pt x="226" y="141"/>
                    </a:cubicBezTo>
                    <a:cubicBezTo>
                      <a:pt x="221" y="142"/>
                      <a:pt x="215" y="143"/>
                      <a:pt x="215" y="150"/>
                    </a:cubicBezTo>
                    <a:cubicBezTo>
                      <a:pt x="214" y="150"/>
                      <a:pt x="212" y="150"/>
                      <a:pt x="211" y="150"/>
                    </a:cubicBezTo>
                    <a:cubicBezTo>
                      <a:pt x="209" y="154"/>
                      <a:pt x="211" y="157"/>
                      <a:pt x="205" y="161"/>
                    </a:cubicBezTo>
                    <a:cubicBezTo>
                      <a:pt x="203" y="161"/>
                      <a:pt x="202" y="161"/>
                      <a:pt x="202" y="160"/>
                    </a:cubicBezTo>
                    <a:cubicBezTo>
                      <a:pt x="202" y="158"/>
                      <a:pt x="203" y="157"/>
                      <a:pt x="203" y="154"/>
                    </a:cubicBezTo>
                    <a:cubicBezTo>
                      <a:pt x="202" y="153"/>
                      <a:pt x="199" y="155"/>
                      <a:pt x="197" y="155"/>
                    </a:cubicBezTo>
                    <a:cubicBezTo>
                      <a:pt x="197" y="158"/>
                      <a:pt x="195" y="161"/>
                      <a:pt x="194" y="161"/>
                    </a:cubicBezTo>
                    <a:cubicBezTo>
                      <a:pt x="193" y="162"/>
                      <a:pt x="193" y="155"/>
                      <a:pt x="193" y="156"/>
                    </a:cubicBezTo>
                    <a:cubicBezTo>
                      <a:pt x="190" y="161"/>
                      <a:pt x="189" y="161"/>
                      <a:pt x="186" y="167"/>
                    </a:cubicBezTo>
                    <a:cubicBezTo>
                      <a:pt x="180" y="178"/>
                      <a:pt x="170" y="186"/>
                      <a:pt x="171" y="197"/>
                    </a:cubicBezTo>
                    <a:cubicBezTo>
                      <a:pt x="171" y="202"/>
                      <a:pt x="170" y="200"/>
                      <a:pt x="168" y="203"/>
                    </a:cubicBezTo>
                    <a:cubicBezTo>
                      <a:pt x="164" y="207"/>
                      <a:pt x="161" y="216"/>
                      <a:pt x="164" y="222"/>
                    </a:cubicBezTo>
                    <a:cubicBezTo>
                      <a:pt x="166" y="222"/>
                      <a:pt x="165" y="218"/>
                      <a:pt x="168" y="217"/>
                    </a:cubicBezTo>
                    <a:cubicBezTo>
                      <a:pt x="170" y="213"/>
                      <a:pt x="172" y="210"/>
                      <a:pt x="174" y="209"/>
                    </a:cubicBezTo>
                    <a:cubicBezTo>
                      <a:pt x="176" y="208"/>
                      <a:pt x="177" y="207"/>
                      <a:pt x="179" y="203"/>
                    </a:cubicBezTo>
                    <a:cubicBezTo>
                      <a:pt x="182" y="200"/>
                      <a:pt x="185" y="196"/>
                      <a:pt x="190" y="190"/>
                    </a:cubicBezTo>
                    <a:cubicBezTo>
                      <a:pt x="192" y="187"/>
                      <a:pt x="192" y="185"/>
                      <a:pt x="192" y="185"/>
                    </a:cubicBezTo>
                    <a:cubicBezTo>
                      <a:pt x="193" y="182"/>
                      <a:pt x="196" y="180"/>
                      <a:pt x="195" y="186"/>
                    </a:cubicBezTo>
                    <a:cubicBezTo>
                      <a:pt x="195" y="187"/>
                      <a:pt x="192" y="194"/>
                      <a:pt x="190" y="198"/>
                    </a:cubicBezTo>
                    <a:cubicBezTo>
                      <a:pt x="188" y="203"/>
                      <a:pt x="185" y="209"/>
                      <a:pt x="185" y="210"/>
                    </a:cubicBezTo>
                    <a:cubicBezTo>
                      <a:pt x="184" y="213"/>
                      <a:pt x="183" y="220"/>
                      <a:pt x="181" y="224"/>
                    </a:cubicBezTo>
                    <a:cubicBezTo>
                      <a:pt x="179" y="228"/>
                      <a:pt x="179" y="234"/>
                      <a:pt x="180" y="234"/>
                    </a:cubicBezTo>
                    <a:cubicBezTo>
                      <a:pt x="184" y="236"/>
                      <a:pt x="183" y="244"/>
                      <a:pt x="177" y="247"/>
                    </a:cubicBezTo>
                    <a:cubicBezTo>
                      <a:pt x="176" y="253"/>
                      <a:pt x="177" y="256"/>
                      <a:pt x="179" y="262"/>
                    </a:cubicBezTo>
                    <a:cubicBezTo>
                      <a:pt x="176" y="279"/>
                      <a:pt x="172" y="291"/>
                      <a:pt x="179" y="305"/>
                    </a:cubicBezTo>
                    <a:cubicBezTo>
                      <a:pt x="179" y="313"/>
                      <a:pt x="178" y="317"/>
                      <a:pt x="178" y="320"/>
                    </a:cubicBezTo>
                    <a:cubicBezTo>
                      <a:pt x="178" y="327"/>
                      <a:pt x="178" y="333"/>
                      <a:pt x="179" y="337"/>
                    </a:cubicBezTo>
                    <a:cubicBezTo>
                      <a:pt x="182" y="340"/>
                      <a:pt x="185" y="347"/>
                      <a:pt x="186" y="351"/>
                    </a:cubicBezTo>
                    <a:cubicBezTo>
                      <a:pt x="187" y="356"/>
                      <a:pt x="190" y="364"/>
                      <a:pt x="194" y="368"/>
                    </a:cubicBezTo>
                    <a:cubicBezTo>
                      <a:pt x="198" y="369"/>
                      <a:pt x="199" y="369"/>
                      <a:pt x="201" y="369"/>
                    </a:cubicBezTo>
                    <a:cubicBezTo>
                      <a:pt x="218" y="368"/>
                      <a:pt x="224" y="347"/>
                      <a:pt x="231" y="335"/>
                    </a:cubicBezTo>
                    <a:cubicBezTo>
                      <a:pt x="241" y="313"/>
                      <a:pt x="235" y="281"/>
                      <a:pt x="221" y="262"/>
                    </a:cubicBezTo>
                    <a:cubicBezTo>
                      <a:pt x="224" y="257"/>
                      <a:pt x="226" y="243"/>
                      <a:pt x="222" y="241"/>
                    </a:cubicBezTo>
                    <a:cubicBezTo>
                      <a:pt x="219" y="239"/>
                      <a:pt x="221" y="236"/>
                      <a:pt x="223" y="234"/>
                    </a:cubicBezTo>
                    <a:cubicBezTo>
                      <a:pt x="225" y="232"/>
                      <a:pt x="226" y="224"/>
                      <a:pt x="225" y="221"/>
                    </a:cubicBezTo>
                    <a:cubicBezTo>
                      <a:pt x="225" y="216"/>
                      <a:pt x="226" y="211"/>
                      <a:pt x="224" y="206"/>
                    </a:cubicBezTo>
                    <a:cubicBezTo>
                      <a:pt x="225" y="206"/>
                      <a:pt x="227" y="205"/>
                      <a:pt x="230" y="203"/>
                    </a:cubicBezTo>
                    <a:cubicBezTo>
                      <a:pt x="232" y="201"/>
                      <a:pt x="230" y="199"/>
                      <a:pt x="230" y="196"/>
                    </a:cubicBezTo>
                    <a:cubicBezTo>
                      <a:pt x="237" y="197"/>
                      <a:pt x="237" y="183"/>
                      <a:pt x="242" y="179"/>
                    </a:cubicBezTo>
                    <a:cubicBezTo>
                      <a:pt x="243" y="180"/>
                      <a:pt x="244" y="181"/>
                      <a:pt x="244" y="182"/>
                    </a:cubicBezTo>
                    <a:cubicBezTo>
                      <a:pt x="244" y="186"/>
                      <a:pt x="244" y="190"/>
                      <a:pt x="246" y="194"/>
                    </a:cubicBezTo>
                    <a:cubicBezTo>
                      <a:pt x="246" y="194"/>
                      <a:pt x="246" y="203"/>
                      <a:pt x="249" y="203"/>
                    </a:cubicBezTo>
                    <a:cubicBezTo>
                      <a:pt x="252" y="199"/>
                      <a:pt x="250" y="192"/>
                      <a:pt x="252" y="185"/>
                    </a:cubicBezTo>
                    <a:cubicBezTo>
                      <a:pt x="253" y="179"/>
                      <a:pt x="251" y="172"/>
                      <a:pt x="258" y="171"/>
                    </a:cubicBezTo>
                    <a:cubicBezTo>
                      <a:pt x="259" y="170"/>
                      <a:pt x="263" y="168"/>
                      <a:pt x="265" y="168"/>
                    </a:cubicBezTo>
                    <a:cubicBezTo>
                      <a:pt x="254" y="164"/>
                      <a:pt x="260" y="159"/>
                      <a:pt x="263" y="154"/>
                    </a:cubicBezTo>
                    <a:cubicBezTo>
                      <a:pt x="263" y="153"/>
                      <a:pt x="264" y="152"/>
                      <a:pt x="264" y="150"/>
                    </a:cubicBezTo>
                    <a:cubicBezTo>
                      <a:pt x="267" y="153"/>
                      <a:pt x="271" y="152"/>
                      <a:pt x="274" y="152"/>
                    </a:cubicBezTo>
                    <a:cubicBezTo>
                      <a:pt x="278" y="152"/>
                      <a:pt x="280" y="152"/>
                      <a:pt x="284" y="155"/>
                    </a:cubicBezTo>
                    <a:cubicBezTo>
                      <a:pt x="290" y="160"/>
                      <a:pt x="297" y="162"/>
                      <a:pt x="305" y="162"/>
                    </a:cubicBezTo>
                    <a:cubicBezTo>
                      <a:pt x="311" y="164"/>
                      <a:pt x="311" y="164"/>
                      <a:pt x="311" y="164"/>
                    </a:cubicBezTo>
                    <a:cubicBezTo>
                      <a:pt x="314" y="165"/>
                      <a:pt x="317" y="167"/>
                      <a:pt x="320" y="169"/>
                    </a:cubicBezTo>
                    <a:cubicBezTo>
                      <a:pt x="326" y="172"/>
                      <a:pt x="326" y="175"/>
                      <a:pt x="325" y="178"/>
                    </a:cubicBezTo>
                    <a:cubicBezTo>
                      <a:pt x="325" y="180"/>
                      <a:pt x="324" y="183"/>
                      <a:pt x="328" y="186"/>
                    </a:cubicBezTo>
                    <a:cubicBezTo>
                      <a:pt x="332" y="196"/>
                      <a:pt x="334" y="208"/>
                      <a:pt x="326" y="218"/>
                    </a:cubicBezTo>
                    <a:cubicBezTo>
                      <a:pt x="326" y="222"/>
                      <a:pt x="326" y="227"/>
                      <a:pt x="324" y="230"/>
                    </a:cubicBezTo>
                    <a:cubicBezTo>
                      <a:pt x="318" y="232"/>
                      <a:pt x="318" y="234"/>
                      <a:pt x="318" y="242"/>
                    </a:cubicBezTo>
                    <a:cubicBezTo>
                      <a:pt x="319" y="247"/>
                      <a:pt x="324" y="248"/>
                      <a:pt x="330" y="248"/>
                    </a:cubicBezTo>
                    <a:cubicBezTo>
                      <a:pt x="331" y="243"/>
                      <a:pt x="334" y="237"/>
                      <a:pt x="337" y="230"/>
                    </a:cubicBezTo>
                    <a:cubicBezTo>
                      <a:pt x="341" y="230"/>
                      <a:pt x="342" y="230"/>
                      <a:pt x="344" y="228"/>
                    </a:cubicBezTo>
                    <a:cubicBezTo>
                      <a:pt x="345" y="227"/>
                      <a:pt x="347" y="224"/>
                      <a:pt x="349" y="224"/>
                    </a:cubicBezTo>
                    <a:cubicBezTo>
                      <a:pt x="353" y="227"/>
                      <a:pt x="357" y="233"/>
                      <a:pt x="359" y="237"/>
                    </a:cubicBezTo>
                    <a:cubicBezTo>
                      <a:pt x="363" y="242"/>
                      <a:pt x="365" y="247"/>
                      <a:pt x="367" y="253"/>
                    </a:cubicBezTo>
                    <a:cubicBezTo>
                      <a:pt x="369" y="259"/>
                      <a:pt x="370" y="266"/>
                      <a:pt x="376" y="273"/>
                    </a:cubicBezTo>
                    <a:cubicBezTo>
                      <a:pt x="384" y="271"/>
                      <a:pt x="386" y="267"/>
                      <a:pt x="388" y="263"/>
                    </a:cubicBezTo>
                    <a:cubicBezTo>
                      <a:pt x="390" y="263"/>
                      <a:pt x="392" y="262"/>
                      <a:pt x="394" y="260"/>
                    </a:cubicBezTo>
                    <a:cubicBezTo>
                      <a:pt x="398" y="251"/>
                      <a:pt x="393" y="230"/>
                      <a:pt x="389" y="217"/>
                    </a:cubicBezTo>
                    <a:cubicBezTo>
                      <a:pt x="392" y="212"/>
                      <a:pt x="393" y="208"/>
                      <a:pt x="392" y="203"/>
                    </a:cubicBezTo>
                    <a:cubicBezTo>
                      <a:pt x="396" y="199"/>
                      <a:pt x="399" y="192"/>
                      <a:pt x="400" y="185"/>
                    </a:cubicBezTo>
                    <a:cubicBezTo>
                      <a:pt x="400" y="180"/>
                      <a:pt x="399" y="176"/>
                      <a:pt x="395" y="170"/>
                    </a:cubicBezTo>
                    <a:cubicBezTo>
                      <a:pt x="393" y="165"/>
                      <a:pt x="388" y="163"/>
                      <a:pt x="384" y="159"/>
                    </a:cubicBezTo>
                    <a:cubicBezTo>
                      <a:pt x="381" y="158"/>
                      <a:pt x="379" y="155"/>
                      <a:pt x="380" y="155"/>
                    </a:cubicBezTo>
                    <a:cubicBezTo>
                      <a:pt x="385" y="156"/>
                      <a:pt x="391" y="155"/>
                      <a:pt x="394" y="155"/>
                    </a:cubicBezTo>
                    <a:cubicBezTo>
                      <a:pt x="396" y="155"/>
                      <a:pt x="394" y="158"/>
                      <a:pt x="395" y="160"/>
                    </a:cubicBezTo>
                    <a:cubicBezTo>
                      <a:pt x="397" y="163"/>
                      <a:pt x="400" y="165"/>
                      <a:pt x="404" y="168"/>
                    </a:cubicBezTo>
                    <a:cubicBezTo>
                      <a:pt x="407" y="169"/>
                      <a:pt x="406" y="170"/>
                      <a:pt x="406" y="176"/>
                    </a:cubicBezTo>
                    <a:cubicBezTo>
                      <a:pt x="408" y="174"/>
                      <a:pt x="410" y="174"/>
                      <a:pt x="411" y="175"/>
                    </a:cubicBezTo>
                    <a:cubicBezTo>
                      <a:pt x="412" y="176"/>
                      <a:pt x="412" y="180"/>
                      <a:pt x="411" y="183"/>
                    </a:cubicBezTo>
                    <a:cubicBezTo>
                      <a:pt x="415" y="178"/>
                      <a:pt x="420" y="177"/>
                      <a:pt x="423" y="176"/>
                    </a:cubicBezTo>
                    <a:cubicBezTo>
                      <a:pt x="424" y="179"/>
                      <a:pt x="425" y="180"/>
                      <a:pt x="431" y="183"/>
                    </a:cubicBezTo>
                    <a:cubicBezTo>
                      <a:pt x="435" y="183"/>
                      <a:pt x="436" y="184"/>
                      <a:pt x="441" y="183"/>
                    </a:cubicBezTo>
                    <a:cubicBezTo>
                      <a:pt x="443" y="182"/>
                      <a:pt x="445" y="176"/>
                      <a:pt x="441" y="173"/>
                    </a:cubicBezTo>
                    <a:cubicBezTo>
                      <a:pt x="436" y="172"/>
                      <a:pt x="437" y="168"/>
                      <a:pt x="442" y="167"/>
                    </a:cubicBezTo>
                    <a:cubicBezTo>
                      <a:pt x="443" y="167"/>
                      <a:pt x="446" y="168"/>
                      <a:pt x="449" y="170"/>
                    </a:cubicBezTo>
                    <a:cubicBezTo>
                      <a:pt x="450" y="167"/>
                      <a:pt x="449" y="164"/>
                      <a:pt x="446" y="159"/>
                    </a:cubicBezTo>
                    <a:cubicBezTo>
                      <a:pt x="443" y="159"/>
                      <a:pt x="440" y="159"/>
                      <a:pt x="437" y="155"/>
                    </a:cubicBezTo>
                    <a:cubicBezTo>
                      <a:pt x="436" y="153"/>
                      <a:pt x="436" y="153"/>
                      <a:pt x="436" y="153"/>
                    </a:cubicBezTo>
                    <a:cubicBezTo>
                      <a:pt x="435" y="148"/>
                      <a:pt x="433" y="146"/>
                      <a:pt x="430" y="143"/>
                    </a:cubicBezTo>
                    <a:cubicBezTo>
                      <a:pt x="423" y="137"/>
                      <a:pt x="417" y="133"/>
                      <a:pt x="409" y="126"/>
                    </a:cubicBezTo>
                    <a:cubicBezTo>
                      <a:pt x="406" y="122"/>
                      <a:pt x="407" y="118"/>
                      <a:pt x="402" y="115"/>
                    </a:cubicBezTo>
                    <a:cubicBezTo>
                      <a:pt x="397" y="116"/>
                      <a:pt x="395" y="116"/>
                      <a:pt x="388" y="118"/>
                    </a:cubicBezTo>
                    <a:cubicBezTo>
                      <a:pt x="384" y="118"/>
                      <a:pt x="382" y="119"/>
                      <a:pt x="380" y="117"/>
                    </a:cubicBezTo>
                    <a:cubicBezTo>
                      <a:pt x="378" y="114"/>
                      <a:pt x="375" y="115"/>
                      <a:pt x="372" y="116"/>
                    </a:cubicBezTo>
                    <a:cubicBezTo>
                      <a:pt x="358" y="117"/>
                      <a:pt x="346" y="115"/>
                      <a:pt x="334" y="117"/>
                    </a:cubicBezTo>
                    <a:cubicBezTo>
                      <a:pt x="326" y="118"/>
                      <a:pt x="319" y="118"/>
                      <a:pt x="312" y="118"/>
                    </a:cubicBezTo>
                    <a:cubicBezTo>
                      <a:pt x="307" y="117"/>
                      <a:pt x="307" y="117"/>
                      <a:pt x="307" y="117"/>
                    </a:cubicBezTo>
                    <a:cubicBezTo>
                      <a:pt x="300" y="117"/>
                      <a:pt x="297" y="117"/>
                      <a:pt x="289" y="116"/>
                    </a:cubicBezTo>
                    <a:cubicBezTo>
                      <a:pt x="289" y="111"/>
                      <a:pt x="289" y="107"/>
                      <a:pt x="287" y="104"/>
                    </a:cubicBezTo>
                    <a:cubicBezTo>
                      <a:pt x="282" y="107"/>
                      <a:pt x="278" y="107"/>
                      <a:pt x="277" y="107"/>
                    </a:cubicBezTo>
                    <a:cubicBezTo>
                      <a:pt x="275" y="106"/>
                      <a:pt x="273" y="106"/>
                      <a:pt x="271" y="106"/>
                    </a:cubicBezTo>
                    <a:cubicBezTo>
                      <a:pt x="271" y="104"/>
                      <a:pt x="273" y="102"/>
                      <a:pt x="273" y="100"/>
                    </a:cubicBezTo>
                    <a:cubicBezTo>
                      <a:pt x="275" y="98"/>
                      <a:pt x="274" y="97"/>
                      <a:pt x="275" y="94"/>
                    </a:cubicBezTo>
                    <a:cubicBezTo>
                      <a:pt x="273" y="89"/>
                      <a:pt x="270" y="89"/>
                      <a:pt x="265" y="90"/>
                    </a:cubicBezTo>
                    <a:cubicBezTo>
                      <a:pt x="262" y="88"/>
                      <a:pt x="261" y="86"/>
                      <a:pt x="262" y="83"/>
                    </a:cubicBezTo>
                    <a:cubicBezTo>
                      <a:pt x="263" y="80"/>
                      <a:pt x="263" y="80"/>
                      <a:pt x="263" y="80"/>
                    </a:cubicBezTo>
                    <a:cubicBezTo>
                      <a:pt x="263" y="77"/>
                      <a:pt x="264" y="77"/>
                      <a:pt x="264" y="74"/>
                    </a:cubicBezTo>
                    <a:cubicBezTo>
                      <a:pt x="262" y="67"/>
                      <a:pt x="253" y="61"/>
                      <a:pt x="249" y="58"/>
                    </a:cubicBezTo>
                    <a:cubicBezTo>
                      <a:pt x="249" y="56"/>
                      <a:pt x="249" y="54"/>
                      <a:pt x="252" y="51"/>
                    </a:cubicBezTo>
                    <a:cubicBezTo>
                      <a:pt x="255" y="46"/>
                      <a:pt x="255" y="41"/>
                      <a:pt x="252" y="40"/>
                    </a:cubicBezTo>
                    <a:cubicBezTo>
                      <a:pt x="247" y="40"/>
                      <a:pt x="233" y="42"/>
                      <a:pt x="234" y="42"/>
                    </a:cubicBezTo>
                    <a:cubicBezTo>
                      <a:pt x="229" y="44"/>
                      <a:pt x="223" y="45"/>
                      <a:pt x="220" y="44"/>
                    </a:cubicBezTo>
                    <a:cubicBezTo>
                      <a:pt x="215" y="41"/>
                      <a:pt x="210" y="30"/>
                      <a:pt x="202" y="23"/>
                    </a:cubicBezTo>
                    <a:cubicBezTo>
                      <a:pt x="198" y="18"/>
                      <a:pt x="196" y="14"/>
                      <a:pt x="195" y="10"/>
                    </a:cubicBezTo>
                    <a:cubicBezTo>
                      <a:pt x="195" y="9"/>
                      <a:pt x="193" y="7"/>
                      <a:pt x="193" y="7"/>
                    </a:cubicBezTo>
                    <a:cubicBezTo>
                      <a:pt x="193" y="7"/>
                      <a:pt x="191" y="6"/>
                      <a:pt x="190" y="6"/>
                    </a:cubicBezTo>
                    <a:cubicBezTo>
                      <a:pt x="183" y="7"/>
                      <a:pt x="175" y="8"/>
                      <a:pt x="172" y="8"/>
                    </a:cubicBezTo>
                    <a:cubicBezTo>
                      <a:pt x="165" y="8"/>
                      <a:pt x="159" y="9"/>
                      <a:pt x="153" y="7"/>
                    </a:cubicBezTo>
                    <a:cubicBezTo>
                      <a:pt x="150" y="6"/>
                      <a:pt x="148" y="5"/>
                      <a:pt x="146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081">
                <a:extLst>
                  <a:ext uri="{FF2B5EF4-FFF2-40B4-BE49-F238E27FC236}">
                    <a16:creationId xmlns:a16="http://schemas.microsoft.com/office/drawing/2014/main" id="{647BEA9F-50ED-4B14-9495-F57B944EB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13626" y="2863850"/>
                <a:ext cx="444500" cy="363538"/>
              </a:xfrm>
              <a:custGeom>
                <a:avLst/>
                <a:gdLst>
                  <a:gd name="T0" fmla="*/ 128 w 450"/>
                  <a:gd name="T1" fmla="*/ 2 h 369"/>
                  <a:gd name="T2" fmla="*/ 127 w 450"/>
                  <a:gd name="T3" fmla="*/ 20 h 369"/>
                  <a:gd name="T4" fmla="*/ 120 w 450"/>
                  <a:gd name="T5" fmla="*/ 9 h 369"/>
                  <a:gd name="T6" fmla="*/ 110 w 450"/>
                  <a:gd name="T7" fmla="*/ 30 h 369"/>
                  <a:gd name="T8" fmla="*/ 98 w 450"/>
                  <a:gd name="T9" fmla="*/ 42 h 369"/>
                  <a:gd name="T10" fmla="*/ 62 w 450"/>
                  <a:gd name="T11" fmla="*/ 69 h 369"/>
                  <a:gd name="T12" fmla="*/ 3 w 450"/>
                  <a:gd name="T13" fmla="*/ 126 h 369"/>
                  <a:gd name="T14" fmla="*/ 47 w 450"/>
                  <a:gd name="T15" fmla="*/ 115 h 369"/>
                  <a:gd name="T16" fmla="*/ 52 w 450"/>
                  <a:gd name="T17" fmla="*/ 121 h 369"/>
                  <a:gd name="T18" fmla="*/ 106 w 450"/>
                  <a:gd name="T19" fmla="*/ 104 h 369"/>
                  <a:gd name="T20" fmla="*/ 152 w 450"/>
                  <a:gd name="T21" fmla="*/ 78 h 369"/>
                  <a:gd name="T22" fmla="*/ 135 w 450"/>
                  <a:gd name="T23" fmla="*/ 111 h 369"/>
                  <a:gd name="T24" fmla="*/ 154 w 450"/>
                  <a:gd name="T25" fmla="*/ 103 h 369"/>
                  <a:gd name="T26" fmla="*/ 198 w 450"/>
                  <a:gd name="T27" fmla="*/ 119 h 369"/>
                  <a:gd name="T28" fmla="*/ 236 w 450"/>
                  <a:gd name="T29" fmla="*/ 106 h 369"/>
                  <a:gd name="T30" fmla="*/ 256 w 450"/>
                  <a:gd name="T31" fmla="*/ 104 h 369"/>
                  <a:gd name="T32" fmla="*/ 276 w 450"/>
                  <a:gd name="T33" fmla="*/ 110 h 369"/>
                  <a:gd name="T34" fmla="*/ 298 w 450"/>
                  <a:gd name="T35" fmla="*/ 133 h 369"/>
                  <a:gd name="T36" fmla="*/ 265 w 450"/>
                  <a:gd name="T37" fmla="*/ 137 h 369"/>
                  <a:gd name="T38" fmla="*/ 235 w 450"/>
                  <a:gd name="T39" fmla="*/ 135 h 369"/>
                  <a:gd name="T40" fmla="*/ 211 w 450"/>
                  <a:gd name="T41" fmla="*/ 150 h 369"/>
                  <a:gd name="T42" fmla="*/ 203 w 450"/>
                  <a:gd name="T43" fmla="*/ 154 h 369"/>
                  <a:gd name="T44" fmla="*/ 193 w 450"/>
                  <a:gd name="T45" fmla="*/ 156 h 369"/>
                  <a:gd name="T46" fmla="*/ 168 w 450"/>
                  <a:gd name="T47" fmla="*/ 203 h 369"/>
                  <a:gd name="T48" fmla="*/ 174 w 450"/>
                  <a:gd name="T49" fmla="*/ 209 h 369"/>
                  <a:gd name="T50" fmla="*/ 192 w 450"/>
                  <a:gd name="T51" fmla="*/ 185 h 369"/>
                  <a:gd name="T52" fmla="*/ 185 w 450"/>
                  <a:gd name="T53" fmla="*/ 210 h 369"/>
                  <a:gd name="T54" fmla="*/ 177 w 450"/>
                  <a:gd name="T55" fmla="*/ 247 h 369"/>
                  <a:gd name="T56" fmla="*/ 178 w 450"/>
                  <a:gd name="T57" fmla="*/ 320 h 369"/>
                  <a:gd name="T58" fmla="*/ 194 w 450"/>
                  <a:gd name="T59" fmla="*/ 368 h 369"/>
                  <a:gd name="T60" fmla="*/ 221 w 450"/>
                  <a:gd name="T61" fmla="*/ 262 h 369"/>
                  <a:gd name="T62" fmla="*/ 225 w 450"/>
                  <a:gd name="T63" fmla="*/ 221 h 369"/>
                  <a:gd name="T64" fmla="*/ 230 w 450"/>
                  <a:gd name="T65" fmla="*/ 196 h 369"/>
                  <a:gd name="T66" fmla="*/ 246 w 450"/>
                  <a:gd name="T67" fmla="*/ 194 h 369"/>
                  <a:gd name="T68" fmla="*/ 258 w 450"/>
                  <a:gd name="T69" fmla="*/ 171 h 369"/>
                  <a:gd name="T70" fmla="*/ 264 w 450"/>
                  <a:gd name="T71" fmla="*/ 150 h 369"/>
                  <a:gd name="T72" fmla="*/ 305 w 450"/>
                  <a:gd name="T73" fmla="*/ 162 h 369"/>
                  <a:gd name="T74" fmla="*/ 325 w 450"/>
                  <a:gd name="T75" fmla="*/ 178 h 369"/>
                  <a:gd name="T76" fmla="*/ 324 w 450"/>
                  <a:gd name="T77" fmla="*/ 230 h 369"/>
                  <a:gd name="T78" fmla="*/ 337 w 450"/>
                  <a:gd name="T79" fmla="*/ 230 h 369"/>
                  <a:gd name="T80" fmla="*/ 359 w 450"/>
                  <a:gd name="T81" fmla="*/ 237 h 369"/>
                  <a:gd name="T82" fmla="*/ 388 w 450"/>
                  <a:gd name="T83" fmla="*/ 263 h 369"/>
                  <a:gd name="T84" fmla="*/ 392 w 450"/>
                  <a:gd name="T85" fmla="*/ 203 h 369"/>
                  <a:gd name="T86" fmla="*/ 384 w 450"/>
                  <a:gd name="T87" fmla="*/ 159 h 369"/>
                  <a:gd name="T88" fmla="*/ 395 w 450"/>
                  <a:gd name="T89" fmla="*/ 160 h 369"/>
                  <a:gd name="T90" fmla="*/ 411 w 450"/>
                  <a:gd name="T91" fmla="*/ 175 h 369"/>
                  <a:gd name="T92" fmla="*/ 431 w 450"/>
                  <a:gd name="T93" fmla="*/ 183 h 369"/>
                  <a:gd name="T94" fmla="*/ 442 w 450"/>
                  <a:gd name="T95" fmla="*/ 167 h 369"/>
                  <a:gd name="T96" fmla="*/ 437 w 450"/>
                  <a:gd name="T97" fmla="*/ 155 h 369"/>
                  <a:gd name="T98" fmla="*/ 409 w 450"/>
                  <a:gd name="T99" fmla="*/ 126 h 369"/>
                  <a:gd name="T100" fmla="*/ 380 w 450"/>
                  <a:gd name="T101" fmla="*/ 117 h 369"/>
                  <a:gd name="T102" fmla="*/ 312 w 450"/>
                  <a:gd name="T103" fmla="*/ 118 h 369"/>
                  <a:gd name="T104" fmla="*/ 287 w 450"/>
                  <a:gd name="T105" fmla="*/ 104 h 369"/>
                  <a:gd name="T106" fmla="*/ 273 w 450"/>
                  <a:gd name="T107" fmla="*/ 100 h 369"/>
                  <a:gd name="T108" fmla="*/ 262 w 450"/>
                  <a:gd name="T109" fmla="*/ 83 h 369"/>
                  <a:gd name="T110" fmla="*/ 249 w 450"/>
                  <a:gd name="T111" fmla="*/ 58 h 369"/>
                  <a:gd name="T112" fmla="*/ 234 w 450"/>
                  <a:gd name="T113" fmla="*/ 42 h 369"/>
                  <a:gd name="T114" fmla="*/ 195 w 450"/>
                  <a:gd name="T115" fmla="*/ 10 h 369"/>
                  <a:gd name="T116" fmla="*/ 172 w 450"/>
                  <a:gd name="T117" fmla="*/ 8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50" h="369">
                    <a:moveTo>
                      <a:pt x="146" y="5"/>
                    </a:moveTo>
                    <a:cubicBezTo>
                      <a:pt x="142" y="5"/>
                      <a:pt x="139" y="5"/>
                      <a:pt x="135" y="0"/>
                    </a:cubicBezTo>
                    <a:cubicBezTo>
                      <a:pt x="133" y="1"/>
                      <a:pt x="130" y="1"/>
                      <a:pt x="128" y="2"/>
                    </a:cubicBezTo>
                    <a:cubicBezTo>
                      <a:pt x="127" y="4"/>
                      <a:pt x="129" y="8"/>
                      <a:pt x="132" y="9"/>
                    </a:cubicBezTo>
                    <a:cubicBezTo>
                      <a:pt x="133" y="10"/>
                      <a:pt x="135" y="12"/>
                      <a:pt x="133" y="15"/>
                    </a:cubicBezTo>
                    <a:cubicBezTo>
                      <a:pt x="132" y="17"/>
                      <a:pt x="130" y="19"/>
                      <a:pt x="127" y="20"/>
                    </a:cubicBezTo>
                    <a:cubicBezTo>
                      <a:pt x="125" y="21"/>
                      <a:pt x="122" y="25"/>
                      <a:pt x="122" y="25"/>
                    </a:cubicBezTo>
                    <a:cubicBezTo>
                      <a:pt x="118" y="28"/>
                      <a:pt x="120" y="23"/>
                      <a:pt x="121" y="21"/>
                    </a:cubicBezTo>
                    <a:cubicBezTo>
                      <a:pt x="124" y="17"/>
                      <a:pt x="132" y="8"/>
                      <a:pt x="120" y="9"/>
                    </a:cubicBezTo>
                    <a:cubicBezTo>
                      <a:pt x="118" y="15"/>
                      <a:pt x="117" y="22"/>
                      <a:pt x="116" y="27"/>
                    </a:cubicBezTo>
                    <a:cubicBezTo>
                      <a:pt x="116" y="30"/>
                      <a:pt x="114" y="33"/>
                      <a:pt x="110" y="37"/>
                    </a:cubicBezTo>
                    <a:cubicBezTo>
                      <a:pt x="106" y="37"/>
                      <a:pt x="109" y="32"/>
                      <a:pt x="110" y="30"/>
                    </a:cubicBezTo>
                    <a:cubicBezTo>
                      <a:pt x="111" y="29"/>
                      <a:pt x="111" y="28"/>
                      <a:pt x="109" y="28"/>
                    </a:cubicBezTo>
                    <a:cubicBezTo>
                      <a:pt x="108" y="28"/>
                      <a:pt x="106" y="29"/>
                      <a:pt x="103" y="30"/>
                    </a:cubicBezTo>
                    <a:cubicBezTo>
                      <a:pt x="98" y="32"/>
                      <a:pt x="101" y="39"/>
                      <a:pt x="98" y="42"/>
                    </a:cubicBezTo>
                    <a:cubicBezTo>
                      <a:pt x="96" y="48"/>
                      <a:pt x="91" y="56"/>
                      <a:pt x="82" y="60"/>
                    </a:cubicBezTo>
                    <a:cubicBezTo>
                      <a:pt x="79" y="62"/>
                      <a:pt x="76" y="63"/>
                      <a:pt x="74" y="65"/>
                    </a:cubicBezTo>
                    <a:cubicBezTo>
                      <a:pt x="70" y="66"/>
                      <a:pt x="67" y="68"/>
                      <a:pt x="62" y="69"/>
                    </a:cubicBezTo>
                    <a:cubicBezTo>
                      <a:pt x="44" y="77"/>
                      <a:pt x="30" y="85"/>
                      <a:pt x="19" y="102"/>
                    </a:cubicBezTo>
                    <a:cubicBezTo>
                      <a:pt x="12" y="110"/>
                      <a:pt x="7" y="116"/>
                      <a:pt x="0" y="123"/>
                    </a:cubicBezTo>
                    <a:cubicBezTo>
                      <a:pt x="0" y="124"/>
                      <a:pt x="2" y="125"/>
                      <a:pt x="3" y="126"/>
                    </a:cubicBezTo>
                    <a:cubicBezTo>
                      <a:pt x="8" y="126"/>
                      <a:pt x="15" y="124"/>
                      <a:pt x="22" y="120"/>
                    </a:cubicBezTo>
                    <a:cubicBezTo>
                      <a:pt x="30" y="117"/>
                      <a:pt x="37" y="116"/>
                      <a:pt x="42" y="113"/>
                    </a:cubicBezTo>
                    <a:cubicBezTo>
                      <a:pt x="45" y="109"/>
                      <a:pt x="48" y="113"/>
                      <a:pt x="47" y="115"/>
                    </a:cubicBezTo>
                    <a:cubicBezTo>
                      <a:pt x="46" y="117"/>
                      <a:pt x="46" y="118"/>
                      <a:pt x="45" y="120"/>
                    </a:cubicBezTo>
                    <a:cubicBezTo>
                      <a:pt x="44" y="121"/>
                      <a:pt x="43" y="122"/>
                      <a:pt x="43" y="124"/>
                    </a:cubicBezTo>
                    <a:cubicBezTo>
                      <a:pt x="45" y="126"/>
                      <a:pt x="47" y="124"/>
                      <a:pt x="52" y="121"/>
                    </a:cubicBezTo>
                    <a:cubicBezTo>
                      <a:pt x="57" y="124"/>
                      <a:pt x="69" y="125"/>
                      <a:pt x="76" y="122"/>
                    </a:cubicBezTo>
                    <a:cubicBezTo>
                      <a:pt x="78" y="119"/>
                      <a:pt x="80" y="116"/>
                      <a:pt x="82" y="113"/>
                    </a:cubicBezTo>
                    <a:cubicBezTo>
                      <a:pt x="89" y="110"/>
                      <a:pt x="100" y="111"/>
                      <a:pt x="106" y="104"/>
                    </a:cubicBezTo>
                    <a:cubicBezTo>
                      <a:pt x="109" y="102"/>
                      <a:pt x="114" y="102"/>
                      <a:pt x="116" y="97"/>
                    </a:cubicBezTo>
                    <a:cubicBezTo>
                      <a:pt x="126" y="88"/>
                      <a:pt x="135" y="76"/>
                      <a:pt x="149" y="75"/>
                    </a:cubicBezTo>
                    <a:cubicBezTo>
                      <a:pt x="152" y="76"/>
                      <a:pt x="156" y="78"/>
                      <a:pt x="152" y="78"/>
                    </a:cubicBezTo>
                    <a:cubicBezTo>
                      <a:pt x="152" y="78"/>
                      <a:pt x="146" y="79"/>
                      <a:pt x="147" y="82"/>
                    </a:cubicBezTo>
                    <a:cubicBezTo>
                      <a:pt x="140" y="88"/>
                      <a:pt x="133" y="94"/>
                      <a:pt x="133" y="103"/>
                    </a:cubicBezTo>
                    <a:cubicBezTo>
                      <a:pt x="133" y="105"/>
                      <a:pt x="134" y="111"/>
                      <a:pt x="135" y="111"/>
                    </a:cubicBezTo>
                    <a:cubicBezTo>
                      <a:pt x="136" y="110"/>
                      <a:pt x="136" y="108"/>
                      <a:pt x="137" y="106"/>
                    </a:cubicBezTo>
                    <a:cubicBezTo>
                      <a:pt x="139" y="104"/>
                      <a:pt x="144" y="102"/>
                      <a:pt x="144" y="102"/>
                    </a:cubicBezTo>
                    <a:cubicBezTo>
                      <a:pt x="144" y="102"/>
                      <a:pt x="148" y="102"/>
                      <a:pt x="154" y="103"/>
                    </a:cubicBezTo>
                    <a:cubicBezTo>
                      <a:pt x="161" y="103"/>
                      <a:pt x="166" y="105"/>
                      <a:pt x="172" y="118"/>
                    </a:cubicBezTo>
                    <a:cubicBezTo>
                      <a:pt x="174" y="124"/>
                      <a:pt x="179" y="122"/>
                      <a:pt x="187" y="120"/>
                    </a:cubicBezTo>
                    <a:cubicBezTo>
                      <a:pt x="191" y="124"/>
                      <a:pt x="198" y="123"/>
                      <a:pt x="198" y="119"/>
                    </a:cubicBezTo>
                    <a:cubicBezTo>
                      <a:pt x="202" y="117"/>
                      <a:pt x="204" y="115"/>
                      <a:pt x="208" y="112"/>
                    </a:cubicBezTo>
                    <a:cubicBezTo>
                      <a:pt x="210" y="109"/>
                      <a:pt x="216" y="107"/>
                      <a:pt x="226" y="108"/>
                    </a:cubicBezTo>
                    <a:cubicBezTo>
                      <a:pt x="230" y="108"/>
                      <a:pt x="233" y="108"/>
                      <a:pt x="236" y="106"/>
                    </a:cubicBezTo>
                    <a:cubicBezTo>
                      <a:pt x="239" y="104"/>
                      <a:pt x="241" y="100"/>
                      <a:pt x="245" y="99"/>
                    </a:cubicBezTo>
                    <a:cubicBezTo>
                      <a:pt x="246" y="99"/>
                      <a:pt x="253" y="97"/>
                      <a:pt x="256" y="97"/>
                    </a:cubicBezTo>
                    <a:cubicBezTo>
                      <a:pt x="255" y="100"/>
                      <a:pt x="255" y="103"/>
                      <a:pt x="256" y="104"/>
                    </a:cubicBezTo>
                    <a:cubicBezTo>
                      <a:pt x="257" y="108"/>
                      <a:pt x="257" y="110"/>
                      <a:pt x="257" y="112"/>
                    </a:cubicBezTo>
                    <a:cubicBezTo>
                      <a:pt x="261" y="113"/>
                      <a:pt x="264" y="112"/>
                      <a:pt x="268" y="112"/>
                    </a:cubicBezTo>
                    <a:cubicBezTo>
                      <a:pt x="270" y="115"/>
                      <a:pt x="274" y="113"/>
                      <a:pt x="276" y="110"/>
                    </a:cubicBezTo>
                    <a:cubicBezTo>
                      <a:pt x="279" y="111"/>
                      <a:pt x="281" y="117"/>
                      <a:pt x="283" y="123"/>
                    </a:cubicBezTo>
                    <a:cubicBezTo>
                      <a:pt x="284" y="124"/>
                      <a:pt x="286" y="124"/>
                      <a:pt x="289" y="125"/>
                    </a:cubicBezTo>
                    <a:cubicBezTo>
                      <a:pt x="293" y="126"/>
                      <a:pt x="297" y="129"/>
                      <a:pt x="298" y="133"/>
                    </a:cubicBezTo>
                    <a:cubicBezTo>
                      <a:pt x="299" y="133"/>
                      <a:pt x="290" y="136"/>
                      <a:pt x="291" y="136"/>
                    </a:cubicBezTo>
                    <a:cubicBezTo>
                      <a:pt x="287" y="136"/>
                      <a:pt x="285" y="135"/>
                      <a:pt x="282" y="135"/>
                    </a:cubicBezTo>
                    <a:cubicBezTo>
                      <a:pt x="275" y="136"/>
                      <a:pt x="268" y="134"/>
                      <a:pt x="265" y="137"/>
                    </a:cubicBezTo>
                    <a:cubicBezTo>
                      <a:pt x="263" y="138"/>
                      <a:pt x="265" y="140"/>
                      <a:pt x="265" y="145"/>
                    </a:cubicBezTo>
                    <a:cubicBezTo>
                      <a:pt x="264" y="145"/>
                      <a:pt x="264" y="146"/>
                      <a:pt x="263" y="145"/>
                    </a:cubicBezTo>
                    <a:cubicBezTo>
                      <a:pt x="255" y="141"/>
                      <a:pt x="244" y="133"/>
                      <a:pt x="235" y="135"/>
                    </a:cubicBezTo>
                    <a:cubicBezTo>
                      <a:pt x="235" y="141"/>
                      <a:pt x="230" y="141"/>
                      <a:pt x="226" y="141"/>
                    </a:cubicBezTo>
                    <a:cubicBezTo>
                      <a:pt x="221" y="142"/>
                      <a:pt x="215" y="143"/>
                      <a:pt x="215" y="150"/>
                    </a:cubicBezTo>
                    <a:cubicBezTo>
                      <a:pt x="214" y="150"/>
                      <a:pt x="212" y="150"/>
                      <a:pt x="211" y="150"/>
                    </a:cubicBezTo>
                    <a:cubicBezTo>
                      <a:pt x="209" y="154"/>
                      <a:pt x="211" y="157"/>
                      <a:pt x="205" y="161"/>
                    </a:cubicBezTo>
                    <a:cubicBezTo>
                      <a:pt x="203" y="161"/>
                      <a:pt x="202" y="161"/>
                      <a:pt x="202" y="160"/>
                    </a:cubicBezTo>
                    <a:cubicBezTo>
                      <a:pt x="202" y="158"/>
                      <a:pt x="203" y="157"/>
                      <a:pt x="203" y="154"/>
                    </a:cubicBezTo>
                    <a:cubicBezTo>
                      <a:pt x="202" y="153"/>
                      <a:pt x="199" y="155"/>
                      <a:pt x="197" y="155"/>
                    </a:cubicBezTo>
                    <a:cubicBezTo>
                      <a:pt x="197" y="158"/>
                      <a:pt x="195" y="161"/>
                      <a:pt x="194" y="161"/>
                    </a:cubicBezTo>
                    <a:cubicBezTo>
                      <a:pt x="193" y="162"/>
                      <a:pt x="193" y="155"/>
                      <a:pt x="193" y="156"/>
                    </a:cubicBezTo>
                    <a:cubicBezTo>
                      <a:pt x="190" y="161"/>
                      <a:pt x="189" y="161"/>
                      <a:pt x="186" y="167"/>
                    </a:cubicBezTo>
                    <a:cubicBezTo>
                      <a:pt x="180" y="178"/>
                      <a:pt x="170" y="186"/>
                      <a:pt x="171" y="197"/>
                    </a:cubicBezTo>
                    <a:cubicBezTo>
                      <a:pt x="171" y="202"/>
                      <a:pt x="170" y="200"/>
                      <a:pt x="168" y="203"/>
                    </a:cubicBezTo>
                    <a:cubicBezTo>
                      <a:pt x="164" y="207"/>
                      <a:pt x="161" y="216"/>
                      <a:pt x="164" y="222"/>
                    </a:cubicBezTo>
                    <a:cubicBezTo>
                      <a:pt x="166" y="222"/>
                      <a:pt x="165" y="218"/>
                      <a:pt x="168" y="217"/>
                    </a:cubicBezTo>
                    <a:cubicBezTo>
                      <a:pt x="170" y="213"/>
                      <a:pt x="172" y="210"/>
                      <a:pt x="174" y="209"/>
                    </a:cubicBezTo>
                    <a:cubicBezTo>
                      <a:pt x="176" y="208"/>
                      <a:pt x="177" y="207"/>
                      <a:pt x="179" y="203"/>
                    </a:cubicBezTo>
                    <a:cubicBezTo>
                      <a:pt x="182" y="200"/>
                      <a:pt x="185" y="196"/>
                      <a:pt x="190" y="190"/>
                    </a:cubicBezTo>
                    <a:cubicBezTo>
                      <a:pt x="192" y="187"/>
                      <a:pt x="192" y="185"/>
                      <a:pt x="192" y="185"/>
                    </a:cubicBezTo>
                    <a:cubicBezTo>
                      <a:pt x="193" y="182"/>
                      <a:pt x="196" y="180"/>
                      <a:pt x="195" y="186"/>
                    </a:cubicBezTo>
                    <a:cubicBezTo>
                      <a:pt x="195" y="187"/>
                      <a:pt x="192" y="194"/>
                      <a:pt x="190" y="198"/>
                    </a:cubicBezTo>
                    <a:cubicBezTo>
                      <a:pt x="188" y="203"/>
                      <a:pt x="185" y="209"/>
                      <a:pt x="185" y="210"/>
                    </a:cubicBezTo>
                    <a:cubicBezTo>
                      <a:pt x="184" y="213"/>
                      <a:pt x="183" y="220"/>
                      <a:pt x="181" y="224"/>
                    </a:cubicBezTo>
                    <a:cubicBezTo>
                      <a:pt x="179" y="228"/>
                      <a:pt x="179" y="234"/>
                      <a:pt x="180" y="234"/>
                    </a:cubicBezTo>
                    <a:cubicBezTo>
                      <a:pt x="184" y="236"/>
                      <a:pt x="183" y="244"/>
                      <a:pt x="177" y="247"/>
                    </a:cubicBezTo>
                    <a:cubicBezTo>
                      <a:pt x="176" y="253"/>
                      <a:pt x="177" y="256"/>
                      <a:pt x="179" y="262"/>
                    </a:cubicBezTo>
                    <a:cubicBezTo>
                      <a:pt x="176" y="279"/>
                      <a:pt x="172" y="291"/>
                      <a:pt x="179" y="305"/>
                    </a:cubicBezTo>
                    <a:cubicBezTo>
                      <a:pt x="179" y="313"/>
                      <a:pt x="178" y="317"/>
                      <a:pt x="178" y="320"/>
                    </a:cubicBezTo>
                    <a:cubicBezTo>
                      <a:pt x="178" y="327"/>
                      <a:pt x="178" y="333"/>
                      <a:pt x="179" y="337"/>
                    </a:cubicBezTo>
                    <a:cubicBezTo>
                      <a:pt x="182" y="340"/>
                      <a:pt x="185" y="347"/>
                      <a:pt x="186" y="351"/>
                    </a:cubicBezTo>
                    <a:cubicBezTo>
                      <a:pt x="187" y="356"/>
                      <a:pt x="190" y="364"/>
                      <a:pt x="194" y="368"/>
                    </a:cubicBezTo>
                    <a:cubicBezTo>
                      <a:pt x="198" y="369"/>
                      <a:pt x="199" y="369"/>
                      <a:pt x="201" y="369"/>
                    </a:cubicBezTo>
                    <a:cubicBezTo>
                      <a:pt x="218" y="368"/>
                      <a:pt x="224" y="347"/>
                      <a:pt x="231" y="335"/>
                    </a:cubicBezTo>
                    <a:cubicBezTo>
                      <a:pt x="241" y="313"/>
                      <a:pt x="235" y="281"/>
                      <a:pt x="221" y="262"/>
                    </a:cubicBezTo>
                    <a:cubicBezTo>
                      <a:pt x="224" y="257"/>
                      <a:pt x="226" y="243"/>
                      <a:pt x="222" y="241"/>
                    </a:cubicBezTo>
                    <a:cubicBezTo>
                      <a:pt x="219" y="239"/>
                      <a:pt x="221" y="236"/>
                      <a:pt x="223" y="234"/>
                    </a:cubicBezTo>
                    <a:cubicBezTo>
                      <a:pt x="225" y="232"/>
                      <a:pt x="226" y="224"/>
                      <a:pt x="225" y="221"/>
                    </a:cubicBezTo>
                    <a:cubicBezTo>
                      <a:pt x="225" y="216"/>
                      <a:pt x="226" y="211"/>
                      <a:pt x="224" y="206"/>
                    </a:cubicBezTo>
                    <a:cubicBezTo>
                      <a:pt x="225" y="206"/>
                      <a:pt x="227" y="205"/>
                      <a:pt x="230" y="203"/>
                    </a:cubicBezTo>
                    <a:cubicBezTo>
                      <a:pt x="232" y="201"/>
                      <a:pt x="230" y="199"/>
                      <a:pt x="230" y="196"/>
                    </a:cubicBezTo>
                    <a:cubicBezTo>
                      <a:pt x="237" y="197"/>
                      <a:pt x="237" y="183"/>
                      <a:pt x="242" y="179"/>
                    </a:cubicBezTo>
                    <a:cubicBezTo>
                      <a:pt x="243" y="180"/>
                      <a:pt x="244" y="181"/>
                      <a:pt x="244" y="182"/>
                    </a:cubicBezTo>
                    <a:cubicBezTo>
                      <a:pt x="244" y="186"/>
                      <a:pt x="244" y="190"/>
                      <a:pt x="246" y="194"/>
                    </a:cubicBezTo>
                    <a:cubicBezTo>
                      <a:pt x="246" y="194"/>
                      <a:pt x="246" y="203"/>
                      <a:pt x="249" y="203"/>
                    </a:cubicBezTo>
                    <a:cubicBezTo>
                      <a:pt x="252" y="199"/>
                      <a:pt x="250" y="192"/>
                      <a:pt x="252" y="185"/>
                    </a:cubicBezTo>
                    <a:cubicBezTo>
                      <a:pt x="253" y="179"/>
                      <a:pt x="251" y="172"/>
                      <a:pt x="258" y="171"/>
                    </a:cubicBezTo>
                    <a:cubicBezTo>
                      <a:pt x="259" y="170"/>
                      <a:pt x="263" y="168"/>
                      <a:pt x="265" y="168"/>
                    </a:cubicBezTo>
                    <a:cubicBezTo>
                      <a:pt x="254" y="164"/>
                      <a:pt x="260" y="159"/>
                      <a:pt x="263" y="154"/>
                    </a:cubicBezTo>
                    <a:cubicBezTo>
                      <a:pt x="263" y="153"/>
                      <a:pt x="264" y="152"/>
                      <a:pt x="264" y="150"/>
                    </a:cubicBezTo>
                    <a:cubicBezTo>
                      <a:pt x="267" y="153"/>
                      <a:pt x="271" y="152"/>
                      <a:pt x="274" y="152"/>
                    </a:cubicBezTo>
                    <a:cubicBezTo>
                      <a:pt x="278" y="152"/>
                      <a:pt x="280" y="152"/>
                      <a:pt x="284" y="155"/>
                    </a:cubicBezTo>
                    <a:cubicBezTo>
                      <a:pt x="290" y="160"/>
                      <a:pt x="297" y="162"/>
                      <a:pt x="305" y="162"/>
                    </a:cubicBezTo>
                    <a:cubicBezTo>
                      <a:pt x="311" y="164"/>
                      <a:pt x="311" y="164"/>
                      <a:pt x="311" y="164"/>
                    </a:cubicBezTo>
                    <a:cubicBezTo>
                      <a:pt x="314" y="165"/>
                      <a:pt x="317" y="167"/>
                      <a:pt x="320" y="169"/>
                    </a:cubicBezTo>
                    <a:cubicBezTo>
                      <a:pt x="326" y="172"/>
                      <a:pt x="326" y="175"/>
                      <a:pt x="325" y="178"/>
                    </a:cubicBezTo>
                    <a:cubicBezTo>
                      <a:pt x="325" y="180"/>
                      <a:pt x="324" y="183"/>
                      <a:pt x="328" y="186"/>
                    </a:cubicBezTo>
                    <a:cubicBezTo>
                      <a:pt x="332" y="196"/>
                      <a:pt x="334" y="208"/>
                      <a:pt x="326" y="218"/>
                    </a:cubicBezTo>
                    <a:cubicBezTo>
                      <a:pt x="326" y="222"/>
                      <a:pt x="326" y="227"/>
                      <a:pt x="324" y="230"/>
                    </a:cubicBezTo>
                    <a:cubicBezTo>
                      <a:pt x="318" y="232"/>
                      <a:pt x="318" y="234"/>
                      <a:pt x="318" y="242"/>
                    </a:cubicBezTo>
                    <a:cubicBezTo>
                      <a:pt x="319" y="247"/>
                      <a:pt x="324" y="248"/>
                      <a:pt x="330" y="248"/>
                    </a:cubicBezTo>
                    <a:cubicBezTo>
                      <a:pt x="331" y="243"/>
                      <a:pt x="334" y="237"/>
                      <a:pt x="337" y="230"/>
                    </a:cubicBezTo>
                    <a:cubicBezTo>
                      <a:pt x="341" y="230"/>
                      <a:pt x="342" y="230"/>
                      <a:pt x="344" y="228"/>
                    </a:cubicBezTo>
                    <a:cubicBezTo>
                      <a:pt x="345" y="227"/>
                      <a:pt x="347" y="224"/>
                      <a:pt x="349" y="224"/>
                    </a:cubicBezTo>
                    <a:cubicBezTo>
                      <a:pt x="353" y="227"/>
                      <a:pt x="357" y="233"/>
                      <a:pt x="359" y="237"/>
                    </a:cubicBezTo>
                    <a:cubicBezTo>
                      <a:pt x="363" y="242"/>
                      <a:pt x="365" y="247"/>
                      <a:pt x="367" y="253"/>
                    </a:cubicBezTo>
                    <a:cubicBezTo>
                      <a:pt x="369" y="259"/>
                      <a:pt x="370" y="266"/>
                      <a:pt x="376" y="273"/>
                    </a:cubicBezTo>
                    <a:cubicBezTo>
                      <a:pt x="384" y="271"/>
                      <a:pt x="386" y="267"/>
                      <a:pt x="388" y="263"/>
                    </a:cubicBezTo>
                    <a:cubicBezTo>
                      <a:pt x="390" y="263"/>
                      <a:pt x="392" y="262"/>
                      <a:pt x="394" y="260"/>
                    </a:cubicBezTo>
                    <a:cubicBezTo>
                      <a:pt x="398" y="251"/>
                      <a:pt x="393" y="230"/>
                      <a:pt x="389" y="217"/>
                    </a:cubicBezTo>
                    <a:cubicBezTo>
                      <a:pt x="392" y="212"/>
                      <a:pt x="393" y="208"/>
                      <a:pt x="392" y="203"/>
                    </a:cubicBezTo>
                    <a:cubicBezTo>
                      <a:pt x="396" y="199"/>
                      <a:pt x="399" y="192"/>
                      <a:pt x="400" y="185"/>
                    </a:cubicBezTo>
                    <a:cubicBezTo>
                      <a:pt x="400" y="180"/>
                      <a:pt x="399" y="176"/>
                      <a:pt x="395" y="170"/>
                    </a:cubicBezTo>
                    <a:cubicBezTo>
                      <a:pt x="393" y="165"/>
                      <a:pt x="388" y="163"/>
                      <a:pt x="384" y="159"/>
                    </a:cubicBezTo>
                    <a:cubicBezTo>
                      <a:pt x="381" y="158"/>
                      <a:pt x="379" y="155"/>
                      <a:pt x="380" y="155"/>
                    </a:cubicBezTo>
                    <a:cubicBezTo>
                      <a:pt x="385" y="156"/>
                      <a:pt x="391" y="155"/>
                      <a:pt x="394" y="155"/>
                    </a:cubicBezTo>
                    <a:cubicBezTo>
                      <a:pt x="396" y="155"/>
                      <a:pt x="394" y="158"/>
                      <a:pt x="395" y="160"/>
                    </a:cubicBezTo>
                    <a:cubicBezTo>
                      <a:pt x="397" y="163"/>
                      <a:pt x="400" y="165"/>
                      <a:pt x="404" y="168"/>
                    </a:cubicBezTo>
                    <a:cubicBezTo>
                      <a:pt x="407" y="169"/>
                      <a:pt x="406" y="170"/>
                      <a:pt x="406" y="176"/>
                    </a:cubicBezTo>
                    <a:cubicBezTo>
                      <a:pt x="408" y="174"/>
                      <a:pt x="410" y="174"/>
                      <a:pt x="411" y="175"/>
                    </a:cubicBezTo>
                    <a:cubicBezTo>
                      <a:pt x="412" y="176"/>
                      <a:pt x="412" y="180"/>
                      <a:pt x="411" y="183"/>
                    </a:cubicBezTo>
                    <a:cubicBezTo>
                      <a:pt x="415" y="178"/>
                      <a:pt x="420" y="177"/>
                      <a:pt x="423" y="176"/>
                    </a:cubicBezTo>
                    <a:cubicBezTo>
                      <a:pt x="424" y="179"/>
                      <a:pt x="425" y="180"/>
                      <a:pt x="431" y="183"/>
                    </a:cubicBezTo>
                    <a:cubicBezTo>
                      <a:pt x="435" y="183"/>
                      <a:pt x="436" y="184"/>
                      <a:pt x="441" y="183"/>
                    </a:cubicBezTo>
                    <a:cubicBezTo>
                      <a:pt x="443" y="182"/>
                      <a:pt x="445" y="176"/>
                      <a:pt x="441" y="173"/>
                    </a:cubicBezTo>
                    <a:cubicBezTo>
                      <a:pt x="436" y="172"/>
                      <a:pt x="437" y="168"/>
                      <a:pt x="442" y="167"/>
                    </a:cubicBezTo>
                    <a:cubicBezTo>
                      <a:pt x="443" y="167"/>
                      <a:pt x="446" y="168"/>
                      <a:pt x="449" y="170"/>
                    </a:cubicBezTo>
                    <a:cubicBezTo>
                      <a:pt x="450" y="167"/>
                      <a:pt x="449" y="164"/>
                      <a:pt x="446" y="159"/>
                    </a:cubicBezTo>
                    <a:cubicBezTo>
                      <a:pt x="443" y="159"/>
                      <a:pt x="440" y="159"/>
                      <a:pt x="437" y="155"/>
                    </a:cubicBezTo>
                    <a:cubicBezTo>
                      <a:pt x="436" y="153"/>
                      <a:pt x="436" y="153"/>
                      <a:pt x="436" y="153"/>
                    </a:cubicBezTo>
                    <a:cubicBezTo>
                      <a:pt x="435" y="148"/>
                      <a:pt x="433" y="146"/>
                      <a:pt x="430" y="143"/>
                    </a:cubicBezTo>
                    <a:cubicBezTo>
                      <a:pt x="423" y="137"/>
                      <a:pt x="417" y="133"/>
                      <a:pt x="409" y="126"/>
                    </a:cubicBezTo>
                    <a:cubicBezTo>
                      <a:pt x="406" y="122"/>
                      <a:pt x="407" y="118"/>
                      <a:pt x="402" y="115"/>
                    </a:cubicBezTo>
                    <a:cubicBezTo>
                      <a:pt x="397" y="116"/>
                      <a:pt x="395" y="116"/>
                      <a:pt x="388" y="118"/>
                    </a:cubicBezTo>
                    <a:cubicBezTo>
                      <a:pt x="384" y="118"/>
                      <a:pt x="382" y="119"/>
                      <a:pt x="380" y="117"/>
                    </a:cubicBezTo>
                    <a:cubicBezTo>
                      <a:pt x="378" y="114"/>
                      <a:pt x="375" y="115"/>
                      <a:pt x="372" y="116"/>
                    </a:cubicBezTo>
                    <a:cubicBezTo>
                      <a:pt x="358" y="117"/>
                      <a:pt x="346" y="115"/>
                      <a:pt x="334" y="117"/>
                    </a:cubicBezTo>
                    <a:cubicBezTo>
                      <a:pt x="326" y="118"/>
                      <a:pt x="319" y="118"/>
                      <a:pt x="312" y="118"/>
                    </a:cubicBezTo>
                    <a:cubicBezTo>
                      <a:pt x="307" y="117"/>
                      <a:pt x="307" y="117"/>
                      <a:pt x="307" y="117"/>
                    </a:cubicBezTo>
                    <a:cubicBezTo>
                      <a:pt x="300" y="117"/>
                      <a:pt x="297" y="117"/>
                      <a:pt x="289" y="116"/>
                    </a:cubicBezTo>
                    <a:cubicBezTo>
                      <a:pt x="289" y="111"/>
                      <a:pt x="289" y="107"/>
                      <a:pt x="287" y="104"/>
                    </a:cubicBezTo>
                    <a:cubicBezTo>
                      <a:pt x="282" y="107"/>
                      <a:pt x="278" y="107"/>
                      <a:pt x="277" y="107"/>
                    </a:cubicBezTo>
                    <a:cubicBezTo>
                      <a:pt x="275" y="106"/>
                      <a:pt x="273" y="106"/>
                      <a:pt x="271" y="106"/>
                    </a:cubicBezTo>
                    <a:cubicBezTo>
                      <a:pt x="271" y="104"/>
                      <a:pt x="273" y="102"/>
                      <a:pt x="273" y="100"/>
                    </a:cubicBezTo>
                    <a:cubicBezTo>
                      <a:pt x="275" y="98"/>
                      <a:pt x="274" y="97"/>
                      <a:pt x="275" y="94"/>
                    </a:cubicBezTo>
                    <a:cubicBezTo>
                      <a:pt x="273" y="89"/>
                      <a:pt x="270" y="89"/>
                      <a:pt x="265" y="90"/>
                    </a:cubicBezTo>
                    <a:cubicBezTo>
                      <a:pt x="262" y="88"/>
                      <a:pt x="261" y="86"/>
                      <a:pt x="262" y="83"/>
                    </a:cubicBezTo>
                    <a:cubicBezTo>
                      <a:pt x="263" y="80"/>
                      <a:pt x="263" y="80"/>
                      <a:pt x="263" y="80"/>
                    </a:cubicBezTo>
                    <a:cubicBezTo>
                      <a:pt x="263" y="77"/>
                      <a:pt x="264" y="77"/>
                      <a:pt x="264" y="74"/>
                    </a:cubicBezTo>
                    <a:cubicBezTo>
                      <a:pt x="262" y="67"/>
                      <a:pt x="253" y="61"/>
                      <a:pt x="249" y="58"/>
                    </a:cubicBezTo>
                    <a:cubicBezTo>
                      <a:pt x="249" y="56"/>
                      <a:pt x="249" y="54"/>
                      <a:pt x="252" y="51"/>
                    </a:cubicBezTo>
                    <a:cubicBezTo>
                      <a:pt x="255" y="46"/>
                      <a:pt x="255" y="41"/>
                      <a:pt x="252" y="40"/>
                    </a:cubicBezTo>
                    <a:cubicBezTo>
                      <a:pt x="247" y="40"/>
                      <a:pt x="233" y="42"/>
                      <a:pt x="234" y="42"/>
                    </a:cubicBezTo>
                    <a:cubicBezTo>
                      <a:pt x="229" y="44"/>
                      <a:pt x="223" y="45"/>
                      <a:pt x="220" y="44"/>
                    </a:cubicBezTo>
                    <a:cubicBezTo>
                      <a:pt x="215" y="41"/>
                      <a:pt x="210" y="30"/>
                      <a:pt x="202" y="23"/>
                    </a:cubicBezTo>
                    <a:cubicBezTo>
                      <a:pt x="198" y="18"/>
                      <a:pt x="196" y="14"/>
                      <a:pt x="195" y="10"/>
                    </a:cubicBezTo>
                    <a:cubicBezTo>
                      <a:pt x="195" y="9"/>
                      <a:pt x="193" y="7"/>
                      <a:pt x="193" y="7"/>
                    </a:cubicBezTo>
                    <a:cubicBezTo>
                      <a:pt x="193" y="7"/>
                      <a:pt x="191" y="6"/>
                      <a:pt x="190" y="6"/>
                    </a:cubicBezTo>
                    <a:cubicBezTo>
                      <a:pt x="183" y="7"/>
                      <a:pt x="175" y="8"/>
                      <a:pt x="172" y="8"/>
                    </a:cubicBezTo>
                    <a:cubicBezTo>
                      <a:pt x="165" y="8"/>
                      <a:pt x="159" y="9"/>
                      <a:pt x="153" y="7"/>
                    </a:cubicBezTo>
                    <a:cubicBezTo>
                      <a:pt x="150" y="6"/>
                      <a:pt x="148" y="5"/>
                      <a:pt x="146" y="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82">
                <a:extLst>
                  <a:ext uri="{FF2B5EF4-FFF2-40B4-BE49-F238E27FC236}">
                    <a16:creationId xmlns:a16="http://schemas.microsoft.com/office/drawing/2014/main" id="{D2708B74-961C-4CEA-BCA4-A09AC2ADA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53251" y="3017838"/>
                <a:ext cx="127000" cy="88900"/>
              </a:xfrm>
              <a:custGeom>
                <a:avLst/>
                <a:gdLst>
                  <a:gd name="T0" fmla="*/ 31 w 129"/>
                  <a:gd name="T1" fmla="*/ 83 h 90"/>
                  <a:gd name="T2" fmla="*/ 21 w 129"/>
                  <a:gd name="T3" fmla="*/ 89 h 90"/>
                  <a:gd name="T4" fmla="*/ 8 w 129"/>
                  <a:gd name="T5" fmla="*/ 90 h 90"/>
                  <a:gd name="T6" fmla="*/ 0 w 129"/>
                  <a:gd name="T7" fmla="*/ 86 h 90"/>
                  <a:gd name="T8" fmla="*/ 6 w 129"/>
                  <a:gd name="T9" fmla="*/ 70 h 90"/>
                  <a:gd name="T10" fmla="*/ 14 w 129"/>
                  <a:gd name="T11" fmla="*/ 64 h 90"/>
                  <a:gd name="T12" fmla="*/ 59 w 129"/>
                  <a:gd name="T13" fmla="*/ 37 h 90"/>
                  <a:gd name="T14" fmla="*/ 76 w 129"/>
                  <a:gd name="T15" fmla="*/ 33 h 90"/>
                  <a:gd name="T16" fmla="*/ 87 w 129"/>
                  <a:gd name="T17" fmla="*/ 36 h 90"/>
                  <a:gd name="T18" fmla="*/ 97 w 129"/>
                  <a:gd name="T19" fmla="*/ 29 h 90"/>
                  <a:gd name="T20" fmla="*/ 94 w 129"/>
                  <a:gd name="T21" fmla="*/ 26 h 90"/>
                  <a:gd name="T22" fmla="*/ 96 w 129"/>
                  <a:gd name="T23" fmla="*/ 22 h 90"/>
                  <a:gd name="T24" fmla="*/ 107 w 129"/>
                  <a:gd name="T25" fmla="*/ 15 h 90"/>
                  <a:gd name="T26" fmla="*/ 124 w 129"/>
                  <a:gd name="T27" fmla="*/ 0 h 90"/>
                  <a:gd name="T28" fmla="*/ 120 w 129"/>
                  <a:gd name="T29" fmla="*/ 11 h 90"/>
                  <a:gd name="T30" fmla="*/ 115 w 129"/>
                  <a:gd name="T31" fmla="*/ 16 h 90"/>
                  <a:gd name="T32" fmla="*/ 119 w 129"/>
                  <a:gd name="T33" fmla="*/ 22 h 90"/>
                  <a:gd name="T34" fmla="*/ 118 w 129"/>
                  <a:gd name="T35" fmla="*/ 29 h 90"/>
                  <a:gd name="T36" fmla="*/ 119 w 129"/>
                  <a:gd name="T37" fmla="*/ 31 h 90"/>
                  <a:gd name="T38" fmla="*/ 117 w 129"/>
                  <a:gd name="T39" fmla="*/ 51 h 90"/>
                  <a:gd name="T40" fmla="*/ 105 w 129"/>
                  <a:gd name="T41" fmla="*/ 65 h 90"/>
                  <a:gd name="T42" fmla="*/ 81 w 129"/>
                  <a:gd name="T43" fmla="*/ 72 h 90"/>
                  <a:gd name="T44" fmla="*/ 56 w 129"/>
                  <a:gd name="T45" fmla="*/ 72 h 90"/>
                  <a:gd name="T46" fmla="*/ 31 w 129"/>
                  <a:gd name="T4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9" h="90">
                    <a:moveTo>
                      <a:pt x="31" y="83"/>
                    </a:moveTo>
                    <a:cubicBezTo>
                      <a:pt x="27" y="85"/>
                      <a:pt x="24" y="87"/>
                      <a:pt x="21" y="89"/>
                    </a:cubicBezTo>
                    <a:cubicBezTo>
                      <a:pt x="17" y="90"/>
                      <a:pt x="13" y="90"/>
                      <a:pt x="8" y="90"/>
                    </a:cubicBezTo>
                    <a:cubicBezTo>
                      <a:pt x="5" y="90"/>
                      <a:pt x="2" y="90"/>
                      <a:pt x="0" y="86"/>
                    </a:cubicBezTo>
                    <a:cubicBezTo>
                      <a:pt x="2" y="82"/>
                      <a:pt x="4" y="77"/>
                      <a:pt x="6" y="70"/>
                    </a:cubicBezTo>
                    <a:cubicBezTo>
                      <a:pt x="8" y="69"/>
                      <a:pt x="11" y="67"/>
                      <a:pt x="14" y="64"/>
                    </a:cubicBezTo>
                    <a:cubicBezTo>
                      <a:pt x="14" y="56"/>
                      <a:pt x="30" y="46"/>
                      <a:pt x="59" y="37"/>
                    </a:cubicBezTo>
                    <a:cubicBezTo>
                      <a:pt x="64" y="30"/>
                      <a:pt x="75" y="29"/>
                      <a:pt x="76" y="33"/>
                    </a:cubicBezTo>
                    <a:cubicBezTo>
                      <a:pt x="82" y="32"/>
                      <a:pt x="85" y="32"/>
                      <a:pt x="87" y="36"/>
                    </a:cubicBezTo>
                    <a:cubicBezTo>
                      <a:pt x="89" y="34"/>
                      <a:pt x="95" y="30"/>
                      <a:pt x="97" y="29"/>
                    </a:cubicBezTo>
                    <a:cubicBezTo>
                      <a:pt x="97" y="28"/>
                      <a:pt x="96" y="27"/>
                      <a:pt x="94" y="26"/>
                    </a:cubicBezTo>
                    <a:cubicBezTo>
                      <a:pt x="96" y="25"/>
                      <a:pt x="96" y="24"/>
                      <a:pt x="96" y="22"/>
                    </a:cubicBezTo>
                    <a:cubicBezTo>
                      <a:pt x="98" y="19"/>
                      <a:pt x="102" y="17"/>
                      <a:pt x="107" y="15"/>
                    </a:cubicBezTo>
                    <a:cubicBezTo>
                      <a:pt x="113" y="11"/>
                      <a:pt x="119" y="5"/>
                      <a:pt x="124" y="0"/>
                    </a:cubicBezTo>
                    <a:cubicBezTo>
                      <a:pt x="124" y="6"/>
                      <a:pt x="123" y="7"/>
                      <a:pt x="120" y="11"/>
                    </a:cubicBezTo>
                    <a:cubicBezTo>
                      <a:pt x="118" y="13"/>
                      <a:pt x="115" y="15"/>
                      <a:pt x="115" y="16"/>
                    </a:cubicBezTo>
                    <a:cubicBezTo>
                      <a:pt x="114" y="19"/>
                      <a:pt x="116" y="21"/>
                      <a:pt x="119" y="22"/>
                    </a:cubicBezTo>
                    <a:cubicBezTo>
                      <a:pt x="121" y="24"/>
                      <a:pt x="121" y="26"/>
                      <a:pt x="118" y="29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29" y="48"/>
                      <a:pt x="124" y="51"/>
                      <a:pt x="117" y="51"/>
                    </a:cubicBezTo>
                    <a:cubicBezTo>
                      <a:pt x="113" y="55"/>
                      <a:pt x="107" y="59"/>
                      <a:pt x="105" y="65"/>
                    </a:cubicBezTo>
                    <a:cubicBezTo>
                      <a:pt x="96" y="70"/>
                      <a:pt x="85" y="68"/>
                      <a:pt x="81" y="72"/>
                    </a:cubicBezTo>
                    <a:cubicBezTo>
                      <a:pt x="79" y="68"/>
                      <a:pt x="64" y="70"/>
                      <a:pt x="56" y="72"/>
                    </a:cubicBezTo>
                    <a:cubicBezTo>
                      <a:pt x="46" y="75"/>
                      <a:pt x="38" y="79"/>
                      <a:pt x="31" y="8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83">
                <a:extLst>
                  <a:ext uri="{FF2B5EF4-FFF2-40B4-BE49-F238E27FC236}">
                    <a16:creationId xmlns:a16="http://schemas.microsoft.com/office/drawing/2014/main" id="{844675A3-9BA0-4B48-9282-9613D049DD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53251" y="3017838"/>
                <a:ext cx="127000" cy="88900"/>
              </a:xfrm>
              <a:custGeom>
                <a:avLst/>
                <a:gdLst>
                  <a:gd name="T0" fmla="*/ 31 w 129"/>
                  <a:gd name="T1" fmla="*/ 83 h 90"/>
                  <a:gd name="T2" fmla="*/ 21 w 129"/>
                  <a:gd name="T3" fmla="*/ 89 h 90"/>
                  <a:gd name="T4" fmla="*/ 8 w 129"/>
                  <a:gd name="T5" fmla="*/ 90 h 90"/>
                  <a:gd name="T6" fmla="*/ 0 w 129"/>
                  <a:gd name="T7" fmla="*/ 86 h 90"/>
                  <a:gd name="T8" fmla="*/ 6 w 129"/>
                  <a:gd name="T9" fmla="*/ 70 h 90"/>
                  <a:gd name="T10" fmla="*/ 14 w 129"/>
                  <a:gd name="T11" fmla="*/ 64 h 90"/>
                  <a:gd name="T12" fmla="*/ 59 w 129"/>
                  <a:gd name="T13" fmla="*/ 37 h 90"/>
                  <a:gd name="T14" fmla="*/ 76 w 129"/>
                  <a:gd name="T15" fmla="*/ 33 h 90"/>
                  <a:gd name="T16" fmla="*/ 87 w 129"/>
                  <a:gd name="T17" fmla="*/ 36 h 90"/>
                  <a:gd name="T18" fmla="*/ 97 w 129"/>
                  <a:gd name="T19" fmla="*/ 29 h 90"/>
                  <a:gd name="T20" fmla="*/ 94 w 129"/>
                  <a:gd name="T21" fmla="*/ 26 h 90"/>
                  <a:gd name="T22" fmla="*/ 96 w 129"/>
                  <a:gd name="T23" fmla="*/ 22 h 90"/>
                  <a:gd name="T24" fmla="*/ 107 w 129"/>
                  <a:gd name="T25" fmla="*/ 15 h 90"/>
                  <a:gd name="T26" fmla="*/ 124 w 129"/>
                  <a:gd name="T27" fmla="*/ 0 h 90"/>
                  <a:gd name="T28" fmla="*/ 120 w 129"/>
                  <a:gd name="T29" fmla="*/ 11 h 90"/>
                  <a:gd name="T30" fmla="*/ 115 w 129"/>
                  <a:gd name="T31" fmla="*/ 16 h 90"/>
                  <a:gd name="T32" fmla="*/ 119 w 129"/>
                  <a:gd name="T33" fmla="*/ 22 h 90"/>
                  <a:gd name="T34" fmla="*/ 118 w 129"/>
                  <a:gd name="T35" fmla="*/ 29 h 90"/>
                  <a:gd name="T36" fmla="*/ 119 w 129"/>
                  <a:gd name="T37" fmla="*/ 31 h 90"/>
                  <a:gd name="T38" fmla="*/ 117 w 129"/>
                  <a:gd name="T39" fmla="*/ 51 h 90"/>
                  <a:gd name="T40" fmla="*/ 105 w 129"/>
                  <a:gd name="T41" fmla="*/ 65 h 90"/>
                  <a:gd name="T42" fmla="*/ 81 w 129"/>
                  <a:gd name="T43" fmla="*/ 72 h 90"/>
                  <a:gd name="T44" fmla="*/ 56 w 129"/>
                  <a:gd name="T45" fmla="*/ 72 h 90"/>
                  <a:gd name="T46" fmla="*/ 31 w 129"/>
                  <a:gd name="T4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9" h="90">
                    <a:moveTo>
                      <a:pt x="31" y="83"/>
                    </a:moveTo>
                    <a:cubicBezTo>
                      <a:pt x="27" y="85"/>
                      <a:pt x="24" y="87"/>
                      <a:pt x="21" y="89"/>
                    </a:cubicBezTo>
                    <a:cubicBezTo>
                      <a:pt x="17" y="90"/>
                      <a:pt x="13" y="90"/>
                      <a:pt x="8" y="90"/>
                    </a:cubicBezTo>
                    <a:cubicBezTo>
                      <a:pt x="5" y="90"/>
                      <a:pt x="2" y="90"/>
                      <a:pt x="0" y="86"/>
                    </a:cubicBezTo>
                    <a:cubicBezTo>
                      <a:pt x="2" y="82"/>
                      <a:pt x="4" y="77"/>
                      <a:pt x="6" y="70"/>
                    </a:cubicBezTo>
                    <a:cubicBezTo>
                      <a:pt x="8" y="69"/>
                      <a:pt x="11" y="67"/>
                      <a:pt x="14" y="64"/>
                    </a:cubicBezTo>
                    <a:cubicBezTo>
                      <a:pt x="14" y="56"/>
                      <a:pt x="30" y="46"/>
                      <a:pt x="59" y="37"/>
                    </a:cubicBezTo>
                    <a:cubicBezTo>
                      <a:pt x="64" y="30"/>
                      <a:pt x="75" y="29"/>
                      <a:pt x="76" y="33"/>
                    </a:cubicBezTo>
                    <a:cubicBezTo>
                      <a:pt x="82" y="32"/>
                      <a:pt x="85" y="32"/>
                      <a:pt x="87" y="36"/>
                    </a:cubicBezTo>
                    <a:cubicBezTo>
                      <a:pt x="89" y="34"/>
                      <a:pt x="95" y="30"/>
                      <a:pt x="97" y="29"/>
                    </a:cubicBezTo>
                    <a:cubicBezTo>
                      <a:pt x="97" y="28"/>
                      <a:pt x="96" y="27"/>
                      <a:pt x="94" y="26"/>
                    </a:cubicBezTo>
                    <a:cubicBezTo>
                      <a:pt x="96" y="25"/>
                      <a:pt x="96" y="24"/>
                      <a:pt x="96" y="22"/>
                    </a:cubicBezTo>
                    <a:cubicBezTo>
                      <a:pt x="98" y="19"/>
                      <a:pt x="102" y="17"/>
                      <a:pt x="107" y="15"/>
                    </a:cubicBezTo>
                    <a:cubicBezTo>
                      <a:pt x="113" y="11"/>
                      <a:pt x="119" y="5"/>
                      <a:pt x="124" y="0"/>
                    </a:cubicBezTo>
                    <a:cubicBezTo>
                      <a:pt x="124" y="6"/>
                      <a:pt x="123" y="7"/>
                      <a:pt x="120" y="11"/>
                    </a:cubicBezTo>
                    <a:cubicBezTo>
                      <a:pt x="118" y="13"/>
                      <a:pt x="115" y="15"/>
                      <a:pt x="115" y="16"/>
                    </a:cubicBezTo>
                    <a:cubicBezTo>
                      <a:pt x="114" y="19"/>
                      <a:pt x="116" y="21"/>
                      <a:pt x="119" y="22"/>
                    </a:cubicBezTo>
                    <a:cubicBezTo>
                      <a:pt x="121" y="24"/>
                      <a:pt x="121" y="26"/>
                      <a:pt x="118" y="29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29" y="48"/>
                      <a:pt x="124" y="51"/>
                      <a:pt x="117" y="51"/>
                    </a:cubicBezTo>
                    <a:cubicBezTo>
                      <a:pt x="113" y="55"/>
                      <a:pt x="107" y="59"/>
                      <a:pt x="105" y="65"/>
                    </a:cubicBezTo>
                    <a:cubicBezTo>
                      <a:pt x="96" y="70"/>
                      <a:pt x="85" y="68"/>
                      <a:pt x="81" y="72"/>
                    </a:cubicBezTo>
                    <a:cubicBezTo>
                      <a:pt x="79" y="68"/>
                      <a:pt x="64" y="70"/>
                      <a:pt x="56" y="72"/>
                    </a:cubicBezTo>
                    <a:cubicBezTo>
                      <a:pt x="46" y="75"/>
                      <a:pt x="38" y="79"/>
                      <a:pt x="31" y="8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84">
                <a:extLst>
                  <a:ext uri="{FF2B5EF4-FFF2-40B4-BE49-F238E27FC236}">
                    <a16:creationId xmlns:a16="http://schemas.microsoft.com/office/drawing/2014/main" id="{E24CDE12-CD3E-40EA-BBFC-E3D87F522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53251" y="3017838"/>
                <a:ext cx="127000" cy="88900"/>
              </a:xfrm>
              <a:custGeom>
                <a:avLst/>
                <a:gdLst>
                  <a:gd name="T0" fmla="*/ 31 w 129"/>
                  <a:gd name="T1" fmla="*/ 83 h 90"/>
                  <a:gd name="T2" fmla="*/ 21 w 129"/>
                  <a:gd name="T3" fmla="*/ 89 h 90"/>
                  <a:gd name="T4" fmla="*/ 8 w 129"/>
                  <a:gd name="T5" fmla="*/ 90 h 90"/>
                  <a:gd name="T6" fmla="*/ 0 w 129"/>
                  <a:gd name="T7" fmla="*/ 86 h 90"/>
                  <a:gd name="T8" fmla="*/ 6 w 129"/>
                  <a:gd name="T9" fmla="*/ 70 h 90"/>
                  <a:gd name="T10" fmla="*/ 14 w 129"/>
                  <a:gd name="T11" fmla="*/ 64 h 90"/>
                  <a:gd name="T12" fmla="*/ 59 w 129"/>
                  <a:gd name="T13" fmla="*/ 37 h 90"/>
                  <a:gd name="T14" fmla="*/ 76 w 129"/>
                  <a:gd name="T15" fmla="*/ 33 h 90"/>
                  <a:gd name="T16" fmla="*/ 87 w 129"/>
                  <a:gd name="T17" fmla="*/ 36 h 90"/>
                  <a:gd name="T18" fmla="*/ 97 w 129"/>
                  <a:gd name="T19" fmla="*/ 29 h 90"/>
                  <a:gd name="T20" fmla="*/ 94 w 129"/>
                  <a:gd name="T21" fmla="*/ 26 h 90"/>
                  <a:gd name="T22" fmla="*/ 96 w 129"/>
                  <a:gd name="T23" fmla="*/ 22 h 90"/>
                  <a:gd name="T24" fmla="*/ 107 w 129"/>
                  <a:gd name="T25" fmla="*/ 15 h 90"/>
                  <a:gd name="T26" fmla="*/ 124 w 129"/>
                  <a:gd name="T27" fmla="*/ 0 h 90"/>
                  <a:gd name="T28" fmla="*/ 120 w 129"/>
                  <a:gd name="T29" fmla="*/ 11 h 90"/>
                  <a:gd name="T30" fmla="*/ 115 w 129"/>
                  <a:gd name="T31" fmla="*/ 16 h 90"/>
                  <a:gd name="T32" fmla="*/ 119 w 129"/>
                  <a:gd name="T33" fmla="*/ 22 h 90"/>
                  <a:gd name="T34" fmla="*/ 118 w 129"/>
                  <a:gd name="T35" fmla="*/ 29 h 90"/>
                  <a:gd name="T36" fmla="*/ 119 w 129"/>
                  <a:gd name="T37" fmla="*/ 31 h 90"/>
                  <a:gd name="T38" fmla="*/ 117 w 129"/>
                  <a:gd name="T39" fmla="*/ 51 h 90"/>
                  <a:gd name="T40" fmla="*/ 105 w 129"/>
                  <a:gd name="T41" fmla="*/ 65 h 90"/>
                  <a:gd name="T42" fmla="*/ 81 w 129"/>
                  <a:gd name="T43" fmla="*/ 72 h 90"/>
                  <a:gd name="T44" fmla="*/ 56 w 129"/>
                  <a:gd name="T45" fmla="*/ 72 h 90"/>
                  <a:gd name="T46" fmla="*/ 31 w 129"/>
                  <a:gd name="T4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9" h="90">
                    <a:moveTo>
                      <a:pt x="31" y="83"/>
                    </a:moveTo>
                    <a:cubicBezTo>
                      <a:pt x="27" y="85"/>
                      <a:pt x="24" y="87"/>
                      <a:pt x="21" y="89"/>
                    </a:cubicBezTo>
                    <a:cubicBezTo>
                      <a:pt x="17" y="90"/>
                      <a:pt x="13" y="90"/>
                      <a:pt x="8" y="90"/>
                    </a:cubicBezTo>
                    <a:cubicBezTo>
                      <a:pt x="5" y="90"/>
                      <a:pt x="2" y="90"/>
                      <a:pt x="0" y="86"/>
                    </a:cubicBezTo>
                    <a:cubicBezTo>
                      <a:pt x="2" y="82"/>
                      <a:pt x="4" y="77"/>
                      <a:pt x="6" y="70"/>
                    </a:cubicBezTo>
                    <a:cubicBezTo>
                      <a:pt x="8" y="69"/>
                      <a:pt x="11" y="67"/>
                      <a:pt x="14" y="64"/>
                    </a:cubicBezTo>
                    <a:cubicBezTo>
                      <a:pt x="14" y="56"/>
                      <a:pt x="30" y="46"/>
                      <a:pt x="59" y="37"/>
                    </a:cubicBezTo>
                    <a:cubicBezTo>
                      <a:pt x="64" y="30"/>
                      <a:pt x="75" y="29"/>
                      <a:pt x="76" y="33"/>
                    </a:cubicBezTo>
                    <a:cubicBezTo>
                      <a:pt x="82" y="32"/>
                      <a:pt x="85" y="32"/>
                      <a:pt x="87" y="36"/>
                    </a:cubicBezTo>
                    <a:cubicBezTo>
                      <a:pt x="89" y="34"/>
                      <a:pt x="95" y="30"/>
                      <a:pt x="97" y="29"/>
                    </a:cubicBezTo>
                    <a:cubicBezTo>
                      <a:pt x="97" y="28"/>
                      <a:pt x="96" y="27"/>
                      <a:pt x="94" y="26"/>
                    </a:cubicBezTo>
                    <a:cubicBezTo>
                      <a:pt x="96" y="25"/>
                      <a:pt x="96" y="24"/>
                      <a:pt x="96" y="22"/>
                    </a:cubicBezTo>
                    <a:cubicBezTo>
                      <a:pt x="98" y="19"/>
                      <a:pt x="102" y="17"/>
                      <a:pt x="107" y="15"/>
                    </a:cubicBezTo>
                    <a:cubicBezTo>
                      <a:pt x="113" y="11"/>
                      <a:pt x="119" y="5"/>
                      <a:pt x="124" y="0"/>
                    </a:cubicBezTo>
                    <a:cubicBezTo>
                      <a:pt x="124" y="6"/>
                      <a:pt x="123" y="7"/>
                      <a:pt x="120" y="11"/>
                    </a:cubicBezTo>
                    <a:cubicBezTo>
                      <a:pt x="118" y="13"/>
                      <a:pt x="115" y="15"/>
                      <a:pt x="115" y="16"/>
                    </a:cubicBezTo>
                    <a:cubicBezTo>
                      <a:pt x="114" y="19"/>
                      <a:pt x="116" y="21"/>
                      <a:pt x="119" y="22"/>
                    </a:cubicBezTo>
                    <a:cubicBezTo>
                      <a:pt x="121" y="24"/>
                      <a:pt x="121" y="26"/>
                      <a:pt x="118" y="29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29" y="48"/>
                      <a:pt x="124" y="51"/>
                      <a:pt x="117" y="51"/>
                    </a:cubicBezTo>
                    <a:cubicBezTo>
                      <a:pt x="113" y="55"/>
                      <a:pt x="107" y="59"/>
                      <a:pt x="105" y="65"/>
                    </a:cubicBezTo>
                    <a:cubicBezTo>
                      <a:pt x="96" y="70"/>
                      <a:pt x="85" y="68"/>
                      <a:pt x="81" y="72"/>
                    </a:cubicBezTo>
                    <a:cubicBezTo>
                      <a:pt x="79" y="68"/>
                      <a:pt x="64" y="70"/>
                      <a:pt x="56" y="72"/>
                    </a:cubicBezTo>
                    <a:cubicBezTo>
                      <a:pt x="46" y="75"/>
                      <a:pt x="38" y="79"/>
                      <a:pt x="31" y="83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085">
                <a:extLst>
                  <a:ext uri="{FF2B5EF4-FFF2-40B4-BE49-F238E27FC236}">
                    <a16:creationId xmlns:a16="http://schemas.microsoft.com/office/drawing/2014/main" id="{BA2FD490-B564-44AB-869E-54338F06F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65963" y="3119438"/>
                <a:ext cx="147638" cy="92075"/>
              </a:xfrm>
              <a:custGeom>
                <a:avLst/>
                <a:gdLst>
                  <a:gd name="T0" fmla="*/ 134 w 150"/>
                  <a:gd name="T1" fmla="*/ 25 h 92"/>
                  <a:gd name="T2" fmla="*/ 150 w 150"/>
                  <a:gd name="T3" fmla="*/ 6 h 92"/>
                  <a:gd name="T4" fmla="*/ 147 w 150"/>
                  <a:gd name="T5" fmla="*/ 0 h 92"/>
                  <a:gd name="T6" fmla="*/ 102 w 150"/>
                  <a:gd name="T7" fmla="*/ 15 h 92"/>
                  <a:gd name="T8" fmla="*/ 97 w 150"/>
                  <a:gd name="T9" fmla="*/ 23 h 92"/>
                  <a:gd name="T10" fmla="*/ 106 w 150"/>
                  <a:gd name="T11" fmla="*/ 23 h 92"/>
                  <a:gd name="T12" fmla="*/ 101 w 150"/>
                  <a:gd name="T13" fmla="*/ 25 h 92"/>
                  <a:gd name="T14" fmla="*/ 85 w 150"/>
                  <a:gd name="T15" fmla="*/ 25 h 92"/>
                  <a:gd name="T16" fmla="*/ 67 w 150"/>
                  <a:gd name="T17" fmla="*/ 29 h 92"/>
                  <a:gd name="T18" fmla="*/ 55 w 150"/>
                  <a:gd name="T19" fmla="*/ 41 h 92"/>
                  <a:gd name="T20" fmla="*/ 50 w 150"/>
                  <a:gd name="T21" fmla="*/ 51 h 92"/>
                  <a:gd name="T22" fmla="*/ 29 w 150"/>
                  <a:gd name="T23" fmla="*/ 67 h 92"/>
                  <a:gd name="T24" fmla="*/ 15 w 150"/>
                  <a:gd name="T25" fmla="*/ 68 h 92"/>
                  <a:gd name="T26" fmla="*/ 6 w 150"/>
                  <a:gd name="T27" fmla="*/ 66 h 92"/>
                  <a:gd name="T28" fmla="*/ 4 w 150"/>
                  <a:gd name="T29" fmla="*/ 68 h 92"/>
                  <a:gd name="T30" fmla="*/ 3 w 150"/>
                  <a:gd name="T31" fmla="*/ 75 h 92"/>
                  <a:gd name="T32" fmla="*/ 0 w 150"/>
                  <a:gd name="T33" fmla="*/ 83 h 92"/>
                  <a:gd name="T34" fmla="*/ 5 w 150"/>
                  <a:gd name="T35" fmla="*/ 83 h 92"/>
                  <a:gd name="T36" fmla="*/ 14 w 150"/>
                  <a:gd name="T37" fmla="*/ 86 h 92"/>
                  <a:gd name="T38" fmla="*/ 23 w 150"/>
                  <a:gd name="T39" fmla="*/ 87 h 92"/>
                  <a:gd name="T40" fmla="*/ 18 w 150"/>
                  <a:gd name="T41" fmla="*/ 91 h 92"/>
                  <a:gd name="T42" fmla="*/ 24 w 150"/>
                  <a:gd name="T43" fmla="*/ 91 h 92"/>
                  <a:gd name="T44" fmla="*/ 34 w 150"/>
                  <a:gd name="T45" fmla="*/ 91 h 92"/>
                  <a:gd name="T46" fmla="*/ 38 w 150"/>
                  <a:gd name="T47" fmla="*/ 88 h 92"/>
                  <a:gd name="T48" fmla="*/ 42 w 150"/>
                  <a:gd name="T49" fmla="*/ 84 h 92"/>
                  <a:gd name="T50" fmla="*/ 52 w 150"/>
                  <a:gd name="T51" fmla="*/ 79 h 92"/>
                  <a:gd name="T52" fmla="*/ 73 w 150"/>
                  <a:gd name="T53" fmla="*/ 71 h 92"/>
                  <a:gd name="T54" fmla="*/ 87 w 150"/>
                  <a:gd name="T55" fmla="*/ 63 h 92"/>
                  <a:gd name="T56" fmla="*/ 98 w 150"/>
                  <a:gd name="T57" fmla="*/ 57 h 92"/>
                  <a:gd name="T58" fmla="*/ 134 w 150"/>
                  <a:gd name="T59" fmla="*/ 2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0" h="92">
                    <a:moveTo>
                      <a:pt x="134" y="25"/>
                    </a:moveTo>
                    <a:cubicBezTo>
                      <a:pt x="140" y="19"/>
                      <a:pt x="145" y="12"/>
                      <a:pt x="150" y="6"/>
                    </a:cubicBezTo>
                    <a:cubicBezTo>
                      <a:pt x="150" y="2"/>
                      <a:pt x="150" y="0"/>
                      <a:pt x="147" y="0"/>
                    </a:cubicBezTo>
                    <a:cubicBezTo>
                      <a:pt x="133" y="2"/>
                      <a:pt x="117" y="11"/>
                      <a:pt x="102" y="15"/>
                    </a:cubicBezTo>
                    <a:cubicBezTo>
                      <a:pt x="101" y="17"/>
                      <a:pt x="97" y="20"/>
                      <a:pt x="97" y="23"/>
                    </a:cubicBezTo>
                    <a:cubicBezTo>
                      <a:pt x="97" y="24"/>
                      <a:pt x="107" y="23"/>
                      <a:pt x="106" y="23"/>
                    </a:cubicBezTo>
                    <a:cubicBezTo>
                      <a:pt x="104" y="24"/>
                      <a:pt x="103" y="24"/>
                      <a:pt x="101" y="25"/>
                    </a:cubicBezTo>
                    <a:cubicBezTo>
                      <a:pt x="94" y="27"/>
                      <a:pt x="89" y="26"/>
                      <a:pt x="85" y="25"/>
                    </a:cubicBezTo>
                    <a:cubicBezTo>
                      <a:pt x="78" y="25"/>
                      <a:pt x="73" y="26"/>
                      <a:pt x="67" y="29"/>
                    </a:cubicBezTo>
                    <a:cubicBezTo>
                      <a:pt x="61" y="32"/>
                      <a:pt x="58" y="37"/>
                      <a:pt x="55" y="41"/>
                    </a:cubicBezTo>
                    <a:cubicBezTo>
                      <a:pt x="52" y="43"/>
                      <a:pt x="50" y="47"/>
                      <a:pt x="50" y="51"/>
                    </a:cubicBezTo>
                    <a:cubicBezTo>
                      <a:pt x="38" y="54"/>
                      <a:pt x="29" y="56"/>
                      <a:pt x="29" y="67"/>
                    </a:cubicBezTo>
                    <a:cubicBezTo>
                      <a:pt x="27" y="60"/>
                      <a:pt x="21" y="61"/>
                      <a:pt x="15" y="68"/>
                    </a:cubicBezTo>
                    <a:cubicBezTo>
                      <a:pt x="11" y="69"/>
                      <a:pt x="8" y="68"/>
                      <a:pt x="6" y="66"/>
                    </a:cubicBezTo>
                    <a:cubicBezTo>
                      <a:pt x="5" y="62"/>
                      <a:pt x="3" y="64"/>
                      <a:pt x="4" y="68"/>
                    </a:cubicBezTo>
                    <a:cubicBezTo>
                      <a:pt x="4" y="70"/>
                      <a:pt x="5" y="72"/>
                      <a:pt x="3" y="75"/>
                    </a:cubicBezTo>
                    <a:cubicBezTo>
                      <a:pt x="2" y="77"/>
                      <a:pt x="0" y="78"/>
                      <a:pt x="0" y="83"/>
                    </a:cubicBezTo>
                    <a:cubicBezTo>
                      <a:pt x="2" y="83"/>
                      <a:pt x="4" y="83"/>
                      <a:pt x="5" y="83"/>
                    </a:cubicBezTo>
                    <a:cubicBezTo>
                      <a:pt x="7" y="86"/>
                      <a:pt x="10" y="85"/>
                      <a:pt x="14" y="86"/>
                    </a:cubicBezTo>
                    <a:cubicBezTo>
                      <a:pt x="14" y="88"/>
                      <a:pt x="17" y="87"/>
                      <a:pt x="23" y="87"/>
                    </a:cubicBezTo>
                    <a:cubicBezTo>
                      <a:pt x="21" y="88"/>
                      <a:pt x="17" y="91"/>
                      <a:pt x="18" y="91"/>
                    </a:cubicBezTo>
                    <a:cubicBezTo>
                      <a:pt x="19" y="92"/>
                      <a:pt x="21" y="92"/>
                      <a:pt x="24" y="91"/>
                    </a:cubicBezTo>
                    <a:cubicBezTo>
                      <a:pt x="26" y="89"/>
                      <a:pt x="28" y="88"/>
                      <a:pt x="34" y="91"/>
                    </a:cubicBezTo>
                    <a:cubicBezTo>
                      <a:pt x="36" y="90"/>
                      <a:pt x="35" y="90"/>
                      <a:pt x="38" y="88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6" y="82"/>
                      <a:pt x="49" y="79"/>
                      <a:pt x="52" y="79"/>
                    </a:cubicBezTo>
                    <a:cubicBezTo>
                      <a:pt x="67" y="77"/>
                      <a:pt x="70" y="76"/>
                      <a:pt x="73" y="71"/>
                    </a:cubicBezTo>
                    <a:cubicBezTo>
                      <a:pt x="75" y="69"/>
                      <a:pt x="85" y="64"/>
                      <a:pt x="87" y="63"/>
                    </a:cubicBezTo>
                    <a:cubicBezTo>
                      <a:pt x="90" y="62"/>
                      <a:pt x="94" y="59"/>
                      <a:pt x="98" y="57"/>
                    </a:cubicBezTo>
                    <a:cubicBezTo>
                      <a:pt x="112" y="48"/>
                      <a:pt x="124" y="37"/>
                      <a:pt x="134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086">
                <a:extLst>
                  <a:ext uri="{FF2B5EF4-FFF2-40B4-BE49-F238E27FC236}">
                    <a16:creationId xmlns:a16="http://schemas.microsoft.com/office/drawing/2014/main" id="{91EDA7E2-151C-4CF4-934B-CDB5BDE89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65963" y="3119438"/>
                <a:ext cx="147638" cy="92075"/>
              </a:xfrm>
              <a:custGeom>
                <a:avLst/>
                <a:gdLst>
                  <a:gd name="T0" fmla="*/ 134 w 150"/>
                  <a:gd name="T1" fmla="*/ 25 h 92"/>
                  <a:gd name="T2" fmla="*/ 150 w 150"/>
                  <a:gd name="T3" fmla="*/ 6 h 92"/>
                  <a:gd name="T4" fmla="*/ 147 w 150"/>
                  <a:gd name="T5" fmla="*/ 0 h 92"/>
                  <a:gd name="T6" fmla="*/ 102 w 150"/>
                  <a:gd name="T7" fmla="*/ 15 h 92"/>
                  <a:gd name="T8" fmla="*/ 97 w 150"/>
                  <a:gd name="T9" fmla="*/ 23 h 92"/>
                  <a:gd name="T10" fmla="*/ 106 w 150"/>
                  <a:gd name="T11" fmla="*/ 23 h 92"/>
                  <a:gd name="T12" fmla="*/ 101 w 150"/>
                  <a:gd name="T13" fmla="*/ 25 h 92"/>
                  <a:gd name="T14" fmla="*/ 85 w 150"/>
                  <a:gd name="T15" fmla="*/ 25 h 92"/>
                  <a:gd name="T16" fmla="*/ 67 w 150"/>
                  <a:gd name="T17" fmla="*/ 29 h 92"/>
                  <a:gd name="T18" fmla="*/ 55 w 150"/>
                  <a:gd name="T19" fmla="*/ 41 h 92"/>
                  <a:gd name="T20" fmla="*/ 50 w 150"/>
                  <a:gd name="T21" fmla="*/ 51 h 92"/>
                  <a:gd name="T22" fmla="*/ 29 w 150"/>
                  <a:gd name="T23" fmla="*/ 67 h 92"/>
                  <a:gd name="T24" fmla="*/ 15 w 150"/>
                  <a:gd name="T25" fmla="*/ 68 h 92"/>
                  <a:gd name="T26" fmla="*/ 6 w 150"/>
                  <a:gd name="T27" fmla="*/ 66 h 92"/>
                  <a:gd name="T28" fmla="*/ 4 w 150"/>
                  <a:gd name="T29" fmla="*/ 68 h 92"/>
                  <a:gd name="T30" fmla="*/ 3 w 150"/>
                  <a:gd name="T31" fmla="*/ 75 h 92"/>
                  <a:gd name="T32" fmla="*/ 0 w 150"/>
                  <a:gd name="T33" fmla="*/ 83 h 92"/>
                  <a:gd name="T34" fmla="*/ 5 w 150"/>
                  <a:gd name="T35" fmla="*/ 83 h 92"/>
                  <a:gd name="T36" fmla="*/ 14 w 150"/>
                  <a:gd name="T37" fmla="*/ 86 h 92"/>
                  <a:gd name="T38" fmla="*/ 23 w 150"/>
                  <a:gd name="T39" fmla="*/ 87 h 92"/>
                  <a:gd name="T40" fmla="*/ 18 w 150"/>
                  <a:gd name="T41" fmla="*/ 91 h 92"/>
                  <a:gd name="T42" fmla="*/ 24 w 150"/>
                  <a:gd name="T43" fmla="*/ 91 h 92"/>
                  <a:gd name="T44" fmla="*/ 34 w 150"/>
                  <a:gd name="T45" fmla="*/ 91 h 92"/>
                  <a:gd name="T46" fmla="*/ 38 w 150"/>
                  <a:gd name="T47" fmla="*/ 88 h 92"/>
                  <a:gd name="T48" fmla="*/ 42 w 150"/>
                  <a:gd name="T49" fmla="*/ 84 h 92"/>
                  <a:gd name="T50" fmla="*/ 52 w 150"/>
                  <a:gd name="T51" fmla="*/ 79 h 92"/>
                  <a:gd name="T52" fmla="*/ 73 w 150"/>
                  <a:gd name="T53" fmla="*/ 71 h 92"/>
                  <a:gd name="T54" fmla="*/ 87 w 150"/>
                  <a:gd name="T55" fmla="*/ 63 h 92"/>
                  <a:gd name="T56" fmla="*/ 98 w 150"/>
                  <a:gd name="T57" fmla="*/ 57 h 92"/>
                  <a:gd name="T58" fmla="*/ 134 w 150"/>
                  <a:gd name="T59" fmla="*/ 2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0" h="92">
                    <a:moveTo>
                      <a:pt x="134" y="25"/>
                    </a:moveTo>
                    <a:cubicBezTo>
                      <a:pt x="140" y="19"/>
                      <a:pt x="145" y="12"/>
                      <a:pt x="150" y="6"/>
                    </a:cubicBezTo>
                    <a:cubicBezTo>
                      <a:pt x="150" y="2"/>
                      <a:pt x="150" y="0"/>
                      <a:pt x="147" y="0"/>
                    </a:cubicBezTo>
                    <a:cubicBezTo>
                      <a:pt x="133" y="2"/>
                      <a:pt x="117" y="11"/>
                      <a:pt x="102" y="15"/>
                    </a:cubicBezTo>
                    <a:cubicBezTo>
                      <a:pt x="101" y="17"/>
                      <a:pt x="97" y="20"/>
                      <a:pt x="97" y="23"/>
                    </a:cubicBezTo>
                    <a:cubicBezTo>
                      <a:pt x="97" y="24"/>
                      <a:pt x="107" y="23"/>
                      <a:pt x="106" y="23"/>
                    </a:cubicBezTo>
                    <a:cubicBezTo>
                      <a:pt x="104" y="24"/>
                      <a:pt x="103" y="24"/>
                      <a:pt x="101" y="25"/>
                    </a:cubicBezTo>
                    <a:cubicBezTo>
                      <a:pt x="94" y="27"/>
                      <a:pt x="89" y="26"/>
                      <a:pt x="85" y="25"/>
                    </a:cubicBezTo>
                    <a:cubicBezTo>
                      <a:pt x="78" y="25"/>
                      <a:pt x="73" y="26"/>
                      <a:pt x="67" y="29"/>
                    </a:cubicBezTo>
                    <a:cubicBezTo>
                      <a:pt x="61" y="32"/>
                      <a:pt x="58" y="37"/>
                      <a:pt x="55" y="41"/>
                    </a:cubicBezTo>
                    <a:cubicBezTo>
                      <a:pt x="52" y="43"/>
                      <a:pt x="50" y="47"/>
                      <a:pt x="50" y="51"/>
                    </a:cubicBezTo>
                    <a:cubicBezTo>
                      <a:pt x="38" y="54"/>
                      <a:pt x="29" y="56"/>
                      <a:pt x="29" y="67"/>
                    </a:cubicBezTo>
                    <a:cubicBezTo>
                      <a:pt x="27" y="60"/>
                      <a:pt x="21" y="61"/>
                      <a:pt x="15" y="68"/>
                    </a:cubicBezTo>
                    <a:cubicBezTo>
                      <a:pt x="11" y="69"/>
                      <a:pt x="8" y="68"/>
                      <a:pt x="6" y="66"/>
                    </a:cubicBezTo>
                    <a:cubicBezTo>
                      <a:pt x="5" y="62"/>
                      <a:pt x="3" y="64"/>
                      <a:pt x="4" y="68"/>
                    </a:cubicBezTo>
                    <a:cubicBezTo>
                      <a:pt x="4" y="70"/>
                      <a:pt x="5" y="72"/>
                      <a:pt x="3" y="75"/>
                    </a:cubicBezTo>
                    <a:cubicBezTo>
                      <a:pt x="2" y="77"/>
                      <a:pt x="0" y="78"/>
                      <a:pt x="0" y="83"/>
                    </a:cubicBezTo>
                    <a:cubicBezTo>
                      <a:pt x="2" y="83"/>
                      <a:pt x="4" y="83"/>
                      <a:pt x="5" y="83"/>
                    </a:cubicBezTo>
                    <a:cubicBezTo>
                      <a:pt x="7" y="86"/>
                      <a:pt x="10" y="85"/>
                      <a:pt x="14" y="86"/>
                    </a:cubicBezTo>
                    <a:cubicBezTo>
                      <a:pt x="14" y="88"/>
                      <a:pt x="17" y="87"/>
                      <a:pt x="23" y="87"/>
                    </a:cubicBezTo>
                    <a:cubicBezTo>
                      <a:pt x="21" y="88"/>
                      <a:pt x="17" y="91"/>
                      <a:pt x="18" y="91"/>
                    </a:cubicBezTo>
                    <a:cubicBezTo>
                      <a:pt x="19" y="92"/>
                      <a:pt x="21" y="92"/>
                      <a:pt x="24" y="91"/>
                    </a:cubicBezTo>
                    <a:cubicBezTo>
                      <a:pt x="26" y="89"/>
                      <a:pt x="28" y="88"/>
                      <a:pt x="34" y="91"/>
                    </a:cubicBezTo>
                    <a:cubicBezTo>
                      <a:pt x="36" y="90"/>
                      <a:pt x="35" y="90"/>
                      <a:pt x="38" y="88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6" y="82"/>
                      <a:pt x="49" y="79"/>
                      <a:pt x="52" y="79"/>
                    </a:cubicBezTo>
                    <a:cubicBezTo>
                      <a:pt x="67" y="77"/>
                      <a:pt x="70" y="76"/>
                      <a:pt x="73" y="71"/>
                    </a:cubicBezTo>
                    <a:cubicBezTo>
                      <a:pt x="75" y="69"/>
                      <a:pt x="85" y="64"/>
                      <a:pt x="87" y="63"/>
                    </a:cubicBezTo>
                    <a:cubicBezTo>
                      <a:pt x="90" y="62"/>
                      <a:pt x="94" y="59"/>
                      <a:pt x="98" y="57"/>
                    </a:cubicBezTo>
                    <a:cubicBezTo>
                      <a:pt x="112" y="48"/>
                      <a:pt x="124" y="37"/>
                      <a:pt x="134" y="2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87">
                <a:extLst>
                  <a:ext uri="{FF2B5EF4-FFF2-40B4-BE49-F238E27FC236}">
                    <a16:creationId xmlns:a16="http://schemas.microsoft.com/office/drawing/2014/main" id="{A58BC2B6-44D3-49F8-894F-9F39192F6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65963" y="3119438"/>
                <a:ext cx="147638" cy="92075"/>
              </a:xfrm>
              <a:custGeom>
                <a:avLst/>
                <a:gdLst>
                  <a:gd name="T0" fmla="*/ 134 w 150"/>
                  <a:gd name="T1" fmla="*/ 25 h 92"/>
                  <a:gd name="T2" fmla="*/ 150 w 150"/>
                  <a:gd name="T3" fmla="*/ 6 h 92"/>
                  <a:gd name="T4" fmla="*/ 147 w 150"/>
                  <a:gd name="T5" fmla="*/ 0 h 92"/>
                  <a:gd name="T6" fmla="*/ 102 w 150"/>
                  <a:gd name="T7" fmla="*/ 15 h 92"/>
                  <a:gd name="T8" fmla="*/ 97 w 150"/>
                  <a:gd name="T9" fmla="*/ 23 h 92"/>
                  <a:gd name="T10" fmla="*/ 106 w 150"/>
                  <a:gd name="T11" fmla="*/ 23 h 92"/>
                  <a:gd name="T12" fmla="*/ 101 w 150"/>
                  <a:gd name="T13" fmla="*/ 25 h 92"/>
                  <a:gd name="T14" fmla="*/ 85 w 150"/>
                  <a:gd name="T15" fmla="*/ 25 h 92"/>
                  <a:gd name="T16" fmla="*/ 67 w 150"/>
                  <a:gd name="T17" fmla="*/ 29 h 92"/>
                  <a:gd name="T18" fmla="*/ 55 w 150"/>
                  <a:gd name="T19" fmla="*/ 41 h 92"/>
                  <a:gd name="T20" fmla="*/ 50 w 150"/>
                  <a:gd name="T21" fmla="*/ 51 h 92"/>
                  <a:gd name="T22" fmla="*/ 29 w 150"/>
                  <a:gd name="T23" fmla="*/ 67 h 92"/>
                  <a:gd name="T24" fmla="*/ 15 w 150"/>
                  <a:gd name="T25" fmla="*/ 68 h 92"/>
                  <a:gd name="T26" fmla="*/ 6 w 150"/>
                  <a:gd name="T27" fmla="*/ 66 h 92"/>
                  <a:gd name="T28" fmla="*/ 4 w 150"/>
                  <a:gd name="T29" fmla="*/ 68 h 92"/>
                  <a:gd name="T30" fmla="*/ 3 w 150"/>
                  <a:gd name="T31" fmla="*/ 75 h 92"/>
                  <a:gd name="T32" fmla="*/ 0 w 150"/>
                  <a:gd name="T33" fmla="*/ 83 h 92"/>
                  <a:gd name="T34" fmla="*/ 5 w 150"/>
                  <a:gd name="T35" fmla="*/ 83 h 92"/>
                  <a:gd name="T36" fmla="*/ 14 w 150"/>
                  <a:gd name="T37" fmla="*/ 86 h 92"/>
                  <a:gd name="T38" fmla="*/ 23 w 150"/>
                  <a:gd name="T39" fmla="*/ 87 h 92"/>
                  <a:gd name="T40" fmla="*/ 18 w 150"/>
                  <a:gd name="T41" fmla="*/ 91 h 92"/>
                  <a:gd name="T42" fmla="*/ 24 w 150"/>
                  <a:gd name="T43" fmla="*/ 91 h 92"/>
                  <a:gd name="T44" fmla="*/ 34 w 150"/>
                  <a:gd name="T45" fmla="*/ 91 h 92"/>
                  <a:gd name="T46" fmla="*/ 38 w 150"/>
                  <a:gd name="T47" fmla="*/ 88 h 92"/>
                  <a:gd name="T48" fmla="*/ 42 w 150"/>
                  <a:gd name="T49" fmla="*/ 84 h 92"/>
                  <a:gd name="T50" fmla="*/ 52 w 150"/>
                  <a:gd name="T51" fmla="*/ 79 h 92"/>
                  <a:gd name="T52" fmla="*/ 73 w 150"/>
                  <a:gd name="T53" fmla="*/ 71 h 92"/>
                  <a:gd name="T54" fmla="*/ 87 w 150"/>
                  <a:gd name="T55" fmla="*/ 63 h 92"/>
                  <a:gd name="T56" fmla="*/ 98 w 150"/>
                  <a:gd name="T57" fmla="*/ 57 h 92"/>
                  <a:gd name="T58" fmla="*/ 134 w 150"/>
                  <a:gd name="T59" fmla="*/ 2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0" h="92">
                    <a:moveTo>
                      <a:pt x="134" y="25"/>
                    </a:moveTo>
                    <a:cubicBezTo>
                      <a:pt x="140" y="19"/>
                      <a:pt x="145" y="12"/>
                      <a:pt x="150" y="6"/>
                    </a:cubicBezTo>
                    <a:cubicBezTo>
                      <a:pt x="150" y="2"/>
                      <a:pt x="150" y="0"/>
                      <a:pt x="147" y="0"/>
                    </a:cubicBezTo>
                    <a:cubicBezTo>
                      <a:pt x="133" y="2"/>
                      <a:pt x="117" y="11"/>
                      <a:pt x="102" y="15"/>
                    </a:cubicBezTo>
                    <a:cubicBezTo>
                      <a:pt x="101" y="17"/>
                      <a:pt x="97" y="20"/>
                      <a:pt x="97" y="23"/>
                    </a:cubicBezTo>
                    <a:cubicBezTo>
                      <a:pt x="97" y="24"/>
                      <a:pt x="107" y="23"/>
                      <a:pt x="106" y="23"/>
                    </a:cubicBezTo>
                    <a:cubicBezTo>
                      <a:pt x="104" y="24"/>
                      <a:pt x="103" y="24"/>
                      <a:pt x="101" y="25"/>
                    </a:cubicBezTo>
                    <a:cubicBezTo>
                      <a:pt x="94" y="27"/>
                      <a:pt x="89" y="26"/>
                      <a:pt x="85" y="25"/>
                    </a:cubicBezTo>
                    <a:cubicBezTo>
                      <a:pt x="78" y="25"/>
                      <a:pt x="73" y="26"/>
                      <a:pt x="67" y="29"/>
                    </a:cubicBezTo>
                    <a:cubicBezTo>
                      <a:pt x="61" y="32"/>
                      <a:pt x="58" y="37"/>
                      <a:pt x="55" y="41"/>
                    </a:cubicBezTo>
                    <a:cubicBezTo>
                      <a:pt x="52" y="43"/>
                      <a:pt x="50" y="47"/>
                      <a:pt x="50" y="51"/>
                    </a:cubicBezTo>
                    <a:cubicBezTo>
                      <a:pt x="38" y="54"/>
                      <a:pt x="29" y="56"/>
                      <a:pt x="29" y="67"/>
                    </a:cubicBezTo>
                    <a:cubicBezTo>
                      <a:pt x="27" y="60"/>
                      <a:pt x="21" y="61"/>
                      <a:pt x="15" y="68"/>
                    </a:cubicBezTo>
                    <a:cubicBezTo>
                      <a:pt x="11" y="69"/>
                      <a:pt x="8" y="68"/>
                      <a:pt x="6" y="66"/>
                    </a:cubicBezTo>
                    <a:cubicBezTo>
                      <a:pt x="5" y="62"/>
                      <a:pt x="3" y="64"/>
                      <a:pt x="4" y="68"/>
                    </a:cubicBezTo>
                    <a:cubicBezTo>
                      <a:pt x="4" y="70"/>
                      <a:pt x="5" y="72"/>
                      <a:pt x="3" y="75"/>
                    </a:cubicBezTo>
                    <a:cubicBezTo>
                      <a:pt x="2" y="77"/>
                      <a:pt x="0" y="78"/>
                      <a:pt x="0" y="83"/>
                    </a:cubicBezTo>
                    <a:cubicBezTo>
                      <a:pt x="2" y="83"/>
                      <a:pt x="4" y="83"/>
                      <a:pt x="5" y="83"/>
                    </a:cubicBezTo>
                    <a:cubicBezTo>
                      <a:pt x="7" y="86"/>
                      <a:pt x="10" y="85"/>
                      <a:pt x="14" y="86"/>
                    </a:cubicBezTo>
                    <a:cubicBezTo>
                      <a:pt x="14" y="88"/>
                      <a:pt x="17" y="87"/>
                      <a:pt x="23" y="87"/>
                    </a:cubicBezTo>
                    <a:cubicBezTo>
                      <a:pt x="21" y="88"/>
                      <a:pt x="17" y="91"/>
                      <a:pt x="18" y="91"/>
                    </a:cubicBezTo>
                    <a:cubicBezTo>
                      <a:pt x="19" y="92"/>
                      <a:pt x="21" y="92"/>
                      <a:pt x="24" y="91"/>
                    </a:cubicBezTo>
                    <a:cubicBezTo>
                      <a:pt x="26" y="89"/>
                      <a:pt x="28" y="88"/>
                      <a:pt x="34" y="91"/>
                    </a:cubicBezTo>
                    <a:cubicBezTo>
                      <a:pt x="36" y="90"/>
                      <a:pt x="35" y="90"/>
                      <a:pt x="38" y="88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6" y="82"/>
                      <a:pt x="49" y="79"/>
                      <a:pt x="52" y="79"/>
                    </a:cubicBezTo>
                    <a:cubicBezTo>
                      <a:pt x="67" y="77"/>
                      <a:pt x="70" y="76"/>
                      <a:pt x="73" y="71"/>
                    </a:cubicBezTo>
                    <a:cubicBezTo>
                      <a:pt x="75" y="69"/>
                      <a:pt x="85" y="64"/>
                      <a:pt x="87" y="63"/>
                    </a:cubicBezTo>
                    <a:cubicBezTo>
                      <a:pt x="90" y="62"/>
                      <a:pt x="94" y="59"/>
                      <a:pt x="98" y="57"/>
                    </a:cubicBezTo>
                    <a:cubicBezTo>
                      <a:pt x="112" y="48"/>
                      <a:pt x="124" y="37"/>
                      <a:pt x="134" y="25"/>
                    </a:cubicBezTo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088">
                <a:extLst>
                  <a:ext uri="{FF2B5EF4-FFF2-40B4-BE49-F238E27FC236}">
                    <a16:creationId xmlns:a16="http://schemas.microsoft.com/office/drawing/2014/main" id="{851BBA81-72F3-4254-AEEE-07B2D23D4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53263" y="3151188"/>
                <a:ext cx="15875" cy="17463"/>
              </a:xfrm>
              <a:custGeom>
                <a:avLst/>
                <a:gdLst>
                  <a:gd name="T0" fmla="*/ 15 w 15"/>
                  <a:gd name="T1" fmla="*/ 8 h 17"/>
                  <a:gd name="T2" fmla="*/ 15 w 15"/>
                  <a:gd name="T3" fmla="*/ 15 h 17"/>
                  <a:gd name="T4" fmla="*/ 1 w 15"/>
                  <a:gd name="T5" fmla="*/ 17 h 17"/>
                  <a:gd name="T6" fmla="*/ 2 w 15"/>
                  <a:gd name="T7" fmla="*/ 5 h 17"/>
                  <a:gd name="T8" fmla="*/ 3 w 15"/>
                  <a:gd name="T9" fmla="*/ 0 h 17"/>
                  <a:gd name="T10" fmla="*/ 7 w 15"/>
                  <a:gd name="T11" fmla="*/ 0 h 17"/>
                  <a:gd name="T12" fmla="*/ 15 w 15"/>
                  <a:gd name="T13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7">
                    <a:moveTo>
                      <a:pt x="15" y="8"/>
                    </a:moveTo>
                    <a:cubicBezTo>
                      <a:pt x="15" y="10"/>
                      <a:pt x="15" y="13"/>
                      <a:pt x="15" y="15"/>
                    </a:cubicBezTo>
                    <a:cubicBezTo>
                      <a:pt x="10" y="17"/>
                      <a:pt x="6" y="17"/>
                      <a:pt x="1" y="17"/>
                    </a:cubicBezTo>
                    <a:cubicBezTo>
                      <a:pt x="0" y="14"/>
                      <a:pt x="0" y="7"/>
                      <a:pt x="2" y="5"/>
                    </a:cubicBezTo>
                    <a:cubicBezTo>
                      <a:pt x="1" y="4"/>
                      <a:pt x="2" y="1"/>
                      <a:pt x="3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5"/>
                      <a:pt x="7" y="8"/>
                      <a:pt x="15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089">
                <a:extLst>
                  <a:ext uri="{FF2B5EF4-FFF2-40B4-BE49-F238E27FC236}">
                    <a16:creationId xmlns:a16="http://schemas.microsoft.com/office/drawing/2014/main" id="{3C532D9A-5A76-4670-A9CE-54EC10DDE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53263" y="3151188"/>
                <a:ext cx="15875" cy="17463"/>
              </a:xfrm>
              <a:custGeom>
                <a:avLst/>
                <a:gdLst>
                  <a:gd name="T0" fmla="*/ 15 w 15"/>
                  <a:gd name="T1" fmla="*/ 8 h 17"/>
                  <a:gd name="T2" fmla="*/ 15 w 15"/>
                  <a:gd name="T3" fmla="*/ 15 h 17"/>
                  <a:gd name="T4" fmla="*/ 1 w 15"/>
                  <a:gd name="T5" fmla="*/ 17 h 17"/>
                  <a:gd name="T6" fmla="*/ 2 w 15"/>
                  <a:gd name="T7" fmla="*/ 5 h 17"/>
                  <a:gd name="T8" fmla="*/ 3 w 15"/>
                  <a:gd name="T9" fmla="*/ 0 h 17"/>
                  <a:gd name="T10" fmla="*/ 7 w 15"/>
                  <a:gd name="T11" fmla="*/ 0 h 17"/>
                  <a:gd name="T12" fmla="*/ 15 w 15"/>
                  <a:gd name="T13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7">
                    <a:moveTo>
                      <a:pt x="15" y="8"/>
                    </a:moveTo>
                    <a:cubicBezTo>
                      <a:pt x="15" y="10"/>
                      <a:pt x="15" y="13"/>
                      <a:pt x="15" y="15"/>
                    </a:cubicBezTo>
                    <a:cubicBezTo>
                      <a:pt x="10" y="17"/>
                      <a:pt x="6" y="17"/>
                      <a:pt x="1" y="17"/>
                    </a:cubicBezTo>
                    <a:cubicBezTo>
                      <a:pt x="0" y="14"/>
                      <a:pt x="0" y="7"/>
                      <a:pt x="2" y="5"/>
                    </a:cubicBezTo>
                    <a:cubicBezTo>
                      <a:pt x="1" y="4"/>
                      <a:pt x="2" y="1"/>
                      <a:pt x="3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5"/>
                      <a:pt x="7" y="8"/>
                      <a:pt x="15" y="8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090">
                <a:extLst>
                  <a:ext uri="{FF2B5EF4-FFF2-40B4-BE49-F238E27FC236}">
                    <a16:creationId xmlns:a16="http://schemas.microsoft.com/office/drawing/2014/main" id="{98B8D7C6-3814-4CF4-B469-D5790031E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3613" y="2903538"/>
                <a:ext cx="20638" cy="19050"/>
              </a:xfrm>
              <a:custGeom>
                <a:avLst/>
                <a:gdLst>
                  <a:gd name="T0" fmla="*/ 16 w 20"/>
                  <a:gd name="T1" fmla="*/ 7 h 20"/>
                  <a:gd name="T2" fmla="*/ 7 w 20"/>
                  <a:gd name="T3" fmla="*/ 16 h 20"/>
                  <a:gd name="T4" fmla="*/ 1 w 20"/>
                  <a:gd name="T5" fmla="*/ 20 h 20"/>
                  <a:gd name="T6" fmla="*/ 0 w 20"/>
                  <a:gd name="T7" fmla="*/ 17 h 20"/>
                  <a:gd name="T8" fmla="*/ 19 w 20"/>
                  <a:gd name="T9" fmla="*/ 0 h 20"/>
                  <a:gd name="T10" fmla="*/ 16 w 20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0">
                    <a:moveTo>
                      <a:pt x="16" y="7"/>
                    </a:moveTo>
                    <a:cubicBezTo>
                      <a:pt x="9" y="11"/>
                      <a:pt x="6" y="15"/>
                      <a:pt x="7" y="16"/>
                    </a:cubicBezTo>
                    <a:cubicBezTo>
                      <a:pt x="6" y="17"/>
                      <a:pt x="4" y="19"/>
                      <a:pt x="1" y="20"/>
                    </a:cubicBezTo>
                    <a:cubicBezTo>
                      <a:pt x="1" y="20"/>
                      <a:pt x="0" y="18"/>
                      <a:pt x="0" y="17"/>
                    </a:cubicBezTo>
                    <a:cubicBezTo>
                      <a:pt x="6" y="11"/>
                      <a:pt x="13" y="6"/>
                      <a:pt x="19" y="0"/>
                    </a:cubicBezTo>
                    <a:cubicBezTo>
                      <a:pt x="20" y="1"/>
                      <a:pt x="18" y="5"/>
                      <a:pt x="16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91">
                <a:extLst>
                  <a:ext uri="{FF2B5EF4-FFF2-40B4-BE49-F238E27FC236}">
                    <a16:creationId xmlns:a16="http://schemas.microsoft.com/office/drawing/2014/main" id="{02BD7194-AAF0-48DC-910E-348EF184F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3613" y="2903538"/>
                <a:ext cx="20638" cy="19050"/>
              </a:xfrm>
              <a:custGeom>
                <a:avLst/>
                <a:gdLst>
                  <a:gd name="T0" fmla="*/ 16 w 20"/>
                  <a:gd name="T1" fmla="*/ 7 h 20"/>
                  <a:gd name="T2" fmla="*/ 7 w 20"/>
                  <a:gd name="T3" fmla="*/ 16 h 20"/>
                  <a:gd name="T4" fmla="*/ 1 w 20"/>
                  <a:gd name="T5" fmla="*/ 20 h 20"/>
                  <a:gd name="T6" fmla="*/ 0 w 20"/>
                  <a:gd name="T7" fmla="*/ 17 h 20"/>
                  <a:gd name="T8" fmla="*/ 19 w 20"/>
                  <a:gd name="T9" fmla="*/ 0 h 20"/>
                  <a:gd name="T10" fmla="*/ 16 w 20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0">
                    <a:moveTo>
                      <a:pt x="16" y="7"/>
                    </a:moveTo>
                    <a:cubicBezTo>
                      <a:pt x="9" y="11"/>
                      <a:pt x="6" y="15"/>
                      <a:pt x="7" y="16"/>
                    </a:cubicBezTo>
                    <a:cubicBezTo>
                      <a:pt x="6" y="17"/>
                      <a:pt x="4" y="19"/>
                      <a:pt x="1" y="20"/>
                    </a:cubicBezTo>
                    <a:cubicBezTo>
                      <a:pt x="1" y="20"/>
                      <a:pt x="0" y="18"/>
                      <a:pt x="0" y="17"/>
                    </a:cubicBezTo>
                    <a:cubicBezTo>
                      <a:pt x="6" y="11"/>
                      <a:pt x="13" y="6"/>
                      <a:pt x="19" y="0"/>
                    </a:cubicBezTo>
                    <a:cubicBezTo>
                      <a:pt x="20" y="1"/>
                      <a:pt x="18" y="5"/>
                      <a:pt x="16" y="7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092">
                <a:extLst>
                  <a:ext uri="{FF2B5EF4-FFF2-40B4-BE49-F238E27FC236}">
                    <a16:creationId xmlns:a16="http://schemas.microsoft.com/office/drawing/2014/main" id="{37E20804-A1CE-4806-9660-FED9CDD8D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31051" y="2979738"/>
                <a:ext cx="9525" cy="7938"/>
              </a:xfrm>
              <a:custGeom>
                <a:avLst/>
                <a:gdLst>
                  <a:gd name="T0" fmla="*/ 4 w 10"/>
                  <a:gd name="T1" fmla="*/ 5 h 8"/>
                  <a:gd name="T2" fmla="*/ 4 w 10"/>
                  <a:gd name="T3" fmla="*/ 0 h 8"/>
                  <a:gd name="T4" fmla="*/ 10 w 10"/>
                  <a:gd name="T5" fmla="*/ 7 h 8"/>
                  <a:gd name="T6" fmla="*/ 4 w 10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8">
                    <a:moveTo>
                      <a:pt x="4" y="5"/>
                    </a:moveTo>
                    <a:cubicBezTo>
                      <a:pt x="0" y="3"/>
                      <a:pt x="0" y="0"/>
                      <a:pt x="4" y="0"/>
                    </a:cubicBezTo>
                    <a:cubicBezTo>
                      <a:pt x="10" y="1"/>
                      <a:pt x="10" y="4"/>
                      <a:pt x="10" y="7"/>
                    </a:cubicBezTo>
                    <a:cubicBezTo>
                      <a:pt x="10" y="8"/>
                      <a:pt x="7" y="6"/>
                      <a:pt x="4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093">
                <a:extLst>
                  <a:ext uri="{FF2B5EF4-FFF2-40B4-BE49-F238E27FC236}">
                    <a16:creationId xmlns:a16="http://schemas.microsoft.com/office/drawing/2014/main" id="{7330670C-752C-4C36-A199-A0B3BF32C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31051" y="2979738"/>
                <a:ext cx="9525" cy="7938"/>
              </a:xfrm>
              <a:custGeom>
                <a:avLst/>
                <a:gdLst>
                  <a:gd name="T0" fmla="*/ 4 w 10"/>
                  <a:gd name="T1" fmla="*/ 5 h 8"/>
                  <a:gd name="T2" fmla="*/ 4 w 10"/>
                  <a:gd name="T3" fmla="*/ 0 h 8"/>
                  <a:gd name="T4" fmla="*/ 10 w 10"/>
                  <a:gd name="T5" fmla="*/ 7 h 8"/>
                  <a:gd name="T6" fmla="*/ 4 w 10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8">
                    <a:moveTo>
                      <a:pt x="4" y="5"/>
                    </a:moveTo>
                    <a:cubicBezTo>
                      <a:pt x="0" y="3"/>
                      <a:pt x="0" y="0"/>
                      <a:pt x="4" y="0"/>
                    </a:cubicBezTo>
                    <a:cubicBezTo>
                      <a:pt x="10" y="1"/>
                      <a:pt x="10" y="4"/>
                      <a:pt x="10" y="7"/>
                    </a:cubicBezTo>
                    <a:cubicBezTo>
                      <a:pt x="10" y="8"/>
                      <a:pt x="7" y="6"/>
                      <a:pt x="4" y="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094">
                <a:extLst>
                  <a:ext uri="{FF2B5EF4-FFF2-40B4-BE49-F238E27FC236}">
                    <a16:creationId xmlns:a16="http://schemas.microsoft.com/office/drawing/2014/main" id="{B374AB58-03DC-459A-A623-2042CF5BC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99301" y="2984500"/>
                <a:ext cx="60325" cy="20638"/>
              </a:xfrm>
              <a:custGeom>
                <a:avLst/>
                <a:gdLst>
                  <a:gd name="T0" fmla="*/ 38 w 60"/>
                  <a:gd name="T1" fmla="*/ 3 h 22"/>
                  <a:gd name="T2" fmla="*/ 41 w 60"/>
                  <a:gd name="T3" fmla="*/ 6 h 22"/>
                  <a:gd name="T4" fmla="*/ 45 w 60"/>
                  <a:gd name="T5" fmla="*/ 0 h 22"/>
                  <a:gd name="T6" fmla="*/ 49 w 60"/>
                  <a:gd name="T7" fmla="*/ 2 h 22"/>
                  <a:gd name="T8" fmla="*/ 52 w 60"/>
                  <a:gd name="T9" fmla="*/ 8 h 22"/>
                  <a:gd name="T10" fmla="*/ 58 w 60"/>
                  <a:gd name="T11" fmla="*/ 5 h 22"/>
                  <a:gd name="T12" fmla="*/ 51 w 60"/>
                  <a:gd name="T13" fmla="*/ 22 h 22"/>
                  <a:gd name="T14" fmla="*/ 43 w 60"/>
                  <a:gd name="T15" fmla="*/ 19 h 22"/>
                  <a:gd name="T16" fmla="*/ 0 w 60"/>
                  <a:gd name="T17" fmla="*/ 10 h 22"/>
                  <a:gd name="T18" fmla="*/ 0 w 60"/>
                  <a:gd name="T19" fmla="*/ 8 h 22"/>
                  <a:gd name="T20" fmla="*/ 7 w 60"/>
                  <a:gd name="T21" fmla="*/ 7 h 22"/>
                  <a:gd name="T22" fmla="*/ 16 w 60"/>
                  <a:gd name="T23" fmla="*/ 5 h 22"/>
                  <a:gd name="T24" fmla="*/ 19 w 60"/>
                  <a:gd name="T25" fmla="*/ 9 h 22"/>
                  <a:gd name="T26" fmla="*/ 25 w 60"/>
                  <a:gd name="T27" fmla="*/ 8 h 22"/>
                  <a:gd name="T28" fmla="*/ 31 w 60"/>
                  <a:gd name="T29" fmla="*/ 3 h 22"/>
                  <a:gd name="T30" fmla="*/ 38 w 60"/>
                  <a:gd name="T31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22">
                    <a:moveTo>
                      <a:pt x="38" y="3"/>
                    </a:moveTo>
                    <a:cubicBezTo>
                      <a:pt x="39" y="4"/>
                      <a:pt x="40" y="5"/>
                      <a:pt x="41" y="6"/>
                    </a:cubicBezTo>
                    <a:cubicBezTo>
                      <a:pt x="43" y="5"/>
                      <a:pt x="44" y="2"/>
                      <a:pt x="45" y="0"/>
                    </a:cubicBezTo>
                    <a:cubicBezTo>
                      <a:pt x="46" y="0"/>
                      <a:pt x="48" y="0"/>
                      <a:pt x="49" y="2"/>
                    </a:cubicBezTo>
                    <a:cubicBezTo>
                      <a:pt x="51" y="3"/>
                      <a:pt x="50" y="7"/>
                      <a:pt x="52" y="8"/>
                    </a:cubicBezTo>
                    <a:cubicBezTo>
                      <a:pt x="53" y="5"/>
                      <a:pt x="56" y="3"/>
                      <a:pt x="58" y="5"/>
                    </a:cubicBezTo>
                    <a:cubicBezTo>
                      <a:pt x="55" y="13"/>
                      <a:pt x="60" y="19"/>
                      <a:pt x="51" y="22"/>
                    </a:cubicBezTo>
                    <a:cubicBezTo>
                      <a:pt x="47" y="20"/>
                      <a:pt x="45" y="19"/>
                      <a:pt x="43" y="19"/>
                    </a:cubicBezTo>
                    <a:cubicBezTo>
                      <a:pt x="24" y="14"/>
                      <a:pt x="13" y="13"/>
                      <a:pt x="0" y="10"/>
                    </a:cubicBezTo>
                    <a:cubicBezTo>
                      <a:pt x="0" y="9"/>
                      <a:pt x="0" y="8"/>
                      <a:pt x="0" y="8"/>
                    </a:cubicBezTo>
                    <a:cubicBezTo>
                      <a:pt x="2" y="7"/>
                      <a:pt x="5" y="7"/>
                      <a:pt x="7" y="7"/>
                    </a:cubicBezTo>
                    <a:cubicBezTo>
                      <a:pt x="10" y="7"/>
                      <a:pt x="15" y="6"/>
                      <a:pt x="16" y="5"/>
                    </a:cubicBezTo>
                    <a:cubicBezTo>
                      <a:pt x="16" y="7"/>
                      <a:pt x="16" y="10"/>
                      <a:pt x="19" y="9"/>
                    </a:cubicBezTo>
                    <a:cubicBezTo>
                      <a:pt x="21" y="8"/>
                      <a:pt x="23" y="9"/>
                      <a:pt x="25" y="8"/>
                    </a:cubicBezTo>
                    <a:cubicBezTo>
                      <a:pt x="26" y="6"/>
                      <a:pt x="29" y="4"/>
                      <a:pt x="31" y="3"/>
                    </a:cubicBezTo>
                    <a:cubicBezTo>
                      <a:pt x="33" y="2"/>
                      <a:pt x="35" y="2"/>
                      <a:pt x="38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095">
                <a:extLst>
                  <a:ext uri="{FF2B5EF4-FFF2-40B4-BE49-F238E27FC236}">
                    <a16:creationId xmlns:a16="http://schemas.microsoft.com/office/drawing/2014/main" id="{EA385834-F56C-4432-B324-3DA18B7A2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99301" y="2984500"/>
                <a:ext cx="60325" cy="20638"/>
              </a:xfrm>
              <a:custGeom>
                <a:avLst/>
                <a:gdLst>
                  <a:gd name="T0" fmla="*/ 38 w 60"/>
                  <a:gd name="T1" fmla="*/ 3 h 22"/>
                  <a:gd name="T2" fmla="*/ 41 w 60"/>
                  <a:gd name="T3" fmla="*/ 6 h 22"/>
                  <a:gd name="T4" fmla="*/ 45 w 60"/>
                  <a:gd name="T5" fmla="*/ 0 h 22"/>
                  <a:gd name="T6" fmla="*/ 49 w 60"/>
                  <a:gd name="T7" fmla="*/ 2 h 22"/>
                  <a:gd name="T8" fmla="*/ 52 w 60"/>
                  <a:gd name="T9" fmla="*/ 8 h 22"/>
                  <a:gd name="T10" fmla="*/ 58 w 60"/>
                  <a:gd name="T11" fmla="*/ 5 h 22"/>
                  <a:gd name="T12" fmla="*/ 51 w 60"/>
                  <a:gd name="T13" fmla="*/ 22 h 22"/>
                  <a:gd name="T14" fmla="*/ 43 w 60"/>
                  <a:gd name="T15" fmla="*/ 19 h 22"/>
                  <a:gd name="T16" fmla="*/ 0 w 60"/>
                  <a:gd name="T17" fmla="*/ 10 h 22"/>
                  <a:gd name="T18" fmla="*/ 0 w 60"/>
                  <a:gd name="T19" fmla="*/ 8 h 22"/>
                  <a:gd name="T20" fmla="*/ 7 w 60"/>
                  <a:gd name="T21" fmla="*/ 7 h 22"/>
                  <a:gd name="T22" fmla="*/ 16 w 60"/>
                  <a:gd name="T23" fmla="*/ 5 h 22"/>
                  <a:gd name="T24" fmla="*/ 19 w 60"/>
                  <a:gd name="T25" fmla="*/ 9 h 22"/>
                  <a:gd name="T26" fmla="*/ 25 w 60"/>
                  <a:gd name="T27" fmla="*/ 8 h 22"/>
                  <a:gd name="T28" fmla="*/ 31 w 60"/>
                  <a:gd name="T29" fmla="*/ 3 h 22"/>
                  <a:gd name="T30" fmla="*/ 38 w 60"/>
                  <a:gd name="T31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22">
                    <a:moveTo>
                      <a:pt x="38" y="3"/>
                    </a:moveTo>
                    <a:cubicBezTo>
                      <a:pt x="39" y="4"/>
                      <a:pt x="40" y="5"/>
                      <a:pt x="41" y="6"/>
                    </a:cubicBezTo>
                    <a:cubicBezTo>
                      <a:pt x="43" y="5"/>
                      <a:pt x="44" y="2"/>
                      <a:pt x="45" y="0"/>
                    </a:cubicBezTo>
                    <a:cubicBezTo>
                      <a:pt x="46" y="0"/>
                      <a:pt x="48" y="0"/>
                      <a:pt x="49" y="2"/>
                    </a:cubicBezTo>
                    <a:cubicBezTo>
                      <a:pt x="51" y="3"/>
                      <a:pt x="50" y="7"/>
                      <a:pt x="52" y="8"/>
                    </a:cubicBezTo>
                    <a:cubicBezTo>
                      <a:pt x="53" y="5"/>
                      <a:pt x="56" y="3"/>
                      <a:pt x="58" y="5"/>
                    </a:cubicBezTo>
                    <a:cubicBezTo>
                      <a:pt x="55" y="13"/>
                      <a:pt x="60" y="19"/>
                      <a:pt x="51" y="22"/>
                    </a:cubicBezTo>
                    <a:cubicBezTo>
                      <a:pt x="47" y="20"/>
                      <a:pt x="45" y="19"/>
                      <a:pt x="43" y="19"/>
                    </a:cubicBezTo>
                    <a:cubicBezTo>
                      <a:pt x="24" y="14"/>
                      <a:pt x="13" y="13"/>
                      <a:pt x="0" y="10"/>
                    </a:cubicBezTo>
                    <a:cubicBezTo>
                      <a:pt x="0" y="9"/>
                      <a:pt x="0" y="8"/>
                      <a:pt x="0" y="8"/>
                    </a:cubicBezTo>
                    <a:cubicBezTo>
                      <a:pt x="2" y="7"/>
                      <a:pt x="5" y="7"/>
                      <a:pt x="7" y="7"/>
                    </a:cubicBezTo>
                    <a:cubicBezTo>
                      <a:pt x="10" y="7"/>
                      <a:pt x="15" y="6"/>
                      <a:pt x="16" y="5"/>
                    </a:cubicBezTo>
                    <a:cubicBezTo>
                      <a:pt x="16" y="7"/>
                      <a:pt x="16" y="10"/>
                      <a:pt x="19" y="9"/>
                    </a:cubicBezTo>
                    <a:cubicBezTo>
                      <a:pt x="21" y="8"/>
                      <a:pt x="23" y="9"/>
                      <a:pt x="25" y="8"/>
                    </a:cubicBezTo>
                    <a:cubicBezTo>
                      <a:pt x="26" y="6"/>
                      <a:pt x="29" y="4"/>
                      <a:pt x="31" y="3"/>
                    </a:cubicBezTo>
                    <a:cubicBezTo>
                      <a:pt x="33" y="2"/>
                      <a:pt x="35" y="2"/>
                      <a:pt x="38" y="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096">
                <a:extLst>
                  <a:ext uri="{FF2B5EF4-FFF2-40B4-BE49-F238E27FC236}">
                    <a16:creationId xmlns:a16="http://schemas.microsoft.com/office/drawing/2014/main" id="{2DE818AE-A39F-4015-A02A-8BCD38E14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16763" y="2987675"/>
                <a:ext cx="12700" cy="7938"/>
              </a:xfrm>
              <a:custGeom>
                <a:avLst/>
                <a:gdLst>
                  <a:gd name="T0" fmla="*/ 13 w 13"/>
                  <a:gd name="T1" fmla="*/ 5 h 8"/>
                  <a:gd name="T2" fmla="*/ 6 w 13"/>
                  <a:gd name="T3" fmla="*/ 2 h 8"/>
                  <a:gd name="T4" fmla="*/ 3 w 13"/>
                  <a:gd name="T5" fmla="*/ 0 h 8"/>
                  <a:gd name="T6" fmla="*/ 0 w 13"/>
                  <a:gd name="T7" fmla="*/ 5 h 8"/>
                  <a:gd name="T8" fmla="*/ 13 w 13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13" y="5"/>
                    </a:moveTo>
                    <a:cubicBezTo>
                      <a:pt x="12" y="2"/>
                      <a:pt x="9" y="2"/>
                      <a:pt x="6" y="2"/>
                    </a:cubicBezTo>
                    <a:cubicBezTo>
                      <a:pt x="5" y="2"/>
                      <a:pt x="4" y="0"/>
                      <a:pt x="3" y="0"/>
                    </a:cubicBezTo>
                    <a:cubicBezTo>
                      <a:pt x="1" y="1"/>
                      <a:pt x="4" y="5"/>
                      <a:pt x="0" y="5"/>
                    </a:cubicBezTo>
                    <a:cubicBezTo>
                      <a:pt x="2" y="8"/>
                      <a:pt x="7" y="7"/>
                      <a:pt x="13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097">
                <a:extLst>
                  <a:ext uri="{FF2B5EF4-FFF2-40B4-BE49-F238E27FC236}">
                    <a16:creationId xmlns:a16="http://schemas.microsoft.com/office/drawing/2014/main" id="{B1E07FCC-223F-4B69-8E3A-BAE414BF3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16763" y="2987675"/>
                <a:ext cx="12700" cy="7938"/>
              </a:xfrm>
              <a:custGeom>
                <a:avLst/>
                <a:gdLst>
                  <a:gd name="T0" fmla="*/ 13 w 13"/>
                  <a:gd name="T1" fmla="*/ 5 h 8"/>
                  <a:gd name="T2" fmla="*/ 6 w 13"/>
                  <a:gd name="T3" fmla="*/ 2 h 8"/>
                  <a:gd name="T4" fmla="*/ 3 w 13"/>
                  <a:gd name="T5" fmla="*/ 0 h 8"/>
                  <a:gd name="T6" fmla="*/ 0 w 13"/>
                  <a:gd name="T7" fmla="*/ 5 h 8"/>
                  <a:gd name="T8" fmla="*/ 13 w 13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13" y="5"/>
                    </a:moveTo>
                    <a:cubicBezTo>
                      <a:pt x="12" y="2"/>
                      <a:pt x="9" y="2"/>
                      <a:pt x="6" y="2"/>
                    </a:cubicBezTo>
                    <a:cubicBezTo>
                      <a:pt x="5" y="2"/>
                      <a:pt x="4" y="0"/>
                      <a:pt x="3" y="0"/>
                    </a:cubicBezTo>
                    <a:cubicBezTo>
                      <a:pt x="1" y="1"/>
                      <a:pt x="4" y="5"/>
                      <a:pt x="0" y="5"/>
                    </a:cubicBezTo>
                    <a:cubicBezTo>
                      <a:pt x="2" y="8"/>
                      <a:pt x="7" y="7"/>
                      <a:pt x="13" y="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098">
                <a:extLst>
                  <a:ext uri="{FF2B5EF4-FFF2-40B4-BE49-F238E27FC236}">
                    <a16:creationId xmlns:a16="http://schemas.microsoft.com/office/drawing/2014/main" id="{25E85B53-2EF1-44F1-A811-B3027DAD2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48513" y="3006725"/>
                <a:ext cx="9525" cy="4763"/>
              </a:xfrm>
              <a:custGeom>
                <a:avLst/>
                <a:gdLst>
                  <a:gd name="T0" fmla="*/ 5 w 9"/>
                  <a:gd name="T1" fmla="*/ 3 h 5"/>
                  <a:gd name="T2" fmla="*/ 3 w 9"/>
                  <a:gd name="T3" fmla="*/ 0 h 5"/>
                  <a:gd name="T4" fmla="*/ 9 w 9"/>
                  <a:gd name="T5" fmla="*/ 3 h 5"/>
                  <a:gd name="T6" fmla="*/ 5 w 9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5" y="3"/>
                    </a:moveTo>
                    <a:cubicBezTo>
                      <a:pt x="3" y="2"/>
                      <a:pt x="0" y="0"/>
                      <a:pt x="3" y="0"/>
                    </a:cubicBezTo>
                    <a:cubicBezTo>
                      <a:pt x="4" y="1"/>
                      <a:pt x="8" y="1"/>
                      <a:pt x="9" y="3"/>
                    </a:cubicBezTo>
                    <a:cubicBezTo>
                      <a:pt x="8" y="5"/>
                      <a:pt x="6" y="5"/>
                      <a:pt x="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099">
                <a:extLst>
                  <a:ext uri="{FF2B5EF4-FFF2-40B4-BE49-F238E27FC236}">
                    <a16:creationId xmlns:a16="http://schemas.microsoft.com/office/drawing/2014/main" id="{1C0CC073-9A8D-4F6C-A827-5E054D1CC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48513" y="3006725"/>
                <a:ext cx="9525" cy="4763"/>
              </a:xfrm>
              <a:custGeom>
                <a:avLst/>
                <a:gdLst>
                  <a:gd name="T0" fmla="*/ 5 w 9"/>
                  <a:gd name="T1" fmla="*/ 3 h 5"/>
                  <a:gd name="T2" fmla="*/ 3 w 9"/>
                  <a:gd name="T3" fmla="*/ 0 h 5"/>
                  <a:gd name="T4" fmla="*/ 9 w 9"/>
                  <a:gd name="T5" fmla="*/ 3 h 5"/>
                  <a:gd name="T6" fmla="*/ 5 w 9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5" y="3"/>
                    </a:moveTo>
                    <a:cubicBezTo>
                      <a:pt x="3" y="2"/>
                      <a:pt x="0" y="0"/>
                      <a:pt x="3" y="0"/>
                    </a:cubicBezTo>
                    <a:cubicBezTo>
                      <a:pt x="4" y="1"/>
                      <a:pt x="8" y="1"/>
                      <a:pt x="9" y="3"/>
                    </a:cubicBezTo>
                    <a:cubicBezTo>
                      <a:pt x="8" y="5"/>
                      <a:pt x="6" y="5"/>
                      <a:pt x="5" y="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100">
                <a:extLst>
                  <a:ext uri="{FF2B5EF4-FFF2-40B4-BE49-F238E27FC236}">
                    <a16:creationId xmlns:a16="http://schemas.microsoft.com/office/drawing/2014/main" id="{412C8DD0-0F44-46FF-92B1-35FABC427B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78676" y="3013075"/>
                <a:ext cx="6350" cy="9525"/>
              </a:xfrm>
              <a:custGeom>
                <a:avLst/>
                <a:gdLst>
                  <a:gd name="T0" fmla="*/ 1 w 6"/>
                  <a:gd name="T1" fmla="*/ 5 h 10"/>
                  <a:gd name="T2" fmla="*/ 4 w 6"/>
                  <a:gd name="T3" fmla="*/ 3 h 10"/>
                  <a:gd name="T4" fmla="*/ 4 w 6"/>
                  <a:gd name="T5" fmla="*/ 10 h 10"/>
                  <a:gd name="T6" fmla="*/ 1 w 6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cubicBezTo>
                      <a:pt x="3" y="2"/>
                      <a:pt x="2" y="0"/>
                      <a:pt x="4" y="3"/>
                    </a:cubicBezTo>
                    <a:cubicBezTo>
                      <a:pt x="4" y="6"/>
                      <a:pt x="6" y="8"/>
                      <a:pt x="4" y="10"/>
                    </a:cubicBezTo>
                    <a:cubicBezTo>
                      <a:pt x="1" y="10"/>
                      <a:pt x="0" y="7"/>
                      <a:pt x="1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01">
                <a:extLst>
                  <a:ext uri="{FF2B5EF4-FFF2-40B4-BE49-F238E27FC236}">
                    <a16:creationId xmlns:a16="http://schemas.microsoft.com/office/drawing/2014/main" id="{CBFF669B-6DE6-41F3-9AAE-1C53CC186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78676" y="3013075"/>
                <a:ext cx="6350" cy="9525"/>
              </a:xfrm>
              <a:custGeom>
                <a:avLst/>
                <a:gdLst>
                  <a:gd name="T0" fmla="*/ 1 w 6"/>
                  <a:gd name="T1" fmla="*/ 5 h 10"/>
                  <a:gd name="T2" fmla="*/ 4 w 6"/>
                  <a:gd name="T3" fmla="*/ 3 h 10"/>
                  <a:gd name="T4" fmla="*/ 4 w 6"/>
                  <a:gd name="T5" fmla="*/ 10 h 10"/>
                  <a:gd name="T6" fmla="*/ 1 w 6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cubicBezTo>
                      <a:pt x="3" y="2"/>
                      <a:pt x="2" y="0"/>
                      <a:pt x="4" y="3"/>
                    </a:cubicBezTo>
                    <a:cubicBezTo>
                      <a:pt x="4" y="6"/>
                      <a:pt x="6" y="8"/>
                      <a:pt x="4" y="10"/>
                    </a:cubicBezTo>
                    <a:cubicBezTo>
                      <a:pt x="1" y="10"/>
                      <a:pt x="0" y="7"/>
                      <a:pt x="1" y="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02">
                <a:extLst>
                  <a:ext uri="{FF2B5EF4-FFF2-40B4-BE49-F238E27FC236}">
                    <a16:creationId xmlns:a16="http://schemas.microsoft.com/office/drawing/2014/main" id="{C6A4E8A8-FD20-4367-9A0C-80E501219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80276" y="2870200"/>
                <a:ext cx="7938" cy="4763"/>
              </a:xfrm>
              <a:custGeom>
                <a:avLst/>
                <a:gdLst>
                  <a:gd name="T0" fmla="*/ 7 w 7"/>
                  <a:gd name="T1" fmla="*/ 3 h 5"/>
                  <a:gd name="T2" fmla="*/ 1 w 7"/>
                  <a:gd name="T3" fmla="*/ 5 h 5"/>
                  <a:gd name="T4" fmla="*/ 0 w 7"/>
                  <a:gd name="T5" fmla="*/ 2 h 5"/>
                  <a:gd name="T6" fmla="*/ 7 w 7"/>
                  <a:gd name="T7" fmla="*/ 0 h 5"/>
                  <a:gd name="T8" fmla="*/ 7 w 7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cubicBezTo>
                      <a:pt x="5" y="4"/>
                      <a:pt x="4" y="4"/>
                      <a:pt x="1" y="5"/>
                    </a:cubicBezTo>
                    <a:cubicBezTo>
                      <a:pt x="1" y="5"/>
                      <a:pt x="0" y="3"/>
                      <a:pt x="0" y="2"/>
                    </a:cubicBezTo>
                    <a:cubicBezTo>
                      <a:pt x="2" y="0"/>
                      <a:pt x="5" y="0"/>
                      <a:pt x="7" y="0"/>
                    </a:cubicBezTo>
                    <a:cubicBezTo>
                      <a:pt x="7" y="3"/>
                      <a:pt x="7" y="3"/>
                      <a:pt x="7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03">
                <a:extLst>
                  <a:ext uri="{FF2B5EF4-FFF2-40B4-BE49-F238E27FC236}">
                    <a16:creationId xmlns:a16="http://schemas.microsoft.com/office/drawing/2014/main" id="{F1B542BF-F9F6-4C8B-BCF7-5BCF2EE4F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80276" y="2870200"/>
                <a:ext cx="7938" cy="4763"/>
              </a:xfrm>
              <a:custGeom>
                <a:avLst/>
                <a:gdLst>
                  <a:gd name="T0" fmla="*/ 7 w 7"/>
                  <a:gd name="T1" fmla="*/ 3 h 5"/>
                  <a:gd name="T2" fmla="*/ 1 w 7"/>
                  <a:gd name="T3" fmla="*/ 5 h 5"/>
                  <a:gd name="T4" fmla="*/ 0 w 7"/>
                  <a:gd name="T5" fmla="*/ 2 h 5"/>
                  <a:gd name="T6" fmla="*/ 7 w 7"/>
                  <a:gd name="T7" fmla="*/ 0 h 5"/>
                  <a:gd name="T8" fmla="*/ 7 w 7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cubicBezTo>
                      <a:pt x="5" y="4"/>
                      <a:pt x="4" y="4"/>
                      <a:pt x="1" y="5"/>
                    </a:cubicBezTo>
                    <a:cubicBezTo>
                      <a:pt x="1" y="5"/>
                      <a:pt x="0" y="3"/>
                      <a:pt x="0" y="2"/>
                    </a:cubicBezTo>
                    <a:cubicBezTo>
                      <a:pt x="2" y="0"/>
                      <a:pt x="5" y="0"/>
                      <a:pt x="7" y="0"/>
                    </a:cubicBezTo>
                    <a:lnTo>
                      <a:pt x="7" y="3"/>
                    </a:ln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04">
                <a:extLst>
                  <a:ext uri="{FF2B5EF4-FFF2-40B4-BE49-F238E27FC236}">
                    <a16:creationId xmlns:a16="http://schemas.microsoft.com/office/drawing/2014/main" id="{3414D466-0AAA-4681-9019-B35E30344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99313" y="2913063"/>
                <a:ext cx="9525" cy="3175"/>
              </a:xfrm>
              <a:custGeom>
                <a:avLst/>
                <a:gdLst>
                  <a:gd name="T0" fmla="*/ 9 w 9"/>
                  <a:gd name="T1" fmla="*/ 2 h 4"/>
                  <a:gd name="T2" fmla="*/ 1 w 9"/>
                  <a:gd name="T3" fmla="*/ 4 h 4"/>
                  <a:gd name="T4" fmla="*/ 1 w 9"/>
                  <a:gd name="T5" fmla="*/ 2 h 4"/>
                  <a:gd name="T6" fmla="*/ 6 w 9"/>
                  <a:gd name="T7" fmla="*/ 0 h 4"/>
                  <a:gd name="T8" fmla="*/ 9 w 9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">
                    <a:moveTo>
                      <a:pt x="9" y="2"/>
                    </a:moveTo>
                    <a:cubicBezTo>
                      <a:pt x="6" y="3"/>
                      <a:pt x="3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2" y="1"/>
                      <a:pt x="4" y="0"/>
                      <a:pt x="6" y="0"/>
                    </a:cubicBezTo>
                    <a:cubicBezTo>
                      <a:pt x="9" y="2"/>
                      <a:pt x="9" y="2"/>
                      <a:pt x="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05">
                <a:extLst>
                  <a:ext uri="{FF2B5EF4-FFF2-40B4-BE49-F238E27FC236}">
                    <a16:creationId xmlns:a16="http://schemas.microsoft.com/office/drawing/2014/main" id="{6E01E2A2-22E2-415F-8B3F-39165DB73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99313" y="2913063"/>
                <a:ext cx="9525" cy="3175"/>
              </a:xfrm>
              <a:custGeom>
                <a:avLst/>
                <a:gdLst>
                  <a:gd name="T0" fmla="*/ 9 w 9"/>
                  <a:gd name="T1" fmla="*/ 2 h 4"/>
                  <a:gd name="T2" fmla="*/ 1 w 9"/>
                  <a:gd name="T3" fmla="*/ 4 h 4"/>
                  <a:gd name="T4" fmla="*/ 1 w 9"/>
                  <a:gd name="T5" fmla="*/ 2 h 4"/>
                  <a:gd name="T6" fmla="*/ 6 w 9"/>
                  <a:gd name="T7" fmla="*/ 0 h 4"/>
                  <a:gd name="T8" fmla="*/ 9 w 9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">
                    <a:moveTo>
                      <a:pt x="9" y="2"/>
                    </a:moveTo>
                    <a:cubicBezTo>
                      <a:pt x="6" y="3"/>
                      <a:pt x="3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2" y="1"/>
                      <a:pt x="4" y="0"/>
                      <a:pt x="6" y="0"/>
                    </a:cubicBezTo>
                    <a:lnTo>
                      <a:pt x="9" y="2"/>
                    </a:ln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06">
                <a:extLst>
                  <a:ext uri="{FF2B5EF4-FFF2-40B4-BE49-F238E27FC236}">
                    <a16:creationId xmlns:a16="http://schemas.microsoft.com/office/drawing/2014/main" id="{99BFDD77-5E13-49B9-AF3C-7DBB7B1F1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80276" y="2870200"/>
                <a:ext cx="7938" cy="4763"/>
              </a:xfrm>
              <a:custGeom>
                <a:avLst/>
                <a:gdLst>
                  <a:gd name="T0" fmla="*/ 7 w 7"/>
                  <a:gd name="T1" fmla="*/ 3 h 5"/>
                  <a:gd name="T2" fmla="*/ 1 w 7"/>
                  <a:gd name="T3" fmla="*/ 5 h 5"/>
                  <a:gd name="T4" fmla="*/ 0 w 7"/>
                  <a:gd name="T5" fmla="*/ 2 h 5"/>
                  <a:gd name="T6" fmla="*/ 7 w 7"/>
                  <a:gd name="T7" fmla="*/ 0 h 5"/>
                  <a:gd name="T8" fmla="*/ 7 w 7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cubicBezTo>
                      <a:pt x="5" y="4"/>
                      <a:pt x="4" y="4"/>
                      <a:pt x="1" y="5"/>
                    </a:cubicBezTo>
                    <a:cubicBezTo>
                      <a:pt x="1" y="5"/>
                      <a:pt x="0" y="3"/>
                      <a:pt x="0" y="2"/>
                    </a:cubicBezTo>
                    <a:cubicBezTo>
                      <a:pt x="2" y="0"/>
                      <a:pt x="5" y="0"/>
                      <a:pt x="7" y="0"/>
                    </a:cubicBezTo>
                    <a:cubicBezTo>
                      <a:pt x="7" y="3"/>
                      <a:pt x="7" y="3"/>
                      <a:pt x="7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107">
                <a:extLst>
                  <a:ext uri="{FF2B5EF4-FFF2-40B4-BE49-F238E27FC236}">
                    <a16:creationId xmlns:a16="http://schemas.microsoft.com/office/drawing/2014/main" id="{30C7FB34-0779-4F3E-A260-C020D2BA7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280276" y="2870200"/>
                <a:ext cx="7938" cy="4763"/>
              </a:xfrm>
              <a:custGeom>
                <a:avLst/>
                <a:gdLst>
                  <a:gd name="T0" fmla="*/ 7 w 7"/>
                  <a:gd name="T1" fmla="*/ 3 h 5"/>
                  <a:gd name="T2" fmla="*/ 1 w 7"/>
                  <a:gd name="T3" fmla="*/ 5 h 5"/>
                  <a:gd name="T4" fmla="*/ 0 w 7"/>
                  <a:gd name="T5" fmla="*/ 2 h 5"/>
                  <a:gd name="T6" fmla="*/ 7 w 7"/>
                  <a:gd name="T7" fmla="*/ 0 h 5"/>
                  <a:gd name="T8" fmla="*/ 7 w 7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cubicBezTo>
                      <a:pt x="5" y="4"/>
                      <a:pt x="4" y="4"/>
                      <a:pt x="1" y="5"/>
                    </a:cubicBezTo>
                    <a:cubicBezTo>
                      <a:pt x="1" y="5"/>
                      <a:pt x="0" y="3"/>
                      <a:pt x="0" y="2"/>
                    </a:cubicBezTo>
                    <a:cubicBezTo>
                      <a:pt x="2" y="0"/>
                      <a:pt x="5" y="0"/>
                      <a:pt x="7" y="0"/>
                    </a:cubicBezTo>
                    <a:lnTo>
                      <a:pt x="7" y="3"/>
                    </a:ln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108">
                <a:extLst>
                  <a:ext uri="{FF2B5EF4-FFF2-40B4-BE49-F238E27FC236}">
                    <a16:creationId xmlns:a16="http://schemas.microsoft.com/office/drawing/2014/main" id="{F010E2DB-E86E-48DE-8690-A8F70D41D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99313" y="2913063"/>
                <a:ext cx="9525" cy="3175"/>
              </a:xfrm>
              <a:custGeom>
                <a:avLst/>
                <a:gdLst>
                  <a:gd name="T0" fmla="*/ 9 w 9"/>
                  <a:gd name="T1" fmla="*/ 2 h 4"/>
                  <a:gd name="T2" fmla="*/ 1 w 9"/>
                  <a:gd name="T3" fmla="*/ 4 h 4"/>
                  <a:gd name="T4" fmla="*/ 1 w 9"/>
                  <a:gd name="T5" fmla="*/ 2 h 4"/>
                  <a:gd name="T6" fmla="*/ 6 w 9"/>
                  <a:gd name="T7" fmla="*/ 0 h 4"/>
                  <a:gd name="T8" fmla="*/ 9 w 9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">
                    <a:moveTo>
                      <a:pt x="9" y="2"/>
                    </a:moveTo>
                    <a:cubicBezTo>
                      <a:pt x="6" y="3"/>
                      <a:pt x="3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2" y="1"/>
                      <a:pt x="4" y="0"/>
                      <a:pt x="6" y="0"/>
                    </a:cubicBezTo>
                    <a:cubicBezTo>
                      <a:pt x="9" y="2"/>
                      <a:pt x="9" y="2"/>
                      <a:pt x="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109">
                <a:extLst>
                  <a:ext uri="{FF2B5EF4-FFF2-40B4-BE49-F238E27FC236}">
                    <a16:creationId xmlns:a16="http://schemas.microsoft.com/office/drawing/2014/main" id="{2E4C7CD0-D58F-432A-A00B-9E681D175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99313" y="2913063"/>
                <a:ext cx="9525" cy="3175"/>
              </a:xfrm>
              <a:custGeom>
                <a:avLst/>
                <a:gdLst>
                  <a:gd name="T0" fmla="*/ 9 w 9"/>
                  <a:gd name="T1" fmla="*/ 2 h 4"/>
                  <a:gd name="T2" fmla="*/ 1 w 9"/>
                  <a:gd name="T3" fmla="*/ 4 h 4"/>
                  <a:gd name="T4" fmla="*/ 1 w 9"/>
                  <a:gd name="T5" fmla="*/ 2 h 4"/>
                  <a:gd name="T6" fmla="*/ 6 w 9"/>
                  <a:gd name="T7" fmla="*/ 0 h 4"/>
                  <a:gd name="T8" fmla="*/ 9 w 9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">
                    <a:moveTo>
                      <a:pt x="9" y="2"/>
                    </a:moveTo>
                    <a:cubicBezTo>
                      <a:pt x="6" y="3"/>
                      <a:pt x="3" y="4"/>
                      <a:pt x="1" y="4"/>
                    </a:cubicBezTo>
                    <a:cubicBezTo>
                      <a:pt x="0" y="3"/>
                      <a:pt x="0" y="3"/>
                      <a:pt x="1" y="2"/>
                    </a:cubicBezTo>
                    <a:cubicBezTo>
                      <a:pt x="2" y="1"/>
                      <a:pt x="4" y="0"/>
                      <a:pt x="6" y="0"/>
                    </a:cubicBezTo>
                    <a:lnTo>
                      <a:pt x="9" y="2"/>
                    </a:ln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110">
                <a:extLst>
                  <a:ext uri="{FF2B5EF4-FFF2-40B4-BE49-F238E27FC236}">
                    <a16:creationId xmlns:a16="http://schemas.microsoft.com/office/drawing/2014/main" id="{E9C95F31-146F-4EC5-B23E-C3263EAFA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31051" y="2979738"/>
                <a:ext cx="9525" cy="7938"/>
              </a:xfrm>
              <a:custGeom>
                <a:avLst/>
                <a:gdLst>
                  <a:gd name="T0" fmla="*/ 4 w 10"/>
                  <a:gd name="T1" fmla="*/ 5 h 8"/>
                  <a:gd name="T2" fmla="*/ 4 w 10"/>
                  <a:gd name="T3" fmla="*/ 0 h 8"/>
                  <a:gd name="T4" fmla="*/ 10 w 10"/>
                  <a:gd name="T5" fmla="*/ 7 h 8"/>
                  <a:gd name="T6" fmla="*/ 4 w 10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8">
                    <a:moveTo>
                      <a:pt x="4" y="5"/>
                    </a:moveTo>
                    <a:cubicBezTo>
                      <a:pt x="0" y="3"/>
                      <a:pt x="0" y="0"/>
                      <a:pt x="4" y="0"/>
                    </a:cubicBezTo>
                    <a:cubicBezTo>
                      <a:pt x="10" y="1"/>
                      <a:pt x="10" y="4"/>
                      <a:pt x="10" y="7"/>
                    </a:cubicBezTo>
                    <a:cubicBezTo>
                      <a:pt x="10" y="8"/>
                      <a:pt x="7" y="6"/>
                      <a:pt x="4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111">
                <a:extLst>
                  <a:ext uri="{FF2B5EF4-FFF2-40B4-BE49-F238E27FC236}">
                    <a16:creationId xmlns:a16="http://schemas.microsoft.com/office/drawing/2014/main" id="{EC3467C8-9BF4-43A8-B6AA-3FD0999B5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31051" y="2979738"/>
                <a:ext cx="9525" cy="7938"/>
              </a:xfrm>
              <a:custGeom>
                <a:avLst/>
                <a:gdLst>
                  <a:gd name="T0" fmla="*/ 4 w 10"/>
                  <a:gd name="T1" fmla="*/ 5 h 8"/>
                  <a:gd name="T2" fmla="*/ 4 w 10"/>
                  <a:gd name="T3" fmla="*/ 0 h 8"/>
                  <a:gd name="T4" fmla="*/ 10 w 10"/>
                  <a:gd name="T5" fmla="*/ 7 h 8"/>
                  <a:gd name="T6" fmla="*/ 4 w 10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8">
                    <a:moveTo>
                      <a:pt x="4" y="5"/>
                    </a:moveTo>
                    <a:cubicBezTo>
                      <a:pt x="0" y="3"/>
                      <a:pt x="0" y="0"/>
                      <a:pt x="4" y="0"/>
                    </a:cubicBezTo>
                    <a:cubicBezTo>
                      <a:pt x="10" y="1"/>
                      <a:pt x="10" y="4"/>
                      <a:pt x="10" y="7"/>
                    </a:cubicBezTo>
                    <a:cubicBezTo>
                      <a:pt x="10" y="8"/>
                      <a:pt x="7" y="6"/>
                      <a:pt x="4" y="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112">
                <a:extLst>
                  <a:ext uri="{FF2B5EF4-FFF2-40B4-BE49-F238E27FC236}">
                    <a16:creationId xmlns:a16="http://schemas.microsoft.com/office/drawing/2014/main" id="{414D9698-CC5E-492A-B763-7245BF48D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99301" y="2984500"/>
                <a:ext cx="60325" cy="20638"/>
              </a:xfrm>
              <a:custGeom>
                <a:avLst/>
                <a:gdLst>
                  <a:gd name="T0" fmla="*/ 38 w 60"/>
                  <a:gd name="T1" fmla="*/ 3 h 22"/>
                  <a:gd name="T2" fmla="*/ 41 w 60"/>
                  <a:gd name="T3" fmla="*/ 6 h 22"/>
                  <a:gd name="T4" fmla="*/ 45 w 60"/>
                  <a:gd name="T5" fmla="*/ 0 h 22"/>
                  <a:gd name="T6" fmla="*/ 49 w 60"/>
                  <a:gd name="T7" fmla="*/ 2 h 22"/>
                  <a:gd name="T8" fmla="*/ 52 w 60"/>
                  <a:gd name="T9" fmla="*/ 8 h 22"/>
                  <a:gd name="T10" fmla="*/ 58 w 60"/>
                  <a:gd name="T11" fmla="*/ 5 h 22"/>
                  <a:gd name="T12" fmla="*/ 51 w 60"/>
                  <a:gd name="T13" fmla="*/ 22 h 22"/>
                  <a:gd name="T14" fmla="*/ 43 w 60"/>
                  <a:gd name="T15" fmla="*/ 19 h 22"/>
                  <a:gd name="T16" fmla="*/ 0 w 60"/>
                  <a:gd name="T17" fmla="*/ 10 h 22"/>
                  <a:gd name="T18" fmla="*/ 0 w 60"/>
                  <a:gd name="T19" fmla="*/ 8 h 22"/>
                  <a:gd name="T20" fmla="*/ 7 w 60"/>
                  <a:gd name="T21" fmla="*/ 7 h 22"/>
                  <a:gd name="T22" fmla="*/ 16 w 60"/>
                  <a:gd name="T23" fmla="*/ 5 h 22"/>
                  <a:gd name="T24" fmla="*/ 19 w 60"/>
                  <a:gd name="T25" fmla="*/ 9 h 22"/>
                  <a:gd name="T26" fmla="*/ 25 w 60"/>
                  <a:gd name="T27" fmla="*/ 8 h 22"/>
                  <a:gd name="T28" fmla="*/ 31 w 60"/>
                  <a:gd name="T29" fmla="*/ 3 h 22"/>
                  <a:gd name="T30" fmla="*/ 38 w 60"/>
                  <a:gd name="T31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22">
                    <a:moveTo>
                      <a:pt x="38" y="3"/>
                    </a:moveTo>
                    <a:cubicBezTo>
                      <a:pt x="39" y="4"/>
                      <a:pt x="40" y="5"/>
                      <a:pt x="41" y="6"/>
                    </a:cubicBezTo>
                    <a:cubicBezTo>
                      <a:pt x="43" y="5"/>
                      <a:pt x="44" y="2"/>
                      <a:pt x="45" y="0"/>
                    </a:cubicBezTo>
                    <a:cubicBezTo>
                      <a:pt x="46" y="0"/>
                      <a:pt x="48" y="0"/>
                      <a:pt x="49" y="2"/>
                    </a:cubicBezTo>
                    <a:cubicBezTo>
                      <a:pt x="51" y="3"/>
                      <a:pt x="50" y="7"/>
                      <a:pt x="52" y="8"/>
                    </a:cubicBezTo>
                    <a:cubicBezTo>
                      <a:pt x="53" y="5"/>
                      <a:pt x="56" y="3"/>
                      <a:pt x="58" y="5"/>
                    </a:cubicBezTo>
                    <a:cubicBezTo>
                      <a:pt x="55" y="13"/>
                      <a:pt x="60" y="19"/>
                      <a:pt x="51" y="22"/>
                    </a:cubicBezTo>
                    <a:cubicBezTo>
                      <a:pt x="47" y="20"/>
                      <a:pt x="45" y="19"/>
                      <a:pt x="43" y="19"/>
                    </a:cubicBezTo>
                    <a:cubicBezTo>
                      <a:pt x="24" y="14"/>
                      <a:pt x="13" y="13"/>
                      <a:pt x="0" y="10"/>
                    </a:cubicBezTo>
                    <a:cubicBezTo>
                      <a:pt x="0" y="9"/>
                      <a:pt x="0" y="8"/>
                      <a:pt x="0" y="8"/>
                    </a:cubicBezTo>
                    <a:cubicBezTo>
                      <a:pt x="2" y="7"/>
                      <a:pt x="5" y="7"/>
                      <a:pt x="7" y="7"/>
                    </a:cubicBezTo>
                    <a:cubicBezTo>
                      <a:pt x="10" y="7"/>
                      <a:pt x="15" y="6"/>
                      <a:pt x="16" y="5"/>
                    </a:cubicBezTo>
                    <a:cubicBezTo>
                      <a:pt x="16" y="7"/>
                      <a:pt x="16" y="10"/>
                      <a:pt x="19" y="9"/>
                    </a:cubicBezTo>
                    <a:cubicBezTo>
                      <a:pt x="21" y="8"/>
                      <a:pt x="23" y="9"/>
                      <a:pt x="25" y="8"/>
                    </a:cubicBezTo>
                    <a:cubicBezTo>
                      <a:pt x="26" y="6"/>
                      <a:pt x="29" y="4"/>
                      <a:pt x="31" y="3"/>
                    </a:cubicBezTo>
                    <a:cubicBezTo>
                      <a:pt x="33" y="2"/>
                      <a:pt x="35" y="2"/>
                      <a:pt x="38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113">
                <a:extLst>
                  <a:ext uri="{FF2B5EF4-FFF2-40B4-BE49-F238E27FC236}">
                    <a16:creationId xmlns:a16="http://schemas.microsoft.com/office/drawing/2014/main" id="{750EAA8F-D1B5-4714-82FC-11BAB73E2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099301" y="2984500"/>
                <a:ext cx="60325" cy="20638"/>
              </a:xfrm>
              <a:custGeom>
                <a:avLst/>
                <a:gdLst>
                  <a:gd name="T0" fmla="*/ 38 w 60"/>
                  <a:gd name="T1" fmla="*/ 3 h 22"/>
                  <a:gd name="T2" fmla="*/ 41 w 60"/>
                  <a:gd name="T3" fmla="*/ 6 h 22"/>
                  <a:gd name="T4" fmla="*/ 45 w 60"/>
                  <a:gd name="T5" fmla="*/ 0 h 22"/>
                  <a:gd name="T6" fmla="*/ 49 w 60"/>
                  <a:gd name="T7" fmla="*/ 2 h 22"/>
                  <a:gd name="T8" fmla="*/ 52 w 60"/>
                  <a:gd name="T9" fmla="*/ 8 h 22"/>
                  <a:gd name="T10" fmla="*/ 58 w 60"/>
                  <a:gd name="T11" fmla="*/ 5 h 22"/>
                  <a:gd name="T12" fmla="*/ 51 w 60"/>
                  <a:gd name="T13" fmla="*/ 22 h 22"/>
                  <a:gd name="T14" fmla="*/ 43 w 60"/>
                  <a:gd name="T15" fmla="*/ 19 h 22"/>
                  <a:gd name="T16" fmla="*/ 0 w 60"/>
                  <a:gd name="T17" fmla="*/ 10 h 22"/>
                  <a:gd name="T18" fmla="*/ 0 w 60"/>
                  <a:gd name="T19" fmla="*/ 8 h 22"/>
                  <a:gd name="T20" fmla="*/ 7 w 60"/>
                  <a:gd name="T21" fmla="*/ 7 h 22"/>
                  <a:gd name="T22" fmla="*/ 16 w 60"/>
                  <a:gd name="T23" fmla="*/ 5 h 22"/>
                  <a:gd name="T24" fmla="*/ 19 w 60"/>
                  <a:gd name="T25" fmla="*/ 9 h 22"/>
                  <a:gd name="T26" fmla="*/ 25 w 60"/>
                  <a:gd name="T27" fmla="*/ 8 h 22"/>
                  <a:gd name="T28" fmla="*/ 31 w 60"/>
                  <a:gd name="T29" fmla="*/ 3 h 22"/>
                  <a:gd name="T30" fmla="*/ 38 w 60"/>
                  <a:gd name="T31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22">
                    <a:moveTo>
                      <a:pt x="38" y="3"/>
                    </a:moveTo>
                    <a:cubicBezTo>
                      <a:pt x="39" y="4"/>
                      <a:pt x="40" y="5"/>
                      <a:pt x="41" y="6"/>
                    </a:cubicBezTo>
                    <a:cubicBezTo>
                      <a:pt x="43" y="5"/>
                      <a:pt x="44" y="2"/>
                      <a:pt x="45" y="0"/>
                    </a:cubicBezTo>
                    <a:cubicBezTo>
                      <a:pt x="46" y="0"/>
                      <a:pt x="48" y="0"/>
                      <a:pt x="49" y="2"/>
                    </a:cubicBezTo>
                    <a:cubicBezTo>
                      <a:pt x="51" y="3"/>
                      <a:pt x="50" y="7"/>
                      <a:pt x="52" y="8"/>
                    </a:cubicBezTo>
                    <a:cubicBezTo>
                      <a:pt x="53" y="5"/>
                      <a:pt x="56" y="3"/>
                      <a:pt x="58" y="5"/>
                    </a:cubicBezTo>
                    <a:cubicBezTo>
                      <a:pt x="55" y="13"/>
                      <a:pt x="60" y="19"/>
                      <a:pt x="51" y="22"/>
                    </a:cubicBezTo>
                    <a:cubicBezTo>
                      <a:pt x="47" y="20"/>
                      <a:pt x="45" y="19"/>
                      <a:pt x="43" y="19"/>
                    </a:cubicBezTo>
                    <a:cubicBezTo>
                      <a:pt x="24" y="14"/>
                      <a:pt x="13" y="13"/>
                      <a:pt x="0" y="10"/>
                    </a:cubicBezTo>
                    <a:cubicBezTo>
                      <a:pt x="0" y="9"/>
                      <a:pt x="0" y="8"/>
                      <a:pt x="0" y="8"/>
                    </a:cubicBezTo>
                    <a:cubicBezTo>
                      <a:pt x="2" y="7"/>
                      <a:pt x="5" y="7"/>
                      <a:pt x="7" y="7"/>
                    </a:cubicBezTo>
                    <a:cubicBezTo>
                      <a:pt x="10" y="7"/>
                      <a:pt x="15" y="6"/>
                      <a:pt x="16" y="5"/>
                    </a:cubicBezTo>
                    <a:cubicBezTo>
                      <a:pt x="16" y="7"/>
                      <a:pt x="16" y="10"/>
                      <a:pt x="19" y="9"/>
                    </a:cubicBezTo>
                    <a:cubicBezTo>
                      <a:pt x="21" y="8"/>
                      <a:pt x="23" y="9"/>
                      <a:pt x="25" y="8"/>
                    </a:cubicBezTo>
                    <a:cubicBezTo>
                      <a:pt x="26" y="6"/>
                      <a:pt x="29" y="4"/>
                      <a:pt x="31" y="3"/>
                    </a:cubicBezTo>
                    <a:cubicBezTo>
                      <a:pt x="33" y="2"/>
                      <a:pt x="35" y="2"/>
                      <a:pt x="38" y="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114">
                <a:extLst>
                  <a:ext uri="{FF2B5EF4-FFF2-40B4-BE49-F238E27FC236}">
                    <a16:creationId xmlns:a16="http://schemas.microsoft.com/office/drawing/2014/main" id="{0C355F8E-5841-415E-A893-4C7748858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3613" y="2903538"/>
                <a:ext cx="20638" cy="19050"/>
              </a:xfrm>
              <a:custGeom>
                <a:avLst/>
                <a:gdLst>
                  <a:gd name="T0" fmla="*/ 16 w 20"/>
                  <a:gd name="T1" fmla="*/ 7 h 20"/>
                  <a:gd name="T2" fmla="*/ 7 w 20"/>
                  <a:gd name="T3" fmla="*/ 16 h 20"/>
                  <a:gd name="T4" fmla="*/ 1 w 20"/>
                  <a:gd name="T5" fmla="*/ 20 h 20"/>
                  <a:gd name="T6" fmla="*/ 0 w 20"/>
                  <a:gd name="T7" fmla="*/ 17 h 20"/>
                  <a:gd name="T8" fmla="*/ 19 w 20"/>
                  <a:gd name="T9" fmla="*/ 0 h 20"/>
                  <a:gd name="T10" fmla="*/ 16 w 20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0">
                    <a:moveTo>
                      <a:pt x="16" y="7"/>
                    </a:moveTo>
                    <a:cubicBezTo>
                      <a:pt x="9" y="11"/>
                      <a:pt x="6" y="15"/>
                      <a:pt x="7" y="16"/>
                    </a:cubicBezTo>
                    <a:cubicBezTo>
                      <a:pt x="6" y="17"/>
                      <a:pt x="4" y="19"/>
                      <a:pt x="1" y="20"/>
                    </a:cubicBezTo>
                    <a:cubicBezTo>
                      <a:pt x="1" y="20"/>
                      <a:pt x="0" y="18"/>
                      <a:pt x="0" y="17"/>
                    </a:cubicBezTo>
                    <a:cubicBezTo>
                      <a:pt x="6" y="11"/>
                      <a:pt x="13" y="6"/>
                      <a:pt x="19" y="0"/>
                    </a:cubicBezTo>
                    <a:cubicBezTo>
                      <a:pt x="20" y="1"/>
                      <a:pt x="18" y="5"/>
                      <a:pt x="16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115">
                <a:extLst>
                  <a:ext uri="{FF2B5EF4-FFF2-40B4-BE49-F238E27FC236}">
                    <a16:creationId xmlns:a16="http://schemas.microsoft.com/office/drawing/2014/main" id="{B8E00D55-CD32-4137-BF10-EA3704649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3613" y="2903538"/>
                <a:ext cx="20638" cy="19050"/>
              </a:xfrm>
              <a:custGeom>
                <a:avLst/>
                <a:gdLst>
                  <a:gd name="T0" fmla="*/ 16 w 20"/>
                  <a:gd name="T1" fmla="*/ 7 h 20"/>
                  <a:gd name="T2" fmla="*/ 7 w 20"/>
                  <a:gd name="T3" fmla="*/ 16 h 20"/>
                  <a:gd name="T4" fmla="*/ 1 w 20"/>
                  <a:gd name="T5" fmla="*/ 20 h 20"/>
                  <a:gd name="T6" fmla="*/ 0 w 20"/>
                  <a:gd name="T7" fmla="*/ 17 h 20"/>
                  <a:gd name="T8" fmla="*/ 19 w 20"/>
                  <a:gd name="T9" fmla="*/ 0 h 20"/>
                  <a:gd name="T10" fmla="*/ 16 w 20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0">
                    <a:moveTo>
                      <a:pt x="16" y="7"/>
                    </a:moveTo>
                    <a:cubicBezTo>
                      <a:pt x="9" y="11"/>
                      <a:pt x="6" y="15"/>
                      <a:pt x="7" y="16"/>
                    </a:cubicBezTo>
                    <a:cubicBezTo>
                      <a:pt x="6" y="17"/>
                      <a:pt x="4" y="19"/>
                      <a:pt x="1" y="20"/>
                    </a:cubicBezTo>
                    <a:cubicBezTo>
                      <a:pt x="1" y="20"/>
                      <a:pt x="0" y="18"/>
                      <a:pt x="0" y="17"/>
                    </a:cubicBezTo>
                    <a:cubicBezTo>
                      <a:pt x="6" y="11"/>
                      <a:pt x="13" y="6"/>
                      <a:pt x="19" y="0"/>
                    </a:cubicBezTo>
                    <a:cubicBezTo>
                      <a:pt x="20" y="1"/>
                      <a:pt x="18" y="5"/>
                      <a:pt x="16" y="7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116">
                <a:extLst>
                  <a:ext uri="{FF2B5EF4-FFF2-40B4-BE49-F238E27FC236}">
                    <a16:creationId xmlns:a16="http://schemas.microsoft.com/office/drawing/2014/main" id="{719D218E-EFFB-49D1-B914-BAC6E3C30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16763" y="2987675"/>
                <a:ext cx="12700" cy="7938"/>
              </a:xfrm>
              <a:custGeom>
                <a:avLst/>
                <a:gdLst>
                  <a:gd name="T0" fmla="*/ 13 w 13"/>
                  <a:gd name="T1" fmla="*/ 5 h 8"/>
                  <a:gd name="T2" fmla="*/ 6 w 13"/>
                  <a:gd name="T3" fmla="*/ 2 h 8"/>
                  <a:gd name="T4" fmla="*/ 3 w 13"/>
                  <a:gd name="T5" fmla="*/ 0 h 8"/>
                  <a:gd name="T6" fmla="*/ 0 w 13"/>
                  <a:gd name="T7" fmla="*/ 5 h 8"/>
                  <a:gd name="T8" fmla="*/ 13 w 13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13" y="5"/>
                    </a:moveTo>
                    <a:cubicBezTo>
                      <a:pt x="12" y="2"/>
                      <a:pt x="9" y="2"/>
                      <a:pt x="6" y="2"/>
                    </a:cubicBezTo>
                    <a:cubicBezTo>
                      <a:pt x="5" y="2"/>
                      <a:pt x="4" y="0"/>
                      <a:pt x="3" y="0"/>
                    </a:cubicBezTo>
                    <a:cubicBezTo>
                      <a:pt x="1" y="1"/>
                      <a:pt x="4" y="5"/>
                      <a:pt x="0" y="5"/>
                    </a:cubicBezTo>
                    <a:cubicBezTo>
                      <a:pt x="2" y="8"/>
                      <a:pt x="7" y="7"/>
                      <a:pt x="13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117">
                <a:extLst>
                  <a:ext uri="{FF2B5EF4-FFF2-40B4-BE49-F238E27FC236}">
                    <a16:creationId xmlns:a16="http://schemas.microsoft.com/office/drawing/2014/main" id="{14A77F4E-9796-4C60-A2F6-19BF7AF0A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16763" y="2987675"/>
                <a:ext cx="12700" cy="7938"/>
              </a:xfrm>
              <a:custGeom>
                <a:avLst/>
                <a:gdLst>
                  <a:gd name="T0" fmla="*/ 13 w 13"/>
                  <a:gd name="T1" fmla="*/ 5 h 8"/>
                  <a:gd name="T2" fmla="*/ 6 w 13"/>
                  <a:gd name="T3" fmla="*/ 2 h 8"/>
                  <a:gd name="T4" fmla="*/ 3 w 13"/>
                  <a:gd name="T5" fmla="*/ 0 h 8"/>
                  <a:gd name="T6" fmla="*/ 0 w 13"/>
                  <a:gd name="T7" fmla="*/ 5 h 8"/>
                  <a:gd name="T8" fmla="*/ 13 w 13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13" y="5"/>
                    </a:moveTo>
                    <a:cubicBezTo>
                      <a:pt x="12" y="2"/>
                      <a:pt x="9" y="2"/>
                      <a:pt x="6" y="2"/>
                    </a:cubicBezTo>
                    <a:cubicBezTo>
                      <a:pt x="5" y="2"/>
                      <a:pt x="4" y="0"/>
                      <a:pt x="3" y="0"/>
                    </a:cubicBezTo>
                    <a:cubicBezTo>
                      <a:pt x="1" y="1"/>
                      <a:pt x="4" y="5"/>
                      <a:pt x="0" y="5"/>
                    </a:cubicBezTo>
                    <a:cubicBezTo>
                      <a:pt x="2" y="8"/>
                      <a:pt x="7" y="7"/>
                      <a:pt x="13" y="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118">
                <a:extLst>
                  <a:ext uri="{FF2B5EF4-FFF2-40B4-BE49-F238E27FC236}">
                    <a16:creationId xmlns:a16="http://schemas.microsoft.com/office/drawing/2014/main" id="{92D36905-CDED-44B0-863D-EAA0BBC49E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48513" y="3006725"/>
                <a:ext cx="9525" cy="4763"/>
              </a:xfrm>
              <a:custGeom>
                <a:avLst/>
                <a:gdLst>
                  <a:gd name="T0" fmla="*/ 5 w 9"/>
                  <a:gd name="T1" fmla="*/ 3 h 5"/>
                  <a:gd name="T2" fmla="*/ 3 w 9"/>
                  <a:gd name="T3" fmla="*/ 0 h 5"/>
                  <a:gd name="T4" fmla="*/ 9 w 9"/>
                  <a:gd name="T5" fmla="*/ 3 h 5"/>
                  <a:gd name="T6" fmla="*/ 5 w 9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5" y="3"/>
                    </a:moveTo>
                    <a:cubicBezTo>
                      <a:pt x="3" y="2"/>
                      <a:pt x="0" y="0"/>
                      <a:pt x="3" y="0"/>
                    </a:cubicBezTo>
                    <a:cubicBezTo>
                      <a:pt x="4" y="1"/>
                      <a:pt x="8" y="1"/>
                      <a:pt x="9" y="3"/>
                    </a:cubicBezTo>
                    <a:cubicBezTo>
                      <a:pt x="8" y="5"/>
                      <a:pt x="6" y="5"/>
                      <a:pt x="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119">
                <a:extLst>
                  <a:ext uri="{FF2B5EF4-FFF2-40B4-BE49-F238E27FC236}">
                    <a16:creationId xmlns:a16="http://schemas.microsoft.com/office/drawing/2014/main" id="{BFE6D97A-E91D-4BCE-A727-D5DED27AC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48513" y="3006725"/>
                <a:ext cx="9525" cy="4763"/>
              </a:xfrm>
              <a:custGeom>
                <a:avLst/>
                <a:gdLst>
                  <a:gd name="T0" fmla="*/ 5 w 9"/>
                  <a:gd name="T1" fmla="*/ 3 h 5"/>
                  <a:gd name="T2" fmla="*/ 3 w 9"/>
                  <a:gd name="T3" fmla="*/ 0 h 5"/>
                  <a:gd name="T4" fmla="*/ 9 w 9"/>
                  <a:gd name="T5" fmla="*/ 3 h 5"/>
                  <a:gd name="T6" fmla="*/ 5 w 9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5" y="3"/>
                    </a:moveTo>
                    <a:cubicBezTo>
                      <a:pt x="3" y="2"/>
                      <a:pt x="0" y="0"/>
                      <a:pt x="3" y="0"/>
                    </a:cubicBezTo>
                    <a:cubicBezTo>
                      <a:pt x="4" y="1"/>
                      <a:pt x="8" y="1"/>
                      <a:pt x="9" y="3"/>
                    </a:cubicBezTo>
                    <a:cubicBezTo>
                      <a:pt x="8" y="5"/>
                      <a:pt x="6" y="5"/>
                      <a:pt x="5" y="3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120">
                <a:extLst>
                  <a:ext uri="{FF2B5EF4-FFF2-40B4-BE49-F238E27FC236}">
                    <a16:creationId xmlns:a16="http://schemas.microsoft.com/office/drawing/2014/main" id="{46B851AB-2399-4D59-879D-72AB56DF3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78676" y="3013075"/>
                <a:ext cx="6350" cy="9525"/>
              </a:xfrm>
              <a:custGeom>
                <a:avLst/>
                <a:gdLst>
                  <a:gd name="T0" fmla="*/ 1 w 6"/>
                  <a:gd name="T1" fmla="*/ 5 h 10"/>
                  <a:gd name="T2" fmla="*/ 4 w 6"/>
                  <a:gd name="T3" fmla="*/ 3 h 10"/>
                  <a:gd name="T4" fmla="*/ 4 w 6"/>
                  <a:gd name="T5" fmla="*/ 10 h 10"/>
                  <a:gd name="T6" fmla="*/ 1 w 6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cubicBezTo>
                      <a:pt x="3" y="2"/>
                      <a:pt x="2" y="0"/>
                      <a:pt x="4" y="3"/>
                    </a:cubicBezTo>
                    <a:cubicBezTo>
                      <a:pt x="4" y="6"/>
                      <a:pt x="6" y="8"/>
                      <a:pt x="4" y="10"/>
                    </a:cubicBezTo>
                    <a:cubicBezTo>
                      <a:pt x="1" y="10"/>
                      <a:pt x="0" y="7"/>
                      <a:pt x="1" y="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21">
                <a:extLst>
                  <a:ext uri="{FF2B5EF4-FFF2-40B4-BE49-F238E27FC236}">
                    <a16:creationId xmlns:a16="http://schemas.microsoft.com/office/drawing/2014/main" id="{AAE77AEE-E1AC-4A11-B6A6-9C40A15B6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178676" y="3013075"/>
                <a:ext cx="6350" cy="9525"/>
              </a:xfrm>
              <a:custGeom>
                <a:avLst/>
                <a:gdLst>
                  <a:gd name="T0" fmla="*/ 1 w 6"/>
                  <a:gd name="T1" fmla="*/ 5 h 10"/>
                  <a:gd name="T2" fmla="*/ 4 w 6"/>
                  <a:gd name="T3" fmla="*/ 3 h 10"/>
                  <a:gd name="T4" fmla="*/ 4 w 6"/>
                  <a:gd name="T5" fmla="*/ 10 h 10"/>
                  <a:gd name="T6" fmla="*/ 1 w 6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1" y="5"/>
                    </a:moveTo>
                    <a:cubicBezTo>
                      <a:pt x="3" y="2"/>
                      <a:pt x="2" y="0"/>
                      <a:pt x="4" y="3"/>
                    </a:cubicBezTo>
                    <a:cubicBezTo>
                      <a:pt x="4" y="6"/>
                      <a:pt x="6" y="8"/>
                      <a:pt x="4" y="10"/>
                    </a:cubicBezTo>
                    <a:cubicBezTo>
                      <a:pt x="1" y="10"/>
                      <a:pt x="0" y="7"/>
                      <a:pt x="1" y="5"/>
                    </a:cubicBezTo>
                    <a:close/>
                  </a:path>
                </a:pathLst>
              </a:custGeom>
              <a:grpFill/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122">
                <a:extLst>
                  <a:ext uri="{FF2B5EF4-FFF2-40B4-BE49-F238E27FC236}">
                    <a16:creationId xmlns:a16="http://schemas.microsoft.com/office/drawing/2014/main" id="{E919F5F5-4A28-4F51-B625-B4AB24416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856413" y="2960688"/>
                <a:ext cx="30163" cy="30163"/>
              </a:xfrm>
              <a:custGeom>
                <a:avLst/>
                <a:gdLst>
                  <a:gd name="T0" fmla="*/ 9 w 19"/>
                  <a:gd name="T1" fmla="*/ 0 h 19"/>
                  <a:gd name="T2" fmla="*/ 11 w 19"/>
                  <a:gd name="T3" fmla="*/ 7 h 19"/>
                  <a:gd name="T4" fmla="*/ 19 w 19"/>
                  <a:gd name="T5" fmla="*/ 7 h 19"/>
                  <a:gd name="T6" fmla="*/ 13 w 19"/>
                  <a:gd name="T7" fmla="*/ 11 h 19"/>
                  <a:gd name="T8" fmla="*/ 15 w 19"/>
                  <a:gd name="T9" fmla="*/ 19 h 19"/>
                  <a:gd name="T10" fmla="*/ 9 w 19"/>
                  <a:gd name="T11" fmla="*/ 15 h 19"/>
                  <a:gd name="T12" fmla="*/ 3 w 19"/>
                  <a:gd name="T13" fmla="*/ 19 h 19"/>
                  <a:gd name="T14" fmla="*/ 5 w 19"/>
                  <a:gd name="T15" fmla="*/ 11 h 19"/>
                  <a:gd name="T16" fmla="*/ 0 w 19"/>
                  <a:gd name="T17" fmla="*/ 7 h 19"/>
                  <a:gd name="T18" fmla="*/ 7 w 19"/>
                  <a:gd name="T19" fmla="*/ 7 h 19"/>
                  <a:gd name="T20" fmla="*/ 9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9" y="0"/>
                    </a:moveTo>
                    <a:lnTo>
                      <a:pt x="11" y="7"/>
                    </a:lnTo>
                    <a:lnTo>
                      <a:pt x="19" y="7"/>
                    </a:lnTo>
                    <a:lnTo>
                      <a:pt x="13" y="11"/>
                    </a:lnTo>
                    <a:lnTo>
                      <a:pt x="15" y="19"/>
                    </a:lnTo>
                    <a:lnTo>
                      <a:pt x="9" y="15"/>
                    </a:lnTo>
                    <a:lnTo>
                      <a:pt x="3" y="19"/>
                    </a:lnTo>
                    <a:lnTo>
                      <a:pt x="5" y="11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123">
                <a:extLst>
                  <a:ext uri="{FF2B5EF4-FFF2-40B4-BE49-F238E27FC236}">
                    <a16:creationId xmlns:a16="http://schemas.microsoft.com/office/drawing/2014/main" id="{6AE5C311-EB1B-47EB-9151-09EE3BE5E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856413" y="2960688"/>
                <a:ext cx="30163" cy="30163"/>
              </a:xfrm>
              <a:custGeom>
                <a:avLst/>
                <a:gdLst>
                  <a:gd name="T0" fmla="*/ 9 w 19"/>
                  <a:gd name="T1" fmla="*/ 0 h 19"/>
                  <a:gd name="T2" fmla="*/ 11 w 19"/>
                  <a:gd name="T3" fmla="*/ 7 h 19"/>
                  <a:gd name="T4" fmla="*/ 19 w 19"/>
                  <a:gd name="T5" fmla="*/ 7 h 19"/>
                  <a:gd name="T6" fmla="*/ 13 w 19"/>
                  <a:gd name="T7" fmla="*/ 11 h 19"/>
                  <a:gd name="T8" fmla="*/ 15 w 19"/>
                  <a:gd name="T9" fmla="*/ 19 h 19"/>
                  <a:gd name="T10" fmla="*/ 9 w 19"/>
                  <a:gd name="T11" fmla="*/ 15 h 19"/>
                  <a:gd name="T12" fmla="*/ 3 w 19"/>
                  <a:gd name="T13" fmla="*/ 19 h 19"/>
                  <a:gd name="T14" fmla="*/ 5 w 19"/>
                  <a:gd name="T15" fmla="*/ 11 h 19"/>
                  <a:gd name="T16" fmla="*/ 0 w 19"/>
                  <a:gd name="T17" fmla="*/ 7 h 19"/>
                  <a:gd name="T18" fmla="*/ 7 w 19"/>
                  <a:gd name="T19" fmla="*/ 7 h 19"/>
                  <a:gd name="T20" fmla="*/ 9 w 19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9">
                    <a:moveTo>
                      <a:pt x="9" y="0"/>
                    </a:moveTo>
                    <a:lnTo>
                      <a:pt x="11" y="7"/>
                    </a:lnTo>
                    <a:lnTo>
                      <a:pt x="19" y="7"/>
                    </a:lnTo>
                    <a:lnTo>
                      <a:pt x="13" y="11"/>
                    </a:lnTo>
                    <a:lnTo>
                      <a:pt x="15" y="19"/>
                    </a:lnTo>
                    <a:lnTo>
                      <a:pt x="9" y="15"/>
                    </a:lnTo>
                    <a:lnTo>
                      <a:pt x="3" y="19"/>
                    </a:lnTo>
                    <a:lnTo>
                      <a:pt x="5" y="11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124">
                <a:extLst>
                  <a:ext uri="{FF2B5EF4-FFF2-40B4-BE49-F238E27FC236}">
                    <a16:creationId xmlns:a16="http://schemas.microsoft.com/office/drawing/2014/main" id="{97A57506-FDF1-4010-9915-ECE4D0EA0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961188" y="3062288"/>
                <a:ext cx="31750" cy="28575"/>
              </a:xfrm>
              <a:custGeom>
                <a:avLst/>
                <a:gdLst>
                  <a:gd name="T0" fmla="*/ 10 w 20"/>
                  <a:gd name="T1" fmla="*/ 0 h 18"/>
                  <a:gd name="T2" fmla="*/ 12 w 20"/>
                  <a:gd name="T3" fmla="*/ 7 h 18"/>
                  <a:gd name="T4" fmla="*/ 20 w 20"/>
                  <a:gd name="T5" fmla="*/ 7 h 18"/>
                  <a:gd name="T6" fmla="*/ 13 w 20"/>
                  <a:gd name="T7" fmla="*/ 11 h 18"/>
                  <a:gd name="T8" fmla="*/ 16 w 20"/>
                  <a:gd name="T9" fmla="*/ 18 h 18"/>
                  <a:gd name="T10" fmla="*/ 10 w 20"/>
                  <a:gd name="T11" fmla="*/ 14 h 18"/>
                  <a:gd name="T12" fmla="*/ 3 w 20"/>
                  <a:gd name="T13" fmla="*/ 18 h 18"/>
                  <a:gd name="T14" fmla="*/ 6 w 20"/>
                  <a:gd name="T15" fmla="*/ 11 h 18"/>
                  <a:gd name="T16" fmla="*/ 0 w 20"/>
                  <a:gd name="T17" fmla="*/ 7 h 18"/>
                  <a:gd name="T18" fmla="*/ 7 w 20"/>
                  <a:gd name="T19" fmla="*/ 7 h 18"/>
                  <a:gd name="T20" fmla="*/ 10 w 20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8">
                    <a:moveTo>
                      <a:pt x="10" y="0"/>
                    </a:moveTo>
                    <a:lnTo>
                      <a:pt x="12" y="7"/>
                    </a:lnTo>
                    <a:lnTo>
                      <a:pt x="20" y="7"/>
                    </a:lnTo>
                    <a:lnTo>
                      <a:pt x="13" y="11"/>
                    </a:lnTo>
                    <a:lnTo>
                      <a:pt x="16" y="18"/>
                    </a:lnTo>
                    <a:lnTo>
                      <a:pt x="10" y="14"/>
                    </a:lnTo>
                    <a:lnTo>
                      <a:pt x="3" y="18"/>
                    </a:lnTo>
                    <a:lnTo>
                      <a:pt x="6" y="11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793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125">
                <a:extLst>
                  <a:ext uri="{FF2B5EF4-FFF2-40B4-BE49-F238E27FC236}">
                    <a16:creationId xmlns:a16="http://schemas.microsoft.com/office/drawing/2014/main" id="{7EFB0888-65B2-43CA-A905-492FB824E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18301" y="2835275"/>
                <a:ext cx="31750" cy="30163"/>
              </a:xfrm>
              <a:custGeom>
                <a:avLst/>
                <a:gdLst>
                  <a:gd name="T0" fmla="*/ 10 w 20"/>
                  <a:gd name="T1" fmla="*/ 0 h 19"/>
                  <a:gd name="T2" fmla="*/ 12 w 20"/>
                  <a:gd name="T3" fmla="*/ 7 h 19"/>
                  <a:gd name="T4" fmla="*/ 20 w 20"/>
                  <a:gd name="T5" fmla="*/ 7 h 19"/>
                  <a:gd name="T6" fmla="*/ 14 w 20"/>
                  <a:gd name="T7" fmla="*/ 11 h 19"/>
                  <a:gd name="T8" fmla="*/ 16 w 20"/>
                  <a:gd name="T9" fmla="*/ 19 h 19"/>
                  <a:gd name="T10" fmla="*/ 10 w 20"/>
                  <a:gd name="T11" fmla="*/ 15 h 19"/>
                  <a:gd name="T12" fmla="*/ 4 w 20"/>
                  <a:gd name="T13" fmla="*/ 19 h 19"/>
                  <a:gd name="T14" fmla="*/ 6 w 20"/>
                  <a:gd name="T15" fmla="*/ 11 h 19"/>
                  <a:gd name="T16" fmla="*/ 0 w 20"/>
                  <a:gd name="T17" fmla="*/ 7 h 19"/>
                  <a:gd name="T18" fmla="*/ 8 w 20"/>
                  <a:gd name="T19" fmla="*/ 7 h 19"/>
                  <a:gd name="T20" fmla="*/ 10 w 20"/>
                  <a:gd name="T2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9">
                    <a:moveTo>
                      <a:pt x="10" y="0"/>
                    </a:moveTo>
                    <a:lnTo>
                      <a:pt x="12" y="7"/>
                    </a:lnTo>
                    <a:lnTo>
                      <a:pt x="20" y="7"/>
                    </a:lnTo>
                    <a:lnTo>
                      <a:pt x="14" y="11"/>
                    </a:lnTo>
                    <a:lnTo>
                      <a:pt x="16" y="19"/>
                    </a:lnTo>
                    <a:lnTo>
                      <a:pt x="10" y="15"/>
                    </a:lnTo>
                    <a:lnTo>
                      <a:pt x="4" y="19"/>
                    </a:lnTo>
                    <a:lnTo>
                      <a:pt x="6" y="11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7938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131">
                <a:extLst>
                  <a:ext uri="{FF2B5EF4-FFF2-40B4-BE49-F238E27FC236}">
                    <a16:creationId xmlns:a16="http://schemas.microsoft.com/office/drawing/2014/main" id="{F5A4D114-5C88-4B42-8B84-1A2D9E5BE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45276" y="1619250"/>
                <a:ext cx="11113" cy="6350"/>
              </a:xfrm>
              <a:custGeom>
                <a:avLst/>
                <a:gdLst>
                  <a:gd name="T0" fmla="*/ 12 w 12"/>
                  <a:gd name="T1" fmla="*/ 0 h 7"/>
                  <a:gd name="T2" fmla="*/ 3 w 12"/>
                  <a:gd name="T3" fmla="*/ 7 h 7"/>
                  <a:gd name="T4" fmla="*/ 0 w 12"/>
                  <a:gd name="T5" fmla="*/ 0 h 7"/>
                  <a:gd name="T6" fmla="*/ 12 w 12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7">
                    <a:moveTo>
                      <a:pt x="12" y="0"/>
                    </a:moveTo>
                    <a:cubicBezTo>
                      <a:pt x="12" y="3"/>
                      <a:pt x="6" y="5"/>
                      <a:pt x="3" y="7"/>
                    </a:cubicBezTo>
                    <a:cubicBezTo>
                      <a:pt x="3" y="6"/>
                      <a:pt x="1" y="3"/>
                      <a:pt x="0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143">
                <a:extLst>
                  <a:ext uri="{FF2B5EF4-FFF2-40B4-BE49-F238E27FC236}">
                    <a16:creationId xmlns:a16="http://schemas.microsoft.com/office/drawing/2014/main" id="{91D7FB51-A39F-499E-BC88-933001D20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48451" y="1636713"/>
                <a:ext cx="15875" cy="36513"/>
              </a:xfrm>
              <a:custGeom>
                <a:avLst/>
                <a:gdLst>
                  <a:gd name="T0" fmla="*/ 15 w 16"/>
                  <a:gd name="T1" fmla="*/ 25 h 38"/>
                  <a:gd name="T2" fmla="*/ 11 w 16"/>
                  <a:gd name="T3" fmla="*/ 38 h 38"/>
                  <a:gd name="T4" fmla="*/ 9 w 16"/>
                  <a:gd name="T5" fmla="*/ 28 h 38"/>
                  <a:gd name="T6" fmla="*/ 3 w 16"/>
                  <a:gd name="T7" fmla="*/ 27 h 38"/>
                  <a:gd name="T8" fmla="*/ 3 w 16"/>
                  <a:gd name="T9" fmla="*/ 10 h 38"/>
                  <a:gd name="T10" fmla="*/ 10 w 16"/>
                  <a:gd name="T11" fmla="*/ 0 h 38"/>
                  <a:gd name="T12" fmla="*/ 14 w 16"/>
                  <a:gd name="T13" fmla="*/ 5 h 38"/>
                  <a:gd name="T14" fmla="*/ 14 w 16"/>
                  <a:gd name="T15" fmla="*/ 10 h 38"/>
                  <a:gd name="T16" fmla="*/ 16 w 16"/>
                  <a:gd name="T17" fmla="*/ 20 h 38"/>
                  <a:gd name="T18" fmla="*/ 15 w 16"/>
                  <a:gd name="T19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8">
                    <a:moveTo>
                      <a:pt x="15" y="25"/>
                    </a:moveTo>
                    <a:cubicBezTo>
                      <a:pt x="14" y="30"/>
                      <a:pt x="13" y="34"/>
                      <a:pt x="11" y="38"/>
                    </a:cubicBezTo>
                    <a:cubicBezTo>
                      <a:pt x="6" y="37"/>
                      <a:pt x="7" y="33"/>
                      <a:pt x="9" y="28"/>
                    </a:cubicBezTo>
                    <a:cubicBezTo>
                      <a:pt x="6" y="27"/>
                      <a:pt x="5" y="30"/>
                      <a:pt x="3" y="27"/>
                    </a:cubicBezTo>
                    <a:cubicBezTo>
                      <a:pt x="3" y="22"/>
                      <a:pt x="0" y="14"/>
                      <a:pt x="3" y="10"/>
                    </a:cubicBezTo>
                    <a:cubicBezTo>
                      <a:pt x="6" y="9"/>
                      <a:pt x="8" y="5"/>
                      <a:pt x="10" y="0"/>
                    </a:cubicBezTo>
                    <a:cubicBezTo>
                      <a:pt x="12" y="1"/>
                      <a:pt x="12" y="4"/>
                      <a:pt x="14" y="5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14"/>
                      <a:pt x="15" y="17"/>
                      <a:pt x="16" y="20"/>
                    </a:cubicBezTo>
                    <a:cubicBezTo>
                      <a:pt x="15" y="21"/>
                      <a:pt x="14" y="23"/>
                      <a:pt x="15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E8ED115-E26F-49FD-8A47-DAFDB51BCE97}"/>
                </a:ext>
              </a:extLst>
            </p:cNvPr>
            <p:cNvGrpSpPr/>
            <p:nvPr/>
          </p:nvGrpSpPr>
          <p:grpSpPr>
            <a:xfrm>
              <a:off x="922110" y="4141856"/>
              <a:ext cx="3376610" cy="1408040"/>
              <a:chOff x="616405" y="4141856"/>
              <a:chExt cx="3376610" cy="140804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87BE050-CCA5-45B3-926C-9465669E2459}"/>
                  </a:ext>
                </a:extLst>
              </p:cNvPr>
              <p:cNvSpPr/>
              <p:nvPr/>
            </p:nvSpPr>
            <p:spPr>
              <a:xfrm>
                <a:off x="616405" y="4141856"/>
                <a:ext cx="3376610" cy="140804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B1F9DEA8-1F05-4AD7-BB7A-0D8CD6920420}"/>
                  </a:ext>
                </a:extLst>
              </p:cNvPr>
              <p:cNvGrpSpPr/>
              <p:nvPr/>
            </p:nvGrpSpPr>
            <p:grpSpPr>
              <a:xfrm>
                <a:off x="672647" y="4233753"/>
                <a:ext cx="3264126" cy="1224246"/>
                <a:chOff x="770845" y="4388292"/>
                <a:chExt cx="3264126" cy="1224246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930AE06D-2924-4787-BF6D-6998C5C571C2}"/>
                    </a:ext>
                  </a:extLst>
                </p:cNvPr>
                <p:cNvSpPr txBox="1"/>
                <p:nvPr/>
              </p:nvSpPr>
              <p:spPr>
                <a:xfrm>
                  <a:off x="770845" y="4388292"/>
                  <a:ext cx="164147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tx2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AUSTRALIA</a:t>
                  </a:r>
                </a:p>
              </p:txBody>
            </p:sp>
            <p:sp>
              <p:nvSpPr>
                <p:cNvPr id="38" name="Rectangle 17">
                  <a:extLst>
                    <a:ext uri="{FF2B5EF4-FFF2-40B4-BE49-F238E27FC236}">
                      <a16:creationId xmlns:a16="http://schemas.microsoft.com/office/drawing/2014/main" id="{CFA30DBD-2B25-4B5E-AFB7-8F35C7B406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199" y="4688714"/>
                  <a:ext cx="3196772" cy="923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000" dirty="0">
                      <a:solidFill>
                        <a:schemeClr val="bg1">
                          <a:lumMod val="65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professionalism and reliability. By using simple alignments have to connect.</a:t>
                  </a:r>
                </a:p>
              </p:txBody>
            </p:sp>
          </p:grp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1EAF933-6864-4F01-A1BC-EEFB5D8A39CC}"/>
                </a:ext>
              </a:extLst>
            </p:cNvPr>
            <p:cNvGrpSpPr/>
            <p:nvPr/>
          </p:nvGrpSpPr>
          <p:grpSpPr>
            <a:xfrm>
              <a:off x="4805361" y="4141856"/>
              <a:ext cx="3376610" cy="1408040"/>
              <a:chOff x="4302705" y="4319388"/>
              <a:chExt cx="3376610" cy="140804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6A5388EB-AC74-4B5B-B325-A864D0F495A9}"/>
                  </a:ext>
                </a:extLst>
              </p:cNvPr>
              <p:cNvGrpSpPr/>
              <p:nvPr/>
            </p:nvGrpSpPr>
            <p:grpSpPr>
              <a:xfrm>
                <a:off x="4365473" y="4411285"/>
                <a:ext cx="3251074" cy="1224246"/>
                <a:chOff x="770845" y="4388292"/>
                <a:chExt cx="3251074" cy="1224246"/>
              </a:xfrm>
            </p:grpSpPr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1F6458D2-727B-4A18-A90A-46BFAD48FB43}"/>
                    </a:ext>
                  </a:extLst>
                </p:cNvPr>
                <p:cNvSpPr txBox="1"/>
                <p:nvPr/>
              </p:nvSpPr>
              <p:spPr>
                <a:xfrm>
                  <a:off x="770845" y="4388292"/>
                  <a:ext cx="224298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tx2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UNITED STATES</a:t>
                  </a:r>
                </a:p>
              </p:txBody>
            </p:sp>
            <p:sp>
              <p:nvSpPr>
                <p:cNvPr id="36" name="Rectangle 17">
                  <a:extLst>
                    <a:ext uri="{FF2B5EF4-FFF2-40B4-BE49-F238E27FC236}">
                      <a16:creationId xmlns:a16="http://schemas.microsoft.com/office/drawing/2014/main" id="{3E620F1D-EC1B-46C4-86A3-CDF5314114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199" y="4688714"/>
                  <a:ext cx="3183720" cy="923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000" dirty="0">
                      <a:solidFill>
                        <a:schemeClr val="bg1">
                          <a:lumMod val="65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professionalism and reliability. By using simple alignments have to connect.</a:t>
                  </a:r>
                </a:p>
              </p:txBody>
            </p:sp>
          </p:grpSp>
          <p:sp>
            <p:nvSpPr>
              <p:cNvPr id="880" name="Rectangle 879">
                <a:extLst>
                  <a:ext uri="{FF2B5EF4-FFF2-40B4-BE49-F238E27FC236}">
                    <a16:creationId xmlns:a16="http://schemas.microsoft.com/office/drawing/2014/main" id="{A36115BF-0EC4-4807-A2F2-3286865162CE}"/>
                  </a:ext>
                </a:extLst>
              </p:cNvPr>
              <p:cNvSpPr/>
              <p:nvPr/>
            </p:nvSpPr>
            <p:spPr>
              <a:xfrm>
                <a:off x="4302705" y="4319388"/>
                <a:ext cx="3376610" cy="140804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8E1A765-F391-4CE9-8D16-0FD0AA0D7C05}"/>
                </a:ext>
              </a:extLst>
            </p:cNvPr>
            <p:cNvGrpSpPr/>
            <p:nvPr/>
          </p:nvGrpSpPr>
          <p:grpSpPr>
            <a:xfrm>
              <a:off x="8615703" y="4141856"/>
              <a:ext cx="3376610" cy="1408040"/>
              <a:chOff x="7969541" y="4356292"/>
              <a:chExt cx="3376610" cy="1408040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ED3CE1E-88F4-4571-849A-804F431A8A7E}"/>
                  </a:ext>
                </a:extLst>
              </p:cNvPr>
              <p:cNvGrpSpPr/>
              <p:nvPr/>
            </p:nvGrpSpPr>
            <p:grpSpPr>
              <a:xfrm>
                <a:off x="8039012" y="4448189"/>
                <a:ext cx="3237668" cy="1224246"/>
                <a:chOff x="770845" y="4388292"/>
                <a:chExt cx="3237668" cy="1224246"/>
              </a:xfrm>
            </p:grpSpPr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B27740FB-8BB3-4949-9C24-CB9E0D39CF64}"/>
                    </a:ext>
                  </a:extLst>
                </p:cNvPr>
                <p:cNvSpPr txBox="1"/>
                <p:nvPr/>
              </p:nvSpPr>
              <p:spPr>
                <a:xfrm>
                  <a:off x="770845" y="4388292"/>
                  <a:ext cx="139868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tx2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CANADA</a:t>
                  </a:r>
                </a:p>
              </p:txBody>
            </p:sp>
            <p:sp>
              <p:nvSpPr>
                <p:cNvPr id="34" name="Rectangle 17">
                  <a:extLst>
                    <a:ext uri="{FF2B5EF4-FFF2-40B4-BE49-F238E27FC236}">
                      <a16:creationId xmlns:a16="http://schemas.microsoft.com/office/drawing/2014/main" id="{12E7D19B-07BE-4D2F-B371-546EFC7DD4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198" y="4688714"/>
                  <a:ext cx="3170315" cy="923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000" dirty="0">
                      <a:solidFill>
                        <a:schemeClr val="bg1">
                          <a:lumMod val="65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professionalism and reliability. By using simple alignments have to connect.</a:t>
                  </a:r>
                </a:p>
              </p:txBody>
            </p:sp>
          </p:grpSp>
          <p:sp>
            <p:nvSpPr>
              <p:cNvPr id="884" name="Rectangle 883">
                <a:extLst>
                  <a:ext uri="{FF2B5EF4-FFF2-40B4-BE49-F238E27FC236}">
                    <a16:creationId xmlns:a16="http://schemas.microsoft.com/office/drawing/2014/main" id="{A32BA769-B02E-4DB5-9FEE-4BA0BAB1A0D8}"/>
                  </a:ext>
                </a:extLst>
              </p:cNvPr>
              <p:cNvSpPr/>
              <p:nvPr/>
            </p:nvSpPr>
            <p:spPr>
              <a:xfrm>
                <a:off x="7969541" y="4356292"/>
                <a:ext cx="3376610" cy="140804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33F22B8-1082-4EF1-86CB-0E3841CF4284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7" r="1658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" name="Freeform 23">
            <a:extLst>
              <a:ext uri="{FF2B5EF4-FFF2-40B4-BE49-F238E27FC236}">
                <a16:creationId xmlns:a16="http://schemas.microsoft.com/office/drawing/2014/main" id="{37D8AD1C-632A-4924-9A20-4FED8D0B5AB4}"/>
              </a:ext>
            </a:extLst>
          </p:cNvPr>
          <p:cNvSpPr>
            <a:spLocks/>
          </p:cNvSpPr>
          <p:nvPr/>
        </p:nvSpPr>
        <p:spPr bwMode="auto">
          <a:xfrm>
            <a:off x="0" y="70881"/>
            <a:ext cx="5021363" cy="6788708"/>
          </a:xfrm>
          <a:custGeom>
            <a:avLst/>
            <a:gdLst>
              <a:gd name="T0" fmla="*/ 161 w 252"/>
              <a:gd name="T1" fmla="*/ 175 h 341"/>
              <a:gd name="T2" fmla="*/ 252 w 252"/>
              <a:gd name="T3" fmla="*/ 21 h 341"/>
              <a:gd name="T4" fmla="*/ 171 w 252"/>
              <a:gd name="T5" fmla="*/ 0 h 341"/>
              <a:gd name="T6" fmla="*/ 0 w 252"/>
              <a:gd name="T7" fmla="*/ 170 h 341"/>
              <a:gd name="T8" fmla="*/ 171 w 252"/>
              <a:gd name="T9" fmla="*/ 341 h 341"/>
              <a:gd name="T10" fmla="*/ 238 w 252"/>
              <a:gd name="T11" fmla="*/ 327 h 341"/>
              <a:gd name="T12" fmla="*/ 161 w 252"/>
              <a:gd name="T13" fmla="*/ 175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" h="341">
                <a:moveTo>
                  <a:pt x="161" y="175"/>
                </a:moveTo>
                <a:cubicBezTo>
                  <a:pt x="162" y="109"/>
                  <a:pt x="199" y="52"/>
                  <a:pt x="252" y="21"/>
                </a:cubicBezTo>
                <a:cubicBezTo>
                  <a:pt x="228" y="8"/>
                  <a:pt x="200" y="0"/>
                  <a:pt x="171" y="0"/>
                </a:cubicBezTo>
                <a:cubicBezTo>
                  <a:pt x="77" y="0"/>
                  <a:pt x="0" y="76"/>
                  <a:pt x="0" y="170"/>
                </a:cubicBezTo>
                <a:cubicBezTo>
                  <a:pt x="0" y="265"/>
                  <a:pt x="77" y="341"/>
                  <a:pt x="171" y="341"/>
                </a:cubicBezTo>
                <a:cubicBezTo>
                  <a:pt x="195" y="341"/>
                  <a:pt x="217" y="336"/>
                  <a:pt x="238" y="327"/>
                </a:cubicBezTo>
                <a:cubicBezTo>
                  <a:pt x="191" y="293"/>
                  <a:pt x="160" y="237"/>
                  <a:pt x="161" y="175"/>
                </a:cubicBezTo>
                <a:close/>
              </a:path>
            </a:pathLst>
          </a:custGeom>
          <a:solidFill>
            <a:schemeClr val="accent5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4">
            <a:extLst>
              <a:ext uri="{FF2B5EF4-FFF2-40B4-BE49-F238E27FC236}">
                <a16:creationId xmlns:a16="http://schemas.microsoft.com/office/drawing/2014/main" id="{88FA7FD3-6F6F-435E-8B91-E7936C895DE5}"/>
              </a:ext>
            </a:extLst>
          </p:cNvPr>
          <p:cNvSpPr>
            <a:spLocks/>
          </p:cNvSpPr>
          <p:nvPr/>
        </p:nvSpPr>
        <p:spPr bwMode="auto">
          <a:xfrm>
            <a:off x="3389158" y="1859025"/>
            <a:ext cx="3430742" cy="3046080"/>
          </a:xfrm>
          <a:custGeom>
            <a:avLst/>
            <a:gdLst>
              <a:gd name="T0" fmla="*/ 166 w 172"/>
              <a:gd name="T1" fmla="*/ 122 h 153"/>
              <a:gd name="T2" fmla="*/ 155 w 172"/>
              <a:gd name="T3" fmla="*/ 153 h 153"/>
              <a:gd name="T4" fmla="*/ 171 w 172"/>
              <a:gd name="T5" fmla="*/ 85 h 153"/>
              <a:gd name="T6" fmla="*/ 150 w 172"/>
              <a:gd name="T7" fmla="*/ 0 h 153"/>
              <a:gd name="T8" fmla="*/ 1 w 172"/>
              <a:gd name="T9" fmla="*/ 81 h 153"/>
              <a:gd name="T10" fmla="*/ 0 w 172"/>
              <a:gd name="T11" fmla="*/ 81 h 153"/>
              <a:gd name="T12" fmla="*/ 166 w 172"/>
              <a:gd name="T13" fmla="*/ 12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2" h="153">
                <a:moveTo>
                  <a:pt x="166" y="122"/>
                </a:moveTo>
                <a:cubicBezTo>
                  <a:pt x="163" y="133"/>
                  <a:pt x="159" y="143"/>
                  <a:pt x="155" y="153"/>
                </a:cubicBezTo>
                <a:cubicBezTo>
                  <a:pt x="164" y="132"/>
                  <a:pt x="170" y="109"/>
                  <a:pt x="171" y="85"/>
                </a:cubicBezTo>
                <a:cubicBezTo>
                  <a:pt x="172" y="54"/>
                  <a:pt x="164" y="25"/>
                  <a:pt x="150" y="0"/>
                </a:cubicBezTo>
                <a:cubicBezTo>
                  <a:pt x="120" y="50"/>
                  <a:pt x="64" y="83"/>
                  <a:pt x="1" y="81"/>
                </a:cubicBezTo>
                <a:cubicBezTo>
                  <a:pt x="1" y="81"/>
                  <a:pt x="0" y="81"/>
                  <a:pt x="0" y="81"/>
                </a:cubicBezTo>
                <a:cubicBezTo>
                  <a:pt x="46" y="125"/>
                  <a:pt x="109" y="138"/>
                  <a:pt x="166" y="122"/>
                </a:cubicBez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5">
            <a:extLst>
              <a:ext uri="{FF2B5EF4-FFF2-40B4-BE49-F238E27FC236}">
                <a16:creationId xmlns:a16="http://schemas.microsoft.com/office/drawing/2014/main" id="{F5807E1A-D196-4B47-8EE6-CF2746868EA5}"/>
              </a:ext>
            </a:extLst>
          </p:cNvPr>
          <p:cNvSpPr>
            <a:spLocks/>
          </p:cNvSpPr>
          <p:nvPr/>
        </p:nvSpPr>
        <p:spPr bwMode="auto">
          <a:xfrm>
            <a:off x="3389158" y="3470431"/>
            <a:ext cx="3305988" cy="2931725"/>
          </a:xfrm>
          <a:custGeom>
            <a:avLst/>
            <a:gdLst>
              <a:gd name="T0" fmla="*/ 132 w 166"/>
              <a:gd name="T1" fmla="*/ 108 h 147"/>
              <a:gd name="T2" fmla="*/ 137 w 166"/>
              <a:gd name="T3" fmla="*/ 102 h 147"/>
              <a:gd name="T4" fmla="*/ 138 w 166"/>
              <a:gd name="T5" fmla="*/ 100 h 147"/>
              <a:gd name="T6" fmla="*/ 144 w 166"/>
              <a:gd name="T7" fmla="*/ 91 h 147"/>
              <a:gd name="T8" fmla="*/ 144 w 166"/>
              <a:gd name="T9" fmla="*/ 91 h 147"/>
              <a:gd name="T10" fmla="*/ 149 w 166"/>
              <a:gd name="T11" fmla="*/ 83 h 147"/>
              <a:gd name="T12" fmla="*/ 150 w 166"/>
              <a:gd name="T13" fmla="*/ 81 h 147"/>
              <a:gd name="T14" fmla="*/ 155 w 166"/>
              <a:gd name="T15" fmla="*/ 72 h 147"/>
              <a:gd name="T16" fmla="*/ 155 w 166"/>
              <a:gd name="T17" fmla="*/ 72 h 147"/>
              <a:gd name="T18" fmla="*/ 166 w 166"/>
              <a:gd name="T19" fmla="*/ 41 h 147"/>
              <a:gd name="T20" fmla="*/ 0 w 166"/>
              <a:gd name="T21" fmla="*/ 0 h 147"/>
              <a:gd name="T22" fmla="*/ 0 w 166"/>
              <a:gd name="T23" fmla="*/ 0 h 147"/>
              <a:gd name="T24" fmla="*/ 86 w 166"/>
              <a:gd name="T25" fmla="*/ 147 h 147"/>
              <a:gd name="T26" fmla="*/ 95 w 166"/>
              <a:gd name="T27" fmla="*/ 141 h 147"/>
              <a:gd name="T28" fmla="*/ 97 w 166"/>
              <a:gd name="T29" fmla="*/ 140 h 147"/>
              <a:gd name="T30" fmla="*/ 109 w 166"/>
              <a:gd name="T31" fmla="*/ 131 h 147"/>
              <a:gd name="T32" fmla="*/ 111 w 166"/>
              <a:gd name="T33" fmla="*/ 129 h 147"/>
              <a:gd name="T34" fmla="*/ 122 w 166"/>
              <a:gd name="T35" fmla="*/ 118 h 147"/>
              <a:gd name="T36" fmla="*/ 123 w 166"/>
              <a:gd name="T37" fmla="*/ 118 h 147"/>
              <a:gd name="T38" fmla="*/ 130 w 166"/>
              <a:gd name="T39" fmla="*/ 110 h 147"/>
              <a:gd name="T40" fmla="*/ 132 w 166"/>
              <a:gd name="T41" fmla="*/ 10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6" h="147">
                <a:moveTo>
                  <a:pt x="132" y="108"/>
                </a:moveTo>
                <a:cubicBezTo>
                  <a:pt x="133" y="106"/>
                  <a:pt x="135" y="104"/>
                  <a:pt x="137" y="102"/>
                </a:cubicBezTo>
                <a:cubicBezTo>
                  <a:pt x="137" y="101"/>
                  <a:pt x="138" y="101"/>
                  <a:pt x="138" y="100"/>
                </a:cubicBezTo>
                <a:cubicBezTo>
                  <a:pt x="140" y="97"/>
                  <a:pt x="142" y="94"/>
                  <a:pt x="144" y="91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46" y="88"/>
                  <a:pt x="148" y="85"/>
                  <a:pt x="149" y="83"/>
                </a:cubicBezTo>
                <a:cubicBezTo>
                  <a:pt x="150" y="82"/>
                  <a:pt x="150" y="81"/>
                  <a:pt x="150" y="81"/>
                </a:cubicBezTo>
                <a:cubicBezTo>
                  <a:pt x="152" y="78"/>
                  <a:pt x="153" y="75"/>
                  <a:pt x="155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9" y="62"/>
                  <a:pt x="163" y="52"/>
                  <a:pt x="166" y="41"/>
                </a:cubicBezTo>
                <a:cubicBezTo>
                  <a:pt x="109" y="57"/>
                  <a:pt x="46" y="44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3"/>
                  <a:pt x="35" y="118"/>
                  <a:pt x="86" y="147"/>
                </a:cubicBezTo>
                <a:cubicBezTo>
                  <a:pt x="89" y="145"/>
                  <a:pt x="92" y="143"/>
                  <a:pt x="95" y="141"/>
                </a:cubicBezTo>
                <a:cubicBezTo>
                  <a:pt x="96" y="141"/>
                  <a:pt x="97" y="140"/>
                  <a:pt x="97" y="140"/>
                </a:cubicBezTo>
                <a:cubicBezTo>
                  <a:pt x="101" y="137"/>
                  <a:pt x="105" y="134"/>
                  <a:pt x="109" y="131"/>
                </a:cubicBezTo>
                <a:cubicBezTo>
                  <a:pt x="110" y="130"/>
                  <a:pt x="110" y="130"/>
                  <a:pt x="111" y="129"/>
                </a:cubicBezTo>
                <a:cubicBezTo>
                  <a:pt x="115" y="126"/>
                  <a:pt x="119" y="122"/>
                  <a:pt x="122" y="118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5"/>
                  <a:pt x="128" y="113"/>
                  <a:pt x="130" y="110"/>
                </a:cubicBezTo>
                <a:cubicBezTo>
                  <a:pt x="131" y="110"/>
                  <a:pt x="131" y="109"/>
                  <a:pt x="132" y="108"/>
                </a:cubicBezTo>
                <a:close/>
              </a:path>
            </a:pathLst>
          </a:custGeom>
          <a:solidFill>
            <a:schemeClr val="accent5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30A7AE-E90B-45B6-AAF8-48677EC8732B}"/>
              </a:ext>
            </a:extLst>
          </p:cNvPr>
          <p:cNvSpPr/>
          <p:nvPr/>
        </p:nvSpPr>
        <p:spPr>
          <a:xfrm>
            <a:off x="7387599" y="2181915"/>
            <a:ext cx="2382383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</a:t>
            </a:r>
          </a:p>
          <a:p>
            <a:pPr>
              <a:lnSpc>
                <a:spcPts val="3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3D049A-8D2D-4AB8-887B-61D2D36E8E44}"/>
              </a:ext>
            </a:extLst>
          </p:cNvPr>
          <p:cNvSpPr/>
          <p:nvPr/>
        </p:nvSpPr>
        <p:spPr>
          <a:xfrm>
            <a:off x="7387599" y="3159815"/>
            <a:ext cx="4038018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938FFAE-551F-4272-857E-FB7F94086D8D}"/>
              </a:ext>
            </a:extLst>
          </p:cNvPr>
          <p:cNvSpPr/>
          <p:nvPr/>
        </p:nvSpPr>
        <p:spPr>
          <a:xfrm>
            <a:off x="7387599" y="4834918"/>
            <a:ext cx="40380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6385</TotalTime>
  <Words>363</Words>
  <Application>Microsoft Office PowerPoint</Application>
  <PresentationFormat>Widescreen</PresentationFormat>
  <Paragraphs>76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915</cp:revision>
  <dcterms:created xsi:type="dcterms:W3CDTF">2017-07-18T09:08:44Z</dcterms:created>
  <dcterms:modified xsi:type="dcterms:W3CDTF">2017-08-23T07:47:32Z</dcterms:modified>
</cp:coreProperties>
</file>