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79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46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11/11/2017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11/11/2017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81BB7A1-F76A-4473-81DD-FD1802C40C1A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0" y="4350288"/>
            <a:ext cx="12192000" cy="2507712"/>
          </a:xfrm>
          <a:custGeom>
            <a:avLst/>
            <a:gdLst>
              <a:gd name="connsiteX0" fmla="*/ 0 w 12192000"/>
              <a:gd name="connsiteY0" fmla="*/ 0 h 2507712"/>
              <a:gd name="connsiteX1" fmla="*/ 12192000 w 12192000"/>
              <a:gd name="connsiteY1" fmla="*/ 0 h 2507712"/>
              <a:gd name="connsiteX2" fmla="*/ 12192000 w 12192000"/>
              <a:gd name="connsiteY2" fmla="*/ 2507712 h 2507712"/>
              <a:gd name="connsiteX3" fmla="*/ 0 w 12192000"/>
              <a:gd name="connsiteY3" fmla="*/ 2507712 h 2507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07712">
                <a:moveTo>
                  <a:pt x="0" y="0"/>
                </a:moveTo>
                <a:lnTo>
                  <a:pt x="12192000" y="0"/>
                </a:lnTo>
                <a:lnTo>
                  <a:pt x="12192000" y="2507712"/>
                </a:lnTo>
                <a:lnTo>
                  <a:pt x="0" y="25077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836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735D11A-B7F8-40F6-8395-C9B1FB93A1D3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5203927" y="2253994"/>
            <a:ext cx="1886858" cy="1886858"/>
          </a:xfrm>
          <a:custGeom>
            <a:avLst/>
            <a:gdLst>
              <a:gd name="connsiteX0" fmla="*/ 943429 w 1886858"/>
              <a:gd name="connsiteY0" fmla="*/ 0 h 1886858"/>
              <a:gd name="connsiteX1" fmla="*/ 1886858 w 1886858"/>
              <a:gd name="connsiteY1" fmla="*/ 943429 h 1886858"/>
              <a:gd name="connsiteX2" fmla="*/ 943429 w 1886858"/>
              <a:gd name="connsiteY2" fmla="*/ 1886858 h 1886858"/>
              <a:gd name="connsiteX3" fmla="*/ 0 w 1886858"/>
              <a:gd name="connsiteY3" fmla="*/ 943429 h 1886858"/>
              <a:gd name="connsiteX4" fmla="*/ 943429 w 1886858"/>
              <a:gd name="connsiteY4" fmla="*/ 0 h 1886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6858" h="1886858">
                <a:moveTo>
                  <a:pt x="943429" y="0"/>
                </a:moveTo>
                <a:cubicBezTo>
                  <a:pt x="1464470" y="0"/>
                  <a:pt x="1886858" y="422388"/>
                  <a:pt x="1886858" y="943429"/>
                </a:cubicBezTo>
                <a:cubicBezTo>
                  <a:pt x="1886858" y="1464470"/>
                  <a:pt x="1464470" y="1886858"/>
                  <a:pt x="943429" y="1886858"/>
                </a:cubicBezTo>
                <a:cubicBezTo>
                  <a:pt x="422388" y="1886858"/>
                  <a:pt x="0" y="1464470"/>
                  <a:pt x="0" y="943429"/>
                </a:cubicBezTo>
                <a:cubicBezTo>
                  <a:pt x="0" y="422388"/>
                  <a:pt x="422388" y="0"/>
                  <a:pt x="943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DE8606E-B181-4052-B13E-5EC97769104F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693781" y="2253994"/>
            <a:ext cx="1886858" cy="1886858"/>
          </a:xfrm>
          <a:custGeom>
            <a:avLst/>
            <a:gdLst>
              <a:gd name="connsiteX0" fmla="*/ 943429 w 1886858"/>
              <a:gd name="connsiteY0" fmla="*/ 0 h 1886858"/>
              <a:gd name="connsiteX1" fmla="*/ 1886858 w 1886858"/>
              <a:gd name="connsiteY1" fmla="*/ 943429 h 1886858"/>
              <a:gd name="connsiteX2" fmla="*/ 943429 w 1886858"/>
              <a:gd name="connsiteY2" fmla="*/ 1886858 h 1886858"/>
              <a:gd name="connsiteX3" fmla="*/ 0 w 1886858"/>
              <a:gd name="connsiteY3" fmla="*/ 943429 h 1886858"/>
              <a:gd name="connsiteX4" fmla="*/ 943429 w 1886858"/>
              <a:gd name="connsiteY4" fmla="*/ 0 h 1886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6858" h="1886858">
                <a:moveTo>
                  <a:pt x="943429" y="0"/>
                </a:moveTo>
                <a:cubicBezTo>
                  <a:pt x="1464470" y="0"/>
                  <a:pt x="1886858" y="422388"/>
                  <a:pt x="1886858" y="943429"/>
                </a:cubicBezTo>
                <a:cubicBezTo>
                  <a:pt x="1886858" y="1464470"/>
                  <a:pt x="1464470" y="1886858"/>
                  <a:pt x="943429" y="1886858"/>
                </a:cubicBezTo>
                <a:cubicBezTo>
                  <a:pt x="422388" y="1886858"/>
                  <a:pt x="0" y="1464470"/>
                  <a:pt x="0" y="943429"/>
                </a:cubicBezTo>
                <a:cubicBezTo>
                  <a:pt x="0" y="422388"/>
                  <a:pt x="422388" y="0"/>
                  <a:pt x="943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3A47A56-5B08-4E5A-AA88-A8D5135C52CE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714073" y="2253994"/>
            <a:ext cx="1886858" cy="1886858"/>
          </a:xfrm>
          <a:custGeom>
            <a:avLst/>
            <a:gdLst>
              <a:gd name="connsiteX0" fmla="*/ 943429 w 1886858"/>
              <a:gd name="connsiteY0" fmla="*/ 0 h 1886858"/>
              <a:gd name="connsiteX1" fmla="*/ 1886858 w 1886858"/>
              <a:gd name="connsiteY1" fmla="*/ 943429 h 1886858"/>
              <a:gd name="connsiteX2" fmla="*/ 943429 w 1886858"/>
              <a:gd name="connsiteY2" fmla="*/ 1886858 h 1886858"/>
              <a:gd name="connsiteX3" fmla="*/ 0 w 1886858"/>
              <a:gd name="connsiteY3" fmla="*/ 943429 h 1886858"/>
              <a:gd name="connsiteX4" fmla="*/ 943429 w 1886858"/>
              <a:gd name="connsiteY4" fmla="*/ 0 h 1886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6858" h="1886858">
                <a:moveTo>
                  <a:pt x="943429" y="0"/>
                </a:moveTo>
                <a:cubicBezTo>
                  <a:pt x="1464470" y="0"/>
                  <a:pt x="1886858" y="422388"/>
                  <a:pt x="1886858" y="943429"/>
                </a:cubicBezTo>
                <a:cubicBezTo>
                  <a:pt x="1886858" y="1464470"/>
                  <a:pt x="1464470" y="1886858"/>
                  <a:pt x="943429" y="1886858"/>
                </a:cubicBezTo>
                <a:cubicBezTo>
                  <a:pt x="422388" y="1886858"/>
                  <a:pt x="0" y="1464470"/>
                  <a:pt x="0" y="943429"/>
                </a:cubicBezTo>
                <a:cubicBezTo>
                  <a:pt x="0" y="422388"/>
                  <a:pt x="422388" y="0"/>
                  <a:pt x="943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21933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7BFAA94-41CB-4590-A6C8-7BD266D1A701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103975" y="4209144"/>
            <a:ext cx="3984052" cy="2648856"/>
          </a:xfrm>
          <a:custGeom>
            <a:avLst/>
            <a:gdLst>
              <a:gd name="connsiteX0" fmla="*/ 0 w 3984052"/>
              <a:gd name="connsiteY0" fmla="*/ 0 h 2648856"/>
              <a:gd name="connsiteX1" fmla="*/ 3984052 w 3984052"/>
              <a:gd name="connsiteY1" fmla="*/ 0 h 2648856"/>
              <a:gd name="connsiteX2" fmla="*/ 3984052 w 3984052"/>
              <a:gd name="connsiteY2" fmla="*/ 2648856 h 2648856"/>
              <a:gd name="connsiteX3" fmla="*/ 0 w 3984052"/>
              <a:gd name="connsiteY3" fmla="*/ 2648856 h 264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4052" h="2648856">
                <a:moveTo>
                  <a:pt x="0" y="0"/>
                </a:moveTo>
                <a:lnTo>
                  <a:pt x="3984052" y="0"/>
                </a:lnTo>
                <a:lnTo>
                  <a:pt x="3984052" y="2648856"/>
                </a:lnTo>
                <a:lnTo>
                  <a:pt x="0" y="26488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09C80D6-AFDD-430F-83E2-9EEBC8014FEC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207949" y="4209144"/>
            <a:ext cx="3984052" cy="2648856"/>
          </a:xfrm>
          <a:custGeom>
            <a:avLst/>
            <a:gdLst>
              <a:gd name="connsiteX0" fmla="*/ 0 w 3984052"/>
              <a:gd name="connsiteY0" fmla="*/ 0 h 2648856"/>
              <a:gd name="connsiteX1" fmla="*/ 3984052 w 3984052"/>
              <a:gd name="connsiteY1" fmla="*/ 0 h 2648856"/>
              <a:gd name="connsiteX2" fmla="*/ 3984052 w 3984052"/>
              <a:gd name="connsiteY2" fmla="*/ 2648856 h 2648856"/>
              <a:gd name="connsiteX3" fmla="*/ 0 w 3984052"/>
              <a:gd name="connsiteY3" fmla="*/ 2648856 h 264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4052" h="2648856">
                <a:moveTo>
                  <a:pt x="0" y="0"/>
                </a:moveTo>
                <a:lnTo>
                  <a:pt x="3984052" y="0"/>
                </a:lnTo>
                <a:lnTo>
                  <a:pt x="3984052" y="2648856"/>
                </a:lnTo>
                <a:lnTo>
                  <a:pt x="0" y="26488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62F9BE0-39A2-4DA9-8251-4E2BDB7BC49F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0" y="1814513"/>
            <a:ext cx="12192000" cy="2264001"/>
          </a:xfrm>
          <a:custGeom>
            <a:avLst/>
            <a:gdLst>
              <a:gd name="connsiteX0" fmla="*/ 0 w 12192000"/>
              <a:gd name="connsiteY0" fmla="*/ 0 h 2264001"/>
              <a:gd name="connsiteX1" fmla="*/ 12192000 w 12192000"/>
              <a:gd name="connsiteY1" fmla="*/ 0 h 2264001"/>
              <a:gd name="connsiteX2" fmla="*/ 12192000 w 12192000"/>
              <a:gd name="connsiteY2" fmla="*/ 2264001 h 2264001"/>
              <a:gd name="connsiteX3" fmla="*/ 0 w 12192000"/>
              <a:gd name="connsiteY3" fmla="*/ 2264001 h 226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264001">
                <a:moveTo>
                  <a:pt x="0" y="0"/>
                </a:moveTo>
                <a:lnTo>
                  <a:pt x="12192000" y="0"/>
                </a:lnTo>
                <a:lnTo>
                  <a:pt x="12192000" y="2264001"/>
                </a:lnTo>
                <a:lnTo>
                  <a:pt x="0" y="2264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895A393-2495-4CCE-98C7-BA4950C51EDB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" y="4209144"/>
            <a:ext cx="3984052" cy="2648856"/>
          </a:xfrm>
          <a:custGeom>
            <a:avLst/>
            <a:gdLst>
              <a:gd name="connsiteX0" fmla="*/ 0 w 3984052"/>
              <a:gd name="connsiteY0" fmla="*/ 0 h 2648856"/>
              <a:gd name="connsiteX1" fmla="*/ 3984052 w 3984052"/>
              <a:gd name="connsiteY1" fmla="*/ 0 h 2648856"/>
              <a:gd name="connsiteX2" fmla="*/ 3984052 w 3984052"/>
              <a:gd name="connsiteY2" fmla="*/ 2648856 h 2648856"/>
              <a:gd name="connsiteX3" fmla="*/ 0 w 3984052"/>
              <a:gd name="connsiteY3" fmla="*/ 2648856 h 264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4052" h="2648856">
                <a:moveTo>
                  <a:pt x="0" y="0"/>
                </a:moveTo>
                <a:lnTo>
                  <a:pt x="3984052" y="0"/>
                </a:lnTo>
                <a:lnTo>
                  <a:pt x="3984052" y="2648856"/>
                </a:lnTo>
                <a:lnTo>
                  <a:pt x="0" y="26488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09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F5C01E1-EE1C-45B1-9B03-50BF3489AC18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0" y="2380342"/>
            <a:ext cx="12192000" cy="3120572"/>
          </a:xfrm>
          <a:custGeom>
            <a:avLst/>
            <a:gdLst>
              <a:gd name="connsiteX0" fmla="*/ 0 w 12192000"/>
              <a:gd name="connsiteY0" fmla="*/ 0 h 3120572"/>
              <a:gd name="connsiteX1" fmla="*/ 12192000 w 12192000"/>
              <a:gd name="connsiteY1" fmla="*/ 0 h 3120572"/>
              <a:gd name="connsiteX2" fmla="*/ 12192000 w 12192000"/>
              <a:gd name="connsiteY2" fmla="*/ 3120572 h 3120572"/>
              <a:gd name="connsiteX3" fmla="*/ 0 w 12192000"/>
              <a:gd name="connsiteY3" fmla="*/ 3120572 h 3120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120572">
                <a:moveTo>
                  <a:pt x="0" y="0"/>
                </a:moveTo>
                <a:lnTo>
                  <a:pt x="12192000" y="0"/>
                </a:lnTo>
                <a:lnTo>
                  <a:pt x="12192000" y="3120572"/>
                </a:lnTo>
                <a:lnTo>
                  <a:pt x="0" y="31205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760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D56785A-8DE3-449A-A810-5ED6C315EB1B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2130336" y="2951916"/>
            <a:ext cx="2554512" cy="2554512"/>
          </a:xfrm>
          <a:custGeom>
            <a:avLst/>
            <a:gdLst>
              <a:gd name="connsiteX0" fmla="*/ 1277256 w 2554512"/>
              <a:gd name="connsiteY0" fmla="*/ 0 h 2554512"/>
              <a:gd name="connsiteX1" fmla="*/ 2554512 w 2554512"/>
              <a:gd name="connsiteY1" fmla="*/ 0 h 2554512"/>
              <a:gd name="connsiteX2" fmla="*/ 2554512 w 2554512"/>
              <a:gd name="connsiteY2" fmla="*/ 1277256 h 2554512"/>
              <a:gd name="connsiteX3" fmla="*/ 1277256 w 2554512"/>
              <a:gd name="connsiteY3" fmla="*/ 2554512 h 2554512"/>
              <a:gd name="connsiteX4" fmla="*/ 0 w 2554512"/>
              <a:gd name="connsiteY4" fmla="*/ 1277256 h 2554512"/>
              <a:gd name="connsiteX5" fmla="*/ 1277256 w 2554512"/>
              <a:gd name="connsiteY5" fmla="*/ 0 h 255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54512" h="2554512">
                <a:moveTo>
                  <a:pt x="1277256" y="0"/>
                </a:moveTo>
                <a:lnTo>
                  <a:pt x="2554512" y="0"/>
                </a:lnTo>
                <a:lnTo>
                  <a:pt x="2554512" y="1277256"/>
                </a:lnTo>
                <a:cubicBezTo>
                  <a:pt x="2554512" y="1982665"/>
                  <a:pt x="1982665" y="2554512"/>
                  <a:pt x="1277256" y="2554512"/>
                </a:cubicBezTo>
                <a:cubicBezTo>
                  <a:pt x="571847" y="2554512"/>
                  <a:pt x="0" y="1982665"/>
                  <a:pt x="0" y="1277256"/>
                </a:cubicBezTo>
                <a:cubicBezTo>
                  <a:pt x="0" y="571847"/>
                  <a:pt x="571847" y="0"/>
                  <a:pt x="12772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434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38EDF7-2FF4-41DF-BAB1-AD914F019A88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0" y="4704246"/>
            <a:ext cx="12192000" cy="2153755"/>
          </a:xfrm>
          <a:custGeom>
            <a:avLst/>
            <a:gdLst>
              <a:gd name="connsiteX0" fmla="*/ 0 w 12192000"/>
              <a:gd name="connsiteY0" fmla="*/ 0 h 2153755"/>
              <a:gd name="connsiteX1" fmla="*/ 12192000 w 12192000"/>
              <a:gd name="connsiteY1" fmla="*/ 0 h 2153755"/>
              <a:gd name="connsiteX2" fmla="*/ 12192000 w 12192000"/>
              <a:gd name="connsiteY2" fmla="*/ 2153755 h 2153755"/>
              <a:gd name="connsiteX3" fmla="*/ 0 w 12192000"/>
              <a:gd name="connsiteY3" fmla="*/ 2153755 h 2153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53755">
                <a:moveTo>
                  <a:pt x="0" y="0"/>
                </a:moveTo>
                <a:lnTo>
                  <a:pt x="12192000" y="0"/>
                </a:lnTo>
                <a:lnTo>
                  <a:pt x="12192000" y="2153755"/>
                </a:lnTo>
                <a:lnTo>
                  <a:pt x="0" y="21537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773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4FAE307-D965-4464-BE08-5326C667DAB9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4889665" y="2689961"/>
            <a:ext cx="1975593" cy="1843700"/>
          </a:xfrm>
          <a:custGeom>
            <a:avLst/>
            <a:gdLst>
              <a:gd name="connsiteX0" fmla="*/ 0 w 1975593"/>
              <a:gd name="connsiteY0" fmla="*/ 0 h 1843700"/>
              <a:gd name="connsiteX1" fmla="*/ 1975593 w 1975593"/>
              <a:gd name="connsiteY1" fmla="*/ 0 h 1843700"/>
              <a:gd name="connsiteX2" fmla="*/ 1975593 w 1975593"/>
              <a:gd name="connsiteY2" fmla="*/ 1843700 h 1843700"/>
              <a:gd name="connsiteX3" fmla="*/ 0 w 1975593"/>
              <a:gd name="connsiteY3" fmla="*/ 1843700 h 184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5593" h="1843700">
                <a:moveTo>
                  <a:pt x="0" y="0"/>
                </a:moveTo>
                <a:lnTo>
                  <a:pt x="1975593" y="0"/>
                </a:lnTo>
                <a:lnTo>
                  <a:pt x="1975593" y="1843700"/>
                </a:lnTo>
                <a:lnTo>
                  <a:pt x="0" y="1843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8C974B7-36FF-4CF4-9F1D-DACF508DD88A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7109306" y="2689961"/>
            <a:ext cx="1975593" cy="1843700"/>
          </a:xfrm>
          <a:custGeom>
            <a:avLst/>
            <a:gdLst>
              <a:gd name="connsiteX0" fmla="*/ 0 w 1975593"/>
              <a:gd name="connsiteY0" fmla="*/ 0 h 1843700"/>
              <a:gd name="connsiteX1" fmla="*/ 1975593 w 1975593"/>
              <a:gd name="connsiteY1" fmla="*/ 0 h 1843700"/>
              <a:gd name="connsiteX2" fmla="*/ 1975593 w 1975593"/>
              <a:gd name="connsiteY2" fmla="*/ 1843700 h 1843700"/>
              <a:gd name="connsiteX3" fmla="*/ 0 w 1975593"/>
              <a:gd name="connsiteY3" fmla="*/ 1843700 h 184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5593" h="1843700">
                <a:moveTo>
                  <a:pt x="0" y="0"/>
                </a:moveTo>
                <a:lnTo>
                  <a:pt x="1975593" y="0"/>
                </a:lnTo>
                <a:lnTo>
                  <a:pt x="1975593" y="1843700"/>
                </a:lnTo>
                <a:lnTo>
                  <a:pt x="0" y="1843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5BA5CBE-9F1B-4597-AC8A-A20F44642FD5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9328949" y="2689961"/>
            <a:ext cx="1975593" cy="1843700"/>
          </a:xfrm>
          <a:custGeom>
            <a:avLst/>
            <a:gdLst>
              <a:gd name="connsiteX0" fmla="*/ 0 w 1975593"/>
              <a:gd name="connsiteY0" fmla="*/ 0 h 1843700"/>
              <a:gd name="connsiteX1" fmla="*/ 1975593 w 1975593"/>
              <a:gd name="connsiteY1" fmla="*/ 0 h 1843700"/>
              <a:gd name="connsiteX2" fmla="*/ 1975593 w 1975593"/>
              <a:gd name="connsiteY2" fmla="*/ 1843700 h 1843700"/>
              <a:gd name="connsiteX3" fmla="*/ 0 w 1975593"/>
              <a:gd name="connsiteY3" fmla="*/ 1843700 h 184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5593" h="1843700">
                <a:moveTo>
                  <a:pt x="0" y="0"/>
                </a:moveTo>
                <a:lnTo>
                  <a:pt x="1975593" y="0"/>
                </a:lnTo>
                <a:lnTo>
                  <a:pt x="1975593" y="1843700"/>
                </a:lnTo>
                <a:lnTo>
                  <a:pt x="0" y="1843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B307514-1DF7-46AA-A9FF-B97BC5B5DFC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0" y="1739900"/>
            <a:ext cx="4572000" cy="4254499"/>
          </a:xfrm>
          <a:custGeom>
            <a:avLst/>
            <a:gdLst>
              <a:gd name="connsiteX0" fmla="*/ 0 w 4572000"/>
              <a:gd name="connsiteY0" fmla="*/ 0 h 4254499"/>
              <a:gd name="connsiteX1" fmla="*/ 4572000 w 4572000"/>
              <a:gd name="connsiteY1" fmla="*/ 0 h 4254499"/>
              <a:gd name="connsiteX2" fmla="*/ 4572000 w 4572000"/>
              <a:gd name="connsiteY2" fmla="*/ 4254499 h 4254499"/>
              <a:gd name="connsiteX3" fmla="*/ 0 w 4572000"/>
              <a:gd name="connsiteY3" fmla="*/ 4254499 h 4254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4254499">
                <a:moveTo>
                  <a:pt x="0" y="0"/>
                </a:moveTo>
                <a:lnTo>
                  <a:pt x="4572000" y="0"/>
                </a:lnTo>
                <a:lnTo>
                  <a:pt x="4572000" y="4254499"/>
                </a:lnTo>
                <a:lnTo>
                  <a:pt x="0" y="42544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1224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07AA134-F394-4507-9351-356A30DE4C1E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3644345" y="2050627"/>
            <a:ext cx="2398040" cy="1870754"/>
          </a:xfrm>
          <a:custGeom>
            <a:avLst/>
            <a:gdLst>
              <a:gd name="connsiteX0" fmla="*/ 0 w 2398040"/>
              <a:gd name="connsiteY0" fmla="*/ 0 h 1870754"/>
              <a:gd name="connsiteX1" fmla="*/ 2398040 w 2398040"/>
              <a:gd name="connsiteY1" fmla="*/ 0 h 1870754"/>
              <a:gd name="connsiteX2" fmla="*/ 2398040 w 2398040"/>
              <a:gd name="connsiteY2" fmla="*/ 1870754 h 1870754"/>
              <a:gd name="connsiteX3" fmla="*/ 0 w 2398040"/>
              <a:gd name="connsiteY3" fmla="*/ 1870754 h 1870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8040" h="1870754">
                <a:moveTo>
                  <a:pt x="0" y="0"/>
                </a:moveTo>
                <a:lnTo>
                  <a:pt x="2398040" y="0"/>
                </a:lnTo>
                <a:lnTo>
                  <a:pt x="2398040" y="1870754"/>
                </a:lnTo>
                <a:lnTo>
                  <a:pt x="0" y="18707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8857063-8106-4695-B9AB-D6C1A2D44898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6149617" y="2050626"/>
            <a:ext cx="2398040" cy="1870754"/>
          </a:xfrm>
          <a:custGeom>
            <a:avLst/>
            <a:gdLst>
              <a:gd name="connsiteX0" fmla="*/ 0 w 2398040"/>
              <a:gd name="connsiteY0" fmla="*/ 0 h 1870754"/>
              <a:gd name="connsiteX1" fmla="*/ 2398040 w 2398040"/>
              <a:gd name="connsiteY1" fmla="*/ 0 h 1870754"/>
              <a:gd name="connsiteX2" fmla="*/ 2398040 w 2398040"/>
              <a:gd name="connsiteY2" fmla="*/ 1870754 h 1870754"/>
              <a:gd name="connsiteX3" fmla="*/ 0 w 2398040"/>
              <a:gd name="connsiteY3" fmla="*/ 1870754 h 1870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8040" h="1870754">
                <a:moveTo>
                  <a:pt x="0" y="0"/>
                </a:moveTo>
                <a:lnTo>
                  <a:pt x="2398040" y="0"/>
                </a:lnTo>
                <a:lnTo>
                  <a:pt x="2398040" y="1870754"/>
                </a:lnTo>
                <a:lnTo>
                  <a:pt x="0" y="18707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B90B013-70DE-4DB5-953F-3BE1E50381BB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8654888" y="2050626"/>
            <a:ext cx="2398040" cy="1870754"/>
          </a:xfrm>
          <a:custGeom>
            <a:avLst/>
            <a:gdLst>
              <a:gd name="connsiteX0" fmla="*/ 0 w 2398040"/>
              <a:gd name="connsiteY0" fmla="*/ 0 h 1870754"/>
              <a:gd name="connsiteX1" fmla="*/ 2398040 w 2398040"/>
              <a:gd name="connsiteY1" fmla="*/ 0 h 1870754"/>
              <a:gd name="connsiteX2" fmla="*/ 2398040 w 2398040"/>
              <a:gd name="connsiteY2" fmla="*/ 1870754 h 1870754"/>
              <a:gd name="connsiteX3" fmla="*/ 0 w 2398040"/>
              <a:gd name="connsiteY3" fmla="*/ 1870754 h 1870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8040" h="1870754">
                <a:moveTo>
                  <a:pt x="0" y="0"/>
                </a:moveTo>
                <a:lnTo>
                  <a:pt x="2398040" y="0"/>
                </a:lnTo>
                <a:lnTo>
                  <a:pt x="2398040" y="1870754"/>
                </a:lnTo>
                <a:lnTo>
                  <a:pt x="0" y="18707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ECE5664-EC76-4E4D-90D8-E8ADF6BE7D0E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1139073" y="2050626"/>
            <a:ext cx="2398040" cy="1870754"/>
          </a:xfrm>
          <a:custGeom>
            <a:avLst/>
            <a:gdLst>
              <a:gd name="connsiteX0" fmla="*/ 0 w 2398040"/>
              <a:gd name="connsiteY0" fmla="*/ 0 h 1870754"/>
              <a:gd name="connsiteX1" fmla="*/ 2398040 w 2398040"/>
              <a:gd name="connsiteY1" fmla="*/ 0 h 1870754"/>
              <a:gd name="connsiteX2" fmla="*/ 2398040 w 2398040"/>
              <a:gd name="connsiteY2" fmla="*/ 1870754 h 1870754"/>
              <a:gd name="connsiteX3" fmla="*/ 0 w 2398040"/>
              <a:gd name="connsiteY3" fmla="*/ 1870754 h 1870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8040" h="1870754">
                <a:moveTo>
                  <a:pt x="0" y="0"/>
                </a:moveTo>
                <a:lnTo>
                  <a:pt x="2398040" y="0"/>
                </a:lnTo>
                <a:lnTo>
                  <a:pt x="2398040" y="1870754"/>
                </a:lnTo>
                <a:lnTo>
                  <a:pt x="0" y="18707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253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F0E594-9528-4818-8E48-63F68E7F937E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3566025" y="2672560"/>
            <a:ext cx="2261462" cy="2261462"/>
          </a:xfrm>
          <a:custGeom>
            <a:avLst/>
            <a:gdLst>
              <a:gd name="connsiteX0" fmla="*/ 1130731 w 2261462"/>
              <a:gd name="connsiteY0" fmla="*/ 0 h 2261462"/>
              <a:gd name="connsiteX1" fmla="*/ 2261462 w 2261462"/>
              <a:gd name="connsiteY1" fmla="*/ 1130731 h 2261462"/>
              <a:gd name="connsiteX2" fmla="*/ 1130731 w 2261462"/>
              <a:gd name="connsiteY2" fmla="*/ 2261462 h 2261462"/>
              <a:gd name="connsiteX3" fmla="*/ 0 w 2261462"/>
              <a:gd name="connsiteY3" fmla="*/ 1130731 h 2261462"/>
              <a:gd name="connsiteX4" fmla="*/ 1130731 w 2261462"/>
              <a:gd name="connsiteY4" fmla="*/ 0 h 2261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1462" h="2261462">
                <a:moveTo>
                  <a:pt x="1130731" y="0"/>
                </a:moveTo>
                <a:cubicBezTo>
                  <a:pt x="1755216" y="0"/>
                  <a:pt x="2261462" y="506246"/>
                  <a:pt x="2261462" y="1130731"/>
                </a:cubicBezTo>
                <a:cubicBezTo>
                  <a:pt x="2261462" y="1755216"/>
                  <a:pt x="1755216" y="2261462"/>
                  <a:pt x="1130731" y="2261462"/>
                </a:cubicBezTo>
                <a:cubicBezTo>
                  <a:pt x="506246" y="2261462"/>
                  <a:pt x="0" y="1755216"/>
                  <a:pt x="0" y="1130731"/>
                </a:cubicBezTo>
                <a:cubicBezTo>
                  <a:pt x="0" y="506246"/>
                  <a:pt x="506246" y="0"/>
                  <a:pt x="1130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FC282E3-395D-42C3-8B47-5D5FEA24224C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6364513" y="2672560"/>
            <a:ext cx="2261462" cy="2261462"/>
          </a:xfrm>
          <a:custGeom>
            <a:avLst/>
            <a:gdLst>
              <a:gd name="connsiteX0" fmla="*/ 1130731 w 2261462"/>
              <a:gd name="connsiteY0" fmla="*/ 0 h 2261462"/>
              <a:gd name="connsiteX1" fmla="*/ 2261462 w 2261462"/>
              <a:gd name="connsiteY1" fmla="*/ 1130731 h 2261462"/>
              <a:gd name="connsiteX2" fmla="*/ 1130731 w 2261462"/>
              <a:gd name="connsiteY2" fmla="*/ 2261462 h 2261462"/>
              <a:gd name="connsiteX3" fmla="*/ 0 w 2261462"/>
              <a:gd name="connsiteY3" fmla="*/ 1130731 h 2261462"/>
              <a:gd name="connsiteX4" fmla="*/ 1130731 w 2261462"/>
              <a:gd name="connsiteY4" fmla="*/ 0 h 2261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1462" h="2261462">
                <a:moveTo>
                  <a:pt x="1130731" y="0"/>
                </a:moveTo>
                <a:cubicBezTo>
                  <a:pt x="1755216" y="0"/>
                  <a:pt x="2261462" y="506246"/>
                  <a:pt x="2261462" y="1130731"/>
                </a:cubicBezTo>
                <a:cubicBezTo>
                  <a:pt x="2261462" y="1755216"/>
                  <a:pt x="1755216" y="2261462"/>
                  <a:pt x="1130731" y="2261462"/>
                </a:cubicBezTo>
                <a:cubicBezTo>
                  <a:pt x="506246" y="2261462"/>
                  <a:pt x="0" y="1755216"/>
                  <a:pt x="0" y="1130731"/>
                </a:cubicBezTo>
                <a:cubicBezTo>
                  <a:pt x="0" y="506246"/>
                  <a:pt x="506246" y="0"/>
                  <a:pt x="1130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B9EE2C7-8138-4559-A82C-04007DA4B970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9163001" y="2672560"/>
            <a:ext cx="2261462" cy="2261462"/>
          </a:xfrm>
          <a:custGeom>
            <a:avLst/>
            <a:gdLst>
              <a:gd name="connsiteX0" fmla="*/ 1130731 w 2261462"/>
              <a:gd name="connsiteY0" fmla="*/ 0 h 2261462"/>
              <a:gd name="connsiteX1" fmla="*/ 2261462 w 2261462"/>
              <a:gd name="connsiteY1" fmla="*/ 1130731 h 2261462"/>
              <a:gd name="connsiteX2" fmla="*/ 1130731 w 2261462"/>
              <a:gd name="connsiteY2" fmla="*/ 2261462 h 2261462"/>
              <a:gd name="connsiteX3" fmla="*/ 0 w 2261462"/>
              <a:gd name="connsiteY3" fmla="*/ 1130731 h 2261462"/>
              <a:gd name="connsiteX4" fmla="*/ 1130731 w 2261462"/>
              <a:gd name="connsiteY4" fmla="*/ 0 h 2261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1462" h="2261462">
                <a:moveTo>
                  <a:pt x="1130731" y="0"/>
                </a:moveTo>
                <a:cubicBezTo>
                  <a:pt x="1755216" y="0"/>
                  <a:pt x="2261462" y="506246"/>
                  <a:pt x="2261462" y="1130731"/>
                </a:cubicBezTo>
                <a:cubicBezTo>
                  <a:pt x="2261462" y="1755216"/>
                  <a:pt x="1755216" y="2261462"/>
                  <a:pt x="1130731" y="2261462"/>
                </a:cubicBezTo>
                <a:cubicBezTo>
                  <a:pt x="506246" y="2261462"/>
                  <a:pt x="0" y="1755216"/>
                  <a:pt x="0" y="1130731"/>
                </a:cubicBezTo>
                <a:cubicBezTo>
                  <a:pt x="0" y="506246"/>
                  <a:pt x="506246" y="0"/>
                  <a:pt x="1130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B3A1D62-4E97-4C19-A895-A94F0184B885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767537" y="2672560"/>
            <a:ext cx="2261462" cy="2261462"/>
          </a:xfrm>
          <a:custGeom>
            <a:avLst/>
            <a:gdLst>
              <a:gd name="connsiteX0" fmla="*/ 1130731 w 2261462"/>
              <a:gd name="connsiteY0" fmla="*/ 0 h 2261462"/>
              <a:gd name="connsiteX1" fmla="*/ 2261462 w 2261462"/>
              <a:gd name="connsiteY1" fmla="*/ 1130731 h 2261462"/>
              <a:gd name="connsiteX2" fmla="*/ 1130731 w 2261462"/>
              <a:gd name="connsiteY2" fmla="*/ 2261462 h 2261462"/>
              <a:gd name="connsiteX3" fmla="*/ 0 w 2261462"/>
              <a:gd name="connsiteY3" fmla="*/ 1130731 h 2261462"/>
              <a:gd name="connsiteX4" fmla="*/ 1130731 w 2261462"/>
              <a:gd name="connsiteY4" fmla="*/ 0 h 2261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1462" h="2261462">
                <a:moveTo>
                  <a:pt x="1130731" y="0"/>
                </a:moveTo>
                <a:cubicBezTo>
                  <a:pt x="1755216" y="0"/>
                  <a:pt x="2261462" y="506246"/>
                  <a:pt x="2261462" y="1130731"/>
                </a:cubicBezTo>
                <a:cubicBezTo>
                  <a:pt x="2261462" y="1755216"/>
                  <a:pt x="1755216" y="2261462"/>
                  <a:pt x="1130731" y="2261462"/>
                </a:cubicBezTo>
                <a:cubicBezTo>
                  <a:pt x="506246" y="2261462"/>
                  <a:pt x="0" y="1755216"/>
                  <a:pt x="0" y="1130731"/>
                </a:cubicBezTo>
                <a:cubicBezTo>
                  <a:pt x="0" y="506246"/>
                  <a:pt x="506246" y="0"/>
                  <a:pt x="1130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9185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F82410E-094F-4FCE-ABF6-57940C3D67E7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2989041" y="2499307"/>
            <a:ext cx="1561346" cy="1490864"/>
          </a:xfrm>
          <a:custGeom>
            <a:avLst/>
            <a:gdLst>
              <a:gd name="connsiteX0" fmla="*/ 780673 w 1561346"/>
              <a:gd name="connsiteY0" fmla="*/ 0 h 1490864"/>
              <a:gd name="connsiteX1" fmla="*/ 1561346 w 1561346"/>
              <a:gd name="connsiteY1" fmla="*/ 745432 h 1490864"/>
              <a:gd name="connsiteX2" fmla="*/ 780673 w 1561346"/>
              <a:gd name="connsiteY2" fmla="*/ 1490864 h 1490864"/>
              <a:gd name="connsiteX3" fmla="*/ 0 w 1561346"/>
              <a:gd name="connsiteY3" fmla="*/ 745432 h 1490864"/>
              <a:gd name="connsiteX4" fmla="*/ 780673 w 1561346"/>
              <a:gd name="connsiteY4" fmla="*/ 0 h 1490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1346" h="1490864">
                <a:moveTo>
                  <a:pt x="780673" y="0"/>
                </a:moveTo>
                <a:cubicBezTo>
                  <a:pt x="1211827" y="0"/>
                  <a:pt x="1561346" y="333741"/>
                  <a:pt x="1561346" y="745432"/>
                </a:cubicBezTo>
                <a:cubicBezTo>
                  <a:pt x="1561346" y="1157123"/>
                  <a:pt x="1211827" y="1490864"/>
                  <a:pt x="780673" y="1490864"/>
                </a:cubicBezTo>
                <a:cubicBezTo>
                  <a:pt x="349519" y="1490864"/>
                  <a:pt x="0" y="1157123"/>
                  <a:pt x="0" y="745432"/>
                </a:cubicBezTo>
                <a:cubicBezTo>
                  <a:pt x="0" y="333741"/>
                  <a:pt x="349519" y="0"/>
                  <a:pt x="7806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3272D5C-AAC7-4000-ACC1-4C9916AB1B44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7641614" y="2499306"/>
            <a:ext cx="1561346" cy="1490864"/>
          </a:xfrm>
          <a:custGeom>
            <a:avLst/>
            <a:gdLst>
              <a:gd name="connsiteX0" fmla="*/ 780673 w 1561346"/>
              <a:gd name="connsiteY0" fmla="*/ 0 h 1490864"/>
              <a:gd name="connsiteX1" fmla="*/ 1561346 w 1561346"/>
              <a:gd name="connsiteY1" fmla="*/ 745432 h 1490864"/>
              <a:gd name="connsiteX2" fmla="*/ 780673 w 1561346"/>
              <a:gd name="connsiteY2" fmla="*/ 1490864 h 1490864"/>
              <a:gd name="connsiteX3" fmla="*/ 0 w 1561346"/>
              <a:gd name="connsiteY3" fmla="*/ 745432 h 1490864"/>
              <a:gd name="connsiteX4" fmla="*/ 780673 w 1561346"/>
              <a:gd name="connsiteY4" fmla="*/ 0 h 1490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1346" h="1490864">
                <a:moveTo>
                  <a:pt x="780673" y="0"/>
                </a:moveTo>
                <a:cubicBezTo>
                  <a:pt x="1211827" y="0"/>
                  <a:pt x="1561346" y="333741"/>
                  <a:pt x="1561346" y="745432"/>
                </a:cubicBezTo>
                <a:cubicBezTo>
                  <a:pt x="1561346" y="1157123"/>
                  <a:pt x="1211827" y="1490864"/>
                  <a:pt x="780673" y="1490864"/>
                </a:cubicBezTo>
                <a:cubicBezTo>
                  <a:pt x="349519" y="1490864"/>
                  <a:pt x="0" y="1157123"/>
                  <a:pt x="0" y="745432"/>
                </a:cubicBezTo>
                <a:cubicBezTo>
                  <a:pt x="0" y="333741"/>
                  <a:pt x="349519" y="0"/>
                  <a:pt x="7806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82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BB37FBE-8740-4158-A064-1EAF24BA44BD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1683973" y="2404639"/>
            <a:ext cx="3405810" cy="3405810"/>
          </a:xfrm>
          <a:custGeom>
            <a:avLst/>
            <a:gdLst>
              <a:gd name="connsiteX0" fmla="*/ 1702905 w 3405810"/>
              <a:gd name="connsiteY0" fmla="*/ 0 h 3405810"/>
              <a:gd name="connsiteX1" fmla="*/ 3405810 w 3405810"/>
              <a:gd name="connsiteY1" fmla="*/ 1702905 h 3405810"/>
              <a:gd name="connsiteX2" fmla="*/ 1702905 w 3405810"/>
              <a:gd name="connsiteY2" fmla="*/ 3405810 h 3405810"/>
              <a:gd name="connsiteX3" fmla="*/ 0 w 3405810"/>
              <a:gd name="connsiteY3" fmla="*/ 1702905 h 3405810"/>
              <a:gd name="connsiteX4" fmla="*/ 1702905 w 3405810"/>
              <a:gd name="connsiteY4" fmla="*/ 0 h 3405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5810" h="3405810">
                <a:moveTo>
                  <a:pt x="1702905" y="0"/>
                </a:moveTo>
                <a:cubicBezTo>
                  <a:pt x="2643393" y="0"/>
                  <a:pt x="3405810" y="762417"/>
                  <a:pt x="3405810" y="1702905"/>
                </a:cubicBezTo>
                <a:cubicBezTo>
                  <a:pt x="3405810" y="2643393"/>
                  <a:pt x="2643393" y="3405810"/>
                  <a:pt x="1702905" y="3405810"/>
                </a:cubicBezTo>
                <a:cubicBezTo>
                  <a:pt x="762417" y="3405810"/>
                  <a:pt x="0" y="2643393"/>
                  <a:pt x="0" y="1702905"/>
                </a:cubicBezTo>
                <a:cubicBezTo>
                  <a:pt x="0" y="762417"/>
                  <a:pt x="762417" y="0"/>
                  <a:pt x="170290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584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B902351-8BC7-483B-B428-A8D636AFE4DA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883888" y="3980611"/>
            <a:ext cx="2009269" cy="1768934"/>
          </a:xfrm>
          <a:custGeom>
            <a:avLst/>
            <a:gdLst>
              <a:gd name="connsiteX0" fmla="*/ 0 w 2009269"/>
              <a:gd name="connsiteY0" fmla="*/ 0 h 1768934"/>
              <a:gd name="connsiteX1" fmla="*/ 2009269 w 2009269"/>
              <a:gd name="connsiteY1" fmla="*/ 0 h 1768934"/>
              <a:gd name="connsiteX2" fmla="*/ 2009269 w 2009269"/>
              <a:gd name="connsiteY2" fmla="*/ 1768934 h 1768934"/>
              <a:gd name="connsiteX3" fmla="*/ 0 w 2009269"/>
              <a:gd name="connsiteY3" fmla="*/ 1768934 h 176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9269" h="1768934">
                <a:moveTo>
                  <a:pt x="0" y="0"/>
                </a:moveTo>
                <a:lnTo>
                  <a:pt x="2009269" y="0"/>
                </a:lnTo>
                <a:lnTo>
                  <a:pt x="2009269" y="1768934"/>
                </a:lnTo>
                <a:lnTo>
                  <a:pt x="0" y="1768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1F595E6-9AED-4877-9C81-B7634B3A7D27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9032209" y="3980611"/>
            <a:ext cx="2009269" cy="1768934"/>
          </a:xfrm>
          <a:custGeom>
            <a:avLst/>
            <a:gdLst>
              <a:gd name="connsiteX0" fmla="*/ 0 w 2009269"/>
              <a:gd name="connsiteY0" fmla="*/ 0 h 1768934"/>
              <a:gd name="connsiteX1" fmla="*/ 2009269 w 2009269"/>
              <a:gd name="connsiteY1" fmla="*/ 0 h 1768934"/>
              <a:gd name="connsiteX2" fmla="*/ 2009269 w 2009269"/>
              <a:gd name="connsiteY2" fmla="*/ 1768934 h 1768934"/>
              <a:gd name="connsiteX3" fmla="*/ 0 w 2009269"/>
              <a:gd name="connsiteY3" fmla="*/ 1768934 h 176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9269" h="1768934">
                <a:moveTo>
                  <a:pt x="0" y="0"/>
                </a:moveTo>
                <a:lnTo>
                  <a:pt x="2009269" y="0"/>
                </a:lnTo>
                <a:lnTo>
                  <a:pt x="2009269" y="1768934"/>
                </a:lnTo>
                <a:lnTo>
                  <a:pt x="0" y="1768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49FFDAD-5B4E-4F65-B562-80C940F32656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735566" y="3980611"/>
            <a:ext cx="2009269" cy="1768934"/>
          </a:xfrm>
          <a:custGeom>
            <a:avLst/>
            <a:gdLst>
              <a:gd name="connsiteX0" fmla="*/ 0 w 2009269"/>
              <a:gd name="connsiteY0" fmla="*/ 0 h 1768934"/>
              <a:gd name="connsiteX1" fmla="*/ 2009269 w 2009269"/>
              <a:gd name="connsiteY1" fmla="*/ 0 h 1768934"/>
              <a:gd name="connsiteX2" fmla="*/ 2009269 w 2009269"/>
              <a:gd name="connsiteY2" fmla="*/ 1768934 h 1768934"/>
              <a:gd name="connsiteX3" fmla="*/ 0 w 2009269"/>
              <a:gd name="connsiteY3" fmla="*/ 1768934 h 176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9269" h="1768934">
                <a:moveTo>
                  <a:pt x="0" y="0"/>
                </a:moveTo>
                <a:lnTo>
                  <a:pt x="2009269" y="0"/>
                </a:lnTo>
                <a:lnTo>
                  <a:pt x="2009269" y="1768934"/>
                </a:lnTo>
                <a:lnTo>
                  <a:pt x="0" y="1768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8660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5EB7992-FA02-4DF7-9F31-BD56E16B1513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5810251" y="2"/>
            <a:ext cx="6381750" cy="5974225"/>
          </a:xfrm>
          <a:custGeom>
            <a:avLst/>
            <a:gdLst>
              <a:gd name="connsiteX0" fmla="*/ 193315 w 6381750"/>
              <a:gd name="connsiteY0" fmla="*/ 0 h 5974225"/>
              <a:gd name="connsiteX1" fmla="*/ 6381750 w 6381750"/>
              <a:gd name="connsiteY1" fmla="*/ 0 h 5974225"/>
              <a:gd name="connsiteX2" fmla="*/ 6381750 w 6381750"/>
              <a:gd name="connsiteY2" fmla="*/ 5866116 h 5974225"/>
              <a:gd name="connsiteX3" fmla="*/ 5269011 w 6381750"/>
              <a:gd name="connsiteY3" fmla="*/ 5974225 h 5974225"/>
              <a:gd name="connsiteX4" fmla="*/ 749685 w 6381750"/>
              <a:gd name="connsiteY4" fmla="*/ 3647521 h 5974225"/>
              <a:gd name="connsiteX5" fmla="*/ 0 w 6381750"/>
              <a:gd name="connsiteY5" fmla="*/ 1320816 h 5974225"/>
              <a:gd name="connsiteX6" fmla="*/ 193315 w 6381750"/>
              <a:gd name="connsiteY6" fmla="*/ 0 h 5974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81750" h="5974225">
                <a:moveTo>
                  <a:pt x="193315" y="0"/>
                </a:moveTo>
                <a:lnTo>
                  <a:pt x="6381750" y="0"/>
                </a:lnTo>
                <a:cubicBezTo>
                  <a:pt x="6381750" y="0"/>
                  <a:pt x="6381750" y="0"/>
                  <a:pt x="6381750" y="5866116"/>
                </a:cubicBezTo>
                <a:cubicBezTo>
                  <a:pt x="6023410" y="5936622"/>
                  <a:pt x="5650925" y="5974225"/>
                  <a:pt x="5269011" y="5974225"/>
                </a:cubicBezTo>
                <a:cubicBezTo>
                  <a:pt x="3352364" y="5974225"/>
                  <a:pt x="1673825" y="5041193"/>
                  <a:pt x="749685" y="3647521"/>
                </a:cubicBezTo>
                <a:cubicBezTo>
                  <a:pt x="299403" y="2963611"/>
                  <a:pt x="28290" y="2171591"/>
                  <a:pt x="0" y="1320816"/>
                </a:cubicBezTo>
                <a:cubicBezTo>
                  <a:pt x="14145" y="864876"/>
                  <a:pt x="80155" y="423037"/>
                  <a:pt x="1933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83177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61F61A-78F8-4347-8D30-B072E4037A21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216400" y="1967711"/>
            <a:ext cx="3759200" cy="2552926"/>
          </a:xfrm>
          <a:custGeom>
            <a:avLst/>
            <a:gdLst>
              <a:gd name="connsiteX0" fmla="*/ 0 w 3759200"/>
              <a:gd name="connsiteY0" fmla="*/ 0 h 2552926"/>
              <a:gd name="connsiteX1" fmla="*/ 3759200 w 3759200"/>
              <a:gd name="connsiteY1" fmla="*/ 0 h 2552926"/>
              <a:gd name="connsiteX2" fmla="*/ 3759200 w 3759200"/>
              <a:gd name="connsiteY2" fmla="*/ 2552926 h 2552926"/>
              <a:gd name="connsiteX3" fmla="*/ 0 w 3759200"/>
              <a:gd name="connsiteY3" fmla="*/ 2552926 h 255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9200" h="2552926">
                <a:moveTo>
                  <a:pt x="0" y="0"/>
                </a:moveTo>
                <a:lnTo>
                  <a:pt x="3759200" y="0"/>
                </a:lnTo>
                <a:lnTo>
                  <a:pt x="3759200" y="2552926"/>
                </a:lnTo>
                <a:lnTo>
                  <a:pt x="0" y="25529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62DF0CC-B1E7-418B-84FC-496A7C4E5732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157030" y="1967711"/>
            <a:ext cx="4034971" cy="2552926"/>
          </a:xfrm>
          <a:custGeom>
            <a:avLst/>
            <a:gdLst>
              <a:gd name="connsiteX0" fmla="*/ 0 w 4034971"/>
              <a:gd name="connsiteY0" fmla="*/ 0 h 2552926"/>
              <a:gd name="connsiteX1" fmla="*/ 4034971 w 4034971"/>
              <a:gd name="connsiteY1" fmla="*/ 0 h 2552926"/>
              <a:gd name="connsiteX2" fmla="*/ 4034971 w 4034971"/>
              <a:gd name="connsiteY2" fmla="*/ 2552926 h 2552926"/>
              <a:gd name="connsiteX3" fmla="*/ 0 w 4034971"/>
              <a:gd name="connsiteY3" fmla="*/ 2552926 h 255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4971" h="2552926">
                <a:moveTo>
                  <a:pt x="0" y="0"/>
                </a:moveTo>
                <a:lnTo>
                  <a:pt x="4034971" y="0"/>
                </a:lnTo>
                <a:lnTo>
                  <a:pt x="4034971" y="2552926"/>
                </a:lnTo>
                <a:lnTo>
                  <a:pt x="0" y="25529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DAC8EF0-DBA5-4585-BC36-9FDEF08375D7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" y="1967711"/>
            <a:ext cx="4034971" cy="2552926"/>
          </a:xfrm>
          <a:custGeom>
            <a:avLst/>
            <a:gdLst>
              <a:gd name="connsiteX0" fmla="*/ 0 w 4034971"/>
              <a:gd name="connsiteY0" fmla="*/ 0 h 2552926"/>
              <a:gd name="connsiteX1" fmla="*/ 4034971 w 4034971"/>
              <a:gd name="connsiteY1" fmla="*/ 0 h 2552926"/>
              <a:gd name="connsiteX2" fmla="*/ 4034971 w 4034971"/>
              <a:gd name="connsiteY2" fmla="*/ 2552926 h 2552926"/>
              <a:gd name="connsiteX3" fmla="*/ 0 w 4034971"/>
              <a:gd name="connsiteY3" fmla="*/ 2552926 h 255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4971" h="2552926">
                <a:moveTo>
                  <a:pt x="0" y="0"/>
                </a:moveTo>
                <a:lnTo>
                  <a:pt x="4034971" y="0"/>
                </a:lnTo>
                <a:lnTo>
                  <a:pt x="4034971" y="2552926"/>
                </a:lnTo>
                <a:lnTo>
                  <a:pt x="0" y="25529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86693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976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  <p:sldLayoutId id="2147483994" r:id="rId18"/>
    <p:sldLayoutId id="2147483995" r:id="rId19"/>
    <p:sldLayoutId id="2147483996" r:id="rId2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AE3331-BA6D-473C-9132-563685439E29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9F8ABA9B-155F-4BEA-A2F8-5288DFB35F12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5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53FF7BB-FB9D-48B5-ADCB-9A7B5D3D10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681" y="-880781"/>
            <a:ext cx="6094639" cy="861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18793AE-58B8-4007-BC05-E411D4C010B5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4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F3C80AD-894F-488A-82C6-2E4BD9E422F4}"/>
              </a:ext>
            </a:extLst>
          </p:cNvPr>
          <p:cNvSpPr>
            <a:spLocks/>
          </p:cNvSpPr>
          <p:nvPr/>
        </p:nvSpPr>
        <p:spPr bwMode="auto">
          <a:xfrm>
            <a:off x="6138683" y="1913888"/>
            <a:ext cx="3589120" cy="2753024"/>
          </a:xfrm>
          <a:custGeom>
            <a:avLst/>
            <a:gdLst>
              <a:gd name="connsiteX0" fmla="*/ 747337 w 3589120"/>
              <a:gd name="connsiteY0" fmla="*/ 1998536 h 2753024"/>
              <a:gd name="connsiteX1" fmla="*/ 739949 w 3589120"/>
              <a:gd name="connsiteY1" fmla="*/ 2045417 h 2753024"/>
              <a:gd name="connsiteX2" fmla="*/ 738079 w 3589120"/>
              <a:gd name="connsiteY2" fmla="*/ 2135381 h 2753024"/>
              <a:gd name="connsiteX3" fmla="*/ 738226 w 3589120"/>
              <a:gd name="connsiteY3" fmla="*/ 2133196 h 2753024"/>
              <a:gd name="connsiteX4" fmla="*/ 740052 w 3589120"/>
              <a:gd name="connsiteY4" fmla="*/ 2045391 h 2753024"/>
              <a:gd name="connsiteX5" fmla="*/ 747265 w 3589120"/>
              <a:gd name="connsiteY5" fmla="*/ 1999600 h 2753024"/>
              <a:gd name="connsiteX6" fmla="*/ 780077 w 3589120"/>
              <a:gd name="connsiteY6" fmla="*/ 1824685 h 2753024"/>
              <a:gd name="connsiteX7" fmla="*/ 766970 w 3589120"/>
              <a:gd name="connsiteY7" fmla="*/ 1873952 h 2753024"/>
              <a:gd name="connsiteX8" fmla="*/ 750559 w 3589120"/>
              <a:gd name="connsiteY8" fmla="*/ 1978093 h 2753024"/>
              <a:gd name="connsiteX9" fmla="*/ 751081 w 3589120"/>
              <a:gd name="connsiteY9" fmla="*/ 1975379 h 2753024"/>
              <a:gd name="connsiteX10" fmla="*/ 767068 w 3589120"/>
              <a:gd name="connsiteY10" fmla="*/ 1873897 h 2753024"/>
              <a:gd name="connsiteX11" fmla="*/ 779869 w 3589120"/>
              <a:gd name="connsiteY11" fmla="*/ 1825767 h 2753024"/>
              <a:gd name="connsiteX12" fmla="*/ 833576 w 3589120"/>
              <a:gd name="connsiteY12" fmla="*/ 1639038 h 2753024"/>
              <a:gd name="connsiteX13" fmla="*/ 816949 w 3589120"/>
              <a:gd name="connsiteY13" fmla="*/ 1686092 h 2753024"/>
              <a:gd name="connsiteX14" fmla="*/ 789297 w 3589120"/>
              <a:gd name="connsiteY14" fmla="*/ 1790031 h 2753024"/>
              <a:gd name="connsiteX15" fmla="*/ 790122 w 3589120"/>
              <a:gd name="connsiteY15" fmla="*/ 1787216 h 2753024"/>
              <a:gd name="connsiteX16" fmla="*/ 817041 w 3589120"/>
              <a:gd name="connsiteY16" fmla="*/ 1686006 h 2753024"/>
              <a:gd name="connsiteX17" fmla="*/ 833302 w 3589120"/>
              <a:gd name="connsiteY17" fmla="*/ 1639972 h 2753024"/>
              <a:gd name="connsiteX18" fmla="*/ 905270 w 3589120"/>
              <a:gd name="connsiteY18" fmla="*/ 1444742 h 2753024"/>
              <a:gd name="connsiteX19" fmla="*/ 889049 w 3589120"/>
              <a:gd name="connsiteY19" fmla="*/ 1482047 h 2753024"/>
              <a:gd name="connsiteX20" fmla="*/ 856105 w 3589120"/>
              <a:gd name="connsiteY20" fmla="*/ 1575279 h 2753024"/>
              <a:gd name="connsiteX21" fmla="*/ 856901 w 3589120"/>
              <a:gd name="connsiteY21" fmla="*/ 1573168 h 2753024"/>
              <a:gd name="connsiteX22" fmla="*/ 889131 w 3589120"/>
              <a:gd name="connsiteY22" fmla="*/ 1481927 h 2753024"/>
              <a:gd name="connsiteX23" fmla="*/ 905109 w 3589120"/>
              <a:gd name="connsiteY23" fmla="*/ 1445170 h 2753024"/>
              <a:gd name="connsiteX24" fmla="*/ 1262382 w 3589120"/>
              <a:gd name="connsiteY24" fmla="*/ 0 h 2753024"/>
              <a:gd name="connsiteX25" fmla="*/ 2308377 w 3589120"/>
              <a:gd name="connsiteY25" fmla="*/ 276363 h 2753024"/>
              <a:gd name="connsiteX26" fmla="*/ 2707843 w 3589120"/>
              <a:gd name="connsiteY26" fmla="*/ 589514 h 2753024"/>
              <a:gd name="connsiteX27" fmla="*/ 2785874 w 3589120"/>
              <a:gd name="connsiteY27" fmla="*/ 722169 h 2753024"/>
              <a:gd name="connsiteX28" fmla="*/ 2891781 w 3589120"/>
              <a:gd name="connsiteY28" fmla="*/ 763642 h 2753024"/>
              <a:gd name="connsiteX29" fmla="*/ 3042037 w 3589120"/>
              <a:gd name="connsiteY29" fmla="*/ 829256 h 2753024"/>
              <a:gd name="connsiteX30" fmla="*/ 2309211 w 3589120"/>
              <a:gd name="connsiteY30" fmla="*/ 2625986 h 2753024"/>
              <a:gd name="connsiteX31" fmla="*/ 749870 w 3589120"/>
              <a:gd name="connsiteY31" fmla="*/ 2295775 h 2753024"/>
              <a:gd name="connsiteX32" fmla="*/ 741169 w 3589120"/>
              <a:gd name="connsiteY32" fmla="*/ 2200275 h 2753024"/>
              <a:gd name="connsiteX33" fmla="*/ 736832 w 3589120"/>
              <a:gd name="connsiteY33" fmla="*/ 2200275 h 2753024"/>
              <a:gd name="connsiteX34" fmla="*/ 737638 w 3589120"/>
              <a:gd name="connsiteY34" fmla="*/ 2161521 h 2753024"/>
              <a:gd name="connsiteX35" fmla="*/ 737554 w 3589120"/>
              <a:gd name="connsiteY35" fmla="*/ 2160603 h 2753024"/>
              <a:gd name="connsiteX36" fmla="*/ 736729 w 3589120"/>
              <a:gd name="connsiteY36" fmla="*/ 2200275 h 2753024"/>
              <a:gd name="connsiteX37" fmla="*/ 285411 w 3589120"/>
              <a:gd name="connsiteY37" fmla="*/ 632446 h 2753024"/>
              <a:gd name="connsiteX38" fmla="*/ 1262382 w 3589120"/>
              <a:gd name="connsiteY38" fmla="*/ 0 h 275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589120" h="2753024">
                <a:moveTo>
                  <a:pt x="747337" y="1998536"/>
                </a:moveTo>
                <a:lnTo>
                  <a:pt x="739949" y="2045417"/>
                </a:lnTo>
                <a:lnTo>
                  <a:pt x="738079" y="2135381"/>
                </a:lnTo>
                <a:lnTo>
                  <a:pt x="738226" y="2133196"/>
                </a:lnTo>
                <a:lnTo>
                  <a:pt x="740052" y="2045391"/>
                </a:lnTo>
                <a:lnTo>
                  <a:pt x="747265" y="1999600"/>
                </a:lnTo>
                <a:close/>
                <a:moveTo>
                  <a:pt x="780077" y="1824685"/>
                </a:moveTo>
                <a:lnTo>
                  <a:pt x="766970" y="1873952"/>
                </a:lnTo>
                <a:lnTo>
                  <a:pt x="750559" y="1978093"/>
                </a:lnTo>
                <a:lnTo>
                  <a:pt x="751081" y="1975379"/>
                </a:lnTo>
                <a:lnTo>
                  <a:pt x="767068" y="1873897"/>
                </a:lnTo>
                <a:lnTo>
                  <a:pt x="779869" y="1825767"/>
                </a:lnTo>
                <a:close/>
                <a:moveTo>
                  <a:pt x="833576" y="1639038"/>
                </a:moveTo>
                <a:lnTo>
                  <a:pt x="816949" y="1686092"/>
                </a:lnTo>
                <a:lnTo>
                  <a:pt x="789297" y="1790031"/>
                </a:lnTo>
                <a:lnTo>
                  <a:pt x="790122" y="1787216"/>
                </a:lnTo>
                <a:lnTo>
                  <a:pt x="817041" y="1686006"/>
                </a:lnTo>
                <a:lnTo>
                  <a:pt x="833302" y="1639972"/>
                </a:lnTo>
                <a:close/>
                <a:moveTo>
                  <a:pt x="905270" y="1444742"/>
                </a:moveTo>
                <a:lnTo>
                  <a:pt x="889049" y="1482047"/>
                </a:lnTo>
                <a:lnTo>
                  <a:pt x="856105" y="1575279"/>
                </a:lnTo>
                <a:lnTo>
                  <a:pt x="856901" y="1573168"/>
                </a:lnTo>
                <a:lnTo>
                  <a:pt x="889131" y="1481927"/>
                </a:lnTo>
                <a:lnTo>
                  <a:pt x="905109" y="1445170"/>
                </a:lnTo>
                <a:close/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479613" y="356083"/>
                  <a:pt x="2615008" y="462709"/>
                  <a:pt x="2707843" y="589514"/>
                </a:cubicBezTo>
                <a:lnTo>
                  <a:pt x="2785874" y="722169"/>
                </a:lnTo>
                <a:lnTo>
                  <a:pt x="2891781" y="763642"/>
                </a:lnTo>
                <a:cubicBezTo>
                  <a:pt x="2941804" y="784405"/>
                  <a:pt x="2991921" y="806332"/>
                  <a:pt x="3042037" y="829256"/>
                </a:cubicBezTo>
                <a:cubicBezTo>
                  <a:pt x="3849208" y="1196044"/>
                  <a:pt x="3886380" y="2221988"/>
                  <a:pt x="2309211" y="2625986"/>
                </a:cubicBezTo>
                <a:cubicBezTo>
                  <a:pt x="1323480" y="2881808"/>
                  <a:pt x="833518" y="2741023"/>
                  <a:pt x="749870" y="2295775"/>
                </a:cubicBezTo>
                <a:lnTo>
                  <a:pt x="741169" y="2200275"/>
                </a:lnTo>
                <a:lnTo>
                  <a:pt x="736832" y="2200275"/>
                </a:lnTo>
                <a:lnTo>
                  <a:pt x="737638" y="2161521"/>
                </a:lnTo>
                <a:lnTo>
                  <a:pt x="737554" y="2160603"/>
                </a:lnTo>
                <a:lnTo>
                  <a:pt x="736729" y="2200275"/>
                </a:ln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79E845-019B-43CE-881D-05C5468E8FF3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3FD8D605-8A50-4BAB-AA16-52DBAFE9E37F}"/>
              </a:ext>
            </a:extLst>
          </p:cNvPr>
          <p:cNvSpPr>
            <a:spLocks/>
          </p:cNvSpPr>
          <p:nvPr/>
        </p:nvSpPr>
        <p:spPr bwMode="auto">
          <a:xfrm>
            <a:off x="6562725" y="2264725"/>
            <a:ext cx="3462338" cy="2684463"/>
          </a:xfrm>
          <a:custGeom>
            <a:avLst/>
            <a:gdLst>
              <a:gd name="T0" fmla="*/ 112 w 652"/>
              <a:gd name="T1" fmla="*/ 157 h 505"/>
              <a:gd name="T2" fmla="*/ 493 w 652"/>
              <a:gd name="T3" fmla="*/ 90 h 505"/>
              <a:gd name="T4" fmla="*/ 355 w 652"/>
              <a:gd name="T5" fmla="*/ 428 h 505"/>
              <a:gd name="T6" fmla="*/ 112 w 652"/>
              <a:gd name="T7" fmla="*/ 157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2" h="505">
                <a:moveTo>
                  <a:pt x="112" y="157"/>
                </a:moveTo>
                <a:cubicBezTo>
                  <a:pt x="191" y="0"/>
                  <a:pt x="342" y="21"/>
                  <a:pt x="493" y="90"/>
                </a:cubicBezTo>
                <a:cubicBezTo>
                  <a:pt x="645" y="159"/>
                  <a:pt x="652" y="352"/>
                  <a:pt x="355" y="428"/>
                </a:cubicBezTo>
                <a:cubicBezTo>
                  <a:pt x="58" y="505"/>
                  <a:pt x="0" y="391"/>
                  <a:pt x="112" y="157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23A212B-B00D-4B7F-AD4E-4CA66B38A1D7}"/>
              </a:ext>
            </a:extLst>
          </p:cNvPr>
          <p:cNvSpPr>
            <a:spLocks/>
          </p:cNvSpPr>
          <p:nvPr/>
        </p:nvSpPr>
        <p:spPr bwMode="auto">
          <a:xfrm>
            <a:off x="6138683" y="1913888"/>
            <a:ext cx="2851777" cy="2200275"/>
          </a:xfrm>
          <a:custGeom>
            <a:avLst/>
            <a:gdLst>
              <a:gd name="connsiteX0" fmla="*/ 1262382 w 2851777"/>
              <a:gd name="connsiteY0" fmla="*/ 0 h 2200275"/>
              <a:gd name="connsiteX1" fmla="*/ 2308377 w 2851777"/>
              <a:gd name="connsiteY1" fmla="*/ 276363 h 2200275"/>
              <a:gd name="connsiteX2" fmla="*/ 2786243 w 2851777"/>
              <a:gd name="connsiteY2" fmla="*/ 722796 h 2200275"/>
              <a:gd name="connsiteX3" fmla="*/ 2786150 w 2851777"/>
              <a:gd name="connsiteY3" fmla="*/ 722763 h 2200275"/>
              <a:gd name="connsiteX4" fmla="*/ 2820705 w 2851777"/>
              <a:gd name="connsiteY4" fmla="*/ 809833 h 2200275"/>
              <a:gd name="connsiteX5" fmla="*/ 1570328 w 2851777"/>
              <a:gd name="connsiteY5" fmla="*/ 2072702 h 2200275"/>
              <a:gd name="connsiteX6" fmla="*/ 747450 w 2851777"/>
              <a:gd name="connsiteY6" fmla="*/ 2200275 h 2200275"/>
              <a:gd name="connsiteX7" fmla="*/ 736832 w 2851777"/>
              <a:gd name="connsiteY7" fmla="*/ 2200275 h 2200275"/>
              <a:gd name="connsiteX8" fmla="*/ 889131 w 2851777"/>
              <a:gd name="connsiteY8" fmla="*/ 1481927 h 2200275"/>
              <a:gd name="connsiteX9" fmla="*/ 985662 w 2851777"/>
              <a:gd name="connsiteY9" fmla="*/ 1259861 h 2200275"/>
              <a:gd name="connsiteX10" fmla="*/ 889049 w 2851777"/>
              <a:gd name="connsiteY10" fmla="*/ 1482047 h 2200275"/>
              <a:gd name="connsiteX11" fmla="*/ 736729 w 2851777"/>
              <a:gd name="connsiteY11" fmla="*/ 2200275 h 2200275"/>
              <a:gd name="connsiteX12" fmla="*/ 285411 w 2851777"/>
              <a:gd name="connsiteY12" fmla="*/ 632446 h 2200275"/>
              <a:gd name="connsiteX13" fmla="*/ 1262382 w 2851777"/>
              <a:gd name="connsiteY13" fmla="*/ 0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51777" h="2200275"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536691" y="382656"/>
                  <a:pt x="2701289" y="536782"/>
                  <a:pt x="2786243" y="722796"/>
                </a:cubicBezTo>
                <a:lnTo>
                  <a:pt x="2786150" y="722763"/>
                </a:lnTo>
                <a:lnTo>
                  <a:pt x="2820705" y="809833"/>
                </a:lnTo>
                <a:cubicBezTo>
                  <a:pt x="2962669" y="1253565"/>
                  <a:pt x="2630448" y="1798618"/>
                  <a:pt x="1570328" y="2072702"/>
                </a:cubicBezTo>
                <a:cubicBezTo>
                  <a:pt x="1241177" y="2157751"/>
                  <a:pt x="970423" y="2200275"/>
                  <a:pt x="747450" y="2200275"/>
                </a:cubicBezTo>
                <a:cubicBezTo>
                  <a:pt x="742141" y="2200275"/>
                  <a:pt x="742141" y="2200275"/>
                  <a:pt x="736832" y="2200275"/>
                </a:cubicBezTo>
                <a:cubicBezTo>
                  <a:pt x="724887" y="2004928"/>
                  <a:pt x="778639" y="1764731"/>
                  <a:pt x="889131" y="1481927"/>
                </a:cubicBezTo>
                <a:lnTo>
                  <a:pt x="985662" y="1259861"/>
                </a:lnTo>
                <a:lnTo>
                  <a:pt x="889049" y="1482047"/>
                </a:lnTo>
                <a:cubicBezTo>
                  <a:pt x="778543" y="1764804"/>
                  <a:pt x="724783" y="2004961"/>
                  <a:pt x="736729" y="2200275"/>
                </a:cubicBez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A5BECB0-3C72-421D-BBCA-5995E2215F6E}"/>
              </a:ext>
            </a:extLst>
          </p:cNvPr>
          <p:cNvGrpSpPr/>
          <p:nvPr/>
        </p:nvGrpSpPr>
        <p:grpSpPr>
          <a:xfrm>
            <a:off x="2166938" y="2152013"/>
            <a:ext cx="4321175" cy="1584325"/>
            <a:chOff x="2316163" y="2290763"/>
            <a:chExt cx="4321175" cy="1584325"/>
          </a:xfrm>
        </p:grpSpPr>
        <p:sp>
          <p:nvSpPr>
            <p:cNvPr id="22" name="Rectangle 8">
              <a:extLst>
                <a:ext uri="{FF2B5EF4-FFF2-40B4-BE49-F238E27FC236}">
                  <a16:creationId xmlns:a16="http://schemas.microsoft.com/office/drawing/2014/main" id="{4CDEB22B-416F-480F-951B-02607B3DE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0613" y="3854450"/>
              <a:ext cx="20638" cy="20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CA73BDBA-B10D-4F96-BDEC-A3FC1B081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613" y="3854450"/>
              <a:ext cx="20638" cy="20638"/>
            </a:xfrm>
            <a:custGeom>
              <a:avLst/>
              <a:gdLst>
                <a:gd name="T0" fmla="*/ 13 w 13"/>
                <a:gd name="T1" fmla="*/ 0 h 13"/>
                <a:gd name="T2" fmla="*/ 0 w 13"/>
                <a:gd name="T3" fmla="*/ 0 h 13"/>
                <a:gd name="T4" fmla="*/ 0 w 13"/>
                <a:gd name="T5" fmla="*/ 13 h 13"/>
                <a:gd name="T6" fmla="*/ 13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13" y="13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35DDEB4F-D363-41B4-BCB2-67175D36F5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6163" y="2290763"/>
              <a:ext cx="4262438" cy="1584325"/>
            </a:xfrm>
            <a:custGeom>
              <a:avLst/>
              <a:gdLst>
                <a:gd name="T0" fmla="*/ 781 w 803"/>
                <a:gd name="T1" fmla="*/ 4 h 298"/>
                <a:gd name="T2" fmla="*/ 753 w 803"/>
                <a:gd name="T3" fmla="*/ 4 h 298"/>
                <a:gd name="T4" fmla="*/ 725 w 803"/>
                <a:gd name="T5" fmla="*/ 4 h 298"/>
                <a:gd name="T6" fmla="*/ 697 w 803"/>
                <a:gd name="T7" fmla="*/ 4 h 298"/>
                <a:gd name="T8" fmla="*/ 669 w 803"/>
                <a:gd name="T9" fmla="*/ 4 h 298"/>
                <a:gd name="T10" fmla="*/ 641 w 803"/>
                <a:gd name="T11" fmla="*/ 4 h 298"/>
                <a:gd name="T12" fmla="*/ 613 w 803"/>
                <a:gd name="T13" fmla="*/ 4 h 298"/>
                <a:gd name="T14" fmla="*/ 584 w 803"/>
                <a:gd name="T15" fmla="*/ 4 h 298"/>
                <a:gd name="T16" fmla="*/ 556 w 803"/>
                <a:gd name="T17" fmla="*/ 4 h 298"/>
                <a:gd name="T18" fmla="*/ 528 w 803"/>
                <a:gd name="T19" fmla="*/ 4 h 298"/>
                <a:gd name="T20" fmla="*/ 500 w 803"/>
                <a:gd name="T21" fmla="*/ 4 h 298"/>
                <a:gd name="T22" fmla="*/ 472 w 803"/>
                <a:gd name="T23" fmla="*/ 4 h 298"/>
                <a:gd name="T24" fmla="*/ 444 w 803"/>
                <a:gd name="T25" fmla="*/ 4 h 298"/>
                <a:gd name="T26" fmla="*/ 416 w 803"/>
                <a:gd name="T27" fmla="*/ 4 h 298"/>
                <a:gd name="T28" fmla="*/ 388 w 803"/>
                <a:gd name="T29" fmla="*/ 4 h 298"/>
                <a:gd name="T30" fmla="*/ 360 w 803"/>
                <a:gd name="T31" fmla="*/ 4 h 298"/>
                <a:gd name="T32" fmla="*/ 331 w 803"/>
                <a:gd name="T33" fmla="*/ 4 h 298"/>
                <a:gd name="T34" fmla="*/ 303 w 803"/>
                <a:gd name="T35" fmla="*/ 4 h 298"/>
                <a:gd name="T36" fmla="*/ 275 w 803"/>
                <a:gd name="T37" fmla="*/ 4 h 298"/>
                <a:gd name="T38" fmla="*/ 247 w 803"/>
                <a:gd name="T39" fmla="*/ 4 h 298"/>
                <a:gd name="T40" fmla="*/ 219 w 803"/>
                <a:gd name="T41" fmla="*/ 4 h 298"/>
                <a:gd name="T42" fmla="*/ 191 w 803"/>
                <a:gd name="T43" fmla="*/ 4 h 298"/>
                <a:gd name="T44" fmla="*/ 163 w 803"/>
                <a:gd name="T45" fmla="*/ 4 h 298"/>
                <a:gd name="T46" fmla="*/ 141 w 803"/>
                <a:gd name="T47" fmla="*/ 0 h 298"/>
                <a:gd name="T48" fmla="*/ 114 w 803"/>
                <a:gd name="T49" fmla="*/ 2 h 298"/>
                <a:gd name="T50" fmla="*/ 87 w 803"/>
                <a:gd name="T51" fmla="*/ 10 h 298"/>
                <a:gd name="T52" fmla="*/ 62 w 803"/>
                <a:gd name="T53" fmla="*/ 24 h 298"/>
                <a:gd name="T54" fmla="*/ 40 w 803"/>
                <a:gd name="T55" fmla="*/ 42 h 298"/>
                <a:gd name="T56" fmla="*/ 22 w 803"/>
                <a:gd name="T57" fmla="*/ 64 h 298"/>
                <a:gd name="T58" fmla="*/ 9 w 803"/>
                <a:gd name="T59" fmla="*/ 89 h 298"/>
                <a:gd name="T60" fmla="*/ 2 w 803"/>
                <a:gd name="T61" fmla="*/ 117 h 298"/>
                <a:gd name="T62" fmla="*/ 0 w 803"/>
                <a:gd name="T63" fmla="*/ 145 h 298"/>
                <a:gd name="T64" fmla="*/ 1 w 803"/>
                <a:gd name="T65" fmla="*/ 173 h 298"/>
                <a:gd name="T66" fmla="*/ 7 w 803"/>
                <a:gd name="T67" fmla="*/ 201 h 298"/>
                <a:gd name="T68" fmla="*/ 18 w 803"/>
                <a:gd name="T69" fmla="*/ 227 h 298"/>
                <a:gd name="T70" fmla="*/ 35 w 803"/>
                <a:gd name="T71" fmla="*/ 250 h 298"/>
                <a:gd name="T72" fmla="*/ 56 w 803"/>
                <a:gd name="T73" fmla="*/ 269 h 298"/>
                <a:gd name="T74" fmla="*/ 80 w 803"/>
                <a:gd name="T75" fmla="*/ 284 h 298"/>
                <a:gd name="T76" fmla="*/ 107 w 803"/>
                <a:gd name="T77" fmla="*/ 294 h 298"/>
                <a:gd name="T78" fmla="*/ 135 w 803"/>
                <a:gd name="T79" fmla="*/ 294 h 298"/>
                <a:gd name="T80" fmla="*/ 171 w 803"/>
                <a:gd name="T81" fmla="*/ 294 h 298"/>
                <a:gd name="T82" fmla="*/ 200 w 803"/>
                <a:gd name="T83" fmla="*/ 294 h 298"/>
                <a:gd name="T84" fmla="*/ 228 w 803"/>
                <a:gd name="T85" fmla="*/ 294 h 298"/>
                <a:gd name="T86" fmla="*/ 256 w 803"/>
                <a:gd name="T87" fmla="*/ 294 h 298"/>
                <a:gd name="T88" fmla="*/ 284 w 803"/>
                <a:gd name="T89" fmla="*/ 294 h 298"/>
                <a:gd name="T90" fmla="*/ 312 w 803"/>
                <a:gd name="T91" fmla="*/ 294 h 298"/>
                <a:gd name="T92" fmla="*/ 340 w 803"/>
                <a:gd name="T93" fmla="*/ 294 h 298"/>
                <a:gd name="T94" fmla="*/ 368 w 803"/>
                <a:gd name="T95" fmla="*/ 294 h 298"/>
                <a:gd name="T96" fmla="*/ 396 w 803"/>
                <a:gd name="T97" fmla="*/ 294 h 298"/>
                <a:gd name="T98" fmla="*/ 424 w 803"/>
                <a:gd name="T99" fmla="*/ 294 h 298"/>
                <a:gd name="T100" fmla="*/ 453 w 803"/>
                <a:gd name="T101" fmla="*/ 294 h 298"/>
                <a:gd name="T102" fmla="*/ 481 w 803"/>
                <a:gd name="T103" fmla="*/ 294 h 298"/>
                <a:gd name="T104" fmla="*/ 509 w 803"/>
                <a:gd name="T105" fmla="*/ 294 h 298"/>
                <a:gd name="T106" fmla="*/ 537 w 803"/>
                <a:gd name="T107" fmla="*/ 294 h 298"/>
                <a:gd name="T108" fmla="*/ 565 w 803"/>
                <a:gd name="T109" fmla="*/ 294 h 298"/>
                <a:gd name="T110" fmla="*/ 593 w 803"/>
                <a:gd name="T111" fmla="*/ 294 h 298"/>
                <a:gd name="T112" fmla="*/ 621 w 803"/>
                <a:gd name="T113" fmla="*/ 294 h 298"/>
                <a:gd name="T114" fmla="*/ 649 w 803"/>
                <a:gd name="T115" fmla="*/ 294 h 298"/>
                <a:gd name="T116" fmla="*/ 677 w 803"/>
                <a:gd name="T117" fmla="*/ 294 h 298"/>
                <a:gd name="T118" fmla="*/ 705 w 803"/>
                <a:gd name="T119" fmla="*/ 294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3" h="298">
                  <a:moveTo>
                    <a:pt x="795" y="4"/>
                  </a:moveTo>
                  <a:cubicBezTo>
                    <a:pt x="803" y="4"/>
                    <a:pt x="803" y="4"/>
                    <a:pt x="803" y="4"/>
                  </a:cubicBezTo>
                  <a:cubicBezTo>
                    <a:pt x="803" y="0"/>
                    <a:pt x="803" y="0"/>
                    <a:pt x="803" y="0"/>
                  </a:cubicBezTo>
                  <a:cubicBezTo>
                    <a:pt x="795" y="0"/>
                    <a:pt x="795" y="0"/>
                    <a:pt x="795" y="0"/>
                  </a:cubicBezTo>
                  <a:lnTo>
                    <a:pt x="795" y="4"/>
                  </a:lnTo>
                  <a:close/>
                  <a:moveTo>
                    <a:pt x="781" y="4"/>
                  </a:moveTo>
                  <a:cubicBezTo>
                    <a:pt x="789" y="4"/>
                    <a:pt x="789" y="4"/>
                    <a:pt x="789" y="4"/>
                  </a:cubicBezTo>
                  <a:cubicBezTo>
                    <a:pt x="789" y="0"/>
                    <a:pt x="789" y="0"/>
                    <a:pt x="789" y="0"/>
                  </a:cubicBezTo>
                  <a:cubicBezTo>
                    <a:pt x="781" y="0"/>
                    <a:pt x="781" y="0"/>
                    <a:pt x="781" y="0"/>
                  </a:cubicBezTo>
                  <a:lnTo>
                    <a:pt x="781" y="4"/>
                  </a:lnTo>
                  <a:close/>
                  <a:moveTo>
                    <a:pt x="767" y="4"/>
                  </a:moveTo>
                  <a:cubicBezTo>
                    <a:pt x="775" y="4"/>
                    <a:pt x="775" y="4"/>
                    <a:pt x="775" y="4"/>
                  </a:cubicBezTo>
                  <a:cubicBezTo>
                    <a:pt x="775" y="0"/>
                    <a:pt x="775" y="0"/>
                    <a:pt x="775" y="0"/>
                  </a:cubicBezTo>
                  <a:cubicBezTo>
                    <a:pt x="767" y="0"/>
                    <a:pt x="767" y="0"/>
                    <a:pt x="767" y="0"/>
                  </a:cubicBezTo>
                  <a:lnTo>
                    <a:pt x="767" y="4"/>
                  </a:lnTo>
                  <a:close/>
                  <a:moveTo>
                    <a:pt x="753" y="4"/>
                  </a:moveTo>
                  <a:cubicBezTo>
                    <a:pt x="761" y="4"/>
                    <a:pt x="761" y="4"/>
                    <a:pt x="761" y="4"/>
                  </a:cubicBezTo>
                  <a:cubicBezTo>
                    <a:pt x="761" y="0"/>
                    <a:pt x="761" y="0"/>
                    <a:pt x="761" y="0"/>
                  </a:cubicBezTo>
                  <a:cubicBezTo>
                    <a:pt x="753" y="0"/>
                    <a:pt x="753" y="0"/>
                    <a:pt x="753" y="0"/>
                  </a:cubicBezTo>
                  <a:lnTo>
                    <a:pt x="753" y="4"/>
                  </a:lnTo>
                  <a:close/>
                  <a:moveTo>
                    <a:pt x="739" y="4"/>
                  </a:moveTo>
                  <a:cubicBezTo>
                    <a:pt x="747" y="4"/>
                    <a:pt x="747" y="4"/>
                    <a:pt x="747" y="4"/>
                  </a:cubicBezTo>
                  <a:cubicBezTo>
                    <a:pt x="747" y="0"/>
                    <a:pt x="747" y="0"/>
                    <a:pt x="747" y="0"/>
                  </a:cubicBezTo>
                  <a:cubicBezTo>
                    <a:pt x="739" y="0"/>
                    <a:pt x="739" y="0"/>
                    <a:pt x="739" y="0"/>
                  </a:cubicBezTo>
                  <a:lnTo>
                    <a:pt x="739" y="4"/>
                  </a:lnTo>
                  <a:close/>
                  <a:moveTo>
                    <a:pt x="725" y="4"/>
                  </a:moveTo>
                  <a:cubicBezTo>
                    <a:pt x="733" y="4"/>
                    <a:pt x="733" y="4"/>
                    <a:pt x="733" y="4"/>
                  </a:cubicBezTo>
                  <a:cubicBezTo>
                    <a:pt x="733" y="0"/>
                    <a:pt x="733" y="0"/>
                    <a:pt x="733" y="0"/>
                  </a:cubicBezTo>
                  <a:cubicBezTo>
                    <a:pt x="725" y="0"/>
                    <a:pt x="725" y="0"/>
                    <a:pt x="725" y="0"/>
                  </a:cubicBezTo>
                  <a:lnTo>
                    <a:pt x="725" y="4"/>
                  </a:lnTo>
                  <a:close/>
                  <a:moveTo>
                    <a:pt x="711" y="4"/>
                  </a:moveTo>
                  <a:cubicBezTo>
                    <a:pt x="719" y="4"/>
                    <a:pt x="719" y="4"/>
                    <a:pt x="719" y="4"/>
                  </a:cubicBezTo>
                  <a:cubicBezTo>
                    <a:pt x="719" y="0"/>
                    <a:pt x="719" y="0"/>
                    <a:pt x="719" y="0"/>
                  </a:cubicBezTo>
                  <a:cubicBezTo>
                    <a:pt x="711" y="0"/>
                    <a:pt x="711" y="0"/>
                    <a:pt x="711" y="0"/>
                  </a:cubicBezTo>
                  <a:lnTo>
                    <a:pt x="711" y="4"/>
                  </a:lnTo>
                  <a:close/>
                  <a:moveTo>
                    <a:pt x="697" y="4"/>
                  </a:moveTo>
                  <a:cubicBezTo>
                    <a:pt x="705" y="4"/>
                    <a:pt x="705" y="4"/>
                    <a:pt x="705" y="4"/>
                  </a:cubicBezTo>
                  <a:cubicBezTo>
                    <a:pt x="705" y="0"/>
                    <a:pt x="705" y="0"/>
                    <a:pt x="705" y="0"/>
                  </a:cubicBezTo>
                  <a:cubicBezTo>
                    <a:pt x="697" y="0"/>
                    <a:pt x="697" y="0"/>
                    <a:pt x="697" y="0"/>
                  </a:cubicBezTo>
                  <a:lnTo>
                    <a:pt x="697" y="4"/>
                  </a:lnTo>
                  <a:close/>
                  <a:moveTo>
                    <a:pt x="683" y="4"/>
                  </a:moveTo>
                  <a:cubicBezTo>
                    <a:pt x="691" y="4"/>
                    <a:pt x="691" y="4"/>
                    <a:pt x="691" y="4"/>
                  </a:cubicBezTo>
                  <a:cubicBezTo>
                    <a:pt x="691" y="0"/>
                    <a:pt x="691" y="0"/>
                    <a:pt x="691" y="0"/>
                  </a:cubicBezTo>
                  <a:cubicBezTo>
                    <a:pt x="683" y="0"/>
                    <a:pt x="683" y="0"/>
                    <a:pt x="683" y="0"/>
                  </a:cubicBezTo>
                  <a:lnTo>
                    <a:pt x="683" y="4"/>
                  </a:lnTo>
                  <a:close/>
                  <a:moveTo>
                    <a:pt x="669" y="4"/>
                  </a:moveTo>
                  <a:cubicBezTo>
                    <a:pt x="677" y="4"/>
                    <a:pt x="677" y="4"/>
                    <a:pt x="677" y="4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69" y="0"/>
                    <a:pt x="669" y="0"/>
                    <a:pt x="669" y="0"/>
                  </a:cubicBezTo>
                  <a:lnTo>
                    <a:pt x="669" y="4"/>
                  </a:lnTo>
                  <a:close/>
                  <a:moveTo>
                    <a:pt x="655" y="4"/>
                  </a:moveTo>
                  <a:cubicBezTo>
                    <a:pt x="663" y="4"/>
                    <a:pt x="663" y="4"/>
                    <a:pt x="663" y="4"/>
                  </a:cubicBezTo>
                  <a:cubicBezTo>
                    <a:pt x="663" y="0"/>
                    <a:pt x="663" y="0"/>
                    <a:pt x="663" y="0"/>
                  </a:cubicBezTo>
                  <a:cubicBezTo>
                    <a:pt x="655" y="0"/>
                    <a:pt x="655" y="0"/>
                    <a:pt x="655" y="0"/>
                  </a:cubicBezTo>
                  <a:lnTo>
                    <a:pt x="655" y="4"/>
                  </a:lnTo>
                  <a:close/>
                  <a:moveTo>
                    <a:pt x="641" y="4"/>
                  </a:moveTo>
                  <a:cubicBezTo>
                    <a:pt x="649" y="4"/>
                    <a:pt x="649" y="4"/>
                    <a:pt x="649" y="4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641" y="0"/>
                    <a:pt x="641" y="0"/>
                    <a:pt x="641" y="0"/>
                  </a:cubicBezTo>
                  <a:lnTo>
                    <a:pt x="641" y="4"/>
                  </a:lnTo>
                  <a:close/>
                  <a:moveTo>
                    <a:pt x="627" y="4"/>
                  </a:moveTo>
                  <a:cubicBezTo>
                    <a:pt x="635" y="4"/>
                    <a:pt x="635" y="4"/>
                    <a:pt x="635" y="4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27" y="0"/>
                    <a:pt x="627" y="0"/>
                    <a:pt x="627" y="0"/>
                  </a:cubicBezTo>
                  <a:lnTo>
                    <a:pt x="627" y="4"/>
                  </a:lnTo>
                  <a:close/>
                  <a:moveTo>
                    <a:pt x="613" y="4"/>
                  </a:moveTo>
                  <a:cubicBezTo>
                    <a:pt x="621" y="4"/>
                    <a:pt x="621" y="4"/>
                    <a:pt x="621" y="4"/>
                  </a:cubicBezTo>
                  <a:cubicBezTo>
                    <a:pt x="621" y="0"/>
                    <a:pt x="621" y="0"/>
                    <a:pt x="621" y="0"/>
                  </a:cubicBezTo>
                  <a:cubicBezTo>
                    <a:pt x="613" y="0"/>
                    <a:pt x="613" y="0"/>
                    <a:pt x="613" y="0"/>
                  </a:cubicBezTo>
                  <a:lnTo>
                    <a:pt x="613" y="4"/>
                  </a:lnTo>
                  <a:close/>
                  <a:moveTo>
                    <a:pt x="598" y="4"/>
                  </a:moveTo>
                  <a:cubicBezTo>
                    <a:pt x="606" y="4"/>
                    <a:pt x="606" y="4"/>
                    <a:pt x="606" y="4"/>
                  </a:cubicBezTo>
                  <a:cubicBezTo>
                    <a:pt x="606" y="0"/>
                    <a:pt x="606" y="0"/>
                    <a:pt x="606" y="0"/>
                  </a:cubicBezTo>
                  <a:cubicBezTo>
                    <a:pt x="598" y="0"/>
                    <a:pt x="598" y="0"/>
                    <a:pt x="598" y="0"/>
                  </a:cubicBezTo>
                  <a:lnTo>
                    <a:pt x="598" y="4"/>
                  </a:lnTo>
                  <a:close/>
                  <a:moveTo>
                    <a:pt x="584" y="4"/>
                  </a:moveTo>
                  <a:cubicBezTo>
                    <a:pt x="592" y="4"/>
                    <a:pt x="592" y="4"/>
                    <a:pt x="592" y="4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584" y="0"/>
                    <a:pt x="584" y="0"/>
                    <a:pt x="584" y="0"/>
                  </a:cubicBezTo>
                  <a:lnTo>
                    <a:pt x="584" y="4"/>
                  </a:lnTo>
                  <a:close/>
                  <a:moveTo>
                    <a:pt x="570" y="4"/>
                  </a:moveTo>
                  <a:cubicBezTo>
                    <a:pt x="578" y="4"/>
                    <a:pt x="578" y="4"/>
                    <a:pt x="578" y="4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0" y="0"/>
                    <a:pt x="570" y="0"/>
                    <a:pt x="570" y="0"/>
                  </a:cubicBezTo>
                  <a:lnTo>
                    <a:pt x="570" y="4"/>
                  </a:lnTo>
                  <a:close/>
                  <a:moveTo>
                    <a:pt x="556" y="4"/>
                  </a:moveTo>
                  <a:cubicBezTo>
                    <a:pt x="564" y="4"/>
                    <a:pt x="564" y="4"/>
                    <a:pt x="564" y="4"/>
                  </a:cubicBezTo>
                  <a:cubicBezTo>
                    <a:pt x="564" y="0"/>
                    <a:pt x="564" y="0"/>
                    <a:pt x="564" y="0"/>
                  </a:cubicBezTo>
                  <a:cubicBezTo>
                    <a:pt x="556" y="0"/>
                    <a:pt x="556" y="0"/>
                    <a:pt x="556" y="0"/>
                  </a:cubicBezTo>
                  <a:lnTo>
                    <a:pt x="556" y="4"/>
                  </a:lnTo>
                  <a:close/>
                  <a:moveTo>
                    <a:pt x="542" y="4"/>
                  </a:moveTo>
                  <a:cubicBezTo>
                    <a:pt x="550" y="4"/>
                    <a:pt x="550" y="4"/>
                    <a:pt x="550" y="4"/>
                  </a:cubicBezTo>
                  <a:cubicBezTo>
                    <a:pt x="550" y="0"/>
                    <a:pt x="550" y="0"/>
                    <a:pt x="550" y="0"/>
                  </a:cubicBezTo>
                  <a:cubicBezTo>
                    <a:pt x="542" y="0"/>
                    <a:pt x="542" y="0"/>
                    <a:pt x="542" y="0"/>
                  </a:cubicBezTo>
                  <a:lnTo>
                    <a:pt x="542" y="4"/>
                  </a:lnTo>
                  <a:close/>
                  <a:moveTo>
                    <a:pt x="528" y="4"/>
                  </a:moveTo>
                  <a:cubicBezTo>
                    <a:pt x="536" y="4"/>
                    <a:pt x="536" y="4"/>
                    <a:pt x="536" y="4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28" y="0"/>
                    <a:pt x="528" y="0"/>
                    <a:pt x="528" y="0"/>
                  </a:cubicBezTo>
                  <a:lnTo>
                    <a:pt x="528" y="4"/>
                  </a:lnTo>
                  <a:close/>
                  <a:moveTo>
                    <a:pt x="514" y="4"/>
                  </a:moveTo>
                  <a:cubicBezTo>
                    <a:pt x="522" y="4"/>
                    <a:pt x="522" y="4"/>
                    <a:pt x="522" y="4"/>
                  </a:cubicBezTo>
                  <a:cubicBezTo>
                    <a:pt x="522" y="0"/>
                    <a:pt x="522" y="0"/>
                    <a:pt x="522" y="0"/>
                  </a:cubicBezTo>
                  <a:cubicBezTo>
                    <a:pt x="514" y="0"/>
                    <a:pt x="514" y="0"/>
                    <a:pt x="514" y="0"/>
                  </a:cubicBezTo>
                  <a:lnTo>
                    <a:pt x="514" y="4"/>
                  </a:lnTo>
                  <a:close/>
                  <a:moveTo>
                    <a:pt x="500" y="4"/>
                  </a:moveTo>
                  <a:cubicBezTo>
                    <a:pt x="508" y="4"/>
                    <a:pt x="508" y="4"/>
                    <a:pt x="508" y="4"/>
                  </a:cubicBezTo>
                  <a:cubicBezTo>
                    <a:pt x="508" y="0"/>
                    <a:pt x="508" y="0"/>
                    <a:pt x="508" y="0"/>
                  </a:cubicBezTo>
                  <a:cubicBezTo>
                    <a:pt x="500" y="0"/>
                    <a:pt x="500" y="0"/>
                    <a:pt x="500" y="0"/>
                  </a:cubicBezTo>
                  <a:lnTo>
                    <a:pt x="500" y="4"/>
                  </a:lnTo>
                  <a:close/>
                  <a:moveTo>
                    <a:pt x="486" y="4"/>
                  </a:moveTo>
                  <a:cubicBezTo>
                    <a:pt x="494" y="4"/>
                    <a:pt x="494" y="4"/>
                    <a:pt x="494" y="4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486" y="0"/>
                    <a:pt x="486" y="0"/>
                    <a:pt x="486" y="0"/>
                  </a:cubicBezTo>
                  <a:lnTo>
                    <a:pt x="486" y="4"/>
                  </a:lnTo>
                  <a:close/>
                  <a:moveTo>
                    <a:pt x="472" y="4"/>
                  </a:moveTo>
                  <a:cubicBezTo>
                    <a:pt x="480" y="4"/>
                    <a:pt x="480" y="4"/>
                    <a:pt x="480" y="4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72" y="0"/>
                    <a:pt x="472" y="0"/>
                    <a:pt x="472" y="0"/>
                  </a:cubicBezTo>
                  <a:lnTo>
                    <a:pt x="472" y="4"/>
                  </a:lnTo>
                  <a:close/>
                  <a:moveTo>
                    <a:pt x="458" y="4"/>
                  </a:moveTo>
                  <a:cubicBezTo>
                    <a:pt x="466" y="4"/>
                    <a:pt x="466" y="4"/>
                    <a:pt x="466" y="4"/>
                  </a:cubicBezTo>
                  <a:cubicBezTo>
                    <a:pt x="466" y="0"/>
                    <a:pt x="466" y="0"/>
                    <a:pt x="466" y="0"/>
                  </a:cubicBezTo>
                  <a:cubicBezTo>
                    <a:pt x="458" y="0"/>
                    <a:pt x="458" y="0"/>
                    <a:pt x="458" y="0"/>
                  </a:cubicBezTo>
                  <a:lnTo>
                    <a:pt x="458" y="4"/>
                  </a:lnTo>
                  <a:close/>
                  <a:moveTo>
                    <a:pt x="444" y="4"/>
                  </a:moveTo>
                  <a:cubicBezTo>
                    <a:pt x="452" y="4"/>
                    <a:pt x="452" y="4"/>
                    <a:pt x="452" y="4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44" y="0"/>
                    <a:pt x="444" y="0"/>
                    <a:pt x="444" y="0"/>
                  </a:cubicBezTo>
                  <a:lnTo>
                    <a:pt x="444" y="4"/>
                  </a:lnTo>
                  <a:close/>
                  <a:moveTo>
                    <a:pt x="430" y="4"/>
                  </a:moveTo>
                  <a:cubicBezTo>
                    <a:pt x="438" y="4"/>
                    <a:pt x="438" y="4"/>
                    <a:pt x="438" y="4"/>
                  </a:cubicBezTo>
                  <a:cubicBezTo>
                    <a:pt x="438" y="0"/>
                    <a:pt x="438" y="0"/>
                    <a:pt x="438" y="0"/>
                  </a:cubicBezTo>
                  <a:cubicBezTo>
                    <a:pt x="430" y="0"/>
                    <a:pt x="430" y="0"/>
                    <a:pt x="430" y="0"/>
                  </a:cubicBezTo>
                  <a:lnTo>
                    <a:pt x="430" y="4"/>
                  </a:lnTo>
                  <a:close/>
                  <a:moveTo>
                    <a:pt x="416" y="4"/>
                  </a:moveTo>
                  <a:cubicBezTo>
                    <a:pt x="424" y="4"/>
                    <a:pt x="424" y="4"/>
                    <a:pt x="424" y="4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16" y="0"/>
                    <a:pt x="416" y="0"/>
                    <a:pt x="416" y="0"/>
                  </a:cubicBezTo>
                  <a:lnTo>
                    <a:pt x="416" y="4"/>
                  </a:lnTo>
                  <a:close/>
                  <a:moveTo>
                    <a:pt x="402" y="4"/>
                  </a:moveTo>
                  <a:cubicBezTo>
                    <a:pt x="410" y="4"/>
                    <a:pt x="410" y="4"/>
                    <a:pt x="410" y="4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02" y="0"/>
                    <a:pt x="402" y="0"/>
                    <a:pt x="402" y="0"/>
                  </a:cubicBezTo>
                  <a:lnTo>
                    <a:pt x="402" y="4"/>
                  </a:lnTo>
                  <a:close/>
                  <a:moveTo>
                    <a:pt x="388" y="4"/>
                  </a:moveTo>
                  <a:cubicBezTo>
                    <a:pt x="396" y="4"/>
                    <a:pt x="396" y="4"/>
                    <a:pt x="396" y="4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88" y="0"/>
                    <a:pt x="388" y="0"/>
                    <a:pt x="388" y="0"/>
                  </a:cubicBezTo>
                  <a:lnTo>
                    <a:pt x="388" y="4"/>
                  </a:lnTo>
                  <a:close/>
                  <a:moveTo>
                    <a:pt x="374" y="4"/>
                  </a:moveTo>
                  <a:cubicBezTo>
                    <a:pt x="382" y="4"/>
                    <a:pt x="382" y="4"/>
                    <a:pt x="382" y="4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74" y="0"/>
                    <a:pt x="374" y="0"/>
                    <a:pt x="374" y="0"/>
                  </a:cubicBezTo>
                  <a:lnTo>
                    <a:pt x="374" y="4"/>
                  </a:lnTo>
                  <a:close/>
                  <a:moveTo>
                    <a:pt x="360" y="4"/>
                  </a:moveTo>
                  <a:cubicBezTo>
                    <a:pt x="368" y="4"/>
                    <a:pt x="368" y="4"/>
                    <a:pt x="368" y="4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0" y="0"/>
                    <a:pt x="360" y="0"/>
                    <a:pt x="360" y="0"/>
                  </a:cubicBezTo>
                  <a:lnTo>
                    <a:pt x="360" y="4"/>
                  </a:lnTo>
                  <a:close/>
                  <a:moveTo>
                    <a:pt x="345" y="4"/>
                  </a:moveTo>
                  <a:cubicBezTo>
                    <a:pt x="354" y="4"/>
                    <a:pt x="354" y="4"/>
                    <a:pt x="354" y="4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5" y="0"/>
                    <a:pt x="345" y="0"/>
                    <a:pt x="345" y="0"/>
                  </a:cubicBezTo>
                  <a:lnTo>
                    <a:pt x="345" y="4"/>
                  </a:lnTo>
                  <a:close/>
                  <a:moveTo>
                    <a:pt x="331" y="4"/>
                  </a:moveTo>
                  <a:cubicBezTo>
                    <a:pt x="339" y="4"/>
                    <a:pt x="339" y="4"/>
                    <a:pt x="339" y="4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31" y="0"/>
                    <a:pt x="331" y="0"/>
                    <a:pt x="331" y="0"/>
                  </a:cubicBezTo>
                  <a:lnTo>
                    <a:pt x="331" y="4"/>
                  </a:lnTo>
                  <a:close/>
                  <a:moveTo>
                    <a:pt x="317" y="4"/>
                  </a:moveTo>
                  <a:cubicBezTo>
                    <a:pt x="325" y="4"/>
                    <a:pt x="325" y="4"/>
                    <a:pt x="325" y="4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17" y="0"/>
                    <a:pt x="317" y="0"/>
                    <a:pt x="317" y="0"/>
                  </a:cubicBezTo>
                  <a:lnTo>
                    <a:pt x="317" y="4"/>
                  </a:lnTo>
                  <a:close/>
                  <a:moveTo>
                    <a:pt x="303" y="4"/>
                  </a:moveTo>
                  <a:cubicBezTo>
                    <a:pt x="311" y="4"/>
                    <a:pt x="311" y="4"/>
                    <a:pt x="311" y="4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03" y="0"/>
                    <a:pt x="303" y="0"/>
                    <a:pt x="303" y="0"/>
                  </a:cubicBezTo>
                  <a:lnTo>
                    <a:pt x="303" y="4"/>
                  </a:lnTo>
                  <a:close/>
                  <a:moveTo>
                    <a:pt x="289" y="4"/>
                  </a:moveTo>
                  <a:cubicBezTo>
                    <a:pt x="297" y="4"/>
                    <a:pt x="297" y="4"/>
                    <a:pt x="297" y="4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289" y="0"/>
                    <a:pt x="289" y="0"/>
                    <a:pt x="289" y="0"/>
                  </a:cubicBezTo>
                  <a:lnTo>
                    <a:pt x="289" y="4"/>
                  </a:lnTo>
                  <a:close/>
                  <a:moveTo>
                    <a:pt x="275" y="4"/>
                  </a:moveTo>
                  <a:cubicBezTo>
                    <a:pt x="283" y="4"/>
                    <a:pt x="283" y="4"/>
                    <a:pt x="283" y="4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75" y="0"/>
                    <a:pt x="275" y="0"/>
                    <a:pt x="275" y="0"/>
                  </a:cubicBezTo>
                  <a:lnTo>
                    <a:pt x="275" y="4"/>
                  </a:lnTo>
                  <a:close/>
                  <a:moveTo>
                    <a:pt x="261" y="4"/>
                  </a:moveTo>
                  <a:cubicBezTo>
                    <a:pt x="269" y="4"/>
                    <a:pt x="269" y="4"/>
                    <a:pt x="269" y="4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61" y="0"/>
                    <a:pt x="261" y="0"/>
                    <a:pt x="261" y="0"/>
                  </a:cubicBezTo>
                  <a:lnTo>
                    <a:pt x="261" y="4"/>
                  </a:lnTo>
                  <a:close/>
                  <a:moveTo>
                    <a:pt x="247" y="4"/>
                  </a:moveTo>
                  <a:cubicBezTo>
                    <a:pt x="255" y="4"/>
                    <a:pt x="255" y="4"/>
                    <a:pt x="255" y="4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4"/>
                  </a:lnTo>
                  <a:close/>
                  <a:moveTo>
                    <a:pt x="233" y="4"/>
                  </a:moveTo>
                  <a:cubicBezTo>
                    <a:pt x="241" y="4"/>
                    <a:pt x="241" y="4"/>
                    <a:pt x="241" y="4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33" y="0"/>
                    <a:pt x="233" y="0"/>
                    <a:pt x="233" y="0"/>
                  </a:cubicBezTo>
                  <a:lnTo>
                    <a:pt x="233" y="4"/>
                  </a:lnTo>
                  <a:close/>
                  <a:moveTo>
                    <a:pt x="219" y="4"/>
                  </a:moveTo>
                  <a:cubicBezTo>
                    <a:pt x="227" y="4"/>
                    <a:pt x="227" y="4"/>
                    <a:pt x="227" y="4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219" y="4"/>
                  </a:lnTo>
                  <a:close/>
                  <a:moveTo>
                    <a:pt x="205" y="4"/>
                  </a:moveTo>
                  <a:cubicBezTo>
                    <a:pt x="213" y="4"/>
                    <a:pt x="213" y="4"/>
                    <a:pt x="213" y="4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05" y="0"/>
                    <a:pt x="205" y="0"/>
                    <a:pt x="205" y="0"/>
                  </a:cubicBezTo>
                  <a:lnTo>
                    <a:pt x="205" y="4"/>
                  </a:lnTo>
                  <a:close/>
                  <a:moveTo>
                    <a:pt x="191" y="4"/>
                  </a:moveTo>
                  <a:cubicBezTo>
                    <a:pt x="199" y="4"/>
                    <a:pt x="199" y="4"/>
                    <a:pt x="199" y="4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1" y="0"/>
                    <a:pt x="191" y="0"/>
                    <a:pt x="191" y="0"/>
                  </a:cubicBezTo>
                  <a:lnTo>
                    <a:pt x="191" y="4"/>
                  </a:lnTo>
                  <a:close/>
                  <a:moveTo>
                    <a:pt x="177" y="4"/>
                  </a:moveTo>
                  <a:cubicBezTo>
                    <a:pt x="185" y="4"/>
                    <a:pt x="185" y="4"/>
                    <a:pt x="185" y="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77" y="0"/>
                    <a:pt x="177" y="0"/>
                    <a:pt x="177" y="0"/>
                  </a:cubicBezTo>
                  <a:lnTo>
                    <a:pt x="177" y="4"/>
                  </a:lnTo>
                  <a:close/>
                  <a:moveTo>
                    <a:pt x="163" y="4"/>
                  </a:moveTo>
                  <a:cubicBezTo>
                    <a:pt x="171" y="4"/>
                    <a:pt x="171" y="4"/>
                    <a:pt x="171" y="4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63" y="0"/>
                    <a:pt x="163" y="0"/>
                    <a:pt x="163" y="0"/>
                  </a:cubicBezTo>
                  <a:lnTo>
                    <a:pt x="163" y="4"/>
                  </a:lnTo>
                  <a:close/>
                  <a:moveTo>
                    <a:pt x="149" y="4"/>
                  </a:moveTo>
                  <a:cubicBezTo>
                    <a:pt x="157" y="4"/>
                    <a:pt x="157" y="4"/>
                    <a:pt x="157" y="4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149" y="4"/>
                  </a:lnTo>
                  <a:close/>
                  <a:moveTo>
                    <a:pt x="135" y="4"/>
                  </a:moveTo>
                  <a:cubicBezTo>
                    <a:pt x="137" y="4"/>
                    <a:pt x="139" y="4"/>
                    <a:pt x="141" y="4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39" y="0"/>
                    <a:pt x="137" y="0"/>
                    <a:pt x="135" y="0"/>
                  </a:cubicBezTo>
                  <a:lnTo>
                    <a:pt x="135" y="4"/>
                  </a:lnTo>
                  <a:close/>
                  <a:moveTo>
                    <a:pt x="121" y="5"/>
                  </a:moveTo>
                  <a:cubicBezTo>
                    <a:pt x="124" y="5"/>
                    <a:pt x="126" y="4"/>
                    <a:pt x="129" y="4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6" y="0"/>
                    <a:pt x="123" y="1"/>
                    <a:pt x="120" y="1"/>
                  </a:cubicBezTo>
                  <a:lnTo>
                    <a:pt x="121" y="5"/>
                  </a:lnTo>
                  <a:close/>
                  <a:moveTo>
                    <a:pt x="107" y="8"/>
                  </a:moveTo>
                  <a:cubicBezTo>
                    <a:pt x="110" y="7"/>
                    <a:pt x="113" y="6"/>
                    <a:pt x="115" y="6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2" y="3"/>
                    <a:pt x="109" y="3"/>
                    <a:pt x="106" y="4"/>
                  </a:cubicBezTo>
                  <a:lnTo>
                    <a:pt x="107" y="8"/>
                  </a:lnTo>
                  <a:close/>
                  <a:moveTo>
                    <a:pt x="94" y="12"/>
                  </a:moveTo>
                  <a:cubicBezTo>
                    <a:pt x="97" y="11"/>
                    <a:pt x="99" y="10"/>
                    <a:pt x="102" y="9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6"/>
                    <a:pt x="95" y="7"/>
                    <a:pt x="93" y="8"/>
                  </a:cubicBezTo>
                  <a:lnTo>
                    <a:pt x="94" y="12"/>
                  </a:lnTo>
                  <a:close/>
                  <a:moveTo>
                    <a:pt x="81" y="17"/>
                  </a:moveTo>
                  <a:cubicBezTo>
                    <a:pt x="84" y="16"/>
                    <a:pt x="86" y="15"/>
                    <a:pt x="89" y="1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5" y="11"/>
                    <a:pt x="82" y="12"/>
                    <a:pt x="80" y="13"/>
                  </a:cubicBezTo>
                  <a:lnTo>
                    <a:pt x="81" y="17"/>
                  </a:lnTo>
                  <a:close/>
                  <a:moveTo>
                    <a:pt x="69" y="24"/>
                  </a:moveTo>
                  <a:cubicBezTo>
                    <a:pt x="72" y="22"/>
                    <a:pt x="74" y="21"/>
                    <a:pt x="76" y="20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2" y="18"/>
                    <a:pt x="70" y="19"/>
                    <a:pt x="67" y="20"/>
                  </a:cubicBezTo>
                  <a:lnTo>
                    <a:pt x="69" y="24"/>
                  </a:lnTo>
                  <a:close/>
                  <a:moveTo>
                    <a:pt x="58" y="32"/>
                  </a:moveTo>
                  <a:cubicBezTo>
                    <a:pt x="60" y="30"/>
                    <a:pt x="62" y="28"/>
                    <a:pt x="64" y="27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0" y="25"/>
                    <a:pt x="58" y="27"/>
                    <a:pt x="55" y="28"/>
                  </a:cubicBezTo>
                  <a:cubicBezTo>
                    <a:pt x="58" y="32"/>
                    <a:pt x="58" y="32"/>
                    <a:pt x="58" y="32"/>
                  </a:cubicBezTo>
                  <a:close/>
                  <a:moveTo>
                    <a:pt x="47" y="40"/>
                  </a:moveTo>
                  <a:cubicBezTo>
                    <a:pt x="49" y="39"/>
                    <a:pt x="51" y="37"/>
                    <a:pt x="53" y="35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49" y="34"/>
                    <a:pt x="47" y="36"/>
                    <a:pt x="45" y="38"/>
                  </a:cubicBezTo>
                  <a:lnTo>
                    <a:pt x="47" y="40"/>
                  </a:lnTo>
                  <a:close/>
                  <a:moveTo>
                    <a:pt x="38" y="50"/>
                  </a:moveTo>
                  <a:cubicBezTo>
                    <a:pt x="39" y="48"/>
                    <a:pt x="41" y="46"/>
                    <a:pt x="43" y="45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8" y="44"/>
                    <a:pt x="36" y="46"/>
                    <a:pt x="35" y="48"/>
                  </a:cubicBezTo>
                  <a:lnTo>
                    <a:pt x="38" y="50"/>
                  </a:lnTo>
                  <a:close/>
                  <a:moveTo>
                    <a:pt x="29" y="61"/>
                  </a:moveTo>
                  <a:cubicBezTo>
                    <a:pt x="31" y="59"/>
                    <a:pt x="32" y="57"/>
                    <a:pt x="34" y="55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9" y="55"/>
                    <a:pt x="27" y="57"/>
                    <a:pt x="26" y="59"/>
                  </a:cubicBezTo>
                  <a:lnTo>
                    <a:pt x="29" y="61"/>
                  </a:lnTo>
                  <a:close/>
                  <a:moveTo>
                    <a:pt x="22" y="73"/>
                  </a:moveTo>
                  <a:cubicBezTo>
                    <a:pt x="23" y="71"/>
                    <a:pt x="24" y="68"/>
                    <a:pt x="26" y="66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1" y="66"/>
                    <a:pt x="19" y="69"/>
                    <a:pt x="18" y="71"/>
                  </a:cubicBezTo>
                  <a:lnTo>
                    <a:pt x="22" y="73"/>
                  </a:lnTo>
                  <a:close/>
                  <a:moveTo>
                    <a:pt x="15" y="85"/>
                  </a:moveTo>
                  <a:cubicBezTo>
                    <a:pt x="16" y="83"/>
                    <a:pt x="18" y="80"/>
                    <a:pt x="19" y="78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4" y="79"/>
                    <a:pt x="13" y="81"/>
                    <a:pt x="12" y="84"/>
                  </a:cubicBezTo>
                  <a:lnTo>
                    <a:pt x="15" y="85"/>
                  </a:lnTo>
                  <a:close/>
                  <a:moveTo>
                    <a:pt x="10" y="98"/>
                  </a:moveTo>
                  <a:cubicBezTo>
                    <a:pt x="11" y="96"/>
                    <a:pt x="12" y="93"/>
                    <a:pt x="13" y="91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8" y="92"/>
                    <a:pt x="7" y="94"/>
                    <a:pt x="7" y="97"/>
                  </a:cubicBezTo>
                  <a:lnTo>
                    <a:pt x="10" y="98"/>
                  </a:lnTo>
                  <a:close/>
                  <a:moveTo>
                    <a:pt x="7" y="112"/>
                  </a:moveTo>
                  <a:cubicBezTo>
                    <a:pt x="7" y="109"/>
                    <a:pt x="8" y="106"/>
                    <a:pt x="9" y="104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4" y="105"/>
                    <a:pt x="3" y="108"/>
                    <a:pt x="3" y="111"/>
                  </a:cubicBezTo>
                  <a:lnTo>
                    <a:pt x="7" y="112"/>
                  </a:lnTo>
                  <a:close/>
                  <a:moveTo>
                    <a:pt x="4" y="125"/>
                  </a:moveTo>
                  <a:cubicBezTo>
                    <a:pt x="5" y="123"/>
                    <a:pt x="5" y="120"/>
                    <a:pt x="6" y="117"/>
                  </a:cubicBezTo>
                  <a:cubicBezTo>
                    <a:pt x="2" y="117"/>
                    <a:pt x="2" y="117"/>
                    <a:pt x="2" y="117"/>
                  </a:cubicBezTo>
                  <a:cubicBezTo>
                    <a:pt x="1" y="119"/>
                    <a:pt x="1" y="122"/>
                    <a:pt x="0" y="125"/>
                  </a:cubicBezTo>
                  <a:cubicBezTo>
                    <a:pt x="4" y="125"/>
                    <a:pt x="4" y="125"/>
                    <a:pt x="4" y="125"/>
                  </a:cubicBezTo>
                  <a:close/>
                  <a:moveTo>
                    <a:pt x="4" y="139"/>
                  </a:moveTo>
                  <a:cubicBezTo>
                    <a:pt x="4" y="136"/>
                    <a:pt x="4" y="134"/>
                    <a:pt x="4" y="13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4"/>
                    <a:pt x="0" y="136"/>
                    <a:pt x="0" y="139"/>
                  </a:cubicBezTo>
                  <a:lnTo>
                    <a:pt x="4" y="139"/>
                  </a:lnTo>
                  <a:close/>
                  <a:moveTo>
                    <a:pt x="4" y="153"/>
                  </a:moveTo>
                  <a:cubicBezTo>
                    <a:pt x="4" y="145"/>
                    <a:pt x="4" y="145"/>
                    <a:pt x="4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53"/>
                    <a:pt x="0" y="153"/>
                    <a:pt x="0" y="153"/>
                  </a:cubicBezTo>
                  <a:lnTo>
                    <a:pt x="4" y="153"/>
                  </a:lnTo>
                  <a:close/>
                  <a:moveTo>
                    <a:pt x="4" y="167"/>
                  </a:moveTo>
                  <a:cubicBezTo>
                    <a:pt x="4" y="164"/>
                    <a:pt x="4" y="162"/>
                    <a:pt x="4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2"/>
                    <a:pt x="0" y="165"/>
                    <a:pt x="0" y="167"/>
                  </a:cubicBezTo>
                  <a:lnTo>
                    <a:pt x="4" y="167"/>
                  </a:lnTo>
                  <a:close/>
                  <a:moveTo>
                    <a:pt x="6" y="181"/>
                  </a:moveTo>
                  <a:cubicBezTo>
                    <a:pt x="5" y="178"/>
                    <a:pt x="5" y="175"/>
                    <a:pt x="5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6"/>
                    <a:pt x="1" y="179"/>
                    <a:pt x="2" y="181"/>
                  </a:cubicBezTo>
                  <a:lnTo>
                    <a:pt x="6" y="181"/>
                  </a:lnTo>
                  <a:close/>
                  <a:moveTo>
                    <a:pt x="9" y="194"/>
                  </a:moveTo>
                  <a:cubicBezTo>
                    <a:pt x="8" y="192"/>
                    <a:pt x="7" y="189"/>
                    <a:pt x="7" y="18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4" y="190"/>
                    <a:pt x="4" y="193"/>
                    <a:pt x="5" y="195"/>
                  </a:cubicBezTo>
                  <a:lnTo>
                    <a:pt x="9" y="194"/>
                  </a:lnTo>
                  <a:close/>
                  <a:moveTo>
                    <a:pt x="13" y="207"/>
                  </a:moveTo>
                  <a:cubicBezTo>
                    <a:pt x="12" y="205"/>
                    <a:pt x="11" y="202"/>
                    <a:pt x="11" y="200"/>
                  </a:cubicBezTo>
                  <a:cubicBezTo>
                    <a:pt x="7" y="201"/>
                    <a:pt x="7" y="201"/>
                    <a:pt x="7" y="201"/>
                  </a:cubicBezTo>
                  <a:cubicBezTo>
                    <a:pt x="8" y="204"/>
                    <a:pt x="9" y="206"/>
                    <a:pt x="10" y="209"/>
                  </a:cubicBezTo>
                  <a:lnTo>
                    <a:pt x="13" y="207"/>
                  </a:lnTo>
                  <a:close/>
                  <a:moveTo>
                    <a:pt x="19" y="220"/>
                  </a:moveTo>
                  <a:cubicBezTo>
                    <a:pt x="18" y="217"/>
                    <a:pt x="17" y="215"/>
                    <a:pt x="16" y="213"/>
                  </a:cubicBezTo>
                  <a:cubicBezTo>
                    <a:pt x="12" y="214"/>
                    <a:pt x="12" y="214"/>
                    <a:pt x="12" y="214"/>
                  </a:cubicBezTo>
                  <a:cubicBezTo>
                    <a:pt x="13" y="217"/>
                    <a:pt x="14" y="219"/>
                    <a:pt x="15" y="222"/>
                  </a:cubicBezTo>
                  <a:lnTo>
                    <a:pt x="19" y="220"/>
                  </a:lnTo>
                  <a:close/>
                  <a:moveTo>
                    <a:pt x="26" y="232"/>
                  </a:moveTo>
                  <a:cubicBezTo>
                    <a:pt x="25" y="230"/>
                    <a:pt x="23" y="227"/>
                    <a:pt x="22" y="225"/>
                  </a:cubicBezTo>
                  <a:cubicBezTo>
                    <a:pt x="18" y="227"/>
                    <a:pt x="18" y="227"/>
                    <a:pt x="18" y="227"/>
                  </a:cubicBezTo>
                  <a:cubicBezTo>
                    <a:pt x="20" y="229"/>
                    <a:pt x="21" y="232"/>
                    <a:pt x="23" y="234"/>
                  </a:cubicBezTo>
                  <a:lnTo>
                    <a:pt x="26" y="232"/>
                  </a:lnTo>
                  <a:close/>
                  <a:moveTo>
                    <a:pt x="34" y="243"/>
                  </a:moveTo>
                  <a:cubicBezTo>
                    <a:pt x="32" y="241"/>
                    <a:pt x="31" y="239"/>
                    <a:pt x="29" y="237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8" y="241"/>
                    <a:pt x="29" y="243"/>
                    <a:pt x="31" y="245"/>
                  </a:cubicBezTo>
                  <a:lnTo>
                    <a:pt x="34" y="243"/>
                  </a:lnTo>
                  <a:close/>
                  <a:moveTo>
                    <a:pt x="43" y="253"/>
                  </a:moveTo>
                  <a:cubicBezTo>
                    <a:pt x="42" y="251"/>
                    <a:pt x="40" y="249"/>
                    <a:pt x="38" y="247"/>
                  </a:cubicBezTo>
                  <a:cubicBezTo>
                    <a:pt x="35" y="250"/>
                    <a:pt x="35" y="250"/>
                    <a:pt x="35" y="250"/>
                  </a:cubicBezTo>
                  <a:cubicBezTo>
                    <a:pt x="37" y="252"/>
                    <a:pt x="39" y="254"/>
                    <a:pt x="41" y="256"/>
                  </a:cubicBezTo>
                  <a:lnTo>
                    <a:pt x="43" y="253"/>
                  </a:lnTo>
                  <a:close/>
                  <a:moveTo>
                    <a:pt x="54" y="263"/>
                  </a:moveTo>
                  <a:cubicBezTo>
                    <a:pt x="52" y="261"/>
                    <a:pt x="50" y="259"/>
                    <a:pt x="48" y="257"/>
                  </a:cubicBezTo>
                  <a:cubicBezTo>
                    <a:pt x="45" y="260"/>
                    <a:pt x="45" y="260"/>
                    <a:pt x="45" y="260"/>
                  </a:cubicBezTo>
                  <a:cubicBezTo>
                    <a:pt x="47" y="262"/>
                    <a:pt x="49" y="264"/>
                    <a:pt x="51" y="266"/>
                  </a:cubicBezTo>
                  <a:lnTo>
                    <a:pt x="54" y="263"/>
                  </a:lnTo>
                  <a:close/>
                  <a:moveTo>
                    <a:pt x="65" y="271"/>
                  </a:moveTo>
                  <a:cubicBezTo>
                    <a:pt x="63" y="269"/>
                    <a:pt x="60" y="268"/>
                    <a:pt x="58" y="266"/>
                  </a:cubicBezTo>
                  <a:cubicBezTo>
                    <a:pt x="56" y="269"/>
                    <a:pt x="56" y="269"/>
                    <a:pt x="56" y="269"/>
                  </a:cubicBezTo>
                  <a:cubicBezTo>
                    <a:pt x="58" y="271"/>
                    <a:pt x="60" y="273"/>
                    <a:pt x="63" y="274"/>
                  </a:cubicBezTo>
                  <a:lnTo>
                    <a:pt x="65" y="271"/>
                  </a:lnTo>
                  <a:close/>
                  <a:moveTo>
                    <a:pt x="77" y="278"/>
                  </a:moveTo>
                  <a:cubicBezTo>
                    <a:pt x="74" y="277"/>
                    <a:pt x="72" y="275"/>
                    <a:pt x="70" y="274"/>
                  </a:cubicBezTo>
                  <a:cubicBezTo>
                    <a:pt x="68" y="277"/>
                    <a:pt x="68" y="277"/>
                    <a:pt x="68" y="277"/>
                  </a:cubicBezTo>
                  <a:cubicBezTo>
                    <a:pt x="70" y="279"/>
                    <a:pt x="72" y="280"/>
                    <a:pt x="75" y="281"/>
                  </a:cubicBezTo>
                  <a:lnTo>
                    <a:pt x="77" y="278"/>
                  </a:lnTo>
                  <a:close/>
                  <a:moveTo>
                    <a:pt x="89" y="284"/>
                  </a:moveTo>
                  <a:cubicBezTo>
                    <a:pt x="87" y="283"/>
                    <a:pt x="84" y="282"/>
                    <a:pt x="82" y="281"/>
                  </a:cubicBezTo>
                  <a:cubicBezTo>
                    <a:pt x="80" y="284"/>
                    <a:pt x="80" y="284"/>
                    <a:pt x="80" y="284"/>
                  </a:cubicBezTo>
                  <a:cubicBezTo>
                    <a:pt x="83" y="285"/>
                    <a:pt x="85" y="286"/>
                    <a:pt x="88" y="288"/>
                  </a:cubicBezTo>
                  <a:lnTo>
                    <a:pt x="89" y="284"/>
                  </a:lnTo>
                  <a:close/>
                  <a:moveTo>
                    <a:pt x="102" y="288"/>
                  </a:moveTo>
                  <a:cubicBezTo>
                    <a:pt x="100" y="288"/>
                    <a:pt x="97" y="287"/>
                    <a:pt x="95" y="286"/>
                  </a:cubicBezTo>
                  <a:cubicBezTo>
                    <a:pt x="93" y="290"/>
                    <a:pt x="93" y="290"/>
                    <a:pt x="93" y="290"/>
                  </a:cubicBezTo>
                  <a:cubicBezTo>
                    <a:pt x="96" y="291"/>
                    <a:pt x="99" y="291"/>
                    <a:pt x="101" y="292"/>
                  </a:cubicBezTo>
                  <a:lnTo>
                    <a:pt x="102" y="288"/>
                  </a:lnTo>
                  <a:close/>
                  <a:moveTo>
                    <a:pt x="116" y="292"/>
                  </a:moveTo>
                  <a:cubicBezTo>
                    <a:pt x="113" y="291"/>
                    <a:pt x="111" y="291"/>
                    <a:pt x="108" y="29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110" y="294"/>
                    <a:pt x="112" y="295"/>
                    <a:pt x="115" y="296"/>
                  </a:cubicBezTo>
                  <a:lnTo>
                    <a:pt x="116" y="292"/>
                  </a:lnTo>
                  <a:close/>
                  <a:moveTo>
                    <a:pt x="129" y="293"/>
                  </a:moveTo>
                  <a:cubicBezTo>
                    <a:pt x="127" y="293"/>
                    <a:pt x="124" y="293"/>
                    <a:pt x="122" y="293"/>
                  </a:cubicBezTo>
                  <a:cubicBezTo>
                    <a:pt x="121" y="296"/>
                    <a:pt x="121" y="296"/>
                    <a:pt x="121" y="296"/>
                  </a:cubicBezTo>
                  <a:cubicBezTo>
                    <a:pt x="124" y="297"/>
                    <a:pt x="126" y="297"/>
                    <a:pt x="129" y="297"/>
                  </a:cubicBezTo>
                  <a:lnTo>
                    <a:pt x="129" y="293"/>
                  </a:lnTo>
                  <a:close/>
                  <a:moveTo>
                    <a:pt x="143" y="294"/>
                  </a:moveTo>
                  <a:cubicBezTo>
                    <a:pt x="141" y="294"/>
                    <a:pt x="141" y="294"/>
                    <a:pt x="141" y="294"/>
                  </a:cubicBezTo>
                  <a:cubicBezTo>
                    <a:pt x="139" y="294"/>
                    <a:pt x="137" y="294"/>
                    <a:pt x="135" y="294"/>
                  </a:cubicBezTo>
                  <a:cubicBezTo>
                    <a:pt x="135" y="298"/>
                    <a:pt x="135" y="298"/>
                    <a:pt x="135" y="298"/>
                  </a:cubicBezTo>
                  <a:cubicBezTo>
                    <a:pt x="137" y="298"/>
                    <a:pt x="139" y="298"/>
                    <a:pt x="141" y="298"/>
                  </a:cubicBezTo>
                  <a:cubicBezTo>
                    <a:pt x="143" y="298"/>
                    <a:pt x="143" y="298"/>
                    <a:pt x="143" y="298"/>
                  </a:cubicBezTo>
                  <a:lnTo>
                    <a:pt x="143" y="294"/>
                  </a:lnTo>
                  <a:close/>
                  <a:moveTo>
                    <a:pt x="157" y="294"/>
                  </a:moveTo>
                  <a:cubicBezTo>
                    <a:pt x="149" y="294"/>
                    <a:pt x="149" y="294"/>
                    <a:pt x="149" y="294"/>
                  </a:cubicBezTo>
                  <a:cubicBezTo>
                    <a:pt x="149" y="298"/>
                    <a:pt x="149" y="298"/>
                    <a:pt x="149" y="298"/>
                  </a:cubicBezTo>
                  <a:cubicBezTo>
                    <a:pt x="157" y="298"/>
                    <a:pt x="157" y="298"/>
                    <a:pt x="157" y="298"/>
                  </a:cubicBezTo>
                  <a:lnTo>
                    <a:pt x="157" y="294"/>
                  </a:lnTo>
                  <a:close/>
                  <a:moveTo>
                    <a:pt x="171" y="294"/>
                  </a:moveTo>
                  <a:cubicBezTo>
                    <a:pt x="163" y="294"/>
                    <a:pt x="163" y="294"/>
                    <a:pt x="163" y="294"/>
                  </a:cubicBezTo>
                  <a:cubicBezTo>
                    <a:pt x="163" y="298"/>
                    <a:pt x="163" y="298"/>
                    <a:pt x="163" y="298"/>
                  </a:cubicBezTo>
                  <a:cubicBezTo>
                    <a:pt x="171" y="298"/>
                    <a:pt x="171" y="298"/>
                    <a:pt x="171" y="298"/>
                  </a:cubicBezTo>
                  <a:lnTo>
                    <a:pt x="171" y="294"/>
                  </a:lnTo>
                  <a:close/>
                  <a:moveTo>
                    <a:pt x="185" y="294"/>
                  </a:moveTo>
                  <a:cubicBezTo>
                    <a:pt x="177" y="294"/>
                    <a:pt x="177" y="294"/>
                    <a:pt x="177" y="294"/>
                  </a:cubicBezTo>
                  <a:cubicBezTo>
                    <a:pt x="177" y="298"/>
                    <a:pt x="177" y="298"/>
                    <a:pt x="177" y="298"/>
                  </a:cubicBezTo>
                  <a:cubicBezTo>
                    <a:pt x="185" y="298"/>
                    <a:pt x="185" y="298"/>
                    <a:pt x="185" y="298"/>
                  </a:cubicBezTo>
                  <a:lnTo>
                    <a:pt x="185" y="294"/>
                  </a:lnTo>
                  <a:close/>
                  <a:moveTo>
                    <a:pt x="200" y="294"/>
                  </a:moveTo>
                  <a:cubicBezTo>
                    <a:pt x="192" y="294"/>
                    <a:pt x="192" y="294"/>
                    <a:pt x="192" y="294"/>
                  </a:cubicBezTo>
                  <a:cubicBezTo>
                    <a:pt x="192" y="298"/>
                    <a:pt x="192" y="298"/>
                    <a:pt x="192" y="298"/>
                  </a:cubicBezTo>
                  <a:cubicBezTo>
                    <a:pt x="200" y="298"/>
                    <a:pt x="200" y="298"/>
                    <a:pt x="200" y="298"/>
                  </a:cubicBezTo>
                  <a:lnTo>
                    <a:pt x="200" y="294"/>
                  </a:lnTo>
                  <a:close/>
                  <a:moveTo>
                    <a:pt x="214" y="294"/>
                  </a:moveTo>
                  <a:cubicBezTo>
                    <a:pt x="206" y="294"/>
                    <a:pt x="206" y="294"/>
                    <a:pt x="206" y="294"/>
                  </a:cubicBezTo>
                  <a:cubicBezTo>
                    <a:pt x="206" y="298"/>
                    <a:pt x="206" y="298"/>
                    <a:pt x="206" y="298"/>
                  </a:cubicBezTo>
                  <a:cubicBezTo>
                    <a:pt x="214" y="298"/>
                    <a:pt x="214" y="298"/>
                    <a:pt x="214" y="298"/>
                  </a:cubicBezTo>
                  <a:lnTo>
                    <a:pt x="214" y="294"/>
                  </a:lnTo>
                  <a:close/>
                  <a:moveTo>
                    <a:pt x="228" y="294"/>
                  </a:moveTo>
                  <a:cubicBezTo>
                    <a:pt x="220" y="294"/>
                    <a:pt x="220" y="294"/>
                    <a:pt x="220" y="294"/>
                  </a:cubicBezTo>
                  <a:cubicBezTo>
                    <a:pt x="220" y="298"/>
                    <a:pt x="220" y="298"/>
                    <a:pt x="220" y="298"/>
                  </a:cubicBezTo>
                  <a:cubicBezTo>
                    <a:pt x="228" y="298"/>
                    <a:pt x="228" y="298"/>
                    <a:pt x="228" y="298"/>
                  </a:cubicBezTo>
                  <a:lnTo>
                    <a:pt x="228" y="294"/>
                  </a:lnTo>
                  <a:close/>
                  <a:moveTo>
                    <a:pt x="242" y="294"/>
                  </a:moveTo>
                  <a:cubicBezTo>
                    <a:pt x="234" y="294"/>
                    <a:pt x="234" y="294"/>
                    <a:pt x="234" y="294"/>
                  </a:cubicBezTo>
                  <a:cubicBezTo>
                    <a:pt x="234" y="298"/>
                    <a:pt x="234" y="298"/>
                    <a:pt x="234" y="298"/>
                  </a:cubicBezTo>
                  <a:cubicBezTo>
                    <a:pt x="242" y="298"/>
                    <a:pt x="242" y="298"/>
                    <a:pt x="242" y="298"/>
                  </a:cubicBezTo>
                  <a:lnTo>
                    <a:pt x="242" y="294"/>
                  </a:lnTo>
                  <a:close/>
                  <a:moveTo>
                    <a:pt x="256" y="294"/>
                  </a:moveTo>
                  <a:cubicBezTo>
                    <a:pt x="248" y="294"/>
                    <a:pt x="248" y="294"/>
                    <a:pt x="248" y="294"/>
                  </a:cubicBezTo>
                  <a:cubicBezTo>
                    <a:pt x="248" y="298"/>
                    <a:pt x="248" y="298"/>
                    <a:pt x="248" y="298"/>
                  </a:cubicBezTo>
                  <a:cubicBezTo>
                    <a:pt x="256" y="298"/>
                    <a:pt x="256" y="298"/>
                    <a:pt x="256" y="298"/>
                  </a:cubicBezTo>
                  <a:lnTo>
                    <a:pt x="256" y="294"/>
                  </a:lnTo>
                  <a:close/>
                  <a:moveTo>
                    <a:pt x="270" y="294"/>
                  </a:moveTo>
                  <a:cubicBezTo>
                    <a:pt x="262" y="294"/>
                    <a:pt x="262" y="294"/>
                    <a:pt x="262" y="294"/>
                  </a:cubicBezTo>
                  <a:cubicBezTo>
                    <a:pt x="262" y="298"/>
                    <a:pt x="262" y="298"/>
                    <a:pt x="262" y="298"/>
                  </a:cubicBezTo>
                  <a:cubicBezTo>
                    <a:pt x="270" y="298"/>
                    <a:pt x="270" y="298"/>
                    <a:pt x="270" y="298"/>
                  </a:cubicBezTo>
                  <a:lnTo>
                    <a:pt x="270" y="294"/>
                  </a:lnTo>
                  <a:close/>
                  <a:moveTo>
                    <a:pt x="284" y="294"/>
                  </a:moveTo>
                  <a:cubicBezTo>
                    <a:pt x="276" y="294"/>
                    <a:pt x="276" y="294"/>
                    <a:pt x="276" y="294"/>
                  </a:cubicBezTo>
                  <a:cubicBezTo>
                    <a:pt x="276" y="298"/>
                    <a:pt x="276" y="298"/>
                    <a:pt x="276" y="298"/>
                  </a:cubicBezTo>
                  <a:cubicBezTo>
                    <a:pt x="284" y="298"/>
                    <a:pt x="284" y="298"/>
                    <a:pt x="284" y="298"/>
                  </a:cubicBezTo>
                  <a:lnTo>
                    <a:pt x="284" y="294"/>
                  </a:lnTo>
                  <a:close/>
                  <a:moveTo>
                    <a:pt x="298" y="294"/>
                  </a:moveTo>
                  <a:cubicBezTo>
                    <a:pt x="290" y="294"/>
                    <a:pt x="290" y="294"/>
                    <a:pt x="290" y="294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8" y="298"/>
                    <a:pt x="298" y="298"/>
                    <a:pt x="298" y="298"/>
                  </a:cubicBezTo>
                  <a:lnTo>
                    <a:pt x="298" y="294"/>
                  </a:lnTo>
                  <a:close/>
                  <a:moveTo>
                    <a:pt x="312" y="294"/>
                  </a:moveTo>
                  <a:cubicBezTo>
                    <a:pt x="304" y="294"/>
                    <a:pt x="304" y="294"/>
                    <a:pt x="304" y="294"/>
                  </a:cubicBezTo>
                  <a:cubicBezTo>
                    <a:pt x="304" y="298"/>
                    <a:pt x="304" y="298"/>
                    <a:pt x="304" y="298"/>
                  </a:cubicBezTo>
                  <a:cubicBezTo>
                    <a:pt x="312" y="298"/>
                    <a:pt x="312" y="298"/>
                    <a:pt x="312" y="298"/>
                  </a:cubicBezTo>
                  <a:lnTo>
                    <a:pt x="312" y="294"/>
                  </a:lnTo>
                  <a:close/>
                  <a:moveTo>
                    <a:pt x="326" y="294"/>
                  </a:moveTo>
                  <a:cubicBezTo>
                    <a:pt x="318" y="294"/>
                    <a:pt x="318" y="294"/>
                    <a:pt x="318" y="294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26" y="298"/>
                    <a:pt x="326" y="298"/>
                    <a:pt x="326" y="298"/>
                  </a:cubicBezTo>
                  <a:lnTo>
                    <a:pt x="326" y="294"/>
                  </a:lnTo>
                  <a:close/>
                  <a:moveTo>
                    <a:pt x="340" y="294"/>
                  </a:moveTo>
                  <a:cubicBezTo>
                    <a:pt x="332" y="294"/>
                    <a:pt x="332" y="294"/>
                    <a:pt x="332" y="294"/>
                  </a:cubicBezTo>
                  <a:cubicBezTo>
                    <a:pt x="332" y="298"/>
                    <a:pt x="332" y="298"/>
                    <a:pt x="332" y="298"/>
                  </a:cubicBezTo>
                  <a:cubicBezTo>
                    <a:pt x="340" y="298"/>
                    <a:pt x="340" y="298"/>
                    <a:pt x="340" y="298"/>
                  </a:cubicBezTo>
                  <a:lnTo>
                    <a:pt x="340" y="294"/>
                  </a:lnTo>
                  <a:close/>
                  <a:moveTo>
                    <a:pt x="354" y="294"/>
                  </a:moveTo>
                  <a:cubicBezTo>
                    <a:pt x="346" y="294"/>
                    <a:pt x="346" y="294"/>
                    <a:pt x="346" y="294"/>
                  </a:cubicBezTo>
                  <a:cubicBezTo>
                    <a:pt x="346" y="298"/>
                    <a:pt x="346" y="298"/>
                    <a:pt x="346" y="298"/>
                  </a:cubicBezTo>
                  <a:cubicBezTo>
                    <a:pt x="354" y="298"/>
                    <a:pt x="354" y="298"/>
                    <a:pt x="354" y="298"/>
                  </a:cubicBezTo>
                  <a:lnTo>
                    <a:pt x="354" y="294"/>
                  </a:lnTo>
                  <a:close/>
                  <a:moveTo>
                    <a:pt x="368" y="294"/>
                  </a:moveTo>
                  <a:cubicBezTo>
                    <a:pt x="360" y="294"/>
                    <a:pt x="360" y="294"/>
                    <a:pt x="360" y="294"/>
                  </a:cubicBezTo>
                  <a:cubicBezTo>
                    <a:pt x="360" y="298"/>
                    <a:pt x="360" y="298"/>
                    <a:pt x="360" y="298"/>
                  </a:cubicBezTo>
                  <a:cubicBezTo>
                    <a:pt x="368" y="298"/>
                    <a:pt x="368" y="298"/>
                    <a:pt x="368" y="298"/>
                  </a:cubicBezTo>
                  <a:lnTo>
                    <a:pt x="368" y="294"/>
                  </a:lnTo>
                  <a:close/>
                  <a:moveTo>
                    <a:pt x="382" y="294"/>
                  </a:moveTo>
                  <a:cubicBezTo>
                    <a:pt x="374" y="294"/>
                    <a:pt x="374" y="294"/>
                    <a:pt x="374" y="294"/>
                  </a:cubicBezTo>
                  <a:cubicBezTo>
                    <a:pt x="374" y="298"/>
                    <a:pt x="374" y="298"/>
                    <a:pt x="374" y="298"/>
                  </a:cubicBezTo>
                  <a:cubicBezTo>
                    <a:pt x="382" y="298"/>
                    <a:pt x="382" y="298"/>
                    <a:pt x="382" y="298"/>
                  </a:cubicBezTo>
                  <a:lnTo>
                    <a:pt x="382" y="294"/>
                  </a:lnTo>
                  <a:close/>
                  <a:moveTo>
                    <a:pt x="396" y="294"/>
                  </a:moveTo>
                  <a:cubicBezTo>
                    <a:pt x="388" y="294"/>
                    <a:pt x="388" y="294"/>
                    <a:pt x="388" y="294"/>
                  </a:cubicBezTo>
                  <a:cubicBezTo>
                    <a:pt x="388" y="298"/>
                    <a:pt x="388" y="298"/>
                    <a:pt x="388" y="298"/>
                  </a:cubicBezTo>
                  <a:cubicBezTo>
                    <a:pt x="396" y="298"/>
                    <a:pt x="396" y="298"/>
                    <a:pt x="396" y="298"/>
                  </a:cubicBezTo>
                  <a:lnTo>
                    <a:pt x="396" y="294"/>
                  </a:lnTo>
                  <a:close/>
                  <a:moveTo>
                    <a:pt x="410" y="294"/>
                  </a:moveTo>
                  <a:cubicBezTo>
                    <a:pt x="402" y="294"/>
                    <a:pt x="402" y="294"/>
                    <a:pt x="402" y="294"/>
                  </a:cubicBezTo>
                  <a:cubicBezTo>
                    <a:pt x="402" y="298"/>
                    <a:pt x="402" y="298"/>
                    <a:pt x="402" y="298"/>
                  </a:cubicBezTo>
                  <a:cubicBezTo>
                    <a:pt x="410" y="298"/>
                    <a:pt x="410" y="298"/>
                    <a:pt x="410" y="298"/>
                  </a:cubicBezTo>
                  <a:lnTo>
                    <a:pt x="410" y="294"/>
                  </a:lnTo>
                  <a:close/>
                  <a:moveTo>
                    <a:pt x="424" y="294"/>
                  </a:moveTo>
                  <a:cubicBezTo>
                    <a:pt x="416" y="294"/>
                    <a:pt x="416" y="294"/>
                    <a:pt x="416" y="294"/>
                  </a:cubicBezTo>
                  <a:cubicBezTo>
                    <a:pt x="416" y="298"/>
                    <a:pt x="416" y="298"/>
                    <a:pt x="416" y="298"/>
                  </a:cubicBezTo>
                  <a:cubicBezTo>
                    <a:pt x="424" y="298"/>
                    <a:pt x="424" y="298"/>
                    <a:pt x="424" y="298"/>
                  </a:cubicBezTo>
                  <a:lnTo>
                    <a:pt x="424" y="294"/>
                  </a:lnTo>
                  <a:close/>
                  <a:moveTo>
                    <a:pt x="438" y="294"/>
                  </a:moveTo>
                  <a:cubicBezTo>
                    <a:pt x="430" y="294"/>
                    <a:pt x="430" y="294"/>
                    <a:pt x="430" y="294"/>
                  </a:cubicBezTo>
                  <a:cubicBezTo>
                    <a:pt x="430" y="298"/>
                    <a:pt x="430" y="298"/>
                    <a:pt x="430" y="298"/>
                  </a:cubicBezTo>
                  <a:cubicBezTo>
                    <a:pt x="438" y="298"/>
                    <a:pt x="438" y="298"/>
                    <a:pt x="438" y="298"/>
                  </a:cubicBezTo>
                  <a:lnTo>
                    <a:pt x="438" y="294"/>
                  </a:lnTo>
                  <a:close/>
                  <a:moveTo>
                    <a:pt x="453" y="294"/>
                  </a:moveTo>
                  <a:cubicBezTo>
                    <a:pt x="444" y="294"/>
                    <a:pt x="444" y="294"/>
                    <a:pt x="444" y="294"/>
                  </a:cubicBezTo>
                  <a:cubicBezTo>
                    <a:pt x="444" y="298"/>
                    <a:pt x="444" y="298"/>
                    <a:pt x="444" y="298"/>
                  </a:cubicBezTo>
                  <a:cubicBezTo>
                    <a:pt x="453" y="298"/>
                    <a:pt x="453" y="298"/>
                    <a:pt x="453" y="298"/>
                  </a:cubicBezTo>
                  <a:lnTo>
                    <a:pt x="453" y="294"/>
                  </a:lnTo>
                  <a:close/>
                  <a:moveTo>
                    <a:pt x="467" y="294"/>
                  </a:moveTo>
                  <a:cubicBezTo>
                    <a:pt x="459" y="294"/>
                    <a:pt x="459" y="294"/>
                    <a:pt x="459" y="294"/>
                  </a:cubicBezTo>
                  <a:cubicBezTo>
                    <a:pt x="459" y="298"/>
                    <a:pt x="459" y="298"/>
                    <a:pt x="459" y="298"/>
                  </a:cubicBezTo>
                  <a:cubicBezTo>
                    <a:pt x="467" y="298"/>
                    <a:pt x="467" y="298"/>
                    <a:pt x="467" y="298"/>
                  </a:cubicBezTo>
                  <a:lnTo>
                    <a:pt x="467" y="294"/>
                  </a:lnTo>
                  <a:close/>
                  <a:moveTo>
                    <a:pt x="481" y="294"/>
                  </a:moveTo>
                  <a:cubicBezTo>
                    <a:pt x="473" y="294"/>
                    <a:pt x="473" y="294"/>
                    <a:pt x="473" y="294"/>
                  </a:cubicBezTo>
                  <a:cubicBezTo>
                    <a:pt x="473" y="298"/>
                    <a:pt x="473" y="298"/>
                    <a:pt x="473" y="298"/>
                  </a:cubicBezTo>
                  <a:cubicBezTo>
                    <a:pt x="481" y="298"/>
                    <a:pt x="481" y="298"/>
                    <a:pt x="481" y="298"/>
                  </a:cubicBezTo>
                  <a:lnTo>
                    <a:pt x="481" y="294"/>
                  </a:lnTo>
                  <a:close/>
                  <a:moveTo>
                    <a:pt x="495" y="294"/>
                  </a:moveTo>
                  <a:cubicBezTo>
                    <a:pt x="487" y="294"/>
                    <a:pt x="487" y="294"/>
                    <a:pt x="487" y="294"/>
                  </a:cubicBezTo>
                  <a:cubicBezTo>
                    <a:pt x="487" y="298"/>
                    <a:pt x="487" y="298"/>
                    <a:pt x="487" y="298"/>
                  </a:cubicBezTo>
                  <a:cubicBezTo>
                    <a:pt x="495" y="298"/>
                    <a:pt x="495" y="298"/>
                    <a:pt x="495" y="298"/>
                  </a:cubicBezTo>
                  <a:lnTo>
                    <a:pt x="495" y="294"/>
                  </a:lnTo>
                  <a:close/>
                  <a:moveTo>
                    <a:pt x="509" y="294"/>
                  </a:moveTo>
                  <a:cubicBezTo>
                    <a:pt x="501" y="294"/>
                    <a:pt x="501" y="294"/>
                    <a:pt x="501" y="294"/>
                  </a:cubicBezTo>
                  <a:cubicBezTo>
                    <a:pt x="501" y="298"/>
                    <a:pt x="501" y="298"/>
                    <a:pt x="501" y="298"/>
                  </a:cubicBezTo>
                  <a:cubicBezTo>
                    <a:pt x="509" y="298"/>
                    <a:pt x="509" y="298"/>
                    <a:pt x="509" y="298"/>
                  </a:cubicBezTo>
                  <a:lnTo>
                    <a:pt x="509" y="294"/>
                  </a:lnTo>
                  <a:close/>
                  <a:moveTo>
                    <a:pt x="523" y="294"/>
                  </a:moveTo>
                  <a:cubicBezTo>
                    <a:pt x="515" y="294"/>
                    <a:pt x="515" y="294"/>
                    <a:pt x="515" y="294"/>
                  </a:cubicBezTo>
                  <a:cubicBezTo>
                    <a:pt x="515" y="298"/>
                    <a:pt x="515" y="298"/>
                    <a:pt x="515" y="298"/>
                  </a:cubicBezTo>
                  <a:cubicBezTo>
                    <a:pt x="523" y="298"/>
                    <a:pt x="523" y="298"/>
                    <a:pt x="523" y="298"/>
                  </a:cubicBezTo>
                  <a:lnTo>
                    <a:pt x="523" y="294"/>
                  </a:lnTo>
                  <a:close/>
                  <a:moveTo>
                    <a:pt x="537" y="294"/>
                  </a:moveTo>
                  <a:cubicBezTo>
                    <a:pt x="529" y="294"/>
                    <a:pt x="529" y="294"/>
                    <a:pt x="529" y="294"/>
                  </a:cubicBezTo>
                  <a:cubicBezTo>
                    <a:pt x="529" y="298"/>
                    <a:pt x="529" y="298"/>
                    <a:pt x="529" y="298"/>
                  </a:cubicBezTo>
                  <a:cubicBezTo>
                    <a:pt x="537" y="298"/>
                    <a:pt x="537" y="298"/>
                    <a:pt x="537" y="298"/>
                  </a:cubicBezTo>
                  <a:lnTo>
                    <a:pt x="537" y="294"/>
                  </a:lnTo>
                  <a:close/>
                  <a:moveTo>
                    <a:pt x="551" y="294"/>
                  </a:moveTo>
                  <a:cubicBezTo>
                    <a:pt x="543" y="294"/>
                    <a:pt x="543" y="294"/>
                    <a:pt x="543" y="294"/>
                  </a:cubicBezTo>
                  <a:cubicBezTo>
                    <a:pt x="543" y="298"/>
                    <a:pt x="543" y="298"/>
                    <a:pt x="543" y="298"/>
                  </a:cubicBezTo>
                  <a:cubicBezTo>
                    <a:pt x="551" y="298"/>
                    <a:pt x="551" y="298"/>
                    <a:pt x="551" y="298"/>
                  </a:cubicBezTo>
                  <a:lnTo>
                    <a:pt x="551" y="294"/>
                  </a:lnTo>
                  <a:close/>
                  <a:moveTo>
                    <a:pt x="565" y="294"/>
                  </a:moveTo>
                  <a:cubicBezTo>
                    <a:pt x="557" y="294"/>
                    <a:pt x="557" y="294"/>
                    <a:pt x="557" y="294"/>
                  </a:cubicBezTo>
                  <a:cubicBezTo>
                    <a:pt x="557" y="298"/>
                    <a:pt x="557" y="298"/>
                    <a:pt x="557" y="298"/>
                  </a:cubicBezTo>
                  <a:cubicBezTo>
                    <a:pt x="565" y="298"/>
                    <a:pt x="565" y="298"/>
                    <a:pt x="565" y="298"/>
                  </a:cubicBezTo>
                  <a:lnTo>
                    <a:pt x="565" y="294"/>
                  </a:lnTo>
                  <a:close/>
                  <a:moveTo>
                    <a:pt x="579" y="294"/>
                  </a:moveTo>
                  <a:cubicBezTo>
                    <a:pt x="571" y="294"/>
                    <a:pt x="571" y="294"/>
                    <a:pt x="571" y="294"/>
                  </a:cubicBezTo>
                  <a:cubicBezTo>
                    <a:pt x="571" y="298"/>
                    <a:pt x="571" y="298"/>
                    <a:pt x="571" y="298"/>
                  </a:cubicBezTo>
                  <a:cubicBezTo>
                    <a:pt x="579" y="298"/>
                    <a:pt x="579" y="298"/>
                    <a:pt x="579" y="298"/>
                  </a:cubicBezTo>
                  <a:lnTo>
                    <a:pt x="579" y="294"/>
                  </a:lnTo>
                  <a:close/>
                  <a:moveTo>
                    <a:pt x="593" y="294"/>
                  </a:moveTo>
                  <a:cubicBezTo>
                    <a:pt x="585" y="294"/>
                    <a:pt x="585" y="294"/>
                    <a:pt x="585" y="294"/>
                  </a:cubicBezTo>
                  <a:cubicBezTo>
                    <a:pt x="585" y="298"/>
                    <a:pt x="585" y="298"/>
                    <a:pt x="585" y="298"/>
                  </a:cubicBezTo>
                  <a:cubicBezTo>
                    <a:pt x="593" y="298"/>
                    <a:pt x="593" y="298"/>
                    <a:pt x="593" y="298"/>
                  </a:cubicBezTo>
                  <a:lnTo>
                    <a:pt x="593" y="294"/>
                  </a:lnTo>
                  <a:close/>
                  <a:moveTo>
                    <a:pt x="607" y="294"/>
                  </a:moveTo>
                  <a:cubicBezTo>
                    <a:pt x="599" y="294"/>
                    <a:pt x="599" y="294"/>
                    <a:pt x="599" y="294"/>
                  </a:cubicBezTo>
                  <a:cubicBezTo>
                    <a:pt x="599" y="298"/>
                    <a:pt x="599" y="298"/>
                    <a:pt x="599" y="298"/>
                  </a:cubicBezTo>
                  <a:cubicBezTo>
                    <a:pt x="607" y="298"/>
                    <a:pt x="607" y="298"/>
                    <a:pt x="607" y="298"/>
                  </a:cubicBezTo>
                  <a:lnTo>
                    <a:pt x="607" y="294"/>
                  </a:lnTo>
                  <a:close/>
                  <a:moveTo>
                    <a:pt x="621" y="294"/>
                  </a:moveTo>
                  <a:cubicBezTo>
                    <a:pt x="613" y="294"/>
                    <a:pt x="613" y="294"/>
                    <a:pt x="613" y="294"/>
                  </a:cubicBezTo>
                  <a:cubicBezTo>
                    <a:pt x="613" y="298"/>
                    <a:pt x="613" y="298"/>
                    <a:pt x="613" y="298"/>
                  </a:cubicBezTo>
                  <a:cubicBezTo>
                    <a:pt x="621" y="298"/>
                    <a:pt x="621" y="298"/>
                    <a:pt x="621" y="298"/>
                  </a:cubicBezTo>
                  <a:lnTo>
                    <a:pt x="621" y="294"/>
                  </a:lnTo>
                  <a:close/>
                  <a:moveTo>
                    <a:pt x="635" y="294"/>
                  </a:moveTo>
                  <a:cubicBezTo>
                    <a:pt x="627" y="294"/>
                    <a:pt x="627" y="294"/>
                    <a:pt x="627" y="294"/>
                  </a:cubicBezTo>
                  <a:cubicBezTo>
                    <a:pt x="627" y="298"/>
                    <a:pt x="627" y="298"/>
                    <a:pt x="627" y="298"/>
                  </a:cubicBezTo>
                  <a:cubicBezTo>
                    <a:pt x="635" y="298"/>
                    <a:pt x="635" y="298"/>
                    <a:pt x="635" y="298"/>
                  </a:cubicBezTo>
                  <a:lnTo>
                    <a:pt x="635" y="294"/>
                  </a:lnTo>
                  <a:close/>
                  <a:moveTo>
                    <a:pt x="649" y="294"/>
                  </a:moveTo>
                  <a:cubicBezTo>
                    <a:pt x="641" y="294"/>
                    <a:pt x="641" y="294"/>
                    <a:pt x="641" y="294"/>
                  </a:cubicBezTo>
                  <a:cubicBezTo>
                    <a:pt x="641" y="298"/>
                    <a:pt x="641" y="298"/>
                    <a:pt x="641" y="298"/>
                  </a:cubicBezTo>
                  <a:cubicBezTo>
                    <a:pt x="649" y="298"/>
                    <a:pt x="649" y="298"/>
                    <a:pt x="649" y="298"/>
                  </a:cubicBezTo>
                  <a:lnTo>
                    <a:pt x="649" y="294"/>
                  </a:lnTo>
                  <a:close/>
                  <a:moveTo>
                    <a:pt x="663" y="294"/>
                  </a:moveTo>
                  <a:cubicBezTo>
                    <a:pt x="655" y="294"/>
                    <a:pt x="655" y="294"/>
                    <a:pt x="655" y="294"/>
                  </a:cubicBezTo>
                  <a:cubicBezTo>
                    <a:pt x="655" y="298"/>
                    <a:pt x="655" y="298"/>
                    <a:pt x="655" y="298"/>
                  </a:cubicBezTo>
                  <a:cubicBezTo>
                    <a:pt x="663" y="298"/>
                    <a:pt x="663" y="298"/>
                    <a:pt x="663" y="298"/>
                  </a:cubicBezTo>
                  <a:lnTo>
                    <a:pt x="663" y="294"/>
                  </a:lnTo>
                  <a:close/>
                  <a:moveTo>
                    <a:pt x="677" y="294"/>
                  </a:moveTo>
                  <a:cubicBezTo>
                    <a:pt x="669" y="294"/>
                    <a:pt x="669" y="294"/>
                    <a:pt x="669" y="294"/>
                  </a:cubicBezTo>
                  <a:cubicBezTo>
                    <a:pt x="669" y="298"/>
                    <a:pt x="669" y="298"/>
                    <a:pt x="669" y="298"/>
                  </a:cubicBezTo>
                  <a:cubicBezTo>
                    <a:pt x="677" y="298"/>
                    <a:pt x="677" y="298"/>
                    <a:pt x="677" y="298"/>
                  </a:cubicBezTo>
                  <a:lnTo>
                    <a:pt x="677" y="294"/>
                  </a:lnTo>
                  <a:close/>
                  <a:moveTo>
                    <a:pt x="691" y="294"/>
                  </a:moveTo>
                  <a:cubicBezTo>
                    <a:pt x="683" y="294"/>
                    <a:pt x="683" y="294"/>
                    <a:pt x="683" y="294"/>
                  </a:cubicBezTo>
                  <a:cubicBezTo>
                    <a:pt x="683" y="298"/>
                    <a:pt x="683" y="298"/>
                    <a:pt x="683" y="298"/>
                  </a:cubicBezTo>
                  <a:cubicBezTo>
                    <a:pt x="691" y="298"/>
                    <a:pt x="691" y="298"/>
                    <a:pt x="691" y="298"/>
                  </a:cubicBezTo>
                  <a:lnTo>
                    <a:pt x="691" y="294"/>
                  </a:lnTo>
                  <a:close/>
                  <a:moveTo>
                    <a:pt x="705" y="294"/>
                  </a:moveTo>
                  <a:cubicBezTo>
                    <a:pt x="697" y="294"/>
                    <a:pt x="697" y="294"/>
                    <a:pt x="697" y="294"/>
                  </a:cubicBezTo>
                  <a:cubicBezTo>
                    <a:pt x="697" y="298"/>
                    <a:pt x="697" y="298"/>
                    <a:pt x="697" y="298"/>
                  </a:cubicBezTo>
                  <a:cubicBezTo>
                    <a:pt x="705" y="298"/>
                    <a:pt x="705" y="298"/>
                    <a:pt x="705" y="298"/>
                  </a:cubicBezTo>
                  <a:lnTo>
                    <a:pt x="705" y="294"/>
                  </a:lnTo>
                  <a:close/>
                  <a:moveTo>
                    <a:pt x="720" y="294"/>
                  </a:moveTo>
                  <a:cubicBezTo>
                    <a:pt x="711" y="294"/>
                    <a:pt x="711" y="294"/>
                    <a:pt x="711" y="294"/>
                  </a:cubicBezTo>
                  <a:cubicBezTo>
                    <a:pt x="711" y="298"/>
                    <a:pt x="711" y="298"/>
                    <a:pt x="711" y="298"/>
                  </a:cubicBezTo>
                  <a:cubicBezTo>
                    <a:pt x="720" y="298"/>
                    <a:pt x="720" y="298"/>
                    <a:pt x="720" y="298"/>
                  </a:cubicBezTo>
                  <a:lnTo>
                    <a:pt x="720" y="2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11">
              <a:extLst>
                <a:ext uri="{FF2B5EF4-FFF2-40B4-BE49-F238E27FC236}">
                  <a16:creationId xmlns:a16="http://schemas.microsoft.com/office/drawing/2014/main" id="{DF9121A0-3F73-46E9-AE0E-DC56AEF5DA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6700" y="2290763"/>
              <a:ext cx="20638" cy="22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82F010B0-E3FF-4736-88AB-5219EC922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6700" y="2290763"/>
              <a:ext cx="20638" cy="22225"/>
            </a:xfrm>
            <a:custGeom>
              <a:avLst/>
              <a:gdLst>
                <a:gd name="T0" fmla="*/ 0 w 13"/>
                <a:gd name="T1" fmla="*/ 14 h 14"/>
                <a:gd name="T2" fmla="*/ 13 w 13"/>
                <a:gd name="T3" fmla="*/ 14 h 14"/>
                <a:gd name="T4" fmla="*/ 13 w 13"/>
                <a:gd name="T5" fmla="*/ 0 h 14"/>
                <a:gd name="T6" fmla="*/ 0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14"/>
                  </a:moveTo>
                  <a:lnTo>
                    <a:pt x="13" y="14"/>
                  </a:ln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90729D0F-33B9-49B3-A396-2E12C6E9A676}"/>
              </a:ext>
            </a:extLst>
          </p:cNvPr>
          <p:cNvSpPr/>
          <p:nvPr/>
        </p:nvSpPr>
        <p:spPr>
          <a:xfrm>
            <a:off x="3102227" y="2544065"/>
            <a:ext cx="210116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100" spc="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THANKS</a:t>
            </a:r>
          </a:p>
          <a:p>
            <a:r>
              <a:rPr lang="en-US" sz="1500" spc="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FOR WATCHING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64A3600-7406-42A1-BAC8-B1DD6F3A4851}"/>
              </a:ext>
            </a:extLst>
          </p:cNvPr>
          <p:cNvSpPr/>
          <p:nvPr/>
        </p:nvSpPr>
        <p:spPr>
          <a:xfrm>
            <a:off x="6339280" y="2581567"/>
            <a:ext cx="2450582" cy="881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HAVE A</a:t>
            </a:r>
          </a:p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QUESTION?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664F73-42BA-4155-9A24-5D76E7236907}"/>
              </a:ext>
            </a:extLst>
          </p:cNvPr>
          <p:cNvSpPr/>
          <p:nvPr/>
        </p:nvSpPr>
        <p:spPr>
          <a:xfrm>
            <a:off x="3936647" y="284467"/>
            <a:ext cx="4318707" cy="1502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5500"/>
              </a:lnSpc>
            </a:pPr>
            <a:r>
              <a:rPr lang="en-US" sz="3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WELCOME</a:t>
            </a:r>
          </a:p>
          <a:p>
            <a:pPr algn="ctr">
              <a:lnSpc>
                <a:spcPts val="5500"/>
              </a:lnSpc>
            </a:pPr>
            <a:r>
              <a:rPr lang="en-US" sz="5500" b="1" dirty="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MESSAGE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7E923CD-166C-4D98-A0DB-C0DD9A9CCC07}"/>
              </a:ext>
            </a:extLst>
          </p:cNvPr>
          <p:cNvSpPr/>
          <p:nvPr/>
        </p:nvSpPr>
        <p:spPr>
          <a:xfrm>
            <a:off x="5217608" y="3670045"/>
            <a:ext cx="4844057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74ED73-675E-424D-BDDE-044EC636A5D2}"/>
              </a:ext>
            </a:extLst>
          </p:cNvPr>
          <p:cNvSpPr txBox="1"/>
          <p:nvPr/>
        </p:nvSpPr>
        <p:spPr>
          <a:xfrm>
            <a:off x="5200614" y="2951916"/>
            <a:ext cx="23357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JOHN </a:t>
            </a:r>
            <a:r>
              <a:rPr lang="en-US" sz="3000" b="1" dirty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DEO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2882A3-2224-421E-A729-A6ECD2C72323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/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195E0E6-5C22-4403-8B3E-2E4AC963E0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510041"/>
            <a:ext cx="10515600" cy="679450"/>
          </a:xfrm>
        </p:spPr>
        <p:txBody>
          <a:bodyPr>
            <a:noAutofit/>
          </a:bodyPr>
          <a:lstStyle/>
          <a:p>
            <a:r>
              <a:rPr lang="en-US" sz="5000" b="1" dirty="0"/>
              <a:t>About us</a:t>
            </a:r>
          </a:p>
        </p:txBody>
      </p:sp>
      <p:sp>
        <p:nvSpPr>
          <p:cNvPr id="47" name="Freeform 33">
            <a:extLst>
              <a:ext uri="{FF2B5EF4-FFF2-40B4-BE49-F238E27FC236}">
                <a16:creationId xmlns:a16="http://schemas.microsoft.com/office/drawing/2014/main" id="{A6E39FB8-1B77-4A10-88D8-91CFC36A38CF}"/>
              </a:ext>
            </a:extLst>
          </p:cNvPr>
          <p:cNvSpPr>
            <a:spLocks noEditPoints="1"/>
          </p:cNvSpPr>
          <p:nvPr/>
        </p:nvSpPr>
        <p:spPr bwMode="auto">
          <a:xfrm>
            <a:off x="8443848" y="2935464"/>
            <a:ext cx="752475" cy="744538"/>
          </a:xfrm>
          <a:custGeom>
            <a:avLst/>
            <a:gdLst>
              <a:gd name="T0" fmla="*/ 123 w 140"/>
              <a:gd name="T1" fmla="*/ 45 h 139"/>
              <a:gd name="T2" fmla="*/ 62 w 140"/>
              <a:gd name="T3" fmla="*/ 38 h 139"/>
              <a:gd name="T4" fmla="*/ 86 w 140"/>
              <a:gd name="T5" fmla="*/ 20 h 139"/>
              <a:gd name="T6" fmla="*/ 93 w 140"/>
              <a:gd name="T7" fmla="*/ 3 h 139"/>
              <a:gd name="T8" fmla="*/ 79 w 140"/>
              <a:gd name="T9" fmla="*/ 3 h 139"/>
              <a:gd name="T10" fmla="*/ 53 w 140"/>
              <a:gd name="T11" fmla="*/ 40 h 139"/>
              <a:gd name="T12" fmla="*/ 36 w 140"/>
              <a:gd name="T13" fmla="*/ 48 h 139"/>
              <a:gd name="T14" fmla="*/ 16 w 140"/>
              <a:gd name="T15" fmla="*/ 77 h 139"/>
              <a:gd name="T16" fmla="*/ 4 w 140"/>
              <a:gd name="T17" fmla="*/ 78 h 139"/>
              <a:gd name="T18" fmla="*/ 11 w 140"/>
              <a:gd name="T19" fmla="*/ 95 h 139"/>
              <a:gd name="T20" fmla="*/ 20 w 140"/>
              <a:gd name="T21" fmla="*/ 80 h 139"/>
              <a:gd name="T22" fmla="*/ 46 w 140"/>
              <a:gd name="T23" fmla="*/ 122 h 139"/>
              <a:gd name="T24" fmla="*/ 54 w 140"/>
              <a:gd name="T25" fmla="*/ 139 h 139"/>
              <a:gd name="T26" fmla="*/ 54 w 140"/>
              <a:gd name="T27" fmla="*/ 114 h 139"/>
              <a:gd name="T28" fmla="*/ 47 w 140"/>
              <a:gd name="T29" fmla="*/ 58 h 139"/>
              <a:gd name="T30" fmla="*/ 61 w 140"/>
              <a:gd name="T31" fmla="*/ 48 h 139"/>
              <a:gd name="T32" fmla="*/ 87 w 140"/>
              <a:gd name="T33" fmla="*/ 37 h 139"/>
              <a:gd name="T34" fmla="*/ 115 w 140"/>
              <a:gd name="T35" fmla="*/ 53 h 139"/>
              <a:gd name="T36" fmla="*/ 140 w 140"/>
              <a:gd name="T37" fmla="*/ 53 h 139"/>
              <a:gd name="T38" fmla="*/ 59 w 140"/>
              <a:gd name="T39" fmla="*/ 126 h 139"/>
              <a:gd name="T40" fmla="*/ 49 w 140"/>
              <a:gd name="T41" fmla="*/ 126 h 139"/>
              <a:gd name="T42" fmla="*/ 59 w 140"/>
              <a:gd name="T43" fmla="*/ 126 h 139"/>
              <a:gd name="T44" fmla="*/ 86 w 140"/>
              <a:gd name="T45" fmla="*/ 5 h 139"/>
              <a:gd name="T46" fmla="*/ 90 w 140"/>
              <a:gd name="T47" fmla="*/ 14 h 139"/>
              <a:gd name="T48" fmla="*/ 83 w 140"/>
              <a:gd name="T49" fmla="*/ 14 h 139"/>
              <a:gd name="T50" fmla="*/ 15 w 140"/>
              <a:gd name="T51" fmla="*/ 89 h 139"/>
              <a:gd name="T52" fmla="*/ 8 w 140"/>
              <a:gd name="T53" fmla="*/ 89 h 139"/>
              <a:gd name="T54" fmla="*/ 8 w 140"/>
              <a:gd name="T55" fmla="*/ 82 h 139"/>
              <a:gd name="T56" fmla="*/ 15 w 140"/>
              <a:gd name="T57" fmla="*/ 82 h 139"/>
              <a:gd name="T58" fmla="*/ 49 w 140"/>
              <a:gd name="T59" fmla="*/ 53 h 139"/>
              <a:gd name="T60" fmla="*/ 49 w 140"/>
              <a:gd name="T61" fmla="*/ 42 h 139"/>
              <a:gd name="T62" fmla="*/ 49 w 140"/>
              <a:gd name="T63" fmla="*/ 53 h 139"/>
              <a:gd name="T64" fmla="*/ 122 w 140"/>
              <a:gd name="T65" fmla="*/ 53 h 139"/>
              <a:gd name="T66" fmla="*/ 133 w 140"/>
              <a:gd name="T67" fmla="*/ 5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" h="139">
                <a:moveTo>
                  <a:pt x="127" y="41"/>
                </a:moveTo>
                <a:cubicBezTo>
                  <a:pt x="123" y="45"/>
                  <a:pt x="123" y="45"/>
                  <a:pt x="123" y="45"/>
                </a:cubicBezTo>
                <a:cubicBezTo>
                  <a:pt x="113" y="37"/>
                  <a:pt x="100" y="32"/>
                  <a:pt x="87" y="32"/>
                </a:cubicBezTo>
                <a:cubicBezTo>
                  <a:pt x="78" y="32"/>
                  <a:pt x="70" y="34"/>
                  <a:pt x="62" y="38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20"/>
                  <a:pt x="84" y="20"/>
                  <a:pt x="86" y="20"/>
                </a:cubicBezTo>
                <a:cubicBezTo>
                  <a:pt x="89" y="20"/>
                  <a:pt x="91" y="19"/>
                  <a:pt x="93" y="17"/>
                </a:cubicBezTo>
                <a:cubicBezTo>
                  <a:pt x="97" y="13"/>
                  <a:pt x="97" y="7"/>
                  <a:pt x="93" y="3"/>
                </a:cubicBezTo>
                <a:cubicBezTo>
                  <a:pt x="91" y="1"/>
                  <a:pt x="89" y="0"/>
                  <a:pt x="86" y="0"/>
                </a:cubicBezTo>
                <a:cubicBezTo>
                  <a:pt x="84" y="0"/>
                  <a:pt x="81" y="1"/>
                  <a:pt x="79" y="3"/>
                </a:cubicBezTo>
                <a:cubicBezTo>
                  <a:pt x="76" y="6"/>
                  <a:pt x="75" y="12"/>
                  <a:pt x="78" y="15"/>
                </a:cubicBezTo>
                <a:cubicBezTo>
                  <a:pt x="53" y="40"/>
                  <a:pt x="53" y="40"/>
                  <a:pt x="53" y="40"/>
                </a:cubicBezTo>
                <a:cubicBezTo>
                  <a:pt x="49" y="35"/>
                  <a:pt x="49" y="35"/>
                  <a:pt x="49" y="35"/>
                </a:cubicBezTo>
                <a:cubicBezTo>
                  <a:pt x="36" y="48"/>
                  <a:pt x="36" y="48"/>
                  <a:pt x="36" y="48"/>
                </a:cubicBezTo>
                <a:cubicBezTo>
                  <a:pt x="41" y="52"/>
                  <a:pt x="41" y="52"/>
                  <a:pt x="41" y="52"/>
                </a:cubicBezTo>
                <a:cubicBezTo>
                  <a:pt x="16" y="77"/>
                  <a:pt x="16" y="77"/>
                  <a:pt x="16" y="77"/>
                </a:cubicBezTo>
                <a:cubicBezTo>
                  <a:pt x="15" y="76"/>
                  <a:pt x="13" y="75"/>
                  <a:pt x="11" y="75"/>
                </a:cubicBezTo>
                <a:cubicBezTo>
                  <a:pt x="9" y="75"/>
                  <a:pt x="6" y="76"/>
                  <a:pt x="4" y="78"/>
                </a:cubicBezTo>
                <a:cubicBezTo>
                  <a:pt x="0" y="82"/>
                  <a:pt x="0" y="88"/>
                  <a:pt x="4" y="92"/>
                </a:cubicBezTo>
                <a:cubicBezTo>
                  <a:pt x="6" y="94"/>
                  <a:pt x="9" y="95"/>
                  <a:pt x="11" y="95"/>
                </a:cubicBezTo>
                <a:cubicBezTo>
                  <a:pt x="14" y="95"/>
                  <a:pt x="16" y="94"/>
                  <a:pt x="18" y="92"/>
                </a:cubicBezTo>
                <a:cubicBezTo>
                  <a:pt x="22" y="89"/>
                  <a:pt x="22" y="84"/>
                  <a:pt x="20" y="80"/>
                </a:cubicBezTo>
                <a:cubicBezTo>
                  <a:pt x="39" y="61"/>
                  <a:pt x="39" y="61"/>
                  <a:pt x="39" y="61"/>
                </a:cubicBezTo>
                <a:cubicBezTo>
                  <a:pt x="29" y="80"/>
                  <a:pt x="31" y="105"/>
                  <a:pt x="46" y="122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54" y="139"/>
                  <a:pt x="54" y="139"/>
                  <a:pt x="54" y="139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35" y="101"/>
                  <a:pt x="34" y="76"/>
                  <a:pt x="47" y="58"/>
                </a:cubicBezTo>
                <a:cubicBezTo>
                  <a:pt x="49" y="60"/>
                  <a:pt x="49" y="60"/>
                  <a:pt x="49" y="60"/>
                </a:cubicBezTo>
                <a:cubicBezTo>
                  <a:pt x="61" y="48"/>
                  <a:pt x="61" y="48"/>
                  <a:pt x="61" y="48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40"/>
                  <a:pt x="77" y="37"/>
                  <a:pt x="87" y="37"/>
                </a:cubicBezTo>
                <a:cubicBezTo>
                  <a:pt x="99" y="37"/>
                  <a:pt x="110" y="41"/>
                  <a:pt x="119" y="49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40" y="53"/>
                  <a:pt x="140" y="53"/>
                  <a:pt x="140" y="53"/>
                </a:cubicBezTo>
                <a:lnTo>
                  <a:pt x="127" y="41"/>
                </a:lnTo>
                <a:close/>
                <a:moveTo>
                  <a:pt x="59" y="126"/>
                </a:moveTo>
                <a:cubicBezTo>
                  <a:pt x="54" y="132"/>
                  <a:pt x="54" y="132"/>
                  <a:pt x="54" y="132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54" y="121"/>
                  <a:pt x="54" y="121"/>
                  <a:pt x="54" y="121"/>
                </a:cubicBezTo>
                <a:lnTo>
                  <a:pt x="59" y="126"/>
                </a:lnTo>
                <a:close/>
                <a:moveTo>
                  <a:pt x="83" y="7"/>
                </a:moveTo>
                <a:cubicBezTo>
                  <a:pt x="84" y="6"/>
                  <a:pt x="85" y="5"/>
                  <a:pt x="86" y="5"/>
                </a:cubicBezTo>
                <a:cubicBezTo>
                  <a:pt x="88" y="5"/>
                  <a:pt x="89" y="6"/>
                  <a:pt x="90" y="7"/>
                </a:cubicBezTo>
                <a:cubicBezTo>
                  <a:pt x="92" y="9"/>
                  <a:pt x="92" y="12"/>
                  <a:pt x="90" y="14"/>
                </a:cubicBezTo>
                <a:cubicBezTo>
                  <a:pt x="89" y="15"/>
                  <a:pt x="88" y="15"/>
                  <a:pt x="86" y="15"/>
                </a:cubicBezTo>
                <a:cubicBezTo>
                  <a:pt x="85" y="15"/>
                  <a:pt x="84" y="15"/>
                  <a:pt x="83" y="14"/>
                </a:cubicBezTo>
                <a:cubicBezTo>
                  <a:pt x="81" y="12"/>
                  <a:pt x="81" y="9"/>
                  <a:pt x="83" y="7"/>
                </a:cubicBezTo>
                <a:close/>
                <a:moveTo>
                  <a:pt x="15" y="89"/>
                </a:moveTo>
                <a:cubicBezTo>
                  <a:pt x="14" y="90"/>
                  <a:pt x="13" y="90"/>
                  <a:pt x="11" y="90"/>
                </a:cubicBezTo>
                <a:cubicBezTo>
                  <a:pt x="10" y="90"/>
                  <a:pt x="9" y="90"/>
                  <a:pt x="8" y="89"/>
                </a:cubicBezTo>
                <a:cubicBezTo>
                  <a:pt x="7" y="88"/>
                  <a:pt x="6" y="87"/>
                  <a:pt x="6" y="85"/>
                </a:cubicBezTo>
                <a:cubicBezTo>
                  <a:pt x="6" y="84"/>
                  <a:pt x="7" y="83"/>
                  <a:pt x="8" y="82"/>
                </a:cubicBezTo>
                <a:cubicBezTo>
                  <a:pt x="9" y="81"/>
                  <a:pt x="10" y="80"/>
                  <a:pt x="11" y="80"/>
                </a:cubicBezTo>
                <a:cubicBezTo>
                  <a:pt x="13" y="80"/>
                  <a:pt x="14" y="81"/>
                  <a:pt x="15" y="82"/>
                </a:cubicBezTo>
                <a:cubicBezTo>
                  <a:pt x="17" y="84"/>
                  <a:pt x="17" y="87"/>
                  <a:pt x="15" y="89"/>
                </a:cubicBezTo>
                <a:close/>
                <a:moveTo>
                  <a:pt x="49" y="53"/>
                </a:moveTo>
                <a:cubicBezTo>
                  <a:pt x="43" y="48"/>
                  <a:pt x="43" y="48"/>
                  <a:pt x="43" y="48"/>
                </a:cubicBezTo>
                <a:cubicBezTo>
                  <a:pt x="49" y="42"/>
                  <a:pt x="49" y="42"/>
                  <a:pt x="49" y="42"/>
                </a:cubicBezTo>
                <a:cubicBezTo>
                  <a:pt x="54" y="48"/>
                  <a:pt x="54" y="48"/>
                  <a:pt x="54" y="48"/>
                </a:cubicBezTo>
                <a:lnTo>
                  <a:pt x="49" y="53"/>
                </a:lnTo>
                <a:close/>
                <a:moveTo>
                  <a:pt x="127" y="58"/>
                </a:moveTo>
                <a:cubicBezTo>
                  <a:pt x="122" y="53"/>
                  <a:pt x="122" y="53"/>
                  <a:pt x="122" y="53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33" y="53"/>
                  <a:pt x="133" y="53"/>
                  <a:pt x="133" y="53"/>
                </a:cubicBezTo>
                <a:lnTo>
                  <a:pt x="127" y="5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4B095BA-D675-4D26-B2FB-476EC7A944C5}"/>
              </a:ext>
            </a:extLst>
          </p:cNvPr>
          <p:cNvSpPr/>
          <p:nvPr/>
        </p:nvSpPr>
        <p:spPr>
          <a:xfrm>
            <a:off x="9414298" y="2933650"/>
            <a:ext cx="1975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Value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550D0E-4FFE-4F58-A24B-255FDE92E82F}"/>
              </a:ext>
            </a:extLst>
          </p:cNvPr>
          <p:cNvSpPr txBox="1"/>
          <p:nvPr/>
        </p:nvSpPr>
        <p:spPr>
          <a:xfrm>
            <a:off x="9414298" y="3281398"/>
            <a:ext cx="2402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is not simply random text. It has roots in a piece of classical</a:t>
            </a:r>
          </a:p>
        </p:txBody>
      </p:sp>
      <p:sp>
        <p:nvSpPr>
          <p:cNvPr id="51" name="Freeform 34">
            <a:extLst>
              <a:ext uri="{FF2B5EF4-FFF2-40B4-BE49-F238E27FC236}">
                <a16:creationId xmlns:a16="http://schemas.microsoft.com/office/drawing/2014/main" id="{17DC94AF-41DC-49A4-A77D-529E5EE3047A}"/>
              </a:ext>
            </a:extLst>
          </p:cNvPr>
          <p:cNvSpPr>
            <a:spLocks noEditPoints="1"/>
          </p:cNvSpPr>
          <p:nvPr/>
        </p:nvSpPr>
        <p:spPr bwMode="auto">
          <a:xfrm>
            <a:off x="339892" y="3037462"/>
            <a:ext cx="661988" cy="600075"/>
          </a:xfrm>
          <a:custGeom>
            <a:avLst/>
            <a:gdLst>
              <a:gd name="T0" fmla="*/ 410 w 417"/>
              <a:gd name="T1" fmla="*/ 108 h 378"/>
              <a:gd name="T2" fmla="*/ 315 w 417"/>
              <a:gd name="T3" fmla="*/ 0 h 378"/>
              <a:gd name="T4" fmla="*/ 102 w 417"/>
              <a:gd name="T5" fmla="*/ 0 h 378"/>
              <a:gd name="T6" fmla="*/ 7 w 417"/>
              <a:gd name="T7" fmla="*/ 108 h 378"/>
              <a:gd name="T8" fmla="*/ 0 w 417"/>
              <a:gd name="T9" fmla="*/ 118 h 378"/>
              <a:gd name="T10" fmla="*/ 7 w 417"/>
              <a:gd name="T11" fmla="*/ 125 h 378"/>
              <a:gd name="T12" fmla="*/ 207 w 417"/>
              <a:gd name="T13" fmla="*/ 378 h 378"/>
              <a:gd name="T14" fmla="*/ 410 w 417"/>
              <a:gd name="T15" fmla="*/ 125 h 378"/>
              <a:gd name="T16" fmla="*/ 417 w 417"/>
              <a:gd name="T17" fmla="*/ 118 h 378"/>
              <a:gd name="T18" fmla="*/ 410 w 417"/>
              <a:gd name="T19" fmla="*/ 108 h 378"/>
              <a:gd name="T20" fmla="*/ 390 w 417"/>
              <a:gd name="T21" fmla="*/ 108 h 378"/>
              <a:gd name="T22" fmla="*/ 231 w 417"/>
              <a:gd name="T23" fmla="*/ 108 h 378"/>
              <a:gd name="T24" fmla="*/ 309 w 417"/>
              <a:gd name="T25" fmla="*/ 17 h 378"/>
              <a:gd name="T26" fmla="*/ 390 w 417"/>
              <a:gd name="T27" fmla="*/ 108 h 378"/>
              <a:gd name="T28" fmla="*/ 207 w 417"/>
              <a:gd name="T29" fmla="*/ 108 h 378"/>
              <a:gd name="T30" fmla="*/ 126 w 417"/>
              <a:gd name="T31" fmla="*/ 14 h 378"/>
              <a:gd name="T32" fmla="*/ 288 w 417"/>
              <a:gd name="T33" fmla="*/ 14 h 378"/>
              <a:gd name="T34" fmla="*/ 210 w 417"/>
              <a:gd name="T35" fmla="*/ 108 h 378"/>
              <a:gd name="T36" fmla="*/ 207 w 417"/>
              <a:gd name="T37" fmla="*/ 108 h 378"/>
              <a:gd name="T38" fmla="*/ 105 w 417"/>
              <a:gd name="T39" fmla="*/ 17 h 378"/>
              <a:gd name="T40" fmla="*/ 187 w 417"/>
              <a:gd name="T41" fmla="*/ 108 h 378"/>
              <a:gd name="T42" fmla="*/ 27 w 417"/>
              <a:gd name="T43" fmla="*/ 108 h 378"/>
              <a:gd name="T44" fmla="*/ 105 w 417"/>
              <a:gd name="T45" fmla="*/ 17 h 378"/>
              <a:gd name="T46" fmla="*/ 200 w 417"/>
              <a:gd name="T47" fmla="*/ 125 h 378"/>
              <a:gd name="T48" fmla="*/ 200 w 417"/>
              <a:gd name="T49" fmla="*/ 344 h 378"/>
              <a:gd name="T50" fmla="*/ 27 w 417"/>
              <a:gd name="T51" fmla="*/ 125 h 378"/>
              <a:gd name="T52" fmla="*/ 200 w 417"/>
              <a:gd name="T53" fmla="*/ 125 h 378"/>
              <a:gd name="T54" fmla="*/ 217 w 417"/>
              <a:gd name="T55" fmla="*/ 344 h 378"/>
              <a:gd name="T56" fmla="*/ 217 w 417"/>
              <a:gd name="T57" fmla="*/ 125 h 378"/>
              <a:gd name="T58" fmla="*/ 390 w 417"/>
              <a:gd name="T59" fmla="*/ 125 h 378"/>
              <a:gd name="T60" fmla="*/ 217 w 417"/>
              <a:gd name="T61" fmla="*/ 344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17" h="378">
                <a:moveTo>
                  <a:pt x="410" y="108"/>
                </a:moveTo>
                <a:lnTo>
                  <a:pt x="315" y="0"/>
                </a:lnTo>
                <a:lnTo>
                  <a:pt x="102" y="0"/>
                </a:lnTo>
                <a:lnTo>
                  <a:pt x="7" y="108"/>
                </a:lnTo>
                <a:lnTo>
                  <a:pt x="0" y="118"/>
                </a:lnTo>
                <a:lnTo>
                  <a:pt x="7" y="125"/>
                </a:lnTo>
                <a:lnTo>
                  <a:pt x="207" y="378"/>
                </a:lnTo>
                <a:lnTo>
                  <a:pt x="410" y="125"/>
                </a:lnTo>
                <a:lnTo>
                  <a:pt x="417" y="118"/>
                </a:lnTo>
                <a:lnTo>
                  <a:pt x="410" y="108"/>
                </a:lnTo>
                <a:close/>
                <a:moveTo>
                  <a:pt x="390" y="108"/>
                </a:moveTo>
                <a:lnTo>
                  <a:pt x="231" y="108"/>
                </a:lnTo>
                <a:lnTo>
                  <a:pt x="309" y="17"/>
                </a:lnTo>
                <a:lnTo>
                  <a:pt x="390" y="108"/>
                </a:lnTo>
                <a:close/>
                <a:moveTo>
                  <a:pt x="207" y="108"/>
                </a:moveTo>
                <a:lnTo>
                  <a:pt x="126" y="14"/>
                </a:lnTo>
                <a:lnTo>
                  <a:pt x="288" y="14"/>
                </a:lnTo>
                <a:lnTo>
                  <a:pt x="210" y="108"/>
                </a:lnTo>
                <a:lnTo>
                  <a:pt x="207" y="108"/>
                </a:lnTo>
                <a:close/>
                <a:moveTo>
                  <a:pt x="105" y="17"/>
                </a:moveTo>
                <a:lnTo>
                  <a:pt x="187" y="108"/>
                </a:lnTo>
                <a:lnTo>
                  <a:pt x="27" y="108"/>
                </a:lnTo>
                <a:lnTo>
                  <a:pt x="105" y="17"/>
                </a:lnTo>
                <a:close/>
                <a:moveTo>
                  <a:pt x="200" y="125"/>
                </a:moveTo>
                <a:lnTo>
                  <a:pt x="200" y="344"/>
                </a:lnTo>
                <a:lnTo>
                  <a:pt x="27" y="125"/>
                </a:lnTo>
                <a:lnTo>
                  <a:pt x="200" y="125"/>
                </a:lnTo>
                <a:close/>
                <a:moveTo>
                  <a:pt x="217" y="344"/>
                </a:moveTo>
                <a:lnTo>
                  <a:pt x="217" y="125"/>
                </a:lnTo>
                <a:lnTo>
                  <a:pt x="390" y="125"/>
                </a:lnTo>
                <a:lnTo>
                  <a:pt x="217" y="3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1E9B4B0-46D1-43A3-AD44-ADE07BA27781}"/>
              </a:ext>
            </a:extLst>
          </p:cNvPr>
          <p:cNvSpPr/>
          <p:nvPr/>
        </p:nvSpPr>
        <p:spPr>
          <a:xfrm>
            <a:off x="1262717" y="2933650"/>
            <a:ext cx="1975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Value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F270280-063D-498D-B06E-CF913473AC9E}"/>
              </a:ext>
            </a:extLst>
          </p:cNvPr>
          <p:cNvSpPr txBox="1"/>
          <p:nvPr/>
        </p:nvSpPr>
        <p:spPr>
          <a:xfrm>
            <a:off x="1262717" y="3281398"/>
            <a:ext cx="2402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is not simply random text. It has roots in a piece of classical</a:t>
            </a:r>
          </a:p>
        </p:txBody>
      </p:sp>
      <p:sp>
        <p:nvSpPr>
          <p:cNvPr id="55" name="Freeform 35">
            <a:extLst>
              <a:ext uri="{FF2B5EF4-FFF2-40B4-BE49-F238E27FC236}">
                <a16:creationId xmlns:a16="http://schemas.microsoft.com/office/drawing/2014/main" id="{28BFE1B7-C310-414A-BD45-E79C4BD4AA1F}"/>
              </a:ext>
            </a:extLst>
          </p:cNvPr>
          <p:cNvSpPr>
            <a:spLocks noEditPoints="1"/>
          </p:cNvSpPr>
          <p:nvPr/>
        </p:nvSpPr>
        <p:spPr bwMode="auto">
          <a:xfrm>
            <a:off x="4373613" y="2978444"/>
            <a:ext cx="736600" cy="738188"/>
          </a:xfrm>
          <a:custGeom>
            <a:avLst/>
            <a:gdLst>
              <a:gd name="T0" fmla="*/ 137 w 137"/>
              <a:gd name="T1" fmla="*/ 78 h 138"/>
              <a:gd name="T2" fmla="*/ 118 w 137"/>
              <a:gd name="T3" fmla="*/ 58 h 138"/>
              <a:gd name="T4" fmla="*/ 122 w 137"/>
              <a:gd name="T5" fmla="*/ 27 h 138"/>
              <a:gd name="T6" fmla="*/ 96 w 137"/>
              <a:gd name="T7" fmla="*/ 26 h 138"/>
              <a:gd name="T8" fmla="*/ 78 w 137"/>
              <a:gd name="T9" fmla="*/ 0 h 138"/>
              <a:gd name="T10" fmla="*/ 57 w 137"/>
              <a:gd name="T11" fmla="*/ 20 h 138"/>
              <a:gd name="T12" fmla="*/ 26 w 137"/>
              <a:gd name="T13" fmla="*/ 15 h 138"/>
              <a:gd name="T14" fmla="*/ 26 w 137"/>
              <a:gd name="T15" fmla="*/ 42 h 138"/>
              <a:gd name="T16" fmla="*/ 0 w 137"/>
              <a:gd name="T17" fmla="*/ 60 h 138"/>
              <a:gd name="T18" fmla="*/ 19 w 137"/>
              <a:gd name="T19" fmla="*/ 80 h 138"/>
              <a:gd name="T20" fmla="*/ 15 w 137"/>
              <a:gd name="T21" fmla="*/ 111 h 138"/>
              <a:gd name="T22" fmla="*/ 41 w 137"/>
              <a:gd name="T23" fmla="*/ 111 h 138"/>
              <a:gd name="T24" fmla="*/ 59 w 137"/>
              <a:gd name="T25" fmla="*/ 138 h 138"/>
              <a:gd name="T26" fmla="*/ 80 w 137"/>
              <a:gd name="T27" fmla="*/ 118 h 138"/>
              <a:gd name="T28" fmla="*/ 111 w 137"/>
              <a:gd name="T29" fmla="*/ 122 h 138"/>
              <a:gd name="T30" fmla="*/ 111 w 137"/>
              <a:gd name="T31" fmla="*/ 96 h 138"/>
              <a:gd name="T32" fmla="*/ 132 w 137"/>
              <a:gd name="T33" fmla="*/ 64 h 138"/>
              <a:gd name="T34" fmla="*/ 117 w 137"/>
              <a:gd name="T35" fmla="*/ 75 h 138"/>
              <a:gd name="T36" fmla="*/ 117 w 137"/>
              <a:gd name="T37" fmla="*/ 63 h 138"/>
              <a:gd name="T38" fmla="*/ 110 w 137"/>
              <a:gd name="T39" fmla="*/ 22 h 138"/>
              <a:gd name="T40" fmla="*/ 107 w 137"/>
              <a:gd name="T41" fmla="*/ 38 h 138"/>
              <a:gd name="T42" fmla="*/ 110 w 137"/>
              <a:gd name="T43" fmla="*/ 22 h 138"/>
              <a:gd name="T44" fmla="*/ 73 w 137"/>
              <a:gd name="T45" fmla="*/ 5 h 138"/>
              <a:gd name="T46" fmla="*/ 68 w 137"/>
              <a:gd name="T47" fmla="*/ 19 h 138"/>
              <a:gd name="T48" fmla="*/ 64 w 137"/>
              <a:gd name="T49" fmla="*/ 5 h 138"/>
              <a:gd name="T50" fmla="*/ 27 w 137"/>
              <a:gd name="T51" fmla="*/ 22 h 138"/>
              <a:gd name="T52" fmla="*/ 34 w 137"/>
              <a:gd name="T53" fmla="*/ 34 h 138"/>
              <a:gd name="T54" fmla="*/ 21 w 137"/>
              <a:gd name="T55" fmla="*/ 27 h 138"/>
              <a:gd name="T56" fmla="*/ 5 w 137"/>
              <a:gd name="T57" fmla="*/ 64 h 138"/>
              <a:gd name="T58" fmla="*/ 19 w 137"/>
              <a:gd name="T59" fmla="*/ 69 h 138"/>
              <a:gd name="T60" fmla="*/ 5 w 137"/>
              <a:gd name="T61" fmla="*/ 74 h 138"/>
              <a:gd name="T62" fmla="*/ 22 w 137"/>
              <a:gd name="T63" fmla="*/ 110 h 138"/>
              <a:gd name="T64" fmla="*/ 38 w 137"/>
              <a:gd name="T65" fmla="*/ 108 h 138"/>
              <a:gd name="T66" fmla="*/ 73 w 137"/>
              <a:gd name="T67" fmla="*/ 133 h 138"/>
              <a:gd name="T68" fmla="*/ 62 w 137"/>
              <a:gd name="T69" fmla="*/ 118 h 138"/>
              <a:gd name="T70" fmla="*/ 68 w 137"/>
              <a:gd name="T71" fmla="*/ 118 h 138"/>
              <a:gd name="T72" fmla="*/ 75 w 137"/>
              <a:gd name="T73" fmla="*/ 118 h 138"/>
              <a:gd name="T74" fmla="*/ 68 w 137"/>
              <a:gd name="T75" fmla="*/ 113 h 138"/>
              <a:gd name="T76" fmla="*/ 37 w 137"/>
              <a:gd name="T77" fmla="*/ 37 h 138"/>
              <a:gd name="T78" fmla="*/ 68 w 137"/>
              <a:gd name="T79" fmla="*/ 24 h 138"/>
              <a:gd name="T80" fmla="*/ 100 w 137"/>
              <a:gd name="T81" fmla="*/ 100 h 138"/>
              <a:gd name="T82" fmla="*/ 116 w 137"/>
              <a:gd name="T83" fmla="*/ 110 h 138"/>
              <a:gd name="T84" fmla="*/ 99 w 137"/>
              <a:gd name="T85" fmla="*/ 108 h 138"/>
              <a:gd name="T86" fmla="*/ 108 w 137"/>
              <a:gd name="T87" fmla="*/ 99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7" h="138">
                <a:moveTo>
                  <a:pt x="118" y="80"/>
                </a:moveTo>
                <a:cubicBezTo>
                  <a:pt x="137" y="78"/>
                  <a:pt x="137" y="78"/>
                  <a:pt x="137" y="78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6" y="52"/>
                  <a:pt x="114" y="46"/>
                  <a:pt x="111" y="42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96" y="26"/>
                  <a:pt x="96" y="26"/>
                  <a:pt x="96" y="26"/>
                </a:cubicBezTo>
                <a:cubicBezTo>
                  <a:pt x="91" y="23"/>
                  <a:pt x="86" y="21"/>
                  <a:pt x="80" y="20"/>
                </a:cubicBezTo>
                <a:cubicBezTo>
                  <a:pt x="78" y="0"/>
                  <a:pt x="78" y="0"/>
                  <a:pt x="78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7" y="20"/>
                  <a:pt x="57" y="20"/>
                  <a:pt x="57" y="20"/>
                </a:cubicBezTo>
                <a:cubicBezTo>
                  <a:pt x="51" y="21"/>
                  <a:pt x="46" y="23"/>
                  <a:pt x="42" y="26"/>
                </a:cubicBezTo>
                <a:cubicBezTo>
                  <a:pt x="26" y="15"/>
                  <a:pt x="26" y="15"/>
                  <a:pt x="26" y="15"/>
                </a:cubicBezTo>
                <a:cubicBezTo>
                  <a:pt x="15" y="27"/>
                  <a:pt x="15" y="27"/>
                  <a:pt x="15" y="27"/>
                </a:cubicBezTo>
                <a:cubicBezTo>
                  <a:pt x="26" y="42"/>
                  <a:pt x="26" y="42"/>
                  <a:pt x="26" y="42"/>
                </a:cubicBezTo>
                <a:cubicBezTo>
                  <a:pt x="23" y="47"/>
                  <a:pt x="21" y="52"/>
                  <a:pt x="19" y="5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78"/>
                  <a:pt x="0" y="78"/>
                  <a:pt x="0" y="78"/>
                </a:cubicBezTo>
                <a:cubicBezTo>
                  <a:pt x="19" y="80"/>
                  <a:pt x="19" y="80"/>
                  <a:pt x="19" y="80"/>
                </a:cubicBezTo>
                <a:cubicBezTo>
                  <a:pt x="21" y="86"/>
                  <a:pt x="23" y="91"/>
                  <a:pt x="26" y="96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26" y="122"/>
                  <a:pt x="26" y="122"/>
                  <a:pt x="26" y="12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6" y="114"/>
                  <a:pt x="51" y="117"/>
                  <a:pt x="57" y="118"/>
                </a:cubicBezTo>
                <a:cubicBezTo>
                  <a:pt x="59" y="138"/>
                  <a:pt x="59" y="138"/>
                  <a:pt x="59" y="138"/>
                </a:cubicBezTo>
                <a:cubicBezTo>
                  <a:pt x="78" y="138"/>
                  <a:pt x="78" y="138"/>
                  <a:pt x="78" y="138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86" y="117"/>
                  <a:pt x="91" y="114"/>
                  <a:pt x="95" y="111"/>
                </a:cubicBezTo>
                <a:cubicBezTo>
                  <a:pt x="111" y="122"/>
                  <a:pt x="111" y="122"/>
                  <a:pt x="111" y="122"/>
                </a:cubicBezTo>
                <a:cubicBezTo>
                  <a:pt x="122" y="111"/>
                  <a:pt x="122" y="111"/>
                  <a:pt x="122" y="111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4" y="91"/>
                  <a:pt x="116" y="86"/>
                  <a:pt x="118" y="80"/>
                </a:cubicBezTo>
                <a:close/>
                <a:moveTo>
                  <a:pt x="132" y="64"/>
                </a:moveTo>
                <a:cubicBezTo>
                  <a:pt x="132" y="74"/>
                  <a:pt x="132" y="74"/>
                  <a:pt x="132" y="74"/>
                </a:cubicBezTo>
                <a:cubicBezTo>
                  <a:pt x="117" y="75"/>
                  <a:pt x="117" y="75"/>
                  <a:pt x="117" y="75"/>
                </a:cubicBezTo>
                <a:cubicBezTo>
                  <a:pt x="118" y="73"/>
                  <a:pt x="118" y="71"/>
                  <a:pt x="118" y="69"/>
                </a:cubicBezTo>
                <a:cubicBezTo>
                  <a:pt x="118" y="67"/>
                  <a:pt x="118" y="65"/>
                  <a:pt x="117" y="63"/>
                </a:cubicBezTo>
                <a:lnTo>
                  <a:pt x="132" y="64"/>
                </a:lnTo>
                <a:close/>
                <a:moveTo>
                  <a:pt x="110" y="22"/>
                </a:moveTo>
                <a:cubicBezTo>
                  <a:pt x="115" y="27"/>
                  <a:pt x="115" y="27"/>
                  <a:pt x="115" y="27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5" y="35"/>
                  <a:pt x="102" y="32"/>
                  <a:pt x="99" y="30"/>
                </a:cubicBezTo>
                <a:lnTo>
                  <a:pt x="110" y="22"/>
                </a:lnTo>
                <a:close/>
                <a:moveTo>
                  <a:pt x="64" y="5"/>
                </a:moveTo>
                <a:cubicBezTo>
                  <a:pt x="73" y="5"/>
                  <a:pt x="73" y="5"/>
                  <a:pt x="73" y="5"/>
                </a:cubicBezTo>
                <a:cubicBezTo>
                  <a:pt x="75" y="20"/>
                  <a:pt x="75" y="20"/>
                  <a:pt x="75" y="20"/>
                </a:cubicBezTo>
                <a:cubicBezTo>
                  <a:pt x="73" y="20"/>
                  <a:pt x="71" y="19"/>
                  <a:pt x="68" y="19"/>
                </a:cubicBezTo>
                <a:cubicBezTo>
                  <a:pt x="66" y="19"/>
                  <a:pt x="64" y="20"/>
                  <a:pt x="62" y="20"/>
                </a:cubicBezTo>
                <a:lnTo>
                  <a:pt x="64" y="5"/>
                </a:lnTo>
                <a:close/>
                <a:moveTo>
                  <a:pt x="21" y="27"/>
                </a:moveTo>
                <a:cubicBezTo>
                  <a:pt x="27" y="22"/>
                  <a:pt x="27" y="22"/>
                  <a:pt x="27" y="22"/>
                </a:cubicBezTo>
                <a:cubicBezTo>
                  <a:pt x="38" y="30"/>
                  <a:pt x="38" y="30"/>
                  <a:pt x="38" y="30"/>
                </a:cubicBezTo>
                <a:cubicBezTo>
                  <a:pt x="37" y="31"/>
                  <a:pt x="35" y="32"/>
                  <a:pt x="34" y="34"/>
                </a:cubicBezTo>
                <a:cubicBezTo>
                  <a:pt x="32" y="35"/>
                  <a:pt x="31" y="37"/>
                  <a:pt x="29" y="39"/>
                </a:cubicBezTo>
                <a:lnTo>
                  <a:pt x="21" y="27"/>
                </a:lnTo>
                <a:close/>
                <a:moveTo>
                  <a:pt x="5" y="74"/>
                </a:moveTo>
                <a:cubicBezTo>
                  <a:pt x="5" y="64"/>
                  <a:pt x="5" y="64"/>
                  <a:pt x="5" y="64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5"/>
                  <a:pt x="19" y="67"/>
                  <a:pt x="19" y="69"/>
                </a:cubicBezTo>
                <a:cubicBezTo>
                  <a:pt x="19" y="71"/>
                  <a:pt x="19" y="73"/>
                  <a:pt x="19" y="75"/>
                </a:cubicBezTo>
                <a:lnTo>
                  <a:pt x="5" y="74"/>
                </a:lnTo>
                <a:close/>
                <a:moveTo>
                  <a:pt x="27" y="116"/>
                </a:moveTo>
                <a:cubicBezTo>
                  <a:pt x="22" y="110"/>
                  <a:pt x="22" y="110"/>
                  <a:pt x="22" y="110"/>
                </a:cubicBezTo>
                <a:cubicBezTo>
                  <a:pt x="30" y="99"/>
                  <a:pt x="30" y="99"/>
                  <a:pt x="30" y="99"/>
                </a:cubicBezTo>
                <a:cubicBezTo>
                  <a:pt x="32" y="103"/>
                  <a:pt x="35" y="105"/>
                  <a:pt x="38" y="108"/>
                </a:cubicBezTo>
                <a:lnTo>
                  <a:pt x="27" y="116"/>
                </a:lnTo>
                <a:close/>
                <a:moveTo>
                  <a:pt x="73" y="133"/>
                </a:moveTo>
                <a:cubicBezTo>
                  <a:pt x="64" y="133"/>
                  <a:pt x="64" y="133"/>
                  <a:pt x="64" y="133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64" y="118"/>
                  <a:pt x="66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71" y="118"/>
                  <a:pt x="73" y="118"/>
                  <a:pt x="75" y="118"/>
                </a:cubicBezTo>
                <a:lnTo>
                  <a:pt x="73" y="133"/>
                </a:lnTo>
                <a:close/>
                <a:moveTo>
                  <a:pt x="68" y="113"/>
                </a:moveTo>
                <a:cubicBezTo>
                  <a:pt x="44" y="113"/>
                  <a:pt x="24" y="93"/>
                  <a:pt x="24" y="69"/>
                </a:cubicBezTo>
                <a:cubicBezTo>
                  <a:pt x="24" y="57"/>
                  <a:pt x="29" y="46"/>
                  <a:pt x="37" y="37"/>
                </a:cubicBezTo>
                <a:cubicBezTo>
                  <a:pt x="45" y="29"/>
                  <a:pt x="57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3" y="24"/>
                  <a:pt x="113" y="44"/>
                  <a:pt x="113" y="69"/>
                </a:cubicBezTo>
                <a:cubicBezTo>
                  <a:pt x="113" y="81"/>
                  <a:pt x="108" y="92"/>
                  <a:pt x="100" y="100"/>
                </a:cubicBezTo>
                <a:cubicBezTo>
                  <a:pt x="92" y="109"/>
                  <a:pt x="80" y="113"/>
                  <a:pt x="68" y="113"/>
                </a:cubicBezTo>
                <a:close/>
                <a:moveTo>
                  <a:pt x="116" y="110"/>
                </a:moveTo>
                <a:cubicBezTo>
                  <a:pt x="110" y="116"/>
                  <a:pt x="110" y="116"/>
                  <a:pt x="110" y="116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100" y="107"/>
                  <a:pt x="102" y="105"/>
                  <a:pt x="103" y="104"/>
                </a:cubicBezTo>
                <a:cubicBezTo>
                  <a:pt x="105" y="102"/>
                  <a:pt x="106" y="101"/>
                  <a:pt x="108" y="99"/>
                </a:cubicBezTo>
                <a:lnTo>
                  <a:pt x="116" y="11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0BB2015-A622-4C0C-BFB3-4903722F9F0C}"/>
              </a:ext>
            </a:extLst>
          </p:cNvPr>
          <p:cNvSpPr/>
          <p:nvPr/>
        </p:nvSpPr>
        <p:spPr>
          <a:xfrm>
            <a:off x="5332951" y="2933650"/>
            <a:ext cx="1975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Value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7EBAD81-519A-4CA5-AE9C-FF10301C06C8}"/>
              </a:ext>
            </a:extLst>
          </p:cNvPr>
          <p:cNvSpPr txBox="1"/>
          <p:nvPr/>
        </p:nvSpPr>
        <p:spPr>
          <a:xfrm>
            <a:off x="5332951" y="3281398"/>
            <a:ext cx="2402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is not simply random text. It has roots in a piece of classical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D5C502F-B9DE-443D-9CAE-194930EC0AA8}"/>
              </a:ext>
            </a:extLst>
          </p:cNvPr>
          <p:cNvSpPr/>
          <p:nvPr/>
        </p:nvSpPr>
        <p:spPr>
          <a:xfrm>
            <a:off x="1615006" y="1388469"/>
            <a:ext cx="896198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</a:r>
            <a:endParaRPr lang="en-US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2DD742-950C-470E-B1D4-CDF4D3EEFD44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/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335EE86-B9C8-4F09-901C-4E6AE2CC33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Autofit/>
          </a:bodyPr>
          <a:lstStyle/>
          <a:p>
            <a:r>
              <a:rPr lang="en-US" sz="5000" b="1" dirty="0"/>
              <a:t>Our Services</a:t>
            </a:r>
            <a:endParaRPr lang="en-US" sz="50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6F9CFB6-5B74-4F22-B6F4-9600E6853B8B}"/>
              </a:ext>
            </a:extLst>
          </p:cNvPr>
          <p:cNvSpPr/>
          <p:nvPr/>
        </p:nvSpPr>
        <p:spPr>
          <a:xfrm>
            <a:off x="4889664" y="4893799"/>
            <a:ext cx="1975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Value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C943D42-D5F6-4A45-992F-3E4CBFB5BD86}"/>
              </a:ext>
            </a:extLst>
          </p:cNvPr>
          <p:cNvSpPr txBox="1"/>
          <p:nvPr/>
        </p:nvSpPr>
        <p:spPr>
          <a:xfrm>
            <a:off x="4889665" y="5241547"/>
            <a:ext cx="2273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is not simply random text</a:t>
            </a:r>
          </a:p>
          <a:p>
            <a:pPr>
              <a:lnSpc>
                <a:spcPts val="1600"/>
              </a:lnSpc>
            </a:pPr>
            <a:r>
              <a:rPr lang="en-US" sz="11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has roots in a piece of classical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9F6B6FC-57EA-478A-AFE5-989E2D760A0B}"/>
              </a:ext>
            </a:extLst>
          </p:cNvPr>
          <p:cNvSpPr/>
          <p:nvPr/>
        </p:nvSpPr>
        <p:spPr>
          <a:xfrm>
            <a:off x="4759667" y="1739900"/>
            <a:ext cx="6544875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a PageMaker including versions of Lorem Ipsum.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624A0B6-F26C-40DA-A4EE-30CE56117BDF}"/>
              </a:ext>
            </a:extLst>
          </p:cNvPr>
          <p:cNvCxnSpPr>
            <a:cxnSpLocks/>
          </p:cNvCxnSpPr>
          <p:nvPr/>
        </p:nvCxnSpPr>
        <p:spPr>
          <a:xfrm>
            <a:off x="4889664" y="2501900"/>
            <a:ext cx="6414878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33360C51-2945-42E7-AE30-BA41B45F505F}"/>
              </a:ext>
            </a:extLst>
          </p:cNvPr>
          <p:cNvSpPr/>
          <p:nvPr/>
        </p:nvSpPr>
        <p:spPr>
          <a:xfrm>
            <a:off x="7109678" y="4841437"/>
            <a:ext cx="1975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Value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AFB190D-79A4-4412-BD45-7A20F24002D2}"/>
              </a:ext>
            </a:extLst>
          </p:cNvPr>
          <p:cNvSpPr txBox="1"/>
          <p:nvPr/>
        </p:nvSpPr>
        <p:spPr>
          <a:xfrm>
            <a:off x="7109679" y="5189185"/>
            <a:ext cx="2273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is not simply random text</a:t>
            </a:r>
          </a:p>
          <a:p>
            <a:pPr>
              <a:lnSpc>
                <a:spcPts val="1600"/>
              </a:lnSpc>
            </a:pPr>
            <a:r>
              <a:rPr lang="en-US" sz="11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has roots in a piece of classical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11F9369-9EC5-44A1-83A9-27D632F32B54}"/>
              </a:ext>
            </a:extLst>
          </p:cNvPr>
          <p:cNvSpPr/>
          <p:nvPr/>
        </p:nvSpPr>
        <p:spPr>
          <a:xfrm>
            <a:off x="9329320" y="4809218"/>
            <a:ext cx="1975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Value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EA65BA6-3AE4-4650-B75F-0E94AF2979C7}"/>
              </a:ext>
            </a:extLst>
          </p:cNvPr>
          <p:cNvSpPr txBox="1"/>
          <p:nvPr/>
        </p:nvSpPr>
        <p:spPr>
          <a:xfrm>
            <a:off x="9329321" y="5156966"/>
            <a:ext cx="2273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is not simply random text</a:t>
            </a:r>
          </a:p>
          <a:p>
            <a:pPr>
              <a:lnSpc>
                <a:spcPts val="1600"/>
              </a:lnSpc>
            </a:pPr>
            <a:r>
              <a:rPr lang="en-US" sz="11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has roots in a piece of classical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74BA71-3C0F-4A06-8BEC-51C1C9CCFD5B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FB93959-DCC4-4D7F-94C7-8856D723E465}"/>
              </a:ext>
            </a:extLst>
          </p:cNvPr>
          <p:cNvSpPr>
            <a:spLocks noGrp="1"/>
          </p:cNvSpPr>
          <p:nvPr>
            <p:ph type="pic" sz="quarter" idx="10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0C1E6A7-E4B7-473B-8FFB-7CAB0B62BA0C}"/>
              </a:ext>
            </a:extLst>
          </p:cNvPr>
          <p:cNvSpPr>
            <a:spLocks noGrp="1"/>
          </p:cNvSpPr>
          <p:nvPr>
            <p:ph type="pic" sz="quarter" idx="10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47727B7-16AA-43ED-B772-FC4A101D7DC1}"/>
              </a:ext>
            </a:extLst>
          </p:cNvPr>
          <p:cNvSpPr>
            <a:spLocks noGrp="1"/>
          </p:cNvSpPr>
          <p:nvPr>
            <p:ph type="pic" sz="quarter" idx="105"/>
          </p:nvPr>
        </p:nvSpPr>
        <p:spPr/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  <p:transition spd="slow">
    <p:comb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</a:t>
            </a:r>
            <a:r>
              <a:rPr lang="en-US" sz="3600" dirty="0"/>
              <a:t> </a:t>
            </a:r>
            <a:r>
              <a:rPr lang="en-US" sz="3600" b="1" dirty="0"/>
              <a:t>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0B04646-577D-4D67-BDB9-32EE8B4E55CF}"/>
              </a:ext>
            </a:extLst>
          </p:cNvPr>
          <p:cNvGrpSpPr/>
          <p:nvPr/>
        </p:nvGrpSpPr>
        <p:grpSpPr>
          <a:xfrm>
            <a:off x="1331634" y="4116270"/>
            <a:ext cx="2012919" cy="1036761"/>
            <a:chOff x="1247148" y="4142774"/>
            <a:chExt cx="2012919" cy="1036761"/>
          </a:xfrm>
        </p:grpSpPr>
        <p:sp>
          <p:nvSpPr>
            <p:cNvPr id="68" name="Rectangle 9">
              <a:extLst>
                <a:ext uri="{FF2B5EF4-FFF2-40B4-BE49-F238E27FC236}">
                  <a16:creationId xmlns:a16="http://schemas.microsoft.com/office/drawing/2014/main" id="{F9E28566-DCA3-4F56-897F-CC8029327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148" y="4789022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5A062B0A-7D1C-49AB-80AA-556EBA42F5BD}"/>
                </a:ext>
              </a:extLst>
            </p:cNvPr>
            <p:cNvSpPr txBox="1"/>
            <p:nvPr/>
          </p:nvSpPr>
          <p:spPr>
            <a:xfrm>
              <a:off x="1320746" y="4142774"/>
              <a:ext cx="1865722" cy="502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b="1" dirty="0" err="1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Sakawi</a:t>
              </a:r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Beda</a:t>
              </a:r>
            </a:p>
            <a:p>
              <a:pPr algn="ctr">
                <a:lnSpc>
                  <a:spcPts val="1600"/>
                </a:lnSpc>
              </a:pPr>
              <a:r>
                <a:rPr lang="en-US" sz="10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Post Title Text</a:t>
              </a: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7A354D05-3958-4756-9854-E49D092BD204}"/>
                </a:ext>
              </a:extLst>
            </p:cNvPr>
            <p:cNvCxnSpPr>
              <a:cxnSpLocks/>
            </p:cNvCxnSpPr>
            <p:nvPr/>
          </p:nvCxnSpPr>
          <p:spPr>
            <a:xfrm>
              <a:off x="1548898" y="4718644"/>
              <a:ext cx="1409419" cy="0"/>
            </a:xfrm>
            <a:prstGeom prst="line">
              <a:avLst/>
            </a:prstGeom>
            <a:ln w="31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CE0B025-9F55-4772-BAD5-8FA0D80B603C}"/>
              </a:ext>
            </a:extLst>
          </p:cNvPr>
          <p:cNvGrpSpPr/>
          <p:nvPr/>
        </p:nvGrpSpPr>
        <p:grpSpPr>
          <a:xfrm>
            <a:off x="1935134" y="5826429"/>
            <a:ext cx="805918" cy="257084"/>
            <a:chOff x="4052943" y="5412792"/>
            <a:chExt cx="958829" cy="305862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A47027B-DEB8-4B1C-9F4A-CB93AB2AF3D6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7B17D773-AD29-4AF4-B98E-033DB4AB4795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8" name="AutoShape 1">
                <a:extLst>
                  <a:ext uri="{FF2B5EF4-FFF2-40B4-BE49-F238E27FC236}">
                    <a16:creationId xmlns:a16="http://schemas.microsoft.com/office/drawing/2014/main" id="{9DACA4E5-A186-4836-A18F-9596389AFD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AFD3FF76-4443-4864-8E86-A8299CCB1DB8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5A877173-E976-4774-A907-9DE714DD6695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6" name="AutoShape 21">
                <a:extLst>
                  <a:ext uri="{FF2B5EF4-FFF2-40B4-BE49-F238E27FC236}">
                    <a16:creationId xmlns:a16="http://schemas.microsoft.com/office/drawing/2014/main" id="{CE662ABA-8B1B-42BF-9BCB-2E2A21BA8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FD08EBB7-6AAF-427E-BE76-12351AA68EFC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2E33D498-5885-4289-9C34-8B5E8C36DEA0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4" name="AutoShape 18">
                <a:extLst>
                  <a:ext uri="{FF2B5EF4-FFF2-40B4-BE49-F238E27FC236}">
                    <a16:creationId xmlns:a16="http://schemas.microsoft.com/office/drawing/2014/main" id="{815F6531-4E49-4F93-9C12-C7405FB926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0AC57BAF-E867-4F8F-8A64-E5B95CE20B70}"/>
              </a:ext>
            </a:extLst>
          </p:cNvPr>
          <p:cNvGrpSpPr/>
          <p:nvPr/>
        </p:nvGrpSpPr>
        <p:grpSpPr>
          <a:xfrm>
            <a:off x="4440406" y="5826429"/>
            <a:ext cx="805918" cy="257084"/>
            <a:chOff x="4052943" y="5412792"/>
            <a:chExt cx="958829" cy="305862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01842A17-ABD2-43AC-8FF2-31E60FBC4852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DD842E64-CED1-4052-AA4E-2EEE45E1280B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AutoShape 1">
                <a:extLst>
                  <a:ext uri="{FF2B5EF4-FFF2-40B4-BE49-F238E27FC236}">
                    <a16:creationId xmlns:a16="http://schemas.microsoft.com/office/drawing/2014/main" id="{A1C25A6D-33CE-46CD-BDE2-9BECA79FF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F97E00CE-8F78-401E-9E53-1394B51CB90E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55ABAD56-B423-47EE-98A7-6B9C49C1EF6A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3" name="AutoShape 21">
                <a:extLst>
                  <a:ext uri="{FF2B5EF4-FFF2-40B4-BE49-F238E27FC236}">
                    <a16:creationId xmlns:a16="http://schemas.microsoft.com/office/drawing/2014/main" id="{1C426B52-094C-4ED0-9D0D-D3D258CD2E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56CDAD24-4D14-4C62-B61E-027B8D0A7170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1E8339A3-50CF-4676-A421-531D83C0889C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1" name="AutoShape 18">
                <a:extLst>
                  <a:ext uri="{FF2B5EF4-FFF2-40B4-BE49-F238E27FC236}">
                    <a16:creationId xmlns:a16="http://schemas.microsoft.com/office/drawing/2014/main" id="{9E78143C-E8CD-4C0E-B399-76BD8BC62A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8AAE5132-81E0-433A-89BB-85E0369A8187}"/>
              </a:ext>
            </a:extLst>
          </p:cNvPr>
          <p:cNvGrpSpPr/>
          <p:nvPr/>
        </p:nvGrpSpPr>
        <p:grpSpPr>
          <a:xfrm>
            <a:off x="6945678" y="5826429"/>
            <a:ext cx="805918" cy="257084"/>
            <a:chOff x="4052943" y="5412792"/>
            <a:chExt cx="958829" cy="305862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FAD1EAC0-58AC-413A-9ED7-C90D0C4C958B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F98D33CD-0182-471C-BB37-B72910FAFB99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9" name="AutoShape 1">
                <a:extLst>
                  <a:ext uri="{FF2B5EF4-FFF2-40B4-BE49-F238E27FC236}">
                    <a16:creationId xmlns:a16="http://schemas.microsoft.com/office/drawing/2014/main" id="{2F6C351A-B4E7-43C9-AA97-41A650A158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2CEA6FC8-1D48-4E09-B732-35AC3BB857BF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DB3F25FC-3C22-4913-9FF7-DA5A2C99F9B5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7" name="AutoShape 21">
                <a:extLst>
                  <a:ext uri="{FF2B5EF4-FFF2-40B4-BE49-F238E27FC236}">
                    <a16:creationId xmlns:a16="http://schemas.microsoft.com/office/drawing/2014/main" id="{22B0B361-2ADF-47ED-AF71-3CA67D1B11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B2CCE3FA-F803-453A-9031-C32CCB33D87D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4A8843FF-047E-4F8D-BB70-C965F18F2B70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5" name="AutoShape 18">
                <a:extLst>
                  <a:ext uri="{FF2B5EF4-FFF2-40B4-BE49-F238E27FC236}">
                    <a16:creationId xmlns:a16="http://schemas.microsoft.com/office/drawing/2014/main" id="{5CB46292-5BDE-438A-A8BD-F0ED9F65AA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C82BA58-F3FA-429B-8AED-5E33D9AB8C1F}"/>
              </a:ext>
            </a:extLst>
          </p:cNvPr>
          <p:cNvGrpSpPr/>
          <p:nvPr/>
        </p:nvGrpSpPr>
        <p:grpSpPr>
          <a:xfrm>
            <a:off x="3836906" y="4071530"/>
            <a:ext cx="2012919" cy="1036761"/>
            <a:chOff x="1247148" y="4142774"/>
            <a:chExt cx="2012919" cy="1036761"/>
          </a:xfrm>
        </p:grpSpPr>
        <p:sp>
          <p:nvSpPr>
            <p:cNvPr id="62" name="Rectangle 9">
              <a:extLst>
                <a:ext uri="{FF2B5EF4-FFF2-40B4-BE49-F238E27FC236}">
                  <a16:creationId xmlns:a16="http://schemas.microsoft.com/office/drawing/2014/main" id="{6648953B-E8B4-4AB0-9DC0-8569BF924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148" y="4789022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C64CEB8-2464-4EE6-AFE4-8F1B052B7BC5}"/>
                </a:ext>
              </a:extLst>
            </p:cNvPr>
            <p:cNvSpPr txBox="1"/>
            <p:nvPr/>
          </p:nvSpPr>
          <p:spPr>
            <a:xfrm>
              <a:off x="1320746" y="4142774"/>
              <a:ext cx="1865722" cy="502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b="1" dirty="0" err="1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Sakawi</a:t>
              </a:r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Beda</a:t>
              </a:r>
            </a:p>
            <a:p>
              <a:pPr algn="ctr">
                <a:lnSpc>
                  <a:spcPts val="1600"/>
                </a:lnSpc>
              </a:pPr>
              <a:r>
                <a:rPr lang="en-US" sz="10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Post Title Text</a:t>
              </a: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9A7B51-543C-4473-9196-1D47DEBD2D9B}"/>
                </a:ext>
              </a:extLst>
            </p:cNvPr>
            <p:cNvCxnSpPr>
              <a:cxnSpLocks/>
            </p:cNvCxnSpPr>
            <p:nvPr/>
          </p:nvCxnSpPr>
          <p:spPr>
            <a:xfrm>
              <a:off x="1548898" y="4718644"/>
              <a:ext cx="1409419" cy="0"/>
            </a:xfrm>
            <a:prstGeom prst="line">
              <a:avLst/>
            </a:prstGeom>
            <a:ln w="31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CC41D63C-688C-4DFD-8337-347A93F92A19}"/>
              </a:ext>
            </a:extLst>
          </p:cNvPr>
          <p:cNvGrpSpPr/>
          <p:nvPr/>
        </p:nvGrpSpPr>
        <p:grpSpPr>
          <a:xfrm>
            <a:off x="6342178" y="4055049"/>
            <a:ext cx="2012919" cy="1036761"/>
            <a:chOff x="1247148" y="4142774"/>
            <a:chExt cx="2012919" cy="1036761"/>
          </a:xfrm>
        </p:grpSpPr>
        <p:sp>
          <p:nvSpPr>
            <p:cNvPr id="66" name="Rectangle 9">
              <a:extLst>
                <a:ext uri="{FF2B5EF4-FFF2-40B4-BE49-F238E27FC236}">
                  <a16:creationId xmlns:a16="http://schemas.microsoft.com/office/drawing/2014/main" id="{067FBC3B-1486-406D-9770-06A99F4CB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148" y="4789022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7523D36F-8B37-4E66-9505-D9012519737F}"/>
                </a:ext>
              </a:extLst>
            </p:cNvPr>
            <p:cNvSpPr txBox="1"/>
            <p:nvPr/>
          </p:nvSpPr>
          <p:spPr>
            <a:xfrm>
              <a:off x="1320746" y="4142774"/>
              <a:ext cx="1865722" cy="502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b="1" dirty="0" err="1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Sakawi</a:t>
              </a:r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Beda</a:t>
              </a:r>
            </a:p>
            <a:p>
              <a:pPr algn="ctr">
                <a:lnSpc>
                  <a:spcPts val="1600"/>
                </a:lnSpc>
              </a:pPr>
              <a:r>
                <a:rPr lang="en-US" sz="10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Post Title Text</a:t>
              </a: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B34C6A80-8476-4E44-8C15-E23BBD1D3503}"/>
                </a:ext>
              </a:extLst>
            </p:cNvPr>
            <p:cNvCxnSpPr>
              <a:cxnSpLocks/>
            </p:cNvCxnSpPr>
            <p:nvPr/>
          </p:nvCxnSpPr>
          <p:spPr>
            <a:xfrm>
              <a:off x="1548898" y="4718644"/>
              <a:ext cx="1409419" cy="0"/>
            </a:xfrm>
            <a:prstGeom prst="line">
              <a:avLst/>
            </a:prstGeom>
            <a:ln w="31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A3D54C3-9F57-4FCB-96D5-03670714B33F}"/>
              </a:ext>
            </a:extLst>
          </p:cNvPr>
          <p:cNvGrpSpPr/>
          <p:nvPr/>
        </p:nvGrpSpPr>
        <p:grpSpPr>
          <a:xfrm>
            <a:off x="8847449" y="4116270"/>
            <a:ext cx="2012919" cy="1036761"/>
            <a:chOff x="1247148" y="4142774"/>
            <a:chExt cx="2012919" cy="1036761"/>
          </a:xfrm>
        </p:grpSpPr>
        <p:sp>
          <p:nvSpPr>
            <p:cNvPr id="72" name="Rectangle 9">
              <a:extLst>
                <a:ext uri="{FF2B5EF4-FFF2-40B4-BE49-F238E27FC236}">
                  <a16:creationId xmlns:a16="http://schemas.microsoft.com/office/drawing/2014/main" id="{8050E227-1524-42EE-B8C8-DB991CDF7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148" y="4789022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7A1023C1-1BDB-47FC-BB51-EF7B15DA6407}"/>
                </a:ext>
              </a:extLst>
            </p:cNvPr>
            <p:cNvSpPr txBox="1"/>
            <p:nvPr/>
          </p:nvSpPr>
          <p:spPr>
            <a:xfrm>
              <a:off x="1320746" y="4142774"/>
              <a:ext cx="1865722" cy="502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b="1" dirty="0" err="1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Sakawi</a:t>
              </a:r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Beda</a:t>
              </a:r>
            </a:p>
            <a:p>
              <a:pPr algn="ctr">
                <a:lnSpc>
                  <a:spcPts val="1600"/>
                </a:lnSpc>
              </a:pPr>
              <a:r>
                <a:rPr lang="en-US" sz="10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Post Title Text</a:t>
              </a: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D921B5B-8805-434E-B359-21B6FC00A12F}"/>
                </a:ext>
              </a:extLst>
            </p:cNvPr>
            <p:cNvCxnSpPr>
              <a:cxnSpLocks/>
            </p:cNvCxnSpPr>
            <p:nvPr/>
          </p:nvCxnSpPr>
          <p:spPr>
            <a:xfrm>
              <a:off x="1548898" y="4718644"/>
              <a:ext cx="1409419" cy="0"/>
            </a:xfrm>
            <a:prstGeom prst="line">
              <a:avLst/>
            </a:prstGeom>
            <a:ln w="31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3FC159B-9A40-489A-B041-6DCE5580E967}"/>
              </a:ext>
            </a:extLst>
          </p:cNvPr>
          <p:cNvCxnSpPr/>
          <p:nvPr/>
        </p:nvCxnSpPr>
        <p:spPr>
          <a:xfrm>
            <a:off x="1331634" y="5459896"/>
            <a:ext cx="9528734" cy="0"/>
          </a:xfrm>
          <a:prstGeom prst="line">
            <a:avLst/>
          </a:prstGeom>
          <a:ln w="28575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Group 76">
            <a:extLst>
              <a:ext uri="{FF2B5EF4-FFF2-40B4-BE49-F238E27FC236}">
                <a16:creationId xmlns:a16="http://schemas.microsoft.com/office/drawing/2014/main" id="{1736D18F-FE79-40D3-9ABD-C3C2854F8549}"/>
              </a:ext>
            </a:extLst>
          </p:cNvPr>
          <p:cNvGrpSpPr/>
          <p:nvPr/>
        </p:nvGrpSpPr>
        <p:grpSpPr>
          <a:xfrm>
            <a:off x="9450949" y="5826429"/>
            <a:ext cx="805918" cy="257084"/>
            <a:chOff x="4052943" y="5412792"/>
            <a:chExt cx="958829" cy="305862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C9384B6-C989-4576-9DDF-48725A82A40B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21BE0B56-5E00-4352-BD03-59DAD6250F33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AutoShape 1">
                <a:extLst>
                  <a:ext uri="{FF2B5EF4-FFF2-40B4-BE49-F238E27FC236}">
                    <a16:creationId xmlns:a16="http://schemas.microsoft.com/office/drawing/2014/main" id="{59D2889E-DFD3-4D08-B2ED-E43C753C5F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96D872AB-A18B-4505-8E60-8A68A16D46AB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39D8049A-F44F-427A-9080-F6CC7BE856DD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3" name="AutoShape 21">
                <a:extLst>
                  <a:ext uri="{FF2B5EF4-FFF2-40B4-BE49-F238E27FC236}">
                    <a16:creationId xmlns:a16="http://schemas.microsoft.com/office/drawing/2014/main" id="{505E9F23-6C8F-482D-A1D0-D57EE94D60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47F1B596-C9B4-4A4F-9CEA-54EBACF09C0D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92FABE60-BB4A-425C-9F73-94941CCC9572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4" name="AutoShape 18">
                <a:extLst>
                  <a:ext uri="{FF2B5EF4-FFF2-40B4-BE49-F238E27FC236}">
                    <a16:creationId xmlns:a16="http://schemas.microsoft.com/office/drawing/2014/main" id="{3E03C4AA-4C35-48DD-A5D3-ED17F842A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F261A05-B467-490E-97A9-1F1C06C7056C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960C1C78-66E1-4989-94C3-2D8B3BDE9D78}"/>
              </a:ext>
            </a:extLst>
          </p:cNvPr>
          <p:cNvSpPr>
            <a:spLocks noGrp="1"/>
          </p:cNvSpPr>
          <p:nvPr>
            <p:ph type="pic" sz="quarter" idx="103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18754700-A6BE-419B-8020-2D0774A1F73D}"/>
              </a:ext>
            </a:extLst>
          </p:cNvPr>
          <p:cNvSpPr>
            <a:spLocks noGrp="1"/>
          </p:cNvSpPr>
          <p:nvPr>
            <p:ph type="pic" sz="quarter" idx="104"/>
          </p:nvPr>
        </p:nvSpPr>
        <p:spPr/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8A28EF38-DE75-4D3B-8571-B71173A15BC1}"/>
              </a:ext>
            </a:extLst>
          </p:cNvPr>
          <p:cNvSpPr>
            <a:spLocks noGrp="1"/>
          </p:cNvSpPr>
          <p:nvPr>
            <p:ph type="pic" sz="quarter" idx="105"/>
          </p:nvPr>
        </p:nvSpPr>
        <p:spPr/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98B13803-B8BB-439D-9F20-825A7CEF7216}"/>
              </a:ext>
            </a:extLst>
          </p:cNvPr>
          <p:cNvSpPr/>
          <p:nvPr/>
        </p:nvSpPr>
        <p:spPr>
          <a:xfrm>
            <a:off x="604105" y="2509128"/>
            <a:ext cx="2588326" cy="258832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9028B94-69C7-49E4-83CA-A61F999071C7}"/>
              </a:ext>
            </a:extLst>
          </p:cNvPr>
          <p:cNvSpPr/>
          <p:nvPr/>
        </p:nvSpPr>
        <p:spPr>
          <a:xfrm>
            <a:off x="3402593" y="2509128"/>
            <a:ext cx="2588326" cy="258832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7E62503-286D-4183-979F-B77C98EB01A9}"/>
              </a:ext>
            </a:extLst>
          </p:cNvPr>
          <p:cNvSpPr/>
          <p:nvPr/>
        </p:nvSpPr>
        <p:spPr>
          <a:xfrm>
            <a:off x="6201081" y="2509128"/>
            <a:ext cx="2588326" cy="258832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9E83F05-5D29-401B-9743-3078DC4E7D50}"/>
              </a:ext>
            </a:extLst>
          </p:cNvPr>
          <p:cNvSpPr/>
          <p:nvPr/>
        </p:nvSpPr>
        <p:spPr>
          <a:xfrm>
            <a:off x="8999569" y="2509128"/>
            <a:ext cx="2588326" cy="258832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C8C3D36-79AE-4B0F-8CBA-826C28009DD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</a:t>
            </a:r>
            <a:r>
              <a:rPr lang="en-US" b="1" dirty="0" err="1"/>
              <a:t>Portfolilo</a:t>
            </a:r>
            <a:endParaRPr lang="en-US" b="1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BAB9EE5-F6F8-4DA8-8A93-6D96666B7D16}"/>
              </a:ext>
            </a:extLst>
          </p:cNvPr>
          <p:cNvSpPr/>
          <p:nvPr/>
        </p:nvSpPr>
        <p:spPr>
          <a:xfrm>
            <a:off x="696682" y="4535931"/>
            <a:ext cx="1123043" cy="11230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6EFC9F25-0FAD-4687-8378-F020878E07FC}"/>
              </a:ext>
            </a:extLst>
          </p:cNvPr>
          <p:cNvSpPr/>
          <p:nvPr/>
        </p:nvSpPr>
        <p:spPr>
          <a:xfrm>
            <a:off x="767593" y="4606842"/>
            <a:ext cx="981220" cy="9812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DBFDA0B-8EC6-48EA-A329-B76D2BF8EFE0}"/>
              </a:ext>
            </a:extLst>
          </p:cNvPr>
          <p:cNvSpPr/>
          <p:nvPr/>
        </p:nvSpPr>
        <p:spPr>
          <a:xfrm>
            <a:off x="3448734" y="4535931"/>
            <a:ext cx="1123043" cy="11230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43B9FB8-A496-4828-BB83-D321E18DB65C}"/>
              </a:ext>
            </a:extLst>
          </p:cNvPr>
          <p:cNvSpPr/>
          <p:nvPr/>
        </p:nvSpPr>
        <p:spPr>
          <a:xfrm>
            <a:off x="3519645" y="4606842"/>
            <a:ext cx="981220" cy="98122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C58AF848-722C-4708-8F96-A693EDEE72B1}"/>
              </a:ext>
            </a:extLst>
          </p:cNvPr>
          <p:cNvSpPr/>
          <p:nvPr/>
        </p:nvSpPr>
        <p:spPr>
          <a:xfrm>
            <a:off x="6200786" y="4535931"/>
            <a:ext cx="1123043" cy="11230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351D598A-B6C6-4F28-91BA-5AAAFD986AAC}"/>
              </a:ext>
            </a:extLst>
          </p:cNvPr>
          <p:cNvSpPr/>
          <p:nvPr/>
        </p:nvSpPr>
        <p:spPr>
          <a:xfrm>
            <a:off x="6271697" y="4606842"/>
            <a:ext cx="981220" cy="9812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F06EFB4-95B5-48B4-A582-4F1DA807C9EE}"/>
              </a:ext>
            </a:extLst>
          </p:cNvPr>
          <p:cNvSpPr/>
          <p:nvPr/>
        </p:nvSpPr>
        <p:spPr>
          <a:xfrm>
            <a:off x="8952839" y="4535931"/>
            <a:ext cx="1123043" cy="112304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912A107-4D8B-4C3F-B152-392EB44ECE6C}"/>
              </a:ext>
            </a:extLst>
          </p:cNvPr>
          <p:cNvSpPr/>
          <p:nvPr/>
        </p:nvSpPr>
        <p:spPr>
          <a:xfrm>
            <a:off x="9023750" y="4606842"/>
            <a:ext cx="981220" cy="98122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FF4E1D-8011-451D-A7B2-4BD58A59734E}"/>
              </a:ext>
            </a:extLst>
          </p:cNvPr>
          <p:cNvSpPr txBox="1"/>
          <p:nvPr/>
        </p:nvSpPr>
        <p:spPr>
          <a:xfrm>
            <a:off x="1057667" y="4820453"/>
            <a:ext cx="40107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F1EAF71-398B-4693-9291-DEFA57008ED8}"/>
              </a:ext>
            </a:extLst>
          </p:cNvPr>
          <p:cNvSpPr txBox="1"/>
          <p:nvPr/>
        </p:nvSpPr>
        <p:spPr>
          <a:xfrm>
            <a:off x="3809719" y="4820453"/>
            <a:ext cx="4010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4BA4ED0-D20E-499A-9253-688A993703E4}"/>
              </a:ext>
            </a:extLst>
          </p:cNvPr>
          <p:cNvSpPr txBox="1"/>
          <p:nvPr/>
        </p:nvSpPr>
        <p:spPr>
          <a:xfrm>
            <a:off x="6561771" y="4820453"/>
            <a:ext cx="4010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571D8BE-79AD-4AD8-930D-585FB8B0D2AF}"/>
              </a:ext>
            </a:extLst>
          </p:cNvPr>
          <p:cNvSpPr txBox="1"/>
          <p:nvPr/>
        </p:nvSpPr>
        <p:spPr>
          <a:xfrm>
            <a:off x="9313824" y="4820453"/>
            <a:ext cx="4010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4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582C53-46B1-452E-B76D-5344F33AACDD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73AAEC9-56AF-42EA-9B83-0502ADA76AAA}"/>
              </a:ext>
            </a:extLst>
          </p:cNvPr>
          <p:cNvSpPr>
            <a:spLocks noGrp="1"/>
          </p:cNvSpPr>
          <p:nvPr>
            <p:ph type="pic" sz="quarter" idx="10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942DA0-5DB7-4391-B711-F131D4088E3C}"/>
              </a:ext>
            </a:extLst>
          </p:cNvPr>
          <p:cNvSpPr>
            <a:spLocks noGrp="1"/>
          </p:cNvSpPr>
          <p:nvPr>
            <p:ph type="pic" sz="quarter" idx="10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E87B53-AAF5-441E-9E66-7DF63B679FCC}"/>
              </a:ext>
            </a:extLst>
          </p:cNvPr>
          <p:cNvSpPr>
            <a:spLocks noGrp="1"/>
          </p:cNvSpPr>
          <p:nvPr>
            <p:ph type="pic" sz="quarter" idx="105"/>
          </p:nvPr>
        </p:nvSpPr>
        <p:spPr/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874F3F0-3060-47FA-AA39-CF0825713B39}"/>
              </a:ext>
            </a:extLst>
          </p:cNvPr>
          <p:cNvCxnSpPr/>
          <p:nvPr/>
        </p:nvCxnSpPr>
        <p:spPr>
          <a:xfrm>
            <a:off x="4705158" y="3228868"/>
            <a:ext cx="27816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5C720477-333E-4EB3-8BA2-851F0C87FD67}"/>
              </a:ext>
            </a:extLst>
          </p:cNvPr>
          <p:cNvSpPr/>
          <p:nvPr/>
        </p:nvSpPr>
        <p:spPr>
          <a:xfrm>
            <a:off x="2781684" y="2301311"/>
            <a:ext cx="1976059" cy="188685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961E594-7729-49A0-9F22-5EA3361A8BB9}"/>
              </a:ext>
            </a:extLst>
          </p:cNvPr>
          <p:cNvSpPr/>
          <p:nvPr/>
        </p:nvSpPr>
        <p:spPr>
          <a:xfrm>
            <a:off x="7434257" y="2301310"/>
            <a:ext cx="1976059" cy="188685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7A56598D-F7AF-4C51-861A-67051681766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4B563FB-8566-4E77-B59E-8BC5AB723E03}"/>
              </a:ext>
            </a:extLst>
          </p:cNvPr>
          <p:cNvGrpSpPr/>
          <p:nvPr/>
        </p:nvGrpSpPr>
        <p:grpSpPr>
          <a:xfrm>
            <a:off x="547227" y="4700745"/>
            <a:ext cx="2234457" cy="1193057"/>
            <a:chOff x="1863675" y="2403609"/>
            <a:chExt cx="2234457" cy="1193057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3C6A219B-7418-4206-AE15-D8A26A0517E7}"/>
                </a:ext>
              </a:extLst>
            </p:cNvPr>
            <p:cNvSpPr txBox="1"/>
            <p:nvPr/>
          </p:nvSpPr>
          <p:spPr>
            <a:xfrm>
              <a:off x="3348290" y="2403609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2015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3B8B873B-FCEA-4E08-A541-6894577EFE84}"/>
                </a:ext>
              </a:extLst>
            </p:cNvPr>
            <p:cNvSpPr/>
            <p:nvPr/>
          </p:nvSpPr>
          <p:spPr>
            <a:xfrm>
              <a:off x="1863675" y="2734892"/>
              <a:ext cx="223445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typesetting industry. Lorem make a type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specime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.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2551F51-4148-4391-9DD8-8CB43C123BC6}"/>
              </a:ext>
            </a:extLst>
          </p:cNvPr>
          <p:cNvGrpSpPr/>
          <p:nvPr/>
        </p:nvGrpSpPr>
        <p:grpSpPr>
          <a:xfrm>
            <a:off x="5027731" y="4700745"/>
            <a:ext cx="2234457" cy="1193057"/>
            <a:chOff x="1863675" y="4526097"/>
            <a:chExt cx="2234457" cy="1193057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9B8734A2-23D6-44DE-BD0A-239C471CA616}"/>
                </a:ext>
              </a:extLst>
            </p:cNvPr>
            <p:cNvSpPr txBox="1"/>
            <p:nvPr/>
          </p:nvSpPr>
          <p:spPr>
            <a:xfrm>
              <a:off x="3348290" y="4526097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2016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9C9A5740-0210-4FE3-8A50-4F6355E6C33A}"/>
                </a:ext>
              </a:extLst>
            </p:cNvPr>
            <p:cNvSpPr/>
            <p:nvPr/>
          </p:nvSpPr>
          <p:spPr>
            <a:xfrm>
              <a:off x="1863675" y="4857380"/>
              <a:ext cx="223445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typesetting industry. Lorem make a type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specime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.</a:t>
              </a:r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C3AFB71-7B3D-42CB-872C-56328CAD2C6E}"/>
              </a:ext>
            </a:extLst>
          </p:cNvPr>
          <p:cNvCxnSpPr/>
          <p:nvPr/>
        </p:nvCxnSpPr>
        <p:spPr>
          <a:xfrm>
            <a:off x="0" y="3228868"/>
            <a:ext cx="27816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6F8D7FD-9EB4-49EB-816E-3C01D868DAE7}"/>
              </a:ext>
            </a:extLst>
          </p:cNvPr>
          <p:cNvCxnSpPr/>
          <p:nvPr/>
        </p:nvCxnSpPr>
        <p:spPr>
          <a:xfrm>
            <a:off x="9410316" y="3228868"/>
            <a:ext cx="27816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975A941-E253-48CD-9D09-F565EEB39D5E}"/>
              </a:ext>
            </a:extLst>
          </p:cNvPr>
          <p:cNvGrpSpPr/>
          <p:nvPr/>
        </p:nvGrpSpPr>
        <p:grpSpPr>
          <a:xfrm>
            <a:off x="9508235" y="4700745"/>
            <a:ext cx="2234457" cy="1193057"/>
            <a:chOff x="1863675" y="4526097"/>
            <a:chExt cx="2234457" cy="1193057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15457E2F-573C-4F7D-AAA3-8B06D6498843}"/>
                </a:ext>
              </a:extLst>
            </p:cNvPr>
            <p:cNvSpPr txBox="1"/>
            <p:nvPr/>
          </p:nvSpPr>
          <p:spPr>
            <a:xfrm>
              <a:off x="3348290" y="4526097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2017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E053D6A4-6770-4DFA-B3B6-8958E2074CCA}"/>
                </a:ext>
              </a:extLst>
            </p:cNvPr>
            <p:cNvSpPr/>
            <p:nvPr/>
          </p:nvSpPr>
          <p:spPr>
            <a:xfrm>
              <a:off x="1863675" y="4857380"/>
              <a:ext cx="223445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typesetting industry. Lorem make a type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specime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.</a:t>
              </a: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F60E7F8-F1F2-4E23-AB92-053C2D570275}"/>
              </a:ext>
            </a:extLst>
          </p:cNvPr>
          <p:cNvCxnSpPr>
            <a:cxnSpLocks/>
          </p:cNvCxnSpPr>
          <p:nvPr/>
        </p:nvCxnSpPr>
        <p:spPr>
          <a:xfrm>
            <a:off x="3904708" y="4700745"/>
            <a:ext cx="0" cy="13508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F98D089-B598-4AB4-AA25-1125367E00C3}"/>
              </a:ext>
            </a:extLst>
          </p:cNvPr>
          <p:cNvCxnSpPr>
            <a:cxnSpLocks/>
          </p:cNvCxnSpPr>
          <p:nvPr/>
        </p:nvCxnSpPr>
        <p:spPr>
          <a:xfrm>
            <a:off x="8385211" y="4700745"/>
            <a:ext cx="0" cy="13508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3014295-A014-4C29-9FD0-58B5CA7ED03A}"/>
              </a:ext>
            </a:extLst>
          </p:cNvPr>
          <p:cNvSpPr>
            <a:spLocks noGrp="1"/>
          </p:cNvSpPr>
          <p:nvPr>
            <p:ph type="pic" sz="quarter" idx="103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D303130-B45F-493F-8C88-2CEC5F9F25C5}"/>
              </a:ext>
            </a:extLst>
          </p:cNvPr>
          <p:cNvSpPr>
            <a:spLocks noGrp="1"/>
          </p:cNvSpPr>
          <p:nvPr>
            <p:ph type="pic" sz="quarter" idx="104"/>
          </p:nvPr>
        </p:nvSpPr>
        <p:spPr/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32FBFEB-E6EE-4809-BFA1-1E4D6A4092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93014B-6255-4237-A35B-3F94E6595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Our Information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D2086D2-946C-49CA-ACB5-359CD6B26BAF}"/>
              </a:ext>
            </a:extLst>
          </p:cNvPr>
          <p:cNvSpPr/>
          <p:nvPr/>
        </p:nvSpPr>
        <p:spPr>
          <a:xfrm>
            <a:off x="3758899" y="1680715"/>
            <a:ext cx="2677934" cy="267793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6ED6E28F-D877-4E14-9535-797A69C247EC}"/>
              </a:ext>
            </a:extLst>
          </p:cNvPr>
          <p:cNvSpPr/>
          <p:nvPr/>
        </p:nvSpPr>
        <p:spPr>
          <a:xfrm>
            <a:off x="5850543" y="1871630"/>
            <a:ext cx="2244592" cy="2244591"/>
          </a:xfrm>
          <a:prstGeom prst="ellipse">
            <a:avLst/>
          </a:prstGeom>
          <a:solidFill>
            <a:schemeClr val="accent4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ardrop 1">
            <a:extLst>
              <a:ext uri="{FF2B5EF4-FFF2-40B4-BE49-F238E27FC236}">
                <a16:creationId xmlns:a16="http://schemas.microsoft.com/office/drawing/2014/main" id="{2CB986F4-D911-45D7-8409-C0723D1DBC63}"/>
              </a:ext>
            </a:extLst>
          </p:cNvPr>
          <p:cNvSpPr/>
          <p:nvPr/>
        </p:nvSpPr>
        <p:spPr>
          <a:xfrm rot="13500000">
            <a:off x="2003018" y="1903910"/>
            <a:ext cx="2347913" cy="2347913"/>
          </a:xfrm>
          <a:prstGeom prst="teardrop">
            <a:avLst/>
          </a:prstGeom>
          <a:solidFill>
            <a:schemeClr val="accent1">
              <a:lumMod val="75000"/>
              <a:lumOff val="2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Teardrop 138">
            <a:extLst>
              <a:ext uri="{FF2B5EF4-FFF2-40B4-BE49-F238E27FC236}">
                <a16:creationId xmlns:a16="http://schemas.microsoft.com/office/drawing/2014/main" id="{AB874A07-35A0-4C99-A146-1B029AFD8502}"/>
              </a:ext>
            </a:extLst>
          </p:cNvPr>
          <p:cNvSpPr/>
          <p:nvPr/>
        </p:nvSpPr>
        <p:spPr>
          <a:xfrm rot="2700000">
            <a:off x="7841071" y="1903909"/>
            <a:ext cx="2347913" cy="2347913"/>
          </a:xfrm>
          <a:prstGeom prst="teardrop">
            <a:avLst/>
          </a:prstGeom>
          <a:solidFill>
            <a:schemeClr val="accent3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Freeform 33">
            <a:extLst>
              <a:ext uri="{FF2B5EF4-FFF2-40B4-BE49-F238E27FC236}">
                <a16:creationId xmlns:a16="http://schemas.microsoft.com/office/drawing/2014/main" id="{562A582B-89FE-4652-A60C-0785F133F54D}"/>
              </a:ext>
            </a:extLst>
          </p:cNvPr>
          <p:cNvSpPr>
            <a:spLocks noEditPoints="1"/>
          </p:cNvSpPr>
          <p:nvPr/>
        </p:nvSpPr>
        <p:spPr bwMode="auto">
          <a:xfrm>
            <a:off x="6596602" y="2621656"/>
            <a:ext cx="752475" cy="744538"/>
          </a:xfrm>
          <a:custGeom>
            <a:avLst/>
            <a:gdLst>
              <a:gd name="T0" fmla="*/ 123 w 140"/>
              <a:gd name="T1" fmla="*/ 45 h 139"/>
              <a:gd name="T2" fmla="*/ 62 w 140"/>
              <a:gd name="T3" fmla="*/ 38 h 139"/>
              <a:gd name="T4" fmla="*/ 86 w 140"/>
              <a:gd name="T5" fmla="*/ 20 h 139"/>
              <a:gd name="T6" fmla="*/ 93 w 140"/>
              <a:gd name="T7" fmla="*/ 3 h 139"/>
              <a:gd name="T8" fmla="*/ 79 w 140"/>
              <a:gd name="T9" fmla="*/ 3 h 139"/>
              <a:gd name="T10" fmla="*/ 53 w 140"/>
              <a:gd name="T11" fmla="*/ 40 h 139"/>
              <a:gd name="T12" fmla="*/ 36 w 140"/>
              <a:gd name="T13" fmla="*/ 48 h 139"/>
              <a:gd name="T14" fmla="*/ 16 w 140"/>
              <a:gd name="T15" fmla="*/ 77 h 139"/>
              <a:gd name="T16" fmla="*/ 4 w 140"/>
              <a:gd name="T17" fmla="*/ 78 h 139"/>
              <a:gd name="T18" fmla="*/ 11 w 140"/>
              <a:gd name="T19" fmla="*/ 95 h 139"/>
              <a:gd name="T20" fmla="*/ 20 w 140"/>
              <a:gd name="T21" fmla="*/ 80 h 139"/>
              <a:gd name="T22" fmla="*/ 46 w 140"/>
              <a:gd name="T23" fmla="*/ 122 h 139"/>
              <a:gd name="T24" fmla="*/ 54 w 140"/>
              <a:gd name="T25" fmla="*/ 139 h 139"/>
              <a:gd name="T26" fmla="*/ 54 w 140"/>
              <a:gd name="T27" fmla="*/ 114 h 139"/>
              <a:gd name="T28" fmla="*/ 47 w 140"/>
              <a:gd name="T29" fmla="*/ 58 h 139"/>
              <a:gd name="T30" fmla="*/ 61 w 140"/>
              <a:gd name="T31" fmla="*/ 48 h 139"/>
              <a:gd name="T32" fmla="*/ 87 w 140"/>
              <a:gd name="T33" fmla="*/ 37 h 139"/>
              <a:gd name="T34" fmla="*/ 115 w 140"/>
              <a:gd name="T35" fmla="*/ 53 h 139"/>
              <a:gd name="T36" fmla="*/ 140 w 140"/>
              <a:gd name="T37" fmla="*/ 53 h 139"/>
              <a:gd name="T38" fmla="*/ 59 w 140"/>
              <a:gd name="T39" fmla="*/ 126 h 139"/>
              <a:gd name="T40" fmla="*/ 49 w 140"/>
              <a:gd name="T41" fmla="*/ 126 h 139"/>
              <a:gd name="T42" fmla="*/ 59 w 140"/>
              <a:gd name="T43" fmla="*/ 126 h 139"/>
              <a:gd name="T44" fmla="*/ 86 w 140"/>
              <a:gd name="T45" fmla="*/ 5 h 139"/>
              <a:gd name="T46" fmla="*/ 90 w 140"/>
              <a:gd name="T47" fmla="*/ 14 h 139"/>
              <a:gd name="T48" fmla="*/ 83 w 140"/>
              <a:gd name="T49" fmla="*/ 14 h 139"/>
              <a:gd name="T50" fmla="*/ 15 w 140"/>
              <a:gd name="T51" fmla="*/ 89 h 139"/>
              <a:gd name="T52" fmla="*/ 8 w 140"/>
              <a:gd name="T53" fmla="*/ 89 h 139"/>
              <a:gd name="T54" fmla="*/ 8 w 140"/>
              <a:gd name="T55" fmla="*/ 82 h 139"/>
              <a:gd name="T56" fmla="*/ 15 w 140"/>
              <a:gd name="T57" fmla="*/ 82 h 139"/>
              <a:gd name="T58" fmla="*/ 49 w 140"/>
              <a:gd name="T59" fmla="*/ 53 h 139"/>
              <a:gd name="T60" fmla="*/ 49 w 140"/>
              <a:gd name="T61" fmla="*/ 42 h 139"/>
              <a:gd name="T62" fmla="*/ 49 w 140"/>
              <a:gd name="T63" fmla="*/ 53 h 139"/>
              <a:gd name="T64" fmla="*/ 122 w 140"/>
              <a:gd name="T65" fmla="*/ 53 h 139"/>
              <a:gd name="T66" fmla="*/ 133 w 140"/>
              <a:gd name="T67" fmla="*/ 5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" h="139">
                <a:moveTo>
                  <a:pt x="127" y="41"/>
                </a:moveTo>
                <a:cubicBezTo>
                  <a:pt x="123" y="45"/>
                  <a:pt x="123" y="45"/>
                  <a:pt x="123" y="45"/>
                </a:cubicBezTo>
                <a:cubicBezTo>
                  <a:pt x="113" y="37"/>
                  <a:pt x="100" y="32"/>
                  <a:pt x="87" y="32"/>
                </a:cubicBezTo>
                <a:cubicBezTo>
                  <a:pt x="78" y="32"/>
                  <a:pt x="70" y="34"/>
                  <a:pt x="62" y="38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20"/>
                  <a:pt x="84" y="20"/>
                  <a:pt x="86" y="20"/>
                </a:cubicBezTo>
                <a:cubicBezTo>
                  <a:pt x="89" y="20"/>
                  <a:pt x="91" y="19"/>
                  <a:pt x="93" y="17"/>
                </a:cubicBezTo>
                <a:cubicBezTo>
                  <a:pt x="97" y="13"/>
                  <a:pt x="97" y="7"/>
                  <a:pt x="93" y="3"/>
                </a:cubicBezTo>
                <a:cubicBezTo>
                  <a:pt x="91" y="1"/>
                  <a:pt x="89" y="0"/>
                  <a:pt x="86" y="0"/>
                </a:cubicBezTo>
                <a:cubicBezTo>
                  <a:pt x="84" y="0"/>
                  <a:pt x="81" y="1"/>
                  <a:pt x="79" y="3"/>
                </a:cubicBezTo>
                <a:cubicBezTo>
                  <a:pt x="76" y="6"/>
                  <a:pt x="75" y="12"/>
                  <a:pt x="78" y="15"/>
                </a:cubicBezTo>
                <a:cubicBezTo>
                  <a:pt x="53" y="40"/>
                  <a:pt x="53" y="40"/>
                  <a:pt x="53" y="40"/>
                </a:cubicBezTo>
                <a:cubicBezTo>
                  <a:pt x="49" y="35"/>
                  <a:pt x="49" y="35"/>
                  <a:pt x="49" y="35"/>
                </a:cubicBezTo>
                <a:cubicBezTo>
                  <a:pt x="36" y="48"/>
                  <a:pt x="36" y="48"/>
                  <a:pt x="36" y="48"/>
                </a:cubicBezTo>
                <a:cubicBezTo>
                  <a:pt x="41" y="52"/>
                  <a:pt x="41" y="52"/>
                  <a:pt x="41" y="52"/>
                </a:cubicBezTo>
                <a:cubicBezTo>
                  <a:pt x="16" y="77"/>
                  <a:pt x="16" y="77"/>
                  <a:pt x="16" y="77"/>
                </a:cubicBezTo>
                <a:cubicBezTo>
                  <a:pt x="15" y="76"/>
                  <a:pt x="13" y="75"/>
                  <a:pt x="11" y="75"/>
                </a:cubicBezTo>
                <a:cubicBezTo>
                  <a:pt x="9" y="75"/>
                  <a:pt x="6" y="76"/>
                  <a:pt x="4" y="78"/>
                </a:cubicBezTo>
                <a:cubicBezTo>
                  <a:pt x="0" y="82"/>
                  <a:pt x="0" y="88"/>
                  <a:pt x="4" y="92"/>
                </a:cubicBezTo>
                <a:cubicBezTo>
                  <a:pt x="6" y="94"/>
                  <a:pt x="9" y="95"/>
                  <a:pt x="11" y="95"/>
                </a:cubicBezTo>
                <a:cubicBezTo>
                  <a:pt x="14" y="95"/>
                  <a:pt x="16" y="94"/>
                  <a:pt x="18" y="92"/>
                </a:cubicBezTo>
                <a:cubicBezTo>
                  <a:pt x="22" y="89"/>
                  <a:pt x="22" y="84"/>
                  <a:pt x="20" y="80"/>
                </a:cubicBezTo>
                <a:cubicBezTo>
                  <a:pt x="39" y="61"/>
                  <a:pt x="39" y="61"/>
                  <a:pt x="39" y="61"/>
                </a:cubicBezTo>
                <a:cubicBezTo>
                  <a:pt x="29" y="80"/>
                  <a:pt x="31" y="105"/>
                  <a:pt x="46" y="122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54" y="139"/>
                  <a:pt x="54" y="139"/>
                  <a:pt x="54" y="139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35" y="101"/>
                  <a:pt x="34" y="76"/>
                  <a:pt x="47" y="58"/>
                </a:cubicBezTo>
                <a:cubicBezTo>
                  <a:pt x="49" y="60"/>
                  <a:pt x="49" y="60"/>
                  <a:pt x="49" y="60"/>
                </a:cubicBezTo>
                <a:cubicBezTo>
                  <a:pt x="61" y="48"/>
                  <a:pt x="61" y="48"/>
                  <a:pt x="61" y="48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40"/>
                  <a:pt x="77" y="37"/>
                  <a:pt x="87" y="37"/>
                </a:cubicBezTo>
                <a:cubicBezTo>
                  <a:pt x="99" y="37"/>
                  <a:pt x="110" y="41"/>
                  <a:pt x="119" y="49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40" y="53"/>
                  <a:pt x="140" y="53"/>
                  <a:pt x="140" y="53"/>
                </a:cubicBezTo>
                <a:lnTo>
                  <a:pt x="127" y="41"/>
                </a:lnTo>
                <a:close/>
                <a:moveTo>
                  <a:pt x="59" y="126"/>
                </a:moveTo>
                <a:cubicBezTo>
                  <a:pt x="54" y="132"/>
                  <a:pt x="54" y="132"/>
                  <a:pt x="54" y="132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54" y="121"/>
                  <a:pt x="54" y="121"/>
                  <a:pt x="54" y="121"/>
                </a:cubicBezTo>
                <a:lnTo>
                  <a:pt x="59" y="126"/>
                </a:lnTo>
                <a:close/>
                <a:moveTo>
                  <a:pt x="83" y="7"/>
                </a:moveTo>
                <a:cubicBezTo>
                  <a:pt x="84" y="6"/>
                  <a:pt x="85" y="5"/>
                  <a:pt x="86" y="5"/>
                </a:cubicBezTo>
                <a:cubicBezTo>
                  <a:pt x="88" y="5"/>
                  <a:pt x="89" y="6"/>
                  <a:pt x="90" y="7"/>
                </a:cubicBezTo>
                <a:cubicBezTo>
                  <a:pt x="92" y="9"/>
                  <a:pt x="92" y="12"/>
                  <a:pt x="90" y="14"/>
                </a:cubicBezTo>
                <a:cubicBezTo>
                  <a:pt x="89" y="15"/>
                  <a:pt x="88" y="15"/>
                  <a:pt x="86" y="15"/>
                </a:cubicBezTo>
                <a:cubicBezTo>
                  <a:pt x="85" y="15"/>
                  <a:pt x="84" y="15"/>
                  <a:pt x="83" y="14"/>
                </a:cubicBezTo>
                <a:cubicBezTo>
                  <a:pt x="81" y="12"/>
                  <a:pt x="81" y="9"/>
                  <a:pt x="83" y="7"/>
                </a:cubicBezTo>
                <a:close/>
                <a:moveTo>
                  <a:pt x="15" y="89"/>
                </a:moveTo>
                <a:cubicBezTo>
                  <a:pt x="14" y="90"/>
                  <a:pt x="13" y="90"/>
                  <a:pt x="11" y="90"/>
                </a:cubicBezTo>
                <a:cubicBezTo>
                  <a:pt x="10" y="90"/>
                  <a:pt x="9" y="90"/>
                  <a:pt x="8" y="89"/>
                </a:cubicBezTo>
                <a:cubicBezTo>
                  <a:pt x="7" y="88"/>
                  <a:pt x="6" y="87"/>
                  <a:pt x="6" y="85"/>
                </a:cubicBezTo>
                <a:cubicBezTo>
                  <a:pt x="6" y="84"/>
                  <a:pt x="7" y="83"/>
                  <a:pt x="8" y="82"/>
                </a:cubicBezTo>
                <a:cubicBezTo>
                  <a:pt x="9" y="81"/>
                  <a:pt x="10" y="80"/>
                  <a:pt x="11" y="80"/>
                </a:cubicBezTo>
                <a:cubicBezTo>
                  <a:pt x="13" y="80"/>
                  <a:pt x="14" y="81"/>
                  <a:pt x="15" y="82"/>
                </a:cubicBezTo>
                <a:cubicBezTo>
                  <a:pt x="17" y="84"/>
                  <a:pt x="17" y="87"/>
                  <a:pt x="15" y="89"/>
                </a:cubicBezTo>
                <a:close/>
                <a:moveTo>
                  <a:pt x="49" y="53"/>
                </a:moveTo>
                <a:cubicBezTo>
                  <a:pt x="43" y="48"/>
                  <a:pt x="43" y="48"/>
                  <a:pt x="43" y="48"/>
                </a:cubicBezTo>
                <a:cubicBezTo>
                  <a:pt x="49" y="42"/>
                  <a:pt x="49" y="42"/>
                  <a:pt x="49" y="42"/>
                </a:cubicBezTo>
                <a:cubicBezTo>
                  <a:pt x="54" y="48"/>
                  <a:pt x="54" y="48"/>
                  <a:pt x="54" y="48"/>
                </a:cubicBezTo>
                <a:lnTo>
                  <a:pt x="49" y="53"/>
                </a:lnTo>
                <a:close/>
                <a:moveTo>
                  <a:pt x="127" y="58"/>
                </a:moveTo>
                <a:cubicBezTo>
                  <a:pt x="122" y="53"/>
                  <a:pt x="122" y="53"/>
                  <a:pt x="122" y="53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33" y="53"/>
                  <a:pt x="133" y="53"/>
                  <a:pt x="133" y="53"/>
                </a:cubicBezTo>
                <a:lnTo>
                  <a:pt x="127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Freeform 35">
            <a:extLst>
              <a:ext uri="{FF2B5EF4-FFF2-40B4-BE49-F238E27FC236}">
                <a16:creationId xmlns:a16="http://schemas.microsoft.com/office/drawing/2014/main" id="{2E2DC3FC-BF1D-43B3-BED1-2333DE39198A}"/>
              </a:ext>
            </a:extLst>
          </p:cNvPr>
          <p:cNvSpPr>
            <a:spLocks noEditPoints="1"/>
          </p:cNvSpPr>
          <p:nvPr/>
        </p:nvSpPr>
        <p:spPr bwMode="auto">
          <a:xfrm>
            <a:off x="4729566" y="2650588"/>
            <a:ext cx="736600" cy="738188"/>
          </a:xfrm>
          <a:custGeom>
            <a:avLst/>
            <a:gdLst>
              <a:gd name="T0" fmla="*/ 137 w 137"/>
              <a:gd name="T1" fmla="*/ 78 h 138"/>
              <a:gd name="T2" fmla="*/ 118 w 137"/>
              <a:gd name="T3" fmla="*/ 58 h 138"/>
              <a:gd name="T4" fmla="*/ 122 w 137"/>
              <a:gd name="T5" fmla="*/ 27 h 138"/>
              <a:gd name="T6" fmla="*/ 96 w 137"/>
              <a:gd name="T7" fmla="*/ 26 h 138"/>
              <a:gd name="T8" fmla="*/ 78 w 137"/>
              <a:gd name="T9" fmla="*/ 0 h 138"/>
              <a:gd name="T10" fmla="*/ 57 w 137"/>
              <a:gd name="T11" fmla="*/ 20 h 138"/>
              <a:gd name="T12" fmla="*/ 26 w 137"/>
              <a:gd name="T13" fmla="*/ 15 h 138"/>
              <a:gd name="T14" fmla="*/ 26 w 137"/>
              <a:gd name="T15" fmla="*/ 42 h 138"/>
              <a:gd name="T16" fmla="*/ 0 w 137"/>
              <a:gd name="T17" fmla="*/ 60 h 138"/>
              <a:gd name="T18" fmla="*/ 19 w 137"/>
              <a:gd name="T19" fmla="*/ 80 h 138"/>
              <a:gd name="T20" fmla="*/ 15 w 137"/>
              <a:gd name="T21" fmla="*/ 111 h 138"/>
              <a:gd name="T22" fmla="*/ 41 w 137"/>
              <a:gd name="T23" fmla="*/ 111 h 138"/>
              <a:gd name="T24" fmla="*/ 59 w 137"/>
              <a:gd name="T25" fmla="*/ 138 h 138"/>
              <a:gd name="T26" fmla="*/ 80 w 137"/>
              <a:gd name="T27" fmla="*/ 118 h 138"/>
              <a:gd name="T28" fmla="*/ 111 w 137"/>
              <a:gd name="T29" fmla="*/ 122 h 138"/>
              <a:gd name="T30" fmla="*/ 111 w 137"/>
              <a:gd name="T31" fmla="*/ 96 h 138"/>
              <a:gd name="T32" fmla="*/ 132 w 137"/>
              <a:gd name="T33" fmla="*/ 64 h 138"/>
              <a:gd name="T34" fmla="*/ 117 w 137"/>
              <a:gd name="T35" fmla="*/ 75 h 138"/>
              <a:gd name="T36" fmla="*/ 117 w 137"/>
              <a:gd name="T37" fmla="*/ 63 h 138"/>
              <a:gd name="T38" fmla="*/ 110 w 137"/>
              <a:gd name="T39" fmla="*/ 22 h 138"/>
              <a:gd name="T40" fmla="*/ 107 w 137"/>
              <a:gd name="T41" fmla="*/ 38 h 138"/>
              <a:gd name="T42" fmla="*/ 110 w 137"/>
              <a:gd name="T43" fmla="*/ 22 h 138"/>
              <a:gd name="T44" fmla="*/ 73 w 137"/>
              <a:gd name="T45" fmla="*/ 5 h 138"/>
              <a:gd name="T46" fmla="*/ 68 w 137"/>
              <a:gd name="T47" fmla="*/ 19 h 138"/>
              <a:gd name="T48" fmla="*/ 64 w 137"/>
              <a:gd name="T49" fmla="*/ 5 h 138"/>
              <a:gd name="T50" fmla="*/ 27 w 137"/>
              <a:gd name="T51" fmla="*/ 22 h 138"/>
              <a:gd name="T52" fmla="*/ 34 w 137"/>
              <a:gd name="T53" fmla="*/ 34 h 138"/>
              <a:gd name="T54" fmla="*/ 21 w 137"/>
              <a:gd name="T55" fmla="*/ 27 h 138"/>
              <a:gd name="T56" fmla="*/ 5 w 137"/>
              <a:gd name="T57" fmla="*/ 64 h 138"/>
              <a:gd name="T58" fmla="*/ 19 w 137"/>
              <a:gd name="T59" fmla="*/ 69 h 138"/>
              <a:gd name="T60" fmla="*/ 5 w 137"/>
              <a:gd name="T61" fmla="*/ 74 h 138"/>
              <a:gd name="T62" fmla="*/ 22 w 137"/>
              <a:gd name="T63" fmla="*/ 110 h 138"/>
              <a:gd name="T64" fmla="*/ 38 w 137"/>
              <a:gd name="T65" fmla="*/ 108 h 138"/>
              <a:gd name="T66" fmla="*/ 73 w 137"/>
              <a:gd name="T67" fmla="*/ 133 h 138"/>
              <a:gd name="T68" fmla="*/ 62 w 137"/>
              <a:gd name="T69" fmla="*/ 118 h 138"/>
              <a:gd name="T70" fmla="*/ 68 w 137"/>
              <a:gd name="T71" fmla="*/ 118 h 138"/>
              <a:gd name="T72" fmla="*/ 75 w 137"/>
              <a:gd name="T73" fmla="*/ 118 h 138"/>
              <a:gd name="T74" fmla="*/ 68 w 137"/>
              <a:gd name="T75" fmla="*/ 113 h 138"/>
              <a:gd name="T76" fmla="*/ 37 w 137"/>
              <a:gd name="T77" fmla="*/ 37 h 138"/>
              <a:gd name="T78" fmla="*/ 68 w 137"/>
              <a:gd name="T79" fmla="*/ 24 h 138"/>
              <a:gd name="T80" fmla="*/ 100 w 137"/>
              <a:gd name="T81" fmla="*/ 100 h 138"/>
              <a:gd name="T82" fmla="*/ 116 w 137"/>
              <a:gd name="T83" fmla="*/ 110 h 138"/>
              <a:gd name="T84" fmla="*/ 99 w 137"/>
              <a:gd name="T85" fmla="*/ 108 h 138"/>
              <a:gd name="T86" fmla="*/ 108 w 137"/>
              <a:gd name="T87" fmla="*/ 99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7" h="138">
                <a:moveTo>
                  <a:pt x="118" y="80"/>
                </a:moveTo>
                <a:cubicBezTo>
                  <a:pt x="137" y="78"/>
                  <a:pt x="137" y="78"/>
                  <a:pt x="137" y="78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6" y="52"/>
                  <a:pt x="114" y="46"/>
                  <a:pt x="111" y="42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96" y="26"/>
                  <a:pt x="96" y="26"/>
                  <a:pt x="96" y="26"/>
                </a:cubicBezTo>
                <a:cubicBezTo>
                  <a:pt x="91" y="23"/>
                  <a:pt x="86" y="21"/>
                  <a:pt x="80" y="20"/>
                </a:cubicBezTo>
                <a:cubicBezTo>
                  <a:pt x="78" y="0"/>
                  <a:pt x="78" y="0"/>
                  <a:pt x="78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7" y="20"/>
                  <a:pt x="57" y="20"/>
                  <a:pt x="57" y="20"/>
                </a:cubicBezTo>
                <a:cubicBezTo>
                  <a:pt x="51" y="21"/>
                  <a:pt x="46" y="23"/>
                  <a:pt x="42" y="26"/>
                </a:cubicBezTo>
                <a:cubicBezTo>
                  <a:pt x="26" y="15"/>
                  <a:pt x="26" y="15"/>
                  <a:pt x="26" y="15"/>
                </a:cubicBezTo>
                <a:cubicBezTo>
                  <a:pt x="15" y="27"/>
                  <a:pt x="15" y="27"/>
                  <a:pt x="15" y="27"/>
                </a:cubicBezTo>
                <a:cubicBezTo>
                  <a:pt x="26" y="42"/>
                  <a:pt x="26" y="42"/>
                  <a:pt x="26" y="42"/>
                </a:cubicBezTo>
                <a:cubicBezTo>
                  <a:pt x="23" y="47"/>
                  <a:pt x="21" y="52"/>
                  <a:pt x="19" y="5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78"/>
                  <a:pt x="0" y="78"/>
                  <a:pt x="0" y="78"/>
                </a:cubicBezTo>
                <a:cubicBezTo>
                  <a:pt x="19" y="80"/>
                  <a:pt x="19" y="80"/>
                  <a:pt x="19" y="80"/>
                </a:cubicBezTo>
                <a:cubicBezTo>
                  <a:pt x="21" y="86"/>
                  <a:pt x="23" y="91"/>
                  <a:pt x="26" y="96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26" y="122"/>
                  <a:pt x="26" y="122"/>
                  <a:pt x="26" y="12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6" y="114"/>
                  <a:pt x="51" y="117"/>
                  <a:pt x="57" y="118"/>
                </a:cubicBezTo>
                <a:cubicBezTo>
                  <a:pt x="59" y="138"/>
                  <a:pt x="59" y="138"/>
                  <a:pt x="59" y="138"/>
                </a:cubicBezTo>
                <a:cubicBezTo>
                  <a:pt x="78" y="138"/>
                  <a:pt x="78" y="138"/>
                  <a:pt x="78" y="138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86" y="117"/>
                  <a:pt x="91" y="114"/>
                  <a:pt x="95" y="111"/>
                </a:cubicBezTo>
                <a:cubicBezTo>
                  <a:pt x="111" y="122"/>
                  <a:pt x="111" y="122"/>
                  <a:pt x="111" y="122"/>
                </a:cubicBezTo>
                <a:cubicBezTo>
                  <a:pt x="122" y="111"/>
                  <a:pt x="122" y="111"/>
                  <a:pt x="122" y="111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4" y="91"/>
                  <a:pt x="116" y="86"/>
                  <a:pt x="118" y="80"/>
                </a:cubicBezTo>
                <a:close/>
                <a:moveTo>
                  <a:pt x="132" y="64"/>
                </a:moveTo>
                <a:cubicBezTo>
                  <a:pt x="132" y="74"/>
                  <a:pt x="132" y="74"/>
                  <a:pt x="132" y="74"/>
                </a:cubicBezTo>
                <a:cubicBezTo>
                  <a:pt x="117" y="75"/>
                  <a:pt x="117" y="75"/>
                  <a:pt x="117" y="75"/>
                </a:cubicBezTo>
                <a:cubicBezTo>
                  <a:pt x="118" y="73"/>
                  <a:pt x="118" y="71"/>
                  <a:pt x="118" y="69"/>
                </a:cubicBezTo>
                <a:cubicBezTo>
                  <a:pt x="118" y="67"/>
                  <a:pt x="118" y="65"/>
                  <a:pt x="117" y="63"/>
                </a:cubicBezTo>
                <a:lnTo>
                  <a:pt x="132" y="64"/>
                </a:lnTo>
                <a:close/>
                <a:moveTo>
                  <a:pt x="110" y="22"/>
                </a:moveTo>
                <a:cubicBezTo>
                  <a:pt x="115" y="27"/>
                  <a:pt x="115" y="27"/>
                  <a:pt x="115" y="27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5" y="35"/>
                  <a:pt x="102" y="32"/>
                  <a:pt x="99" y="30"/>
                </a:cubicBezTo>
                <a:lnTo>
                  <a:pt x="110" y="22"/>
                </a:lnTo>
                <a:close/>
                <a:moveTo>
                  <a:pt x="64" y="5"/>
                </a:moveTo>
                <a:cubicBezTo>
                  <a:pt x="73" y="5"/>
                  <a:pt x="73" y="5"/>
                  <a:pt x="73" y="5"/>
                </a:cubicBezTo>
                <a:cubicBezTo>
                  <a:pt x="75" y="20"/>
                  <a:pt x="75" y="20"/>
                  <a:pt x="75" y="20"/>
                </a:cubicBezTo>
                <a:cubicBezTo>
                  <a:pt x="73" y="20"/>
                  <a:pt x="71" y="19"/>
                  <a:pt x="68" y="19"/>
                </a:cubicBezTo>
                <a:cubicBezTo>
                  <a:pt x="66" y="19"/>
                  <a:pt x="64" y="20"/>
                  <a:pt x="62" y="20"/>
                </a:cubicBezTo>
                <a:lnTo>
                  <a:pt x="64" y="5"/>
                </a:lnTo>
                <a:close/>
                <a:moveTo>
                  <a:pt x="21" y="27"/>
                </a:moveTo>
                <a:cubicBezTo>
                  <a:pt x="27" y="22"/>
                  <a:pt x="27" y="22"/>
                  <a:pt x="27" y="22"/>
                </a:cubicBezTo>
                <a:cubicBezTo>
                  <a:pt x="38" y="30"/>
                  <a:pt x="38" y="30"/>
                  <a:pt x="38" y="30"/>
                </a:cubicBezTo>
                <a:cubicBezTo>
                  <a:pt x="37" y="31"/>
                  <a:pt x="35" y="32"/>
                  <a:pt x="34" y="34"/>
                </a:cubicBezTo>
                <a:cubicBezTo>
                  <a:pt x="32" y="35"/>
                  <a:pt x="31" y="37"/>
                  <a:pt x="29" y="39"/>
                </a:cubicBezTo>
                <a:lnTo>
                  <a:pt x="21" y="27"/>
                </a:lnTo>
                <a:close/>
                <a:moveTo>
                  <a:pt x="5" y="74"/>
                </a:moveTo>
                <a:cubicBezTo>
                  <a:pt x="5" y="64"/>
                  <a:pt x="5" y="64"/>
                  <a:pt x="5" y="64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5"/>
                  <a:pt x="19" y="67"/>
                  <a:pt x="19" y="69"/>
                </a:cubicBezTo>
                <a:cubicBezTo>
                  <a:pt x="19" y="71"/>
                  <a:pt x="19" y="73"/>
                  <a:pt x="19" y="75"/>
                </a:cubicBezTo>
                <a:lnTo>
                  <a:pt x="5" y="74"/>
                </a:lnTo>
                <a:close/>
                <a:moveTo>
                  <a:pt x="27" y="116"/>
                </a:moveTo>
                <a:cubicBezTo>
                  <a:pt x="22" y="110"/>
                  <a:pt x="22" y="110"/>
                  <a:pt x="22" y="110"/>
                </a:cubicBezTo>
                <a:cubicBezTo>
                  <a:pt x="30" y="99"/>
                  <a:pt x="30" y="99"/>
                  <a:pt x="30" y="99"/>
                </a:cubicBezTo>
                <a:cubicBezTo>
                  <a:pt x="32" y="103"/>
                  <a:pt x="35" y="105"/>
                  <a:pt x="38" y="108"/>
                </a:cubicBezTo>
                <a:lnTo>
                  <a:pt x="27" y="116"/>
                </a:lnTo>
                <a:close/>
                <a:moveTo>
                  <a:pt x="73" y="133"/>
                </a:moveTo>
                <a:cubicBezTo>
                  <a:pt x="64" y="133"/>
                  <a:pt x="64" y="133"/>
                  <a:pt x="64" y="133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64" y="118"/>
                  <a:pt x="66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71" y="118"/>
                  <a:pt x="73" y="118"/>
                  <a:pt x="75" y="118"/>
                </a:cubicBezTo>
                <a:lnTo>
                  <a:pt x="73" y="133"/>
                </a:lnTo>
                <a:close/>
                <a:moveTo>
                  <a:pt x="68" y="113"/>
                </a:moveTo>
                <a:cubicBezTo>
                  <a:pt x="44" y="113"/>
                  <a:pt x="24" y="93"/>
                  <a:pt x="24" y="69"/>
                </a:cubicBezTo>
                <a:cubicBezTo>
                  <a:pt x="24" y="57"/>
                  <a:pt x="29" y="46"/>
                  <a:pt x="37" y="37"/>
                </a:cubicBezTo>
                <a:cubicBezTo>
                  <a:pt x="45" y="29"/>
                  <a:pt x="57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3" y="24"/>
                  <a:pt x="113" y="44"/>
                  <a:pt x="113" y="69"/>
                </a:cubicBezTo>
                <a:cubicBezTo>
                  <a:pt x="113" y="81"/>
                  <a:pt x="108" y="92"/>
                  <a:pt x="100" y="100"/>
                </a:cubicBezTo>
                <a:cubicBezTo>
                  <a:pt x="92" y="109"/>
                  <a:pt x="80" y="113"/>
                  <a:pt x="68" y="113"/>
                </a:cubicBezTo>
                <a:close/>
                <a:moveTo>
                  <a:pt x="116" y="110"/>
                </a:moveTo>
                <a:cubicBezTo>
                  <a:pt x="110" y="116"/>
                  <a:pt x="110" y="116"/>
                  <a:pt x="110" y="116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100" y="107"/>
                  <a:pt x="102" y="105"/>
                  <a:pt x="103" y="104"/>
                </a:cubicBezTo>
                <a:cubicBezTo>
                  <a:pt x="105" y="102"/>
                  <a:pt x="106" y="101"/>
                  <a:pt x="108" y="99"/>
                </a:cubicBezTo>
                <a:lnTo>
                  <a:pt x="116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34">
            <a:extLst>
              <a:ext uri="{FF2B5EF4-FFF2-40B4-BE49-F238E27FC236}">
                <a16:creationId xmlns:a16="http://schemas.microsoft.com/office/drawing/2014/main" id="{86234C32-0F24-418A-98FC-D5FC020429AD}"/>
              </a:ext>
            </a:extLst>
          </p:cNvPr>
          <p:cNvSpPr>
            <a:spLocks noEditPoints="1"/>
          </p:cNvSpPr>
          <p:nvPr/>
        </p:nvSpPr>
        <p:spPr bwMode="auto">
          <a:xfrm>
            <a:off x="8678984" y="2688093"/>
            <a:ext cx="661988" cy="600075"/>
          </a:xfrm>
          <a:custGeom>
            <a:avLst/>
            <a:gdLst>
              <a:gd name="T0" fmla="*/ 410 w 417"/>
              <a:gd name="T1" fmla="*/ 108 h 378"/>
              <a:gd name="T2" fmla="*/ 315 w 417"/>
              <a:gd name="T3" fmla="*/ 0 h 378"/>
              <a:gd name="T4" fmla="*/ 102 w 417"/>
              <a:gd name="T5" fmla="*/ 0 h 378"/>
              <a:gd name="T6" fmla="*/ 7 w 417"/>
              <a:gd name="T7" fmla="*/ 108 h 378"/>
              <a:gd name="T8" fmla="*/ 0 w 417"/>
              <a:gd name="T9" fmla="*/ 118 h 378"/>
              <a:gd name="T10" fmla="*/ 7 w 417"/>
              <a:gd name="T11" fmla="*/ 125 h 378"/>
              <a:gd name="T12" fmla="*/ 207 w 417"/>
              <a:gd name="T13" fmla="*/ 378 h 378"/>
              <a:gd name="T14" fmla="*/ 410 w 417"/>
              <a:gd name="T15" fmla="*/ 125 h 378"/>
              <a:gd name="T16" fmla="*/ 417 w 417"/>
              <a:gd name="T17" fmla="*/ 118 h 378"/>
              <a:gd name="T18" fmla="*/ 410 w 417"/>
              <a:gd name="T19" fmla="*/ 108 h 378"/>
              <a:gd name="T20" fmla="*/ 390 w 417"/>
              <a:gd name="T21" fmla="*/ 108 h 378"/>
              <a:gd name="T22" fmla="*/ 231 w 417"/>
              <a:gd name="T23" fmla="*/ 108 h 378"/>
              <a:gd name="T24" fmla="*/ 309 w 417"/>
              <a:gd name="T25" fmla="*/ 17 h 378"/>
              <a:gd name="T26" fmla="*/ 390 w 417"/>
              <a:gd name="T27" fmla="*/ 108 h 378"/>
              <a:gd name="T28" fmla="*/ 207 w 417"/>
              <a:gd name="T29" fmla="*/ 108 h 378"/>
              <a:gd name="T30" fmla="*/ 126 w 417"/>
              <a:gd name="T31" fmla="*/ 14 h 378"/>
              <a:gd name="T32" fmla="*/ 288 w 417"/>
              <a:gd name="T33" fmla="*/ 14 h 378"/>
              <a:gd name="T34" fmla="*/ 210 w 417"/>
              <a:gd name="T35" fmla="*/ 108 h 378"/>
              <a:gd name="T36" fmla="*/ 207 w 417"/>
              <a:gd name="T37" fmla="*/ 108 h 378"/>
              <a:gd name="T38" fmla="*/ 105 w 417"/>
              <a:gd name="T39" fmla="*/ 17 h 378"/>
              <a:gd name="T40" fmla="*/ 187 w 417"/>
              <a:gd name="T41" fmla="*/ 108 h 378"/>
              <a:gd name="T42" fmla="*/ 27 w 417"/>
              <a:gd name="T43" fmla="*/ 108 h 378"/>
              <a:gd name="T44" fmla="*/ 105 w 417"/>
              <a:gd name="T45" fmla="*/ 17 h 378"/>
              <a:gd name="T46" fmla="*/ 200 w 417"/>
              <a:gd name="T47" fmla="*/ 125 h 378"/>
              <a:gd name="T48" fmla="*/ 200 w 417"/>
              <a:gd name="T49" fmla="*/ 344 h 378"/>
              <a:gd name="T50" fmla="*/ 27 w 417"/>
              <a:gd name="T51" fmla="*/ 125 h 378"/>
              <a:gd name="T52" fmla="*/ 200 w 417"/>
              <a:gd name="T53" fmla="*/ 125 h 378"/>
              <a:gd name="T54" fmla="*/ 217 w 417"/>
              <a:gd name="T55" fmla="*/ 344 h 378"/>
              <a:gd name="T56" fmla="*/ 217 w 417"/>
              <a:gd name="T57" fmla="*/ 125 h 378"/>
              <a:gd name="T58" fmla="*/ 390 w 417"/>
              <a:gd name="T59" fmla="*/ 125 h 378"/>
              <a:gd name="T60" fmla="*/ 217 w 417"/>
              <a:gd name="T61" fmla="*/ 344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17" h="378">
                <a:moveTo>
                  <a:pt x="410" y="108"/>
                </a:moveTo>
                <a:lnTo>
                  <a:pt x="315" y="0"/>
                </a:lnTo>
                <a:lnTo>
                  <a:pt x="102" y="0"/>
                </a:lnTo>
                <a:lnTo>
                  <a:pt x="7" y="108"/>
                </a:lnTo>
                <a:lnTo>
                  <a:pt x="0" y="118"/>
                </a:lnTo>
                <a:lnTo>
                  <a:pt x="7" y="125"/>
                </a:lnTo>
                <a:lnTo>
                  <a:pt x="207" y="378"/>
                </a:lnTo>
                <a:lnTo>
                  <a:pt x="410" y="125"/>
                </a:lnTo>
                <a:lnTo>
                  <a:pt x="417" y="118"/>
                </a:lnTo>
                <a:lnTo>
                  <a:pt x="410" y="108"/>
                </a:lnTo>
                <a:close/>
                <a:moveTo>
                  <a:pt x="390" y="108"/>
                </a:moveTo>
                <a:lnTo>
                  <a:pt x="231" y="108"/>
                </a:lnTo>
                <a:lnTo>
                  <a:pt x="309" y="17"/>
                </a:lnTo>
                <a:lnTo>
                  <a:pt x="390" y="108"/>
                </a:lnTo>
                <a:close/>
                <a:moveTo>
                  <a:pt x="207" y="108"/>
                </a:moveTo>
                <a:lnTo>
                  <a:pt x="126" y="14"/>
                </a:lnTo>
                <a:lnTo>
                  <a:pt x="288" y="14"/>
                </a:lnTo>
                <a:lnTo>
                  <a:pt x="210" y="108"/>
                </a:lnTo>
                <a:lnTo>
                  <a:pt x="207" y="108"/>
                </a:lnTo>
                <a:close/>
                <a:moveTo>
                  <a:pt x="105" y="17"/>
                </a:moveTo>
                <a:lnTo>
                  <a:pt x="187" y="108"/>
                </a:lnTo>
                <a:lnTo>
                  <a:pt x="27" y="108"/>
                </a:lnTo>
                <a:lnTo>
                  <a:pt x="105" y="17"/>
                </a:lnTo>
                <a:close/>
                <a:moveTo>
                  <a:pt x="200" y="125"/>
                </a:moveTo>
                <a:lnTo>
                  <a:pt x="200" y="344"/>
                </a:lnTo>
                <a:lnTo>
                  <a:pt x="27" y="125"/>
                </a:lnTo>
                <a:lnTo>
                  <a:pt x="200" y="125"/>
                </a:lnTo>
                <a:close/>
                <a:moveTo>
                  <a:pt x="217" y="344"/>
                </a:moveTo>
                <a:lnTo>
                  <a:pt x="217" y="125"/>
                </a:lnTo>
                <a:lnTo>
                  <a:pt x="390" y="125"/>
                </a:lnTo>
                <a:lnTo>
                  <a:pt x="217" y="3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Freeform 34">
            <a:extLst>
              <a:ext uri="{FF2B5EF4-FFF2-40B4-BE49-F238E27FC236}">
                <a16:creationId xmlns:a16="http://schemas.microsoft.com/office/drawing/2014/main" id="{EA35E29F-E7ED-4A1D-B5D1-1D05055A2866}"/>
              </a:ext>
            </a:extLst>
          </p:cNvPr>
          <p:cNvSpPr>
            <a:spLocks noEditPoints="1"/>
          </p:cNvSpPr>
          <p:nvPr/>
        </p:nvSpPr>
        <p:spPr bwMode="auto">
          <a:xfrm>
            <a:off x="2745555" y="2777828"/>
            <a:ext cx="661988" cy="600075"/>
          </a:xfrm>
          <a:custGeom>
            <a:avLst/>
            <a:gdLst>
              <a:gd name="T0" fmla="*/ 410 w 417"/>
              <a:gd name="T1" fmla="*/ 108 h 378"/>
              <a:gd name="T2" fmla="*/ 315 w 417"/>
              <a:gd name="T3" fmla="*/ 0 h 378"/>
              <a:gd name="T4" fmla="*/ 102 w 417"/>
              <a:gd name="T5" fmla="*/ 0 h 378"/>
              <a:gd name="T6" fmla="*/ 7 w 417"/>
              <a:gd name="T7" fmla="*/ 108 h 378"/>
              <a:gd name="T8" fmla="*/ 0 w 417"/>
              <a:gd name="T9" fmla="*/ 118 h 378"/>
              <a:gd name="T10" fmla="*/ 7 w 417"/>
              <a:gd name="T11" fmla="*/ 125 h 378"/>
              <a:gd name="T12" fmla="*/ 207 w 417"/>
              <a:gd name="T13" fmla="*/ 378 h 378"/>
              <a:gd name="T14" fmla="*/ 410 w 417"/>
              <a:gd name="T15" fmla="*/ 125 h 378"/>
              <a:gd name="T16" fmla="*/ 417 w 417"/>
              <a:gd name="T17" fmla="*/ 118 h 378"/>
              <a:gd name="T18" fmla="*/ 410 w 417"/>
              <a:gd name="T19" fmla="*/ 108 h 378"/>
              <a:gd name="T20" fmla="*/ 390 w 417"/>
              <a:gd name="T21" fmla="*/ 108 h 378"/>
              <a:gd name="T22" fmla="*/ 231 w 417"/>
              <a:gd name="T23" fmla="*/ 108 h 378"/>
              <a:gd name="T24" fmla="*/ 309 w 417"/>
              <a:gd name="T25" fmla="*/ 17 h 378"/>
              <a:gd name="T26" fmla="*/ 390 w 417"/>
              <a:gd name="T27" fmla="*/ 108 h 378"/>
              <a:gd name="T28" fmla="*/ 207 w 417"/>
              <a:gd name="T29" fmla="*/ 108 h 378"/>
              <a:gd name="T30" fmla="*/ 126 w 417"/>
              <a:gd name="T31" fmla="*/ 14 h 378"/>
              <a:gd name="T32" fmla="*/ 288 w 417"/>
              <a:gd name="T33" fmla="*/ 14 h 378"/>
              <a:gd name="T34" fmla="*/ 210 w 417"/>
              <a:gd name="T35" fmla="*/ 108 h 378"/>
              <a:gd name="T36" fmla="*/ 207 w 417"/>
              <a:gd name="T37" fmla="*/ 108 h 378"/>
              <a:gd name="T38" fmla="*/ 105 w 417"/>
              <a:gd name="T39" fmla="*/ 17 h 378"/>
              <a:gd name="T40" fmla="*/ 187 w 417"/>
              <a:gd name="T41" fmla="*/ 108 h 378"/>
              <a:gd name="T42" fmla="*/ 27 w 417"/>
              <a:gd name="T43" fmla="*/ 108 h 378"/>
              <a:gd name="T44" fmla="*/ 105 w 417"/>
              <a:gd name="T45" fmla="*/ 17 h 378"/>
              <a:gd name="T46" fmla="*/ 200 w 417"/>
              <a:gd name="T47" fmla="*/ 125 h 378"/>
              <a:gd name="T48" fmla="*/ 200 w 417"/>
              <a:gd name="T49" fmla="*/ 344 h 378"/>
              <a:gd name="T50" fmla="*/ 27 w 417"/>
              <a:gd name="T51" fmla="*/ 125 h 378"/>
              <a:gd name="T52" fmla="*/ 200 w 417"/>
              <a:gd name="T53" fmla="*/ 125 h 378"/>
              <a:gd name="T54" fmla="*/ 217 w 417"/>
              <a:gd name="T55" fmla="*/ 344 h 378"/>
              <a:gd name="T56" fmla="*/ 217 w 417"/>
              <a:gd name="T57" fmla="*/ 125 h 378"/>
              <a:gd name="T58" fmla="*/ 390 w 417"/>
              <a:gd name="T59" fmla="*/ 125 h 378"/>
              <a:gd name="T60" fmla="*/ 217 w 417"/>
              <a:gd name="T61" fmla="*/ 344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17" h="378">
                <a:moveTo>
                  <a:pt x="410" y="108"/>
                </a:moveTo>
                <a:lnTo>
                  <a:pt x="315" y="0"/>
                </a:lnTo>
                <a:lnTo>
                  <a:pt x="102" y="0"/>
                </a:lnTo>
                <a:lnTo>
                  <a:pt x="7" y="108"/>
                </a:lnTo>
                <a:lnTo>
                  <a:pt x="0" y="118"/>
                </a:lnTo>
                <a:lnTo>
                  <a:pt x="7" y="125"/>
                </a:lnTo>
                <a:lnTo>
                  <a:pt x="207" y="378"/>
                </a:lnTo>
                <a:lnTo>
                  <a:pt x="410" y="125"/>
                </a:lnTo>
                <a:lnTo>
                  <a:pt x="417" y="118"/>
                </a:lnTo>
                <a:lnTo>
                  <a:pt x="410" y="108"/>
                </a:lnTo>
                <a:close/>
                <a:moveTo>
                  <a:pt x="390" y="108"/>
                </a:moveTo>
                <a:lnTo>
                  <a:pt x="231" y="108"/>
                </a:lnTo>
                <a:lnTo>
                  <a:pt x="309" y="17"/>
                </a:lnTo>
                <a:lnTo>
                  <a:pt x="390" y="108"/>
                </a:lnTo>
                <a:close/>
                <a:moveTo>
                  <a:pt x="207" y="108"/>
                </a:moveTo>
                <a:lnTo>
                  <a:pt x="126" y="14"/>
                </a:lnTo>
                <a:lnTo>
                  <a:pt x="288" y="14"/>
                </a:lnTo>
                <a:lnTo>
                  <a:pt x="210" y="108"/>
                </a:lnTo>
                <a:lnTo>
                  <a:pt x="207" y="108"/>
                </a:lnTo>
                <a:close/>
                <a:moveTo>
                  <a:pt x="105" y="17"/>
                </a:moveTo>
                <a:lnTo>
                  <a:pt x="187" y="108"/>
                </a:lnTo>
                <a:lnTo>
                  <a:pt x="27" y="108"/>
                </a:lnTo>
                <a:lnTo>
                  <a:pt x="105" y="17"/>
                </a:lnTo>
                <a:close/>
                <a:moveTo>
                  <a:pt x="200" y="125"/>
                </a:moveTo>
                <a:lnTo>
                  <a:pt x="200" y="344"/>
                </a:lnTo>
                <a:lnTo>
                  <a:pt x="27" y="125"/>
                </a:lnTo>
                <a:lnTo>
                  <a:pt x="200" y="125"/>
                </a:lnTo>
                <a:close/>
                <a:moveTo>
                  <a:pt x="217" y="344"/>
                </a:moveTo>
                <a:lnTo>
                  <a:pt x="217" y="125"/>
                </a:lnTo>
                <a:lnTo>
                  <a:pt x="390" y="125"/>
                </a:lnTo>
                <a:lnTo>
                  <a:pt x="217" y="3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7406A774-773B-4BBE-ADAD-BF9CA5B83241}"/>
              </a:ext>
            </a:extLst>
          </p:cNvPr>
          <p:cNvSpPr/>
          <p:nvPr/>
        </p:nvSpPr>
        <p:spPr>
          <a:xfrm>
            <a:off x="2105520" y="4422931"/>
            <a:ext cx="13195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</a:t>
            </a:r>
          </a:p>
          <a:p>
            <a:r>
              <a:rPr lang="en-US" sz="20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Value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B39F6E71-FCF3-4298-ACB2-8785DD09BBF4}"/>
              </a:ext>
            </a:extLst>
          </p:cNvPr>
          <p:cNvSpPr/>
          <p:nvPr/>
        </p:nvSpPr>
        <p:spPr>
          <a:xfrm>
            <a:off x="4257822" y="4422931"/>
            <a:ext cx="13195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</a:t>
            </a:r>
          </a:p>
          <a:p>
            <a:r>
              <a:rPr lang="en-US" sz="2000" b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Value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4A477927-63AC-42EE-B4DE-D0B25D036E43}"/>
              </a:ext>
            </a:extLst>
          </p:cNvPr>
          <p:cNvSpPr/>
          <p:nvPr/>
        </p:nvSpPr>
        <p:spPr>
          <a:xfrm>
            <a:off x="6410124" y="4422931"/>
            <a:ext cx="13195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</a:t>
            </a:r>
          </a:p>
          <a:p>
            <a:r>
              <a:rPr lang="en-US" sz="2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Value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3299EB99-2E62-46D9-AAD5-52E91B67C88A}"/>
              </a:ext>
            </a:extLst>
          </p:cNvPr>
          <p:cNvSpPr/>
          <p:nvPr/>
        </p:nvSpPr>
        <p:spPr>
          <a:xfrm>
            <a:off x="8562425" y="4422931"/>
            <a:ext cx="13195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</a:t>
            </a:r>
          </a:p>
          <a:p>
            <a:r>
              <a:rPr lang="en-US" sz="20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Value</a:t>
            </a:r>
          </a:p>
        </p:txBody>
      </p:sp>
      <p:sp>
        <p:nvSpPr>
          <p:cNvPr id="153" name="Rectangle 17">
            <a:extLst>
              <a:ext uri="{FF2B5EF4-FFF2-40B4-BE49-F238E27FC236}">
                <a16:creationId xmlns:a16="http://schemas.microsoft.com/office/drawing/2014/main" id="{FB86551D-5C34-4DE3-B4D9-9BC766D4B4D2}"/>
              </a:ext>
            </a:extLst>
          </p:cNvPr>
          <p:cNvSpPr>
            <a:spLocks/>
          </p:cNvSpPr>
          <p:nvPr/>
        </p:nvSpPr>
        <p:spPr bwMode="auto">
          <a:xfrm>
            <a:off x="2105520" y="5299880"/>
            <a:ext cx="1471011" cy="83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reliability. By using have to connect.</a:t>
            </a:r>
          </a:p>
        </p:txBody>
      </p:sp>
      <p:sp>
        <p:nvSpPr>
          <p:cNvPr id="154" name="Rectangle 17">
            <a:extLst>
              <a:ext uri="{FF2B5EF4-FFF2-40B4-BE49-F238E27FC236}">
                <a16:creationId xmlns:a16="http://schemas.microsoft.com/office/drawing/2014/main" id="{00F1FC33-4549-4665-9D11-0C820E57C583}"/>
              </a:ext>
            </a:extLst>
          </p:cNvPr>
          <p:cNvSpPr>
            <a:spLocks/>
          </p:cNvSpPr>
          <p:nvPr/>
        </p:nvSpPr>
        <p:spPr bwMode="auto">
          <a:xfrm>
            <a:off x="4257822" y="5299880"/>
            <a:ext cx="1471011" cy="83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reliability. By using have to connect.</a:t>
            </a:r>
          </a:p>
        </p:txBody>
      </p:sp>
      <p:sp>
        <p:nvSpPr>
          <p:cNvPr id="155" name="Rectangle 17">
            <a:extLst>
              <a:ext uri="{FF2B5EF4-FFF2-40B4-BE49-F238E27FC236}">
                <a16:creationId xmlns:a16="http://schemas.microsoft.com/office/drawing/2014/main" id="{8FDC5C52-DCD1-45AC-91D8-B6772D1D0B44}"/>
              </a:ext>
            </a:extLst>
          </p:cNvPr>
          <p:cNvSpPr>
            <a:spLocks/>
          </p:cNvSpPr>
          <p:nvPr/>
        </p:nvSpPr>
        <p:spPr bwMode="auto">
          <a:xfrm>
            <a:off x="6410124" y="5299880"/>
            <a:ext cx="1471011" cy="83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reliability. By using have to connect.</a:t>
            </a:r>
          </a:p>
        </p:txBody>
      </p:sp>
      <p:sp>
        <p:nvSpPr>
          <p:cNvPr id="156" name="Rectangle 17">
            <a:extLst>
              <a:ext uri="{FF2B5EF4-FFF2-40B4-BE49-F238E27FC236}">
                <a16:creationId xmlns:a16="http://schemas.microsoft.com/office/drawing/2014/main" id="{86F7FC52-BF68-4C1F-BE58-F60FA7E73A08}"/>
              </a:ext>
            </a:extLst>
          </p:cNvPr>
          <p:cNvSpPr>
            <a:spLocks/>
          </p:cNvSpPr>
          <p:nvPr/>
        </p:nvSpPr>
        <p:spPr bwMode="auto">
          <a:xfrm>
            <a:off x="8562425" y="5299880"/>
            <a:ext cx="1471011" cy="83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reliability. By using have to connect.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EC18B264-4956-4844-8A0E-4C35B39CFD2E}"/>
              </a:ext>
            </a:extLst>
          </p:cNvPr>
          <p:cNvSpPr/>
          <p:nvPr/>
        </p:nvSpPr>
        <p:spPr>
          <a:xfrm>
            <a:off x="1425555" y="2146221"/>
            <a:ext cx="3922644" cy="392264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5B71CA7-DDB1-4BDD-BE8F-ABA9D1476E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E82EBEF-527F-4D6E-97CB-73F52FBAA7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A57C631-7B90-4CB7-99F1-9D185290862A}"/>
              </a:ext>
            </a:extLst>
          </p:cNvPr>
          <p:cNvSpPr/>
          <p:nvPr/>
        </p:nvSpPr>
        <p:spPr>
          <a:xfrm>
            <a:off x="4182013" y="2033588"/>
            <a:ext cx="2073955" cy="207395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D777082-7BE4-458C-83CA-987EA5D0B3DD}"/>
              </a:ext>
            </a:extLst>
          </p:cNvPr>
          <p:cNvSpPr/>
          <p:nvPr/>
        </p:nvSpPr>
        <p:spPr>
          <a:xfrm>
            <a:off x="4318642" y="2170217"/>
            <a:ext cx="1800697" cy="180069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B97C89E-37C4-488A-87F1-52B30D73C10A}"/>
              </a:ext>
            </a:extLst>
          </p:cNvPr>
          <p:cNvSpPr/>
          <p:nvPr/>
        </p:nvSpPr>
        <p:spPr>
          <a:xfrm>
            <a:off x="6255968" y="3970914"/>
            <a:ext cx="4510478" cy="20979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EA25EB5-03F9-422B-BFCB-C082C9CE03FC}"/>
              </a:ext>
            </a:extLst>
          </p:cNvPr>
          <p:cNvSpPr txBox="1"/>
          <p:nvPr/>
        </p:nvSpPr>
        <p:spPr>
          <a:xfrm>
            <a:off x="4464969" y="2624642"/>
            <a:ext cx="1508043" cy="891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has roots in a piece of classical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64F32C0-1C11-4A67-A334-04F73FBC2D71}"/>
              </a:ext>
            </a:extLst>
          </p:cNvPr>
          <p:cNvGrpSpPr/>
          <p:nvPr/>
        </p:nvGrpSpPr>
        <p:grpSpPr>
          <a:xfrm>
            <a:off x="6697509" y="4202813"/>
            <a:ext cx="3627397" cy="1634153"/>
            <a:chOff x="6546827" y="4209143"/>
            <a:chExt cx="3627397" cy="1634153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EB82337-FF4C-4BE3-9F90-24AA037E3A82}"/>
                </a:ext>
              </a:extLst>
            </p:cNvPr>
            <p:cNvSpPr/>
            <p:nvPr/>
          </p:nvSpPr>
          <p:spPr>
            <a:xfrm>
              <a:off x="6546827" y="4209143"/>
              <a:ext cx="1683474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Location</a:t>
              </a:r>
              <a:endParaRPr lang="en-US" sz="3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44CF72C-778C-47D4-B517-3AC55B09326F}"/>
                </a:ext>
              </a:extLst>
            </p:cNvPr>
            <p:cNvSpPr/>
            <p:nvPr/>
          </p:nvSpPr>
          <p:spPr>
            <a:xfrm>
              <a:off x="6546827" y="4725041"/>
              <a:ext cx="3627397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book. It has software like Aldus PageMaker including versions of Lorem Ipsum.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CFB87D-4135-43C5-8C81-7286D73BD5D8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/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11961</TotalTime>
  <Words>442</Words>
  <Application>Microsoft Office PowerPoint</Application>
  <PresentationFormat>Widescreen</PresentationFormat>
  <Paragraphs>93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PowerPoint Presentation</vt:lpstr>
      <vt:lpstr>About us</vt:lpstr>
      <vt:lpstr>Our Services</vt:lpstr>
      <vt:lpstr>Our Team</vt:lpstr>
      <vt:lpstr>Our Portfolilo</vt:lpstr>
      <vt:lpstr>Our Timeline</vt:lpstr>
      <vt:lpstr>Our Information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1892</cp:revision>
  <dcterms:created xsi:type="dcterms:W3CDTF">2017-07-18T09:08:44Z</dcterms:created>
  <dcterms:modified xsi:type="dcterms:W3CDTF">2017-11-11T14:10:15Z</dcterms:modified>
</cp:coreProperties>
</file>