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57" r:id="rId3"/>
    <p:sldId id="259" r:id="rId4"/>
    <p:sldId id="258" r:id="rId5"/>
    <p:sldId id="260" r:id="rId6"/>
    <p:sldId id="262" r:id="rId7"/>
    <p:sldId id="261" r:id="rId8"/>
    <p:sldId id="265" r:id="rId9"/>
    <p:sldId id="266" r:id="rId10"/>
    <p:sldId id="26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882" autoAdjust="0"/>
    <p:restoredTop sz="94280" autoAdjust="0"/>
  </p:normalViewPr>
  <p:slideViewPr>
    <p:cSldViewPr snapToGrid="0">
      <p:cViewPr>
        <p:scale>
          <a:sx n="33" d="100"/>
          <a:sy n="33" d="100"/>
        </p:scale>
        <p:origin x="1938" y="930"/>
      </p:cViewPr>
      <p:guideLst/>
    </p:cSldViewPr>
  </p:slideViewPr>
  <p:notesTextViewPr>
    <p:cViewPr>
      <p:scale>
        <a:sx n="1" d="1"/>
        <a:sy n="1" d="1"/>
      </p:scale>
      <p:origin x="0" y="0"/>
    </p:cViewPr>
  </p:notesTextViewPr>
  <p:sorterViewPr>
    <p:cViewPr>
      <p:scale>
        <a:sx n="100" d="100"/>
        <a:sy n="100" d="100"/>
      </p:scale>
      <p:origin x="0" y="-2430"/>
    </p:cViewPr>
  </p:sorterViewPr>
  <p:notesViewPr>
    <p:cSldViewPr snapToGrid="0">
      <p:cViewPr varScale="1">
        <p:scale>
          <a:sx n="55" d="100"/>
          <a:sy n="55" d="100"/>
        </p:scale>
        <p:origin x="288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8/30/2017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8/30/2017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a:p>
        </p:txBody>
      </p:sp>
    </p:spTree>
    <p:extLst>
      <p:ext uri="{BB962C8B-B14F-4D97-AF65-F5344CB8AC3E}">
        <p14:creationId xmlns:p14="http://schemas.microsoft.com/office/powerpoint/2010/main" val="2491184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a:p>
        </p:txBody>
      </p:sp>
    </p:spTree>
    <p:extLst>
      <p:ext uri="{BB962C8B-B14F-4D97-AF65-F5344CB8AC3E}">
        <p14:creationId xmlns:p14="http://schemas.microsoft.com/office/powerpoint/2010/main" val="174386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4121205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53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CB02C30-DC65-4465-A9E2-51BDE60D89F9}"/>
              </a:ext>
            </a:extLst>
          </p:cNvPr>
          <p:cNvSpPr>
            <a:spLocks noGrp="1"/>
          </p:cNvSpPr>
          <p:nvPr>
            <p:ph type="pic" sz="quarter" idx="64" hasCustomPrompt="1"/>
          </p:nvPr>
        </p:nvSpPr>
        <p:spPr>
          <a:xfrm>
            <a:off x="-4763" y="-4763"/>
            <a:ext cx="5513388" cy="3841750"/>
          </a:xfrm>
          <a:custGeom>
            <a:avLst/>
            <a:gdLst>
              <a:gd name="connsiteX0" fmla="*/ 0 w 5513388"/>
              <a:gd name="connsiteY0" fmla="*/ 0 h 3841750"/>
              <a:gd name="connsiteX1" fmla="*/ 5513388 w 5513388"/>
              <a:gd name="connsiteY1" fmla="*/ 0 h 3841750"/>
              <a:gd name="connsiteX2" fmla="*/ 3354388 w 5513388"/>
              <a:gd name="connsiteY2" fmla="*/ 2522538 h 3841750"/>
              <a:gd name="connsiteX3" fmla="*/ 1797050 w 5513388"/>
              <a:gd name="connsiteY3" fmla="*/ 2055813 h 3841750"/>
              <a:gd name="connsiteX4" fmla="*/ 1662112 w 5513388"/>
              <a:gd name="connsiteY4" fmla="*/ 3841750 h 3841750"/>
              <a:gd name="connsiteX5" fmla="*/ 0 w 5513388"/>
              <a:gd name="connsiteY5" fmla="*/ 2409825 h 384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13388" h="3841750">
                <a:moveTo>
                  <a:pt x="0" y="0"/>
                </a:moveTo>
                <a:lnTo>
                  <a:pt x="5513388" y="0"/>
                </a:lnTo>
                <a:lnTo>
                  <a:pt x="3354388" y="2522538"/>
                </a:lnTo>
                <a:lnTo>
                  <a:pt x="1797050" y="2055813"/>
                </a:lnTo>
                <a:lnTo>
                  <a:pt x="1662112" y="3841750"/>
                </a:lnTo>
                <a:lnTo>
                  <a:pt x="0" y="2409825"/>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F6FAF14F-8137-4982-B5B4-31C18F55B68F}"/>
              </a:ext>
            </a:extLst>
          </p:cNvPr>
          <p:cNvSpPr>
            <a:spLocks noGrp="1"/>
          </p:cNvSpPr>
          <p:nvPr>
            <p:ph type="pic" sz="quarter" idx="63" hasCustomPrompt="1"/>
          </p:nvPr>
        </p:nvSpPr>
        <p:spPr>
          <a:xfrm>
            <a:off x="5638800" y="5037078"/>
            <a:ext cx="6553200" cy="1820922"/>
          </a:xfrm>
          <a:custGeom>
            <a:avLst/>
            <a:gdLst>
              <a:gd name="connsiteX0" fmla="*/ 0 w 6553200"/>
              <a:gd name="connsiteY0" fmla="*/ 0 h 1820922"/>
              <a:gd name="connsiteX1" fmla="*/ 6553200 w 6553200"/>
              <a:gd name="connsiteY1" fmla="*/ 0 h 1820922"/>
              <a:gd name="connsiteX2" fmla="*/ 6553200 w 6553200"/>
              <a:gd name="connsiteY2" fmla="*/ 1820922 h 1820922"/>
              <a:gd name="connsiteX3" fmla="*/ 0 w 6553200"/>
              <a:gd name="connsiteY3" fmla="*/ 1820922 h 1820922"/>
            </a:gdLst>
            <a:ahLst/>
            <a:cxnLst>
              <a:cxn ang="0">
                <a:pos x="connsiteX0" y="connsiteY0"/>
              </a:cxn>
              <a:cxn ang="0">
                <a:pos x="connsiteX1" y="connsiteY1"/>
              </a:cxn>
              <a:cxn ang="0">
                <a:pos x="connsiteX2" y="connsiteY2"/>
              </a:cxn>
              <a:cxn ang="0">
                <a:pos x="connsiteX3" y="connsiteY3"/>
              </a:cxn>
            </a:cxnLst>
            <a:rect l="l" t="t" r="r" b="b"/>
            <a:pathLst>
              <a:path w="6553200" h="1820922">
                <a:moveTo>
                  <a:pt x="0" y="0"/>
                </a:moveTo>
                <a:lnTo>
                  <a:pt x="6553200" y="0"/>
                </a:lnTo>
                <a:lnTo>
                  <a:pt x="6553200" y="1820922"/>
                </a:lnTo>
                <a:lnTo>
                  <a:pt x="0" y="182092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33765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F424431-63C0-43ED-A5B0-31A7F7D98325}"/>
              </a:ext>
            </a:extLst>
          </p:cNvPr>
          <p:cNvSpPr>
            <a:spLocks noGrp="1"/>
          </p:cNvSpPr>
          <p:nvPr>
            <p:ph type="pic" sz="quarter" idx="63" hasCustomPrompt="1"/>
          </p:nvPr>
        </p:nvSpPr>
        <p:spPr>
          <a:xfrm>
            <a:off x="0" y="3489"/>
            <a:ext cx="5091113" cy="4735513"/>
          </a:xfrm>
          <a:custGeom>
            <a:avLst/>
            <a:gdLst>
              <a:gd name="connsiteX0" fmla="*/ 5091113 w 5091113"/>
              <a:gd name="connsiteY0" fmla="*/ 0 h 4735513"/>
              <a:gd name="connsiteX1" fmla="*/ 5091113 w 5091113"/>
              <a:gd name="connsiteY1" fmla="*/ 4735513 h 4735513"/>
              <a:gd name="connsiteX2" fmla="*/ 0 w 5091113"/>
              <a:gd name="connsiteY2" fmla="*/ 2406650 h 4735513"/>
              <a:gd name="connsiteX3" fmla="*/ 0 w 5091113"/>
              <a:gd name="connsiteY3" fmla="*/ 2355850 h 4735513"/>
            </a:gdLst>
            <a:ahLst/>
            <a:cxnLst>
              <a:cxn ang="0">
                <a:pos x="connsiteX0" y="connsiteY0"/>
              </a:cxn>
              <a:cxn ang="0">
                <a:pos x="connsiteX1" y="connsiteY1"/>
              </a:cxn>
              <a:cxn ang="0">
                <a:pos x="connsiteX2" y="connsiteY2"/>
              </a:cxn>
              <a:cxn ang="0">
                <a:pos x="connsiteX3" y="connsiteY3"/>
              </a:cxn>
            </a:cxnLst>
            <a:rect l="l" t="t" r="r" b="b"/>
            <a:pathLst>
              <a:path w="5091113" h="4735513">
                <a:moveTo>
                  <a:pt x="5091113" y="0"/>
                </a:moveTo>
                <a:lnTo>
                  <a:pt x="5091113" y="4735513"/>
                </a:lnTo>
                <a:lnTo>
                  <a:pt x="0" y="2406650"/>
                </a:lnTo>
                <a:lnTo>
                  <a:pt x="0" y="23558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916693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55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36FB1C3C-3463-459E-AFA6-265E10028164}"/>
              </a:ext>
            </a:extLst>
          </p:cNvPr>
          <p:cNvSpPr>
            <a:spLocks noGrp="1"/>
          </p:cNvSpPr>
          <p:nvPr>
            <p:ph type="pic" sz="quarter" idx="64" hasCustomPrompt="1"/>
          </p:nvPr>
        </p:nvSpPr>
        <p:spPr>
          <a:xfrm>
            <a:off x="1077910" y="1814518"/>
            <a:ext cx="2183854" cy="1910040"/>
          </a:xfrm>
          <a:custGeom>
            <a:avLst/>
            <a:gdLst>
              <a:gd name="connsiteX0" fmla="*/ 0 w 2183854"/>
              <a:gd name="connsiteY0" fmla="*/ 0 h 1910040"/>
              <a:gd name="connsiteX1" fmla="*/ 2183854 w 2183854"/>
              <a:gd name="connsiteY1" fmla="*/ 0 h 1910040"/>
              <a:gd name="connsiteX2" fmla="*/ 2183854 w 2183854"/>
              <a:gd name="connsiteY2" fmla="*/ 1910040 h 1910040"/>
              <a:gd name="connsiteX3" fmla="*/ 0 w 2183854"/>
              <a:gd name="connsiteY3" fmla="*/ 1910040 h 1910040"/>
            </a:gdLst>
            <a:ahLst/>
            <a:cxnLst>
              <a:cxn ang="0">
                <a:pos x="connsiteX0" y="connsiteY0"/>
              </a:cxn>
              <a:cxn ang="0">
                <a:pos x="connsiteX1" y="connsiteY1"/>
              </a:cxn>
              <a:cxn ang="0">
                <a:pos x="connsiteX2" y="connsiteY2"/>
              </a:cxn>
              <a:cxn ang="0">
                <a:pos x="connsiteX3" y="connsiteY3"/>
              </a:cxn>
            </a:cxnLst>
            <a:rect l="l" t="t" r="r" b="b"/>
            <a:pathLst>
              <a:path w="2183854" h="1910040">
                <a:moveTo>
                  <a:pt x="0" y="0"/>
                </a:moveTo>
                <a:lnTo>
                  <a:pt x="2183854" y="0"/>
                </a:lnTo>
                <a:lnTo>
                  <a:pt x="2183854" y="1910040"/>
                </a:lnTo>
                <a:lnTo>
                  <a:pt x="0" y="1910040"/>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1B9F0A36-1123-4F93-AC04-032D49DC0129}"/>
              </a:ext>
            </a:extLst>
          </p:cNvPr>
          <p:cNvSpPr>
            <a:spLocks noGrp="1"/>
          </p:cNvSpPr>
          <p:nvPr>
            <p:ph type="pic" sz="quarter" idx="65" hasCustomPrompt="1"/>
          </p:nvPr>
        </p:nvSpPr>
        <p:spPr>
          <a:xfrm>
            <a:off x="6312794" y="1814518"/>
            <a:ext cx="2183854" cy="1910040"/>
          </a:xfrm>
          <a:custGeom>
            <a:avLst/>
            <a:gdLst>
              <a:gd name="connsiteX0" fmla="*/ 0 w 2183854"/>
              <a:gd name="connsiteY0" fmla="*/ 0 h 1910040"/>
              <a:gd name="connsiteX1" fmla="*/ 2183854 w 2183854"/>
              <a:gd name="connsiteY1" fmla="*/ 0 h 1910040"/>
              <a:gd name="connsiteX2" fmla="*/ 2183854 w 2183854"/>
              <a:gd name="connsiteY2" fmla="*/ 1910040 h 1910040"/>
              <a:gd name="connsiteX3" fmla="*/ 0 w 2183854"/>
              <a:gd name="connsiteY3" fmla="*/ 1910040 h 1910040"/>
            </a:gdLst>
            <a:ahLst/>
            <a:cxnLst>
              <a:cxn ang="0">
                <a:pos x="connsiteX0" y="connsiteY0"/>
              </a:cxn>
              <a:cxn ang="0">
                <a:pos x="connsiteX1" y="connsiteY1"/>
              </a:cxn>
              <a:cxn ang="0">
                <a:pos x="connsiteX2" y="connsiteY2"/>
              </a:cxn>
              <a:cxn ang="0">
                <a:pos x="connsiteX3" y="connsiteY3"/>
              </a:cxn>
            </a:cxnLst>
            <a:rect l="l" t="t" r="r" b="b"/>
            <a:pathLst>
              <a:path w="2183854" h="1910040">
                <a:moveTo>
                  <a:pt x="0" y="0"/>
                </a:moveTo>
                <a:lnTo>
                  <a:pt x="2183854" y="0"/>
                </a:lnTo>
                <a:lnTo>
                  <a:pt x="2183854" y="1910040"/>
                </a:lnTo>
                <a:lnTo>
                  <a:pt x="0" y="1910040"/>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2694CFDA-2F1C-4456-B7E3-020ACC45B881}"/>
              </a:ext>
            </a:extLst>
          </p:cNvPr>
          <p:cNvSpPr>
            <a:spLocks noGrp="1"/>
          </p:cNvSpPr>
          <p:nvPr>
            <p:ph type="pic" sz="quarter" idx="66" hasCustomPrompt="1"/>
          </p:nvPr>
        </p:nvSpPr>
        <p:spPr>
          <a:xfrm>
            <a:off x="8930237" y="1814518"/>
            <a:ext cx="2183854" cy="1910040"/>
          </a:xfrm>
          <a:custGeom>
            <a:avLst/>
            <a:gdLst>
              <a:gd name="connsiteX0" fmla="*/ 0 w 2183854"/>
              <a:gd name="connsiteY0" fmla="*/ 0 h 1910040"/>
              <a:gd name="connsiteX1" fmla="*/ 2183854 w 2183854"/>
              <a:gd name="connsiteY1" fmla="*/ 0 h 1910040"/>
              <a:gd name="connsiteX2" fmla="*/ 2183854 w 2183854"/>
              <a:gd name="connsiteY2" fmla="*/ 1910040 h 1910040"/>
              <a:gd name="connsiteX3" fmla="*/ 0 w 2183854"/>
              <a:gd name="connsiteY3" fmla="*/ 1910040 h 1910040"/>
            </a:gdLst>
            <a:ahLst/>
            <a:cxnLst>
              <a:cxn ang="0">
                <a:pos x="connsiteX0" y="connsiteY0"/>
              </a:cxn>
              <a:cxn ang="0">
                <a:pos x="connsiteX1" y="connsiteY1"/>
              </a:cxn>
              <a:cxn ang="0">
                <a:pos x="connsiteX2" y="connsiteY2"/>
              </a:cxn>
              <a:cxn ang="0">
                <a:pos x="connsiteX3" y="connsiteY3"/>
              </a:cxn>
            </a:cxnLst>
            <a:rect l="l" t="t" r="r" b="b"/>
            <a:pathLst>
              <a:path w="2183854" h="1910040">
                <a:moveTo>
                  <a:pt x="0" y="0"/>
                </a:moveTo>
                <a:lnTo>
                  <a:pt x="2183854" y="0"/>
                </a:lnTo>
                <a:lnTo>
                  <a:pt x="2183854" y="1910040"/>
                </a:lnTo>
                <a:lnTo>
                  <a:pt x="0" y="1910040"/>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CF1D88C3-5A9A-418A-BC7C-C2702FBA6017}"/>
              </a:ext>
            </a:extLst>
          </p:cNvPr>
          <p:cNvSpPr>
            <a:spLocks noGrp="1"/>
          </p:cNvSpPr>
          <p:nvPr>
            <p:ph type="pic" sz="quarter" idx="63" hasCustomPrompt="1"/>
          </p:nvPr>
        </p:nvSpPr>
        <p:spPr>
          <a:xfrm>
            <a:off x="3695352" y="1814518"/>
            <a:ext cx="2183854" cy="1910040"/>
          </a:xfrm>
          <a:custGeom>
            <a:avLst/>
            <a:gdLst>
              <a:gd name="connsiteX0" fmla="*/ 0 w 2183854"/>
              <a:gd name="connsiteY0" fmla="*/ 0 h 1910040"/>
              <a:gd name="connsiteX1" fmla="*/ 2183854 w 2183854"/>
              <a:gd name="connsiteY1" fmla="*/ 0 h 1910040"/>
              <a:gd name="connsiteX2" fmla="*/ 2183854 w 2183854"/>
              <a:gd name="connsiteY2" fmla="*/ 1910040 h 1910040"/>
              <a:gd name="connsiteX3" fmla="*/ 0 w 2183854"/>
              <a:gd name="connsiteY3" fmla="*/ 1910040 h 1910040"/>
            </a:gdLst>
            <a:ahLst/>
            <a:cxnLst>
              <a:cxn ang="0">
                <a:pos x="connsiteX0" y="connsiteY0"/>
              </a:cxn>
              <a:cxn ang="0">
                <a:pos x="connsiteX1" y="connsiteY1"/>
              </a:cxn>
              <a:cxn ang="0">
                <a:pos x="connsiteX2" y="connsiteY2"/>
              </a:cxn>
              <a:cxn ang="0">
                <a:pos x="connsiteX3" y="connsiteY3"/>
              </a:cxn>
            </a:cxnLst>
            <a:rect l="l" t="t" r="r" b="b"/>
            <a:pathLst>
              <a:path w="2183854" h="1910040">
                <a:moveTo>
                  <a:pt x="0" y="0"/>
                </a:moveTo>
                <a:lnTo>
                  <a:pt x="2183854" y="0"/>
                </a:lnTo>
                <a:lnTo>
                  <a:pt x="2183854" y="1910040"/>
                </a:lnTo>
                <a:lnTo>
                  <a:pt x="0" y="191004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229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6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9879A9F5-003A-425C-8132-1C6A37396537}"/>
              </a:ext>
            </a:extLst>
          </p:cNvPr>
          <p:cNvSpPr>
            <a:spLocks noGrp="1"/>
          </p:cNvSpPr>
          <p:nvPr>
            <p:ph type="pic" sz="quarter" idx="64" hasCustomPrompt="1"/>
          </p:nvPr>
        </p:nvSpPr>
        <p:spPr>
          <a:xfrm>
            <a:off x="0" y="2421781"/>
            <a:ext cx="3280228" cy="1967681"/>
          </a:xfrm>
          <a:custGeom>
            <a:avLst/>
            <a:gdLst>
              <a:gd name="connsiteX0" fmla="*/ 0 w 3280228"/>
              <a:gd name="connsiteY0" fmla="*/ 0 h 1967681"/>
              <a:gd name="connsiteX1" fmla="*/ 3280228 w 3280228"/>
              <a:gd name="connsiteY1" fmla="*/ 0 h 1967681"/>
              <a:gd name="connsiteX2" fmla="*/ 3280228 w 3280228"/>
              <a:gd name="connsiteY2" fmla="*/ 1967681 h 1967681"/>
              <a:gd name="connsiteX3" fmla="*/ 0 w 3280228"/>
              <a:gd name="connsiteY3" fmla="*/ 1967681 h 1967681"/>
            </a:gdLst>
            <a:ahLst/>
            <a:cxnLst>
              <a:cxn ang="0">
                <a:pos x="connsiteX0" y="connsiteY0"/>
              </a:cxn>
              <a:cxn ang="0">
                <a:pos x="connsiteX1" y="connsiteY1"/>
              </a:cxn>
              <a:cxn ang="0">
                <a:pos x="connsiteX2" y="connsiteY2"/>
              </a:cxn>
              <a:cxn ang="0">
                <a:pos x="connsiteX3" y="connsiteY3"/>
              </a:cxn>
            </a:cxnLst>
            <a:rect l="l" t="t" r="r" b="b"/>
            <a:pathLst>
              <a:path w="3280228" h="1967681">
                <a:moveTo>
                  <a:pt x="0" y="0"/>
                </a:moveTo>
                <a:lnTo>
                  <a:pt x="3280228" y="0"/>
                </a:lnTo>
                <a:lnTo>
                  <a:pt x="3280228" y="1967681"/>
                </a:lnTo>
                <a:lnTo>
                  <a:pt x="0" y="1967681"/>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6DFCC746-F9BB-4BBF-8096-F18082506209}"/>
              </a:ext>
            </a:extLst>
          </p:cNvPr>
          <p:cNvSpPr>
            <a:spLocks noGrp="1"/>
          </p:cNvSpPr>
          <p:nvPr>
            <p:ph type="pic" sz="quarter" idx="65" hasCustomPrompt="1"/>
          </p:nvPr>
        </p:nvSpPr>
        <p:spPr>
          <a:xfrm>
            <a:off x="5138057" y="2421780"/>
            <a:ext cx="2452913" cy="1967679"/>
          </a:xfrm>
          <a:custGeom>
            <a:avLst/>
            <a:gdLst>
              <a:gd name="connsiteX0" fmla="*/ 0 w 2452913"/>
              <a:gd name="connsiteY0" fmla="*/ 0 h 1967679"/>
              <a:gd name="connsiteX1" fmla="*/ 2452913 w 2452913"/>
              <a:gd name="connsiteY1" fmla="*/ 0 h 1967679"/>
              <a:gd name="connsiteX2" fmla="*/ 2452913 w 2452913"/>
              <a:gd name="connsiteY2" fmla="*/ 1967679 h 1967679"/>
              <a:gd name="connsiteX3" fmla="*/ 0 w 2452913"/>
              <a:gd name="connsiteY3" fmla="*/ 1967679 h 1967679"/>
            </a:gdLst>
            <a:ahLst/>
            <a:cxnLst>
              <a:cxn ang="0">
                <a:pos x="connsiteX0" y="connsiteY0"/>
              </a:cxn>
              <a:cxn ang="0">
                <a:pos x="connsiteX1" y="connsiteY1"/>
              </a:cxn>
              <a:cxn ang="0">
                <a:pos x="connsiteX2" y="connsiteY2"/>
              </a:cxn>
              <a:cxn ang="0">
                <a:pos x="connsiteX3" y="connsiteY3"/>
              </a:cxn>
            </a:cxnLst>
            <a:rect l="l" t="t" r="r" b="b"/>
            <a:pathLst>
              <a:path w="2452913" h="1967679">
                <a:moveTo>
                  <a:pt x="0" y="0"/>
                </a:moveTo>
                <a:lnTo>
                  <a:pt x="2452913" y="0"/>
                </a:lnTo>
                <a:lnTo>
                  <a:pt x="2452913" y="1967679"/>
                </a:lnTo>
                <a:lnTo>
                  <a:pt x="0" y="1967679"/>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692C81CE-650F-4CF4-A422-DB7090CC6BBC}"/>
              </a:ext>
            </a:extLst>
          </p:cNvPr>
          <p:cNvSpPr>
            <a:spLocks noGrp="1"/>
          </p:cNvSpPr>
          <p:nvPr>
            <p:ph type="pic" sz="quarter" idx="66" hasCustomPrompt="1"/>
          </p:nvPr>
        </p:nvSpPr>
        <p:spPr>
          <a:xfrm>
            <a:off x="7590972" y="2421780"/>
            <a:ext cx="2148116" cy="1971403"/>
          </a:xfrm>
          <a:custGeom>
            <a:avLst/>
            <a:gdLst>
              <a:gd name="connsiteX0" fmla="*/ 0 w 2148116"/>
              <a:gd name="connsiteY0" fmla="*/ 0 h 1971403"/>
              <a:gd name="connsiteX1" fmla="*/ 2148116 w 2148116"/>
              <a:gd name="connsiteY1" fmla="*/ 0 h 1971403"/>
              <a:gd name="connsiteX2" fmla="*/ 2148116 w 2148116"/>
              <a:gd name="connsiteY2" fmla="*/ 1971403 h 1971403"/>
              <a:gd name="connsiteX3" fmla="*/ 0 w 2148116"/>
              <a:gd name="connsiteY3" fmla="*/ 1971403 h 1971403"/>
            </a:gdLst>
            <a:ahLst/>
            <a:cxnLst>
              <a:cxn ang="0">
                <a:pos x="connsiteX0" y="connsiteY0"/>
              </a:cxn>
              <a:cxn ang="0">
                <a:pos x="connsiteX1" y="connsiteY1"/>
              </a:cxn>
              <a:cxn ang="0">
                <a:pos x="connsiteX2" y="connsiteY2"/>
              </a:cxn>
              <a:cxn ang="0">
                <a:pos x="connsiteX3" y="connsiteY3"/>
              </a:cxn>
            </a:cxnLst>
            <a:rect l="l" t="t" r="r" b="b"/>
            <a:pathLst>
              <a:path w="2148116" h="1971403">
                <a:moveTo>
                  <a:pt x="0" y="0"/>
                </a:moveTo>
                <a:lnTo>
                  <a:pt x="2148116" y="0"/>
                </a:lnTo>
                <a:lnTo>
                  <a:pt x="2148116" y="1971403"/>
                </a:lnTo>
                <a:lnTo>
                  <a:pt x="0" y="1971403"/>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359B1397-3A24-40E4-BD62-4A433F142A4C}"/>
              </a:ext>
            </a:extLst>
          </p:cNvPr>
          <p:cNvSpPr>
            <a:spLocks noGrp="1"/>
          </p:cNvSpPr>
          <p:nvPr>
            <p:ph type="pic" sz="quarter" idx="63" hasCustomPrompt="1"/>
          </p:nvPr>
        </p:nvSpPr>
        <p:spPr>
          <a:xfrm>
            <a:off x="3280231" y="2421780"/>
            <a:ext cx="1857827" cy="1967681"/>
          </a:xfrm>
          <a:custGeom>
            <a:avLst/>
            <a:gdLst>
              <a:gd name="connsiteX0" fmla="*/ 0 w 1857827"/>
              <a:gd name="connsiteY0" fmla="*/ 0 h 1967681"/>
              <a:gd name="connsiteX1" fmla="*/ 1857827 w 1857827"/>
              <a:gd name="connsiteY1" fmla="*/ 0 h 1967681"/>
              <a:gd name="connsiteX2" fmla="*/ 1857827 w 1857827"/>
              <a:gd name="connsiteY2" fmla="*/ 1967681 h 1967681"/>
              <a:gd name="connsiteX3" fmla="*/ 0 w 1857827"/>
              <a:gd name="connsiteY3" fmla="*/ 1967681 h 1967681"/>
            </a:gdLst>
            <a:ahLst/>
            <a:cxnLst>
              <a:cxn ang="0">
                <a:pos x="connsiteX0" y="connsiteY0"/>
              </a:cxn>
              <a:cxn ang="0">
                <a:pos x="connsiteX1" y="connsiteY1"/>
              </a:cxn>
              <a:cxn ang="0">
                <a:pos x="connsiteX2" y="connsiteY2"/>
              </a:cxn>
              <a:cxn ang="0">
                <a:pos x="connsiteX3" y="connsiteY3"/>
              </a:cxn>
            </a:cxnLst>
            <a:rect l="l" t="t" r="r" b="b"/>
            <a:pathLst>
              <a:path w="1857827" h="1967681">
                <a:moveTo>
                  <a:pt x="0" y="0"/>
                </a:moveTo>
                <a:lnTo>
                  <a:pt x="1857827" y="0"/>
                </a:lnTo>
                <a:lnTo>
                  <a:pt x="1857827" y="1967681"/>
                </a:lnTo>
                <a:lnTo>
                  <a:pt x="0" y="1967681"/>
                </a:lnTo>
                <a:close/>
              </a:path>
            </a:pathLst>
          </a:custGeom>
        </p:spPr>
        <p:txBody>
          <a:bodyPr wrap="square">
            <a:noAutofit/>
          </a:bodyPr>
          <a:lstStyle>
            <a:lvl1pPr>
              <a:defRPr sz="1200"/>
            </a:lvl1pPr>
          </a:lstStyle>
          <a:p>
            <a:r>
              <a:rPr lang="en-US" dirty="0"/>
              <a:t>Picture</a:t>
            </a:r>
          </a:p>
        </p:txBody>
      </p:sp>
      <p:sp>
        <p:nvSpPr>
          <p:cNvPr id="27" name="Picture Placeholder 26">
            <a:extLst>
              <a:ext uri="{FF2B5EF4-FFF2-40B4-BE49-F238E27FC236}">
                <a16:creationId xmlns:a16="http://schemas.microsoft.com/office/drawing/2014/main" id="{F951CAB0-6FDA-4140-9EE3-113F4175078C}"/>
              </a:ext>
            </a:extLst>
          </p:cNvPr>
          <p:cNvSpPr>
            <a:spLocks noGrp="1"/>
          </p:cNvSpPr>
          <p:nvPr>
            <p:ph type="pic" sz="quarter" idx="68" hasCustomPrompt="1"/>
          </p:nvPr>
        </p:nvSpPr>
        <p:spPr>
          <a:xfrm>
            <a:off x="-1" y="4389459"/>
            <a:ext cx="2452913" cy="1971403"/>
          </a:xfrm>
          <a:custGeom>
            <a:avLst/>
            <a:gdLst>
              <a:gd name="connsiteX0" fmla="*/ 0 w 2452913"/>
              <a:gd name="connsiteY0" fmla="*/ 0 h 1971403"/>
              <a:gd name="connsiteX1" fmla="*/ 2452913 w 2452913"/>
              <a:gd name="connsiteY1" fmla="*/ 0 h 1971403"/>
              <a:gd name="connsiteX2" fmla="*/ 2452913 w 2452913"/>
              <a:gd name="connsiteY2" fmla="*/ 1971403 h 1971403"/>
              <a:gd name="connsiteX3" fmla="*/ 0 w 2452913"/>
              <a:gd name="connsiteY3" fmla="*/ 1971403 h 1971403"/>
            </a:gdLst>
            <a:ahLst/>
            <a:cxnLst>
              <a:cxn ang="0">
                <a:pos x="connsiteX0" y="connsiteY0"/>
              </a:cxn>
              <a:cxn ang="0">
                <a:pos x="connsiteX1" y="connsiteY1"/>
              </a:cxn>
              <a:cxn ang="0">
                <a:pos x="connsiteX2" y="connsiteY2"/>
              </a:cxn>
              <a:cxn ang="0">
                <a:pos x="connsiteX3" y="connsiteY3"/>
              </a:cxn>
            </a:cxnLst>
            <a:rect l="l" t="t" r="r" b="b"/>
            <a:pathLst>
              <a:path w="2452913" h="1971403">
                <a:moveTo>
                  <a:pt x="0" y="0"/>
                </a:moveTo>
                <a:lnTo>
                  <a:pt x="2452913" y="0"/>
                </a:lnTo>
                <a:lnTo>
                  <a:pt x="2452913" y="1971403"/>
                </a:lnTo>
                <a:lnTo>
                  <a:pt x="0" y="197140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33" name="Picture Placeholder 32">
            <a:extLst>
              <a:ext uri="{FF2B5EF4-FFF2-40B4-BE49-F238E27FC236}">
                <a16:creationId xmlns:a16="http://schemas.microsoft.com/office/drawing/2014/main" id="{482924EA-878A-45A2-ABF9-0DAA0223CF81}"/>
              </a:ext>
            </a:extLst>
          </p:cNvPr>
          <p:cNvSpPr>
            <a:spLocks noGrp="1"/>
          </p:cNvSpPr>
          <p:nvPr>
            <p:ph type="pic" sz="quarter" idx="71" hasCustomPrompt="1"/>
          </p:nvPr>
        </p:nvSpPr>
        <p:spPr>
          <a:xfrm>
            <a:off x="7590970" y="4389462"/>
            <a:ext cx="4601032" cy="1967681"/>
          </a:xfrm>
          <a:custGeom>
            <a:avLst/>
            <a:gdLst>
              <a:gd name="connsiteX0" fmla="*/ 0 w 4601032"/>
              <a:gd name="connsiteY0" fmla="*/ 0 h 1967681"/>
              <a:gd name="connsiteX1" fmla="*/ 4601032 w 4601032"/>
              <a:gd name="connsiteY1" fmla="*/ 0 h 1967681"/>
              <a:gd name="connsiteX2" fmla="*/ 4601032 w 4601032"/>
              <a:gd name="connsiteY2" fmla="*/ 1967681 h 1967681"/>
              <a:gd name="connsiteX3" fmla="*/ 0 w 4601032"/>
              <a:gd name="connsiteY3" fmla="*/ 1967681 h 1967681"/>
            </a:gdLst>
            <a:ahLst/>
            <a:cxnLst>
              <a:cxn ang="0">
                <a:pos x="connsiteX0" y="connsiteY0"/>
              </a:cxn>
              <a:cxn ang="0">
                <a:pos x="connsiteX1" y="connsiteY1"/>
              </a:cxn>
              <a:cxn ang="0">
                <a:pos x="connsiteX2" y="connsiteY2"/>
              </a:cxn>
              <a:cxn ang="0">
                <a:pos x="connsiteX3" y="connsiteY3"/>
              </a:cxn>
            </a:cxnLst>
            <a:rect l="l" t="t" r="r" b="b"/>
            <a:pathLst>
              <a:path w="4601032" h="1967681">
                <a:moveTo>
                  <a:pt x="0" y="0"/>
                </a:moveTo>
                <a:lnTo>
                  <a:pt x="4601032" y="0"/>
                </a:lnTo>
                <a:lnTo>
                  <a:pt x="4601032" y="1967681"/>
                </a:lnTo>
                <a:lnTo>
                  <a:pt x="0" y="1967681"/>
                </a:lnTo>
                <a:close/>
              </a:path>
            </a:pathLst>
          </a:custGeom>
        </p:spPr>
        <p:txBody>
          <a:bodyPr wrap="square">
            <a:noAutofit/>
          </a:bodyPr>
          <a:lstStyle>
            <a:lvl1pPr>
              <a:defRPr sz="1200"/>
            </a:lvl1pPr>
          </a:lstStyle>
          <a:p>
            <a:r>
              <a:rPr lang="en-US" dirty="0"/>
              <a:t>Picture</a:t>
            </a:r>
          </a:p>
        </p:txBody>
      </p:sp>
      <p:sp>
        <p:nvSpPr>
          <p:cNvPr id="31" name="Picture Placeholder 30">
            <a:extLst>
              <a:ext uri="{FF2B5EF4-FFF2-40B4-BE49-F238E27FC236}">
                <a16:creationId xmlns:a16="http://schemas.microsoft.com/office/drawing/2014/main" id="{9A1D3E12-2529-43FF-8668-64CF2BAC2AEA}"/>
              </a:ext>
            </a:extLst>
          </p:cNvPr>
          <p:cNvSpPr>
            <a:spLocks noGrp="1"/>
          </p:cNvSpPr>
          <p:nvPr>
            <p:ph type="pic" sz="quarter" idx="70" hasCustomPrompt="1"/>
          </p:nvPr>
        </p:nvSpPr>
        <p:spPr>
          <a:xfrm>
            <a:off x="5138057" y="4389461"/>
            <a:ext cx="2452914" cy="1967681"/>
          </a:xfrm>
          <a:custGeom>
            <a:avLst/>
            <a:gdLst>
              <a:gd name="connsiteX0" fmla="*/ 0 w 2452914"/>
              <a:gd name="connsiteY0" fmla="*/ 0 h 1967681"/>
              <a:gd name="connsiteX1" fmla="*/ 2452914 w 2452914"/>
              <a:gd name="connsiteY1" fmla="*/ 0 h 1967681"/>
              <a:gd name="connsiteX2" fmla="*/ 2452914 w 2452914"/>
              <a:gd name="connsiteY2" fmla="*/ 1967681 h 1967681"/>
              <a:gd name="connsiteX3" fmla="*/ 0 w 2452914"/>
              <a:gd name="connsiteY3" fmla="*/ 1967681 h 1967681"/>
            </a:gdLst>
            <a:ahLst/>
            <a:cxnLst>
              <a:cxn ang="0">
                <a:pos x="connsiteX0" y="connsiteY0"/>
              </a:cxn>
              <a:cxn ang="0">
                <a:pos x="connsiteX1" y="connsiteY1"/>
              </a:cxn>
              <a:cxn ang="0">
                <a:pos x="connsiteX2" y="connsiteY2"/>
              </a:cxn>
              <a:cxn ang="0">
                <a:pos x="connsiteX3" y="connsiteY3"/>
              </a:cxn>
            </a:cxnLst>
            <a:rect l="l" t="t" r="r" b="b"/>
            <a:pathLst>
              <a:path w="2452914" h="1967681">
                <a:moveTo>
                  <a:pt x="0" y="0"/>
                </a:moveTo>
                <a:lnTo>
                  <a:pt x="2452914" y="0"/>
                </a:lnTo>
                <a:lnTo>
                  <a:pt x="2452914" y="1967681"/>
                </a:lnTo>
                <a:lnTo>
                  <a:pt x="0" y="1967681"/>
                </a:lnTo>
                <a:close/>
              </a:path>
            </a:pathLst>
          </a:custGeom>
        </p:spPr>
        <p:txBody>
          <a:bodyPr wrap="square">
            <a:noAutofit/>
          </a:bodyPr>
          <a:lstStyle>
            <a:lvl1pPr>
              <a:defRPr sz="1200"/>
            </a:lvl1pPr>
          </a:lstStyle>
          <a:p>
            <a:r>
              <a:rPr lang="en-US" dirty="0"/>
              <a:t>Picture</a:t>
            </a:r>
          </a:p>
        </p:txBody>
      </p:sp>
      <p:sp>
        <p:nvSpPr>
          <p:cNvPr id="25" name="Picture Placeholder 24">
            <a:extLst>
              <a:ext uri="{FF2B5EF4-FFF2-40B4-BE49-F238E27FC236}">
                <a16:creationId xmlns:a16="http://schemas.microsoft.com/office/drawing/2014/main" id="{3F260BF0-2673-4107-9F22-A24D7FAB9908}"/>
              </a:ext>
            </a:extLst>
          </p:cNvPr>
          <p:cNvSpPr>
            <a:spLocks noGrp="1"/>
          </p:cNvSpPr>
          <p:nvPr>
            <p:ph type="pic" sz="quarter" idx="67" hasCustomPrompt="1"/>
          </p:nvPr>
        </p:nvSpPr>
        <p:spPr>
          <a:xfrm>
            <a:off x="9739087" y="2421781"/>
            <a:ext cx="2452912" cy="1971403"/>
          </a:xfrm>
          <a:custGeom>
            <a:avLst/>
            <a:gdLst>
              <a:gd name="connsiteX0" fmla="*/ 0 w 2452912"/>
              <a:gd name="connsiteY0" fmla="*/ 0 h 1971403"/>
              <a:gd name="connsiteX1" fmla="*/ 2452912 w 2452912"/>
              <a:gd name="connsiteY1" fmla="*/ 0 h 1971403"/>
              <a:gd name="connsiteX2" fmla="*/ 2452912 w 2452912"/>
              <a:gd name="connsiteY2" fmla="*/ 1971403 h 1971403"/>
              <a:gd name="connsiteX3" fmla="*/ 0 w 2452912"/>
              <a:gd name="connsiteY3" fmla="*/ 1971403 h 1971403"/>
            </a:gdLst>
            <a:ahLst/>
            <a:cxnLst>
              <a:cxn ang="0">
                <a:pos x="connsiteX0" y="connsiteY0"/>
              </a:cxn>
              <a:cxn ang="0">
                <a:pos x="connsiteX1" y="connsiteY1"/>
              </a:cxn>
              <a:cxn ang="0">
                <a:pos x="connsiteX2" y="connsiteY2"/>
              </a:cxn>
              <a:cxn ang="0">
                <a:pos x="connsiteX3" y="connsiteY3"/>
              </a:cxn>
            </a:cxnLst>
            <a:rect l="l" t="t" r="r" b="b"/>
            <a:pathLst>
              <a:path w="2452912" h="1971403">
                <a:moveTo>
                  <a:pt x="0" y="0"/>
                </a:moveTo>
                <a:lnTo>
                  <a:pt x="2452912" y="0"/>
                </a:lnTo>
                <a:lnTo>
                  <a:pt x="2452912" y="1971403"/>
                </a:lnTo>
                <a:lnTo>
                  <a:pt x="0" y="1971403"/>
                </a:lnTo>
                <a:close/>
              </a:path>
            </a:pathLst>
          </a:custGeom>
        </p:spPr>
        <p:txBody>
          <a:bodyPr wrap="square">
            <a:noAutofit/>
          </a:bodyPr>
          <a:lstStyle>
            <a:lvl1pPr>
              <a:defRPr sz="1200"/>
            </a:lvl1pPr>
          </a:lstStyle>
          <a:p>
            <a:r>
              <a:rPr lang="en-US" dirty="0"/>
              <a:t>Picture</a:t>
            </a:r>
          </a:p>
        </p:txBody>
      </p:sp>
      <p:sp>
        <p:nvSpPr>
          <p:cNvPr id="29" name="Picture Placeholder 28">
            <a:extLst>
              <a:ext uri="{FF2B5EF4-FFF2-40B4-BE49-F238E27FC236}">
                <a16:creationId xmlns:a16="http://schemas.microsoft.com/office/drawing/2014/main" id="{4F071177-087E-4B10-A10B-3B5041B4AE90}"/>
              </a:ext>
            </a:extLst>
          </p:cNvPr>
          <p:cNvSpPr>
            <a:spLocks noGrp="1"/>
          </p:cNvSpPr>
          <p:nvPr>
            <p:ph type="pic" sz="quarter" idx="69" hasCustomPrompt="1"/>
          </p:nvPr>
        </p:nvSpPr>
        <p:spPr>
          <a:xfrm>
            <a:off x="2452914" y="4389459"/>
            <a:ext cx="2685143" cy="1967681"/>
          </a:xfrm>
          <a:custGeom>
            <a:avLst/>
            <a:gdLst>
              <a:gd name="connsiteX0" fmla="*/ 0 w 2685143"/>
              <a:gd name="connsiteY0" fmla="*/ 0 h 1967681"/>
              <a:gd name="connsiteX1" fmla="*/ 2685143 w 2685143"/>
              <a:gd name="connsiteY1" fmla="*/ 0 h 1967681"/>
              <a:gd name="connsiteX2" fmla="*/ 2685143 w 2685143"/>
              <a:gd name="connsiteY2" fmla="*/ 1967681 h 1967681"/>
              <a:gd name="connsiteX3" fmla="*/ 0 w 2685143"/>
              <a:gd name="connsiteY3" fmla="*/ 1967681 h 1967681"/>
            </a:gdLst>
            <a:ahLst/>
            <a:cxnLst>
              <a:cxn ang="0">
                <a:pos x="connsiteX0" y="connsiteY0"/>
              </a:cxn>
              <a:cxn ang="0">
                <a:pos x="connsiteX1" y="connsiteY1"/>
              </a:cxn>
              <a:cxn ang="0">
                <a:pos x="connsiteX2" y="connsiteY2"/>
              </a:cxn>
              <a:cxn ang="0">
                <a:pos x="connsiteX3" y="connsiteY3"/>
              </a:cxn>
            </a:cxnLst>
            <a:rect l="l" t="t" r="r" b="b"/>
            <a:pathLst>
              <a:path w="2685143" h="1967681">
                <a:moveTo>
                  <a:pt x="0" y="0"/>
                </a:moveTo>
                <a:lnTo>
                  <a:pt x="2685143" y="0"/>
                </a:lnTo>
                <a:lnTo>
                  <a:pt x="2685143" y="1967681"/>
                </a:lnTo>
                <a:lnTo>
                  <a:pt x="0" y="196768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904145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57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DAB35B9-15B5-4398-93D8-FFA86E27E610}"/>
              </a:ext>
            </a:extLst>
          </p:cNvPr>
          <p:cNvSpPr>
            <a:spLocks noGrp="1"/>
          </p:cNvSpPr>
          <p:nvPr>
            <p:ph type="pic" sz="quarter" idx="65" hasCustomPrompt="1"/>
          </p:nvPr>
        </p:nvSpPr>
        <p:spPr>
          <a:xfrm>
            <a:off x="-4763" y="-4763"/>
            <a:ext cx="8317926" cy="5795963"/>
          </a:xfrm>
          <a:custGeom>
            <a:avLst/>
            <a:gdLst>
              <a:gd name="connsiteX0" fmla="*/ 0 w 8317926"/>
              <a:gd name="connsiteY0" fmla="*/ 0 h 5795963"/>
              <a:gd name="connsiteX1" fmla="*/ 8317926 w 8317926"/>
              <a:gd name="connsiteY1" fmla="*/ 0 h 5795963"/>
              <a:gd name="connsiteX2" fmla="*/ 5060691 w 8317926"/>
              <a:gd name="connsiteY2" fmla="*/ 3805697 h 5795963"/>
              <a:gd name="connsiteX3" fmla="*/ 2711170 w 8317926"/>
              <a:gd name="connsiteY3" fmla="*/ 3101560 h 5795963"/>
              <a:gd name="connsiteX4" fmla="*/ 2507592 w 8317926"/>
              <a:gd name="connsiteY4" fmla="*/ 5795963 h 5795963"/>
              <a:gd name="connsiteX5" fmla="*/ 0 w 8317926"/>
              <a:gd name="connsiteY5" fmla="*/ 3635650 h 579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17926" h="5795963">
                <a:moveTo>
                  <a:pt x="0" y="0"/>
                </a:moveTo>
                <a:lnTo>
                  <a:pt x="8317926" y="0"/>
                </a:lnTo>
                <a:lnTo>
                  <a:pt x="5060691" y="3805697"/>
                </a:lnTo>
                <a:lnTo>
                  <a:pt x="2711170" y="3101560"/>
                </a:lnTo>
                <a:lnTo>
                  <a:pt x="2507592" y="5795963"/>
                </a:lnTo>
                <a:lnTo>
                  <a:pt x="0" y="36356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0154412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8_Title Slide">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7FA40438-C182-493D-BC0A-C8B1396BAC73}"/>
              </a:ext>
            </a:extLst>
          </p:cNvPr>
          <p:cNvSpPr>
            <a:spLocks noGrp="1"/>
          </p:cNvSpPr>
          <p:nvPr>
            <p:ph type="pic" sz="quarter" idx="68" hasCustomPrompt="1"/>
          </p:nvPr>
        </p:nvSpPr>
        <p:spPr>
          <a:xfrm>
            <a:off x="-1" y="0"/>
            <a:ext cx="5334001" cy="6858000"/>
          </a:xfrm>
          <a:custGeom>
            <a:avLst/>
            <a:gdLst>
              <a:gd name="connsiteX0" fmla="*/ 0 w 5334001"/>
              <a:gd name="connsiteY0" fmla="*/ 0 h 6858000"/>
              <a:gd name="connsiteX1" fmla="*/ 5334001 w 5334001"/>
              <a:gd name="connsiteY1" fmla="*/ 0 h 6858000"/>
              <a:gd name="connsiteX2" fmla="*/ 5334001 w 5334001"/>
              <a:gd name="connsiteY2" fmla="*/ 6858000 h 6858000"/>
              <a:gd name="connsiteX3" fmla="*/ 0 w 53340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34001" h="6858000">
                <a:moveTo>
                  <a:pt x="0" y="0"/>
                </a:moveTo>
                <a:lnTo>
                  <a:pt x="5334001" y="0"/>
                </a:lnTo>
                <a:lnTo>
                  <a:pt x="5334001"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633681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9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9579AF87-5754-4AB7-ADC3-F1DEBF29D21D}"/>
              </a:ext>
            </a:extLst>
          </p:cNvPr>
          <p:cNvSpPr>
            <a:spLocks noGrp="1"/>
          </p:cNvSpPr>
          <p:nvPr>
            <p:ph type="pic" sz="quarter" idx="68" hasCustomPrompt="1"/>
          </p:nvPr>
        </p:nvSpPr>
        <p:spPr>
          <a:xfrm>
            <a:off x="-43783" y="0"/>
            <a:ext cx="5726909" cy="6838450"/>
          </a:xfrm>
          <a:custGeom>
            <a:avLst/>
            <a:gdLst>
              <a:gd name="connsiteX0" fmla="*/ 45727 w 5726909"/>
              <a:gd name="connsiteY0" fmla="*/ 0 h 6838450"/>
              <a:gd name="connsiteX1" fmla="*/ 5726909 w 5726909"/>
              <a:gd name="connsiteY1" fmla="*/ 0 h 6838450"/>
              <a:gd name="connsiteX2" fmla="*/ 0 w 5726909"/>
              <a:gd name="connsiteY2" fmla="*/ 6838450 h 6838450"/>
            </a:gdLst>
            <a:ahLst/>
            <a:cxnLst>
              <a:cxn ang="0">
                <a:pos x="connsiteX0" y="connsiteY0"/>
              </a:cxn>
              <a:cxn ang="0">
                <a:pos x="connsiteX1" y="connsiteY1"/>
              </a:cxn>
              <a:cxn ang="0">
                <a:pos x="connsiteX2" y="connsiteY2"/>
              </a:cxn>
            </a:cxnLst>
            <a:rect l="l" t="t" r="r" b="b"/>
            <a:pathLst>
              <a:path w="5726909" h="6838450">
                <a:moveTo>
                  <a:pt x="45727" y="0"/>
                </a:moveTo>
                <a:lnTo>
                  <a:pt x="5726909" y="0"/>
                </a:lnTo>
                <a:lnTo>
                  <a:pt x="0" y="68384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7581705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0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03BC81C-6F1A-4DEA-A21A-B5CA006E1767}"/>
              </a:ext>
            </a:extLst>
          </p:cNvPr>
          <p:cNvSpPr>
            <a:spLocks noGrp="1"/>
          </p:cNvSpPr>
          <p:nvPr>
            <p:ph type="pic" sz="quarter" idx="68" hasCustomPrompt="1"/>
          </p:nvPr>
        </p:nvSpPr>
        <p:spPr>
          <a:xfrm>
            <a:off x="0" y="0"/>
            <a:ext cx="4991100" cy="6858000"/>
          </a:xfrm>
          <a:custGeom>
            <a:avLst/>
            <a:gdLst>
              <a:gd name="connsiteX0" fmla="*/ 0 w 4991100"/>
              <a:gd name="connsiteY0" fmla="*/ 0 h 6858000"/>
              <a:gd name="connsiteX1" fmla="*/ 4991100 w 4991100"/>
              <a:gd name="connsiteY1" fmla="*/ 0 h 6858000"/>
              <a:gd name="connsiteX2" fmla="*/ 4991100 w 4991100"/>
              <a:gd name="connsiteY2" fmla="*/ 6858000 h 6858000"/>
              <a:gd name="connsiteX3" fmla="*/ 0 w 49911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991100" h="6858000">
                <a:moveTo>
                  <a:pt x="0" y="0"/>
                </a:moveTo>
                <a:lnTo>
                  <a:pt x="4991100" y="0"/>
                </a:lnTo>
                <a:lnTo>
                  <a:pt x="4991100"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43345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1_Title Slide">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C2875319-6EDB-4CE1-8381-C52A2DB0B365}"/>
              </a:ext>
            </a:extLst>
          </p:cNvPr>
          <p:cNvSpPr>
            <a:spLocks noGrp="1"/>
          </p:cNvSpPr>
          <p:nvPr>
            <p:ph type="pic" sz="quarter" idx="68" hasCustomPrompt="1"/>
          </p:nvPr>
        </p:nvSpPr>
        <p:spPr>
          <a:xfrm>
            <a:off x="1190518" y="1950388"/>
            <a:ext cx="1958638" cy="1638300"/>
          </a:xfrm>
          <a:custGeom>
            <a:avLst/>
            <a:gdLst>
              <a:gd name="connsiteX0" fmla="*/ 0 w 1958638"/>
              <a:gd name="connsiteY0" fmla="*/ 0 h 1638300"/>
              <a:gd name="connsiteX1" fmla="*/ 1958638 w 1958638"/>
              <a:gd name="connsiteY1" fmla="*/ 0 h 1638300"/>
              <a:gd name="connsiteX2" fmla="*/ 1958638 w 1958638"/>
              <a:gd name="connsiteY2" fmla="*/ 1638300 h 1638300"/>
              <a:gd name="connsiteX3" fmla="*/ 0 w 1958638"/>
              <a:gd name="connsiteY3" fmla="*/ 1638300 h 1638300"/>
            </a:gdLst>
            <a:ahLst/>
            <a:cxnLst>
              <a:cxn ang="0">
                <a:pos x="connsiteX0" y="connsiteY0"/>
              </a:cxn>
              <a:cxn ang="0">
                <a:pos x="connsiteX1" y="connsiteY1"/>
              </a:cxn>
              <a:cxn ang="0">
                <a:pos x="connsiteX2" y="connsiteY2"/>
              </a:cxn>
              <a:cxn ang="0">
                <a:pos x="connsiteX3" y="connsiteY3"/>
              </a:cxn>
            </a:cxnLst>
            <a:rect l="l" t="t" r="r" b="b"/>
            <a:pathLst>
              <a:path w="1958638" h="1638300">
                <a:moveTo>
                  <a:pt x="0" y="0"/>
                </a:moveTo>
                <a:lnTo>
                  <a:pt x="1958638" y="0"/>
                </a:lnTo>
                <a:lnTo>
                  <a:pt x="1958638" y="1638300"/>
                </a:lnTo>
                <a:lnTo>
                  <a:pt x="0" y="1638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Freeform: Shape 13">
            <a:extLst>
              <a:ext uri="{FF2B5EF4-FFF2-40B4-BE49-F238E27FC236}">
                <a16:creationId xmlns:a16="http://schemas.microsoft.com/office/drawing/2014/main" id="{12D2BEEC-B173-4D24-9D31-315B9883A7B8}"/>
              </a:ext>
            </a:extLst>
          </p:cNvPr>
          <p:cNvSpPr>
            <a:spLocks noGrp="1"/>
          </p:cNvSpPr>
          <p:nvPr>
            <p:ph type="pic" sz="quarter" idx="69" hasCustomPrompt="1"/>
          </p:nvPr>
        </p:nvSpPr>
        <p:spPr>
          <a:xfrm>
            <a:off x="3807960" y="1950388"/>
            <a:ext cx="1958638" cy="1638300"/>
          </a:xfrm>
          <a:custGeom>
            <a:avLst/>
            <a:gdLst>
              <a:gd name="connsiteX0" fmla="*/ 0 w 1958638"/>
              <a:gd name="connsiteY0" fmla="*/ 0 h 1638300"/>
              <a:gd name="connsiteX1" fmla="*/ 1958638 w 1958638"/>
              <a:gd name="connsiteY1" fmla="*/ 0 h 1638300"/>
              <a:gd name="connsiteX2" fmla="*/ 1958638 w 1958638"/>
              <a:gd name="connsiteY2" fmla="*/ 1638300 h 1638300"/>
              <a:gd name="connsiteX3" fmla="*/ 0 w 1958638"/>
              <a:gd name="connsiteY3" fmla="*/ 1638300 h 1638300"/>
            </a:gdLst>
            <a:ahLst/>
            <a:cxnLst>
              <a:cxn ang="0">
                <a:pos x="connsiteX0" y="connsiteY0"/>
              </a:cxn>
              <a:cxn ang="0">
                <a:pos x="connsiteX1" y="connsiteY1"/>
              </a:cxn>
              <a:cxn ang="0">
                <a:pos x="connsiteX2" y="connsiteY2"/>
              </a:cxn>
              <a:cxn ang="0">
                <a:pos x="connsiteX3" y="connsiteY3"/>
              </a:cxn>
            </a:cxnLst>
            <a:rect l="l" t="t" r="r" b="b"/>
            <a:pathLst>
              <a:path w="1958638" h="1638300">
                <a:moveTo>
                  <a:pt x="0" y="0"/>
                </a:moveTo>
                <a:lnTo>
                  <a:pt x="1958638" y="0"/>
                </a:lnTo>
                <a:lnTo>
                  <a:pt x="1958638" y="1638300"/>
                </a:lnTo>
                <a:lnTo>
                  <a:pt x="0" y="1638300"/>
                </a:lnTo>
                <a:close/>
              </a:path>
            </a:pathLst>
          </a:custGeom>
        </p:spPr>
        <p:txBody>
          <a:bodyPr wrap="square">
            <a:noAutofit/>
          </a:bodyPr>
          <a:lstStyle>
            <a:lvl1pPr>
              <a:defRPr sz="1200"/>
            </a:lvl1pPr>
          </a:lstStyle>
          <a:p>
            <a:r>
              <a:rPr lang="en-US" dirty="0"/>
              <a:t>Picture</a:t>
            </a:r>
          </a:p>
        </p:txBody>
      </p:sp>
      <p:sp>
        <p:nvSpPr>
          <p:cNvPr id="15" name="Freeform: Shape 14">
            <a:extLst>
              <a:ext uri="{FF2B5EF4-FFF2-40B4-BE49-F238E27FC236}">
                <a16:creationId xmlns:a16="http://schemas.microsoft.com/office/drawing/2014/main" id="{B082E153-7A07-43EF-9301-0B99A0325E98}"/>
              </a:ext>
            </a:extLst>
          </p:cNvPr>
          <p:cNvSpPr>
            <a:spLocks noGrp="1"/>
          </p:cNvSpPr>
          <p:nvPr>
            <p:ph type="pic" sz="quarter" idx="70" hasCustomPrompt="1"/>
          </p:nvPr>
        </p:nvSpPr>
        <p:spPr>
          <a:xfrm>
            <a:off x="6425402" y="1950388"/>
            <a:ext cx="1958638" cy="1638300"/>
          </a:xfrm>
          <a:custGeom>
            <a:avLst/>
            <a:gdLst>
              <a:gd name="connsiteX0" fmla="*/ 0 w 1958638"/>
              <a:gd name="connsiteY0" fmla="*/ 0 h 1638300"/>
              <a:gd name="connsiteX1" fmla="*/ 1958638 w 1958638"/>
              <a:gd name="connsiteY1" fmla="*/ 0 h 1638300"/>
              <a:gd name="connsiteX2" fmla="*/ 1958638 w 1958638"/>
              <a:gd name="connsiteY2" fmla="*/ 1638300 h 1638300"/>
              <a:gd name="connsiteX3" fmla="*/ 0 w 1958638"/>
              <a:gd name="connsiteY3" fmla="*/ 1638300 h 1638300"/>
            </a:gdLst>
            <a:ahLst/>
            <a:cxnLst>
              <a:cxn ang="0">
                <a:pos x="connsiteX0" y="connsiteY0"/>
              </a:cxn>
              <a:cxn ang="0">
                <a:pos x="connsiteX1" y="connsiteY1"/>
              </a:cxn>
              <a:cxn ang="0">
                <a:pos x="connsiteX2" y="connsiteY2"/>
              </a:cxn>
              <a:cxn ang="0">
                <a:pos x="connsiteX3" y="connsiteY3"/>
              </a:cxn>
            </a:cxnLst>
            <a:rect l="l" t="t" r="r" b="b"/>
            <a:pathLst>
              <a:path w="1958638" h="1638300">
                <a:moveTo>
                  <a:pt x="0" y="0"/>
                </a:moveTo>
                <a:lnTo>
                  <a:pt x="1958638" y="0"/>
                </a:lnTo>
                <a:lnTo>
                  <a:pt x="1958638" y="1638300"/>
                </a:lnTo>
                <a:lnTo>
                  <a:pt x="0" y="1638300"/>
                </a:lnTo>
                <a:close/>
              </a:path>
            </a:pathLst>
          </a:custGeom>
        </p:spPr>
        <p:txBody>
          <a:bodyPr wrap="square">
            <a:noAutofit/>
          </a:bodyPr>
          <a:lstStyle>
            <a:lvl1pPr>
              <a:defRPr sz="1200"/>
            </a:lvl1pPr>
          </a:lstStyle>
          <a:p>
            <a:r>
              <a:rPr lang="en-US" dirty="0"/>
              <a:t>Picture</a:t>
            </a:r>
          </a:p>
        </p:txBody>
      </p:sp>
      <p:sp>
        <p:nvSpPr>
          <p:cNvPr id="16" name="Freeform: Shape 15">
            <a:extLst>
              <a:ext uri="{FF2B5EF4-FFF2-40B4-BE49-F238E27FC236}">
                <a16:creationId xmlns:a16="http://schemas.microsoft.com/office/drawing/2014/main" id="{0C0FAA65-78B2-48EE-B25C-C43F7755A3CE}"/>
              </a:ext>
            </a:extLst>
          </p:cNvPr>
          <p:cNvSpPr>
            <a:spLocks noGrp="1"/>
          </p:cNvSpPr>
          <p:nvPr>
            <p:ph type="pic" sz="quarter" idx="71" hasCustomPrompt="1"/>
          </p:nvPr>
        </p:nvSpPr>
        <p:spPr>
          <a:xfrm>
            <a:off x="9042845" y="1950388"/>
            <a:ext cx="1958638" cy="1638300"/>
          </a:xfrm>
          <a:custGeom>
            <a:avLst/>
            <a:gdLst>
              <a:gd name="connsiteX0" fmla="*/ 0 w 1958638"/>
              <a:gd name="connsiteY0" fmla="*/ 0 h 1638300"/>
              <a:gd name="connsiteX1" fmla="*/ 1958638 w 1958638"/>
              <a:gd name="connsiteY1" fmla="*/ 0 h 1638300"/>
              <a:gd name="connsiteX2" fmla="*/ 1958638 w 1958638"/>
              <a:gd name="connsiteY2" fmla="*/ 1638300 h 1638300"/>
              <a:gd name="connsiteX3" fmla="*/ 0 w 1958638"/>
              <a:gd name="connsiteY3" fmla="*/ 1638300 h 1638300"/>
            </a:gdLst>
            <a:ahLst/>
            <a:cxnLst>
              <a:cxn ang="0">
                <a:pos x="connsiteX0" y="connsiteY0"/>
              </a:cxn>
              <a:cxn ang="0">
                <a:pos x="connsiteX1" y="connsiteY1"/>
              </a:cxn>
              <a:cxn ang="0">
                <a:pos x="connsiteX2" y="connsiteY2"/>
              </a:cxn>
              <a:cxn ang="0">
                <a:pos x="connsiteX3" y="connsiteY3"/>
              </a:cxn>
            </a:cxnLst>
            <a:rect l="l" t="t" r="r" b="b"/>
            <a:pathLst>
              <a:path w="1958638" h="1638300">
                <a:moveTo>
                  <a:pt x="0" y="0"/>
                </a:moveTo>
                <a:lnTo>
                  <a:pt x="1958638" y="0"/>
                </a:lnTo>
                <a:lnTo>
                  <a:pt x="1958638" y="1638300"/>
                </a:lnTo>
                <a:lnTo>
                  <a:pt x="0" y="16383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2407833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2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0098C6D7-00A8-4AB6-9E0E-4D1B9F65F392}"/>
              </a:ext>
            </a:extLst>
          </p:cNvPr>
          <p:cNvSpPr>
            <a:spLocks noGrp="1"/>
          </p:cNvSpPr>
          <p:nvPr>
            <p:ph type="pic" sz="quarter" idx="68" hasCustomPrompt="1"/>
          </p:nvPr>
        </p:nvSpPr>
        <p:spPr>
          <a:xfrm>
            <a:off x="2264664" y="2139049"/>
            <a:ext cx="7662672" cy="1847088"/>
          </a:xfrm>
          <a:custGeom>
            <a:avLst/>
            <a:gdLst>
              <a:gd name="connsiteX0" fmla="*/ 0 w 7662672"/>
              <a:gd name="connsiteY0" fmla="*/ 0 h 1847088"/>
              <a:gd name="connsiteX1" fmla="*/ 7662672 w 7662672"/>
              <a:gd name="connsiteY1" fmla="*/ 0 h 1847088"/>
              <a:gd name="connsiteX2" fmla="*/ 7662672 w 7662672"/>
              <a:gd name="connsiteY2" fmla="*/ 1847088 h 1847088"/>
              <a:gd name="connsiteX3" fmla="*/ 0 w 7662672"/>
              <a:gd name="connsiteY3" fmla="*/ 1847088 h 1847088"/>
            </a:gdLst>
            <a:ahLst/>
            <a:cxnLst>
              <a:cxn ang="0">
                <a:pos x="connsiteX0" y="connsiteY0"/>
              </a:cxn>
              <a:cxn ang="0">
                <a:pos x="connsiteX1" y="connsiteY1"/>
              </a:cxn>
              <a:cxn ang="0">
                <a:pos x="connsiteX2" y="connsiteY2"/>
              </a:cxn>
              <a:cxn ang="0">
                <a:pos x="connsiteX3" y="connsiteY3"/>
              </a:cxn>
            </a:cxnLst>
            <a:rect l="l" t="t" r="r" b="b"/>
            <a:pathLst>
              <a:path w="7662672" h="1847088">
                <a:moveTo>
                  <a:pt x="0" y="0"/>
                </a:moveTo>
                <a:lnTo>
                  <a:pt x="7662672" y="0"/>
                </a:lnTo>
                <a:lnTo>
                  <a:pt x="7662672" y="1847088"/>
                </a:lnTo>
                <a:lnTo>
                  <a:pt x="0" y="184708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69375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9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3288761-C80A-4591-B892-2C38516CC7DB}"/>
              </a:ext>
            </a:extLst>
          </p:cNvPr>
          <p:cNvSpPr>
            <a:spLocks noGrp="1"/>
          </p:cNvSpPr>
          <p:nvPr>
            <p:ph type="pic" sz="quarter" idx="63" hasCustomPrompt="1"/>
          </p:nvPr>
        </p:nvSpPr>
        <p:spPr>
          <a:xfrm>
            <a:off x="1852637" y="1875757"/>
            <a:ext cx="1926265" cy="1926265"/>
          </a:xfrm>
          <a:custGeom>
            <a:avLst/>
            <a:gdLst>
              <a:gd name="connsiteX0" fmla="*/ 963133 w 1926265"/>
              <a:gd name="connsiteY0" fmla="*/ 0 h 1926265"/>
              <a:gd name="connsiteX1" fmla="*/ 1926265 w 1926265"/>
              <a:gd name="connsiteY1" fmla="*/ 963133 h 1926265"/>
              <a:gd name="connsiteX2" fmla="*/ 963133 w 1926265"/>
              <a:gd name="connsiteY2" fmla="*/ 1926265 h 1926265"/>
              <a:gd name="connsiteX3" fmla="*/ 0 w 1926265"/>
              <a:gd name="connsiteY3" fmla="*/ 963133 h 1926265"/>
            </a:gdLst>
            <a:ahLst/>
            <a:cxnLst>
              <a:cxn ang="0">
                <a:pos x="connsiteX0" y="connsiteY0"/>
              </a:cxn>
              <a:cxn ang="0">
                <a:pos x="connsiteX1" y="connsiteY1"/>
              </a:cxn>
              <a:cxn ang="0">
                <a:pos x="connsiteX2" y="connsiteY2"/>
              </a:cxn>
              <a:cxn ang="0">
                <a:pos x="connsiteX3" y="connsiteY3"/>
              </a:cxn>
            </a:cxnLst>
            <a:rect l="l" t="t" r="r" b="b"/>
            <a:pathLst>
              <a:path w="1926265" h="1926265">
                <a:moveTo>
                  <a:pt x="963133" y="0"/>
                </a:moveTo>
                <a:lnTo>
                  <a:pt x="1926265" y="963133"/>
                </a:lnTo>
                <a:lnTo>
                  <a:pt x="963133" y="1926265"/>
                </a:lnTo>
                <a:lnTo>
                  <a:pt x="0" y="96313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EF1FC381-9B7A-4B76-AD92-3F2450389784}"/>
              </a:ext>
            </a:extLst>
          </p:cNvPr>
          <p:cNvSpPr>
            <a:spLocks noGrp="1"/>
          </p:cNvSpPr>
          <p:nvPr>
            <p:ph type="pic" sz="quarter" idx="64" hasCustomPrompt="1"/>
          </p:nvPr>
        </p:nvSpPr>
        <p:spPr>
          <a:xfrm>
            <a:off x="5132866" y="1875757"/>
            <a:ext cx="1926265" cy="1926265"/>
          </a:xfrm>
          <a:custGeom>
            <a:avLst/>
            <a:gdLst>
              <a:gd name="connsiteX0" fmla="*/ 963133 w 1926265"/>
              <a:gd name="connsiteY0" fmla="*/ 0 h 1926265"/>
              <a:gd name="connsiteX1" fmla="*/ 1926265 w 1926265"/>
              <a:gd name="connsiteY1" fmla="*/ 963133 h 1926265"/>
              <a:gd name="connsiteX2" fmla="*/ 963133 w 1926265"/>
              <a:gd name="connsiteY2" fmla="*/ 1926265 h 1926265"/>
              <a:gd name="connsiteX3" fmla="*/ 0 w 1926265"/>
              <a:gd name="connsiteY3" fmla="*/ 963133 h 1926265"/>
            </a:gdLst>
            <a:ahLst/>
            <a:cxnLst>
              <a:cxn ang="0">
                <a:pos x="connsiteX0" y="connsiteY0"/>
              </a:cxn>
              <a:cxn ang="0">
                <a:pos x="connsiteX1" y="connsiteY1"/>
              </a:cxn>
              <a:cxn ang="0">
                <a:pos x="connsiteX2" y="connsiteY2"/>
              </a:cxn>
              <a:cxn ang="0">
                <a:pos x="connsiteX3" y="connsiteY3"/>
              </a:cxn>
            </a:cxnLst>
            <a:rect l="l" t="t" r="r" b="b"/>
            <a:pathLst>
              <a:path w="1926265" h="1926265">
                <a:moveTo>
                  <a:pt x="963133" y="0"/>
                </a:moveTo>
                <a:lnTo>
                  <a:pt x="1926265" y="963133"/>
                </a:lnTo>
                <a:lnTo>
                  <a:pt x="963133" y="1926265"/>
                </a:lnTo>
                <a:lnTo>
                  <a:pt x="0" y="96313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BB38071C-1FA2-4CC2-B304-E5B761296CD9}"/>
              </a:ext>
            </a:extLst>
          </p:cNvPr>
          <p:cNvSpPr>
            <a:spLocks noGrp="1"/>
          </p:cNvSpPr>
          <p:nvPr>
            <p:ph type="pic" sz="quarter" idx="65" hasCustomPrompt="1"/>
          </p:nvPr>
        </p:nvSpPr>
        <p:spPr>
          <a:xfrm>
            <a:off x="8408673" y="1875757"/>
            <a:ext cx="1926265" cy="1926265"/>
          </a:xfrm>
          <a:custGeom>
            <a:avLst/>
            <a:gdLst>
              <a:gd name="connsiteX0" fmla="*/ 963133 w 1926265"/>
              <a:gd name="connsiteY0" fmla="*/ 0 h 1926265"/>
              <a:gd name="connsiteX1" fmla="*/ 1926265 w 1926265"/>
              <a:gd name="connsiteY1" fmla="*/ 963133 h 1926265"/>
              <a:gd name="connsiteX2" fmla="*/ 963133 w 1926265"/>
              <a:gd name="connsiteY2" fmla="*/ 1926265 h 1926265"/>
              <a:gd name="connsiteX3" fmla="*/ 0 w 1926265"/>
              <a:gd name="connsiteY3" fmla="*/ 963133 h 1926265"/>
            </a:gdLst>
            <a:ahLst/>
            <a:cxnLst>
              <a:cxn ang="0">
                <a:pos x="connsiteX0" y="connsiteY0"/>
              </a:cxn>
              <a:cxn ang="0">
                <a:pos x="connsiteX1" y="connsiteY1"/>
              </a:cxn>
              <a:cxn ang="0">
                <a:pos x="connsiteX2" y="connsiteY2"/>
              </a:cxn>
              <a:cxn ang="0">
                <a:pos x="connsiteX3" y="connsiteY3"/>
              </a:cxn>
            </a:cxnLst>
            <a:rect l="l" t="t" r="r" b="b"/>
            <a:pathLst>
              <a:path w="1926265" h="1926265">
                <a:moveTo>
                  <a:pt x="963133" y="0"/>
                </a:moveTo>
                <a:lnTo>
                  <a:pt x="1926265" y="963133"/>
                </a:lnTo>
                <a:lnTo>
                  <a:pt x="963133" y="1926265"/>
                </a:lnTo>
                <a:lnTo>
                  <a:pt x="0" y="96313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88581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5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9A6AEB8-28D3-4539-AFC2-DB861AB59428}"/>
              </a:ext>
            </a:extLst>
          </p:cNvPr>
          <p:cNvSpPr>
            <a:spLocks noGrp="1"/>
          </p:cNvSpPr>
          <p:nvPr>
            <p:ph type="pic" sz="quarter" idx="62" hasCustomPrompt="1"/>
          </p:nvPr>
        </p:nvSpPr>
        <p:spPr>
          <a:xfrm>
            <a:off x="6254410" y="1821240"/>
            <a:ext cx="2694215" cy="2286933"/>
          </a:xfrm>
          <a:custGeom>
            <a:avLst/>
            <a:gdLst>
              <a:gd name="connsiteX0" fmla="*/ 0 w 2694215"/>
              <a:gd name="connsiteY0" fmla="*/ 0 h 2286933"/>
              <a:gd name="connsiteX1" fmla="*/ 2694215 w 2694215"/>
              <a:gd name="connsiteY1" fmla="*/ 0 h 2286933"/>
              <a:gd name="connsiteX2" fmla="*/ 2694215 w 2694215"/>
              <a:gd name="connsiteY2" fmla="*/ 2286933 h 2286933"/>
              <a:gd name="connsiteX3" fmla="*/ 0 w 2694215"/>
              <a:gd name="connsiteY3" fmla="*/ 2286933 h 2286933"/>
            </a:gdLst>
            <a:ahLst/>
            <a:cxnLst>
              <a:cxn ang="0">
                <a:pos x="connsiteX0" y="connsiteY0"/>
              </a:cxn>
              <a:cxn ang="0">
                <a:pos x="connsiteX1" y="connsiteY1"/>
              </a:cxn>
              <a:cxn ang="0">
                <a:pos x="connsiteX2" y="connsiteY2"/>
              </a:cxn>
              <a:cxn ang="0">
                <a:pos x="connsiteX3" y="connsiteY3"/>
              </a:cxn>
            </a:cxnLst>
            <a:rect l="l" t="t" r="r" b="b"/>
            <a:pathLst>
              <a:path w="2694215" h="2286933">
                <a:moveTo>
                  <a:pt x="0" y="0"/>
                </a:moveTo>
                <a:lnTo>
                  <a:pt x="2694215" y="0"/>
                </a:lnTo>
                <a:lnTo>
                  <a:pt x="2694215" y="2286933"/>
                </a:lnTo>
                <a:lnTo>
                  <a:pt x="0" y="2286933"/>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E11EF2C7-D79A-4417-9AE2-4FCAA299EC78}"/>
              </a:ext>
            </a:extLst>
          </p:cNvPr>
          <p:cNvSpPr>
            <a:spLocks noGrp="1"/>
          </p:cNvSpPr>
          <p:nvPr>
            <p:ph type="pic" sz="quarter" idx="63" hasCustomPrompt="1"/>
          </p:nvPr>
        </p:nvSpPr>
        <p:spPr>
          <a:xfrm>
            <a:off x="8948621" y="4108173"/>
            <a:ext cx="2694215" cy="2205216"/>
          </a:xfrm>
          <a:custGeom>
            <a:avLst/>
            <a:gdLst>
              <a:gd name="connsiteX0" fmla="*/ 0 w 2694215"/>
              <a:gd name="connsiteY0" fmla="*/ 0 h 2205216"/>
              <a:gd name="connsiteX1" fmla="*/ 2694215 w 2694215"/>
              <a:gd name="connsiteY1" fmla="*/ 0 h 2205216"/>
              <a:gd name="connsiteX2" fmla="*/ 2694215 w 2694215"/>
              <a:gd name="connsiteY2" fmla="*/ 2205216 h 2205216"/>
              <a:gd name="connsiteX3" fmla="*/ 0 w 2694215"/>
              <a:gd name="connsiteY3" fmla="*/ 2205216 h 2205216"/>
            </a:gdLst>
            <a:ahLst/>
            <a:cxnLst>
              <a:cxn ang="0">
                <a:pos x="connsiteX0" y="connsiteY0"/>
              </a:cxn>
              <a:cxn ang="0">
                <a:pos x="connsiteX1" y="connsiteY1"/>
              </a:cxn>
              <a:cxn ang="0">
                <a:pos x="connsiteX2" y="connsiteY2"/>
              </a:cxn>
              <a:cxn ang="0">
                <a:pos x="connsiteX3" y="connsiteY3"/>
              </a:cxn>
            </a:cxnLst>
            <a:rect l="l" t="t" r="r" b="b"/>
            <a:pathLst>
              <a:path w="2694215" h="2205216">
                <a:moveTo>
                  <a:pt x="0" y="0"/>
                </a:moveTo>
                <a:lnTo>
                  <a:pt x="2694215" y="0"/>
                </a:lnTo>
                <a:lnTo>
                  <a:pt x="2694215" y="2205216"/>
                </a:lnTo>
                <a:lnTo>
                  <a:pt x="0" y="220521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05184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2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45060FC-B590-431F-ACB4-1DE7BAB63031}"/>
              </a:ext>
            </a:extLst>
          </p:cNvPr>
          <p:cNvSpPr>
            <a:spLocks noGrp="1"/>
          </p:cNvSpPr>
          <p:nvPr>
            <p:ph type="pic" sz="quarter" idx="63" hasCustomPrompt="1"/>
          </p:nvPr>
        </p:nvSpPr>
        <p:spPr>
          <a:xfrm>
            <a:off x="-14288" y="1312836"/>
            <a:ext cx="12206288" cy="4505456"/>
          </a:xfrm>
          <a:custGeom>
            <a:avLst/>
            <a:gdLst>
              <a:gd name="connsiteX0" fmla="*/ 9647566 w 12206288"/>
              <a:gd name="connsiteY0" fmla="*/ 1195 h 4505456"/>
              <a:gd name="connsiteX1" fmla="*/ 12206288 w 12206288"/>
              <a:gd name="connsiteY1" fmla="*/ 359353 h 4505456"/>
              <a:gd name="connsiteX2" fmla="*/ 12206288 w 12206288"/>
              <a:gd name="connsiteY2" fmla="*/ 4505456 h 4505456"/>
              <a:gd name="connsiteX3" fmla="*/ 0 w 12206288"/>
              <a:gd name="connsiteY3" fmla="*/ 3643346 h 4505456"/>
              <a:gd name="connsiteX4" fmla="*/ 0 w 12206288"/>
              <a:gd name="connsiteY4" fmla="*/ 3394181 h 4505456"/>
              <a:gd name="connsiteX5" fmla="*/ 9647566 w 12206288"/>
              <a:gd name="connsiteY5" fmla="*/ 1195 h 4505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06288" h="4505456">
                <a:moveTo>
                  <a:pt x="9647566" y="1195"/>
                </a:moveTo>
                <a:cubicBezTo>
                  <a:pt x="10491025" y="13563"/>
                  <a:pt x="11349630" y="122646"/>
                  <a:pt x="12206288" y="359353"/>
                </a:cubicBezTo>
                <a:cubicBezTo>
                  <a:pt x="12206288" y="359353"/>
                  <a:pt x="12206288" y="359353"/>
                  <a:pt x="12206288" y="4505456"/>
                </a:cubicBezTo>
                <a:cubicBezTo>
                  <a:pt x="11134687" y="3623413"/>
                  <a:pt x="5796617" y="-288476"/>
                  <a:pt x="0" y="3643346"/>
                </a:cubicBezTo>
                <a:cubicBezTo>
                  <a:pt x="0" y="3643346"/>
                  <a:pt x="0" y="3643346"/>
                  <a:pt x="0" y="3394181"/>
                </a:cubicBezTo>
                <a:cubicBezTo>
                  <a:pt x="979861" y="2687798"/>
                  <a:pt x="5092886" y="-65595"/>
                  <a:pt x="9647566" y="1195"/>
                </a:cubicBez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6A334396-E521-4864-B72F-34BD3CDBE119}"/>
              </a:ext>
            </a:extLst>
          </p:cNvPr>
          <p:cNvSpPr>
            <a:spLocks noGrp="1"/>
          </p:cNvSpPr>
          <p:nvPr>
            <p:ph type="pic" sz="quarter" idx="64" hasCustomPrompt="1"/>
          </p:nvPr>
        </p:nvSpPr>
        <p:spPr>
          <a:xfrm>
            <a:off x="5308143" y="2192024"/>
            <a:ext cx="1693988" cy="1693988"/>
          </a:xfrm>
          <a:custGeom>
            <a:avLst/>
            <a:gdLst>
              <a:gd name="connsiteX0" fmla="*/ 846994 w 1693988"/>
              <a:gd name="connsiteY0" fmla="*/ 0 h 1693988"/>
              <a:gd name="connsiteX1" fmla="*/ 1693988 w 1693988"/>
              <a:gd name="connsiteY1" fmla="*/ 846994 h 1693988"/>
              <a:gd name="connsiteX2" fmla="*/ 846994 w 1693988"/>
              <a:gd name="connsiteY2" fmla="*/ 1693988 h 1693988"/>
              <a:gd name="connsiteX3" fmla="*/ 0 w 1693988"/>
              <a:gd name="connsiteY3" fmla="*/ 846994 h 1693988"/>
              <a:gd name="connsiteX4" fmla="*/ 846994 w 1693988"/>
              <a:gd name="connsiteY4" fmla="*/ 0 h 1693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3988" h="1693988">
                <a:moveTo>
                  <a:pt x="846994" y="0"/>
                </a:moveTo>
                <a:cubicBezTo>
                  <a:pt x="1314776" y="0"/>
                  <a:pt x="1693988" y="379212"/>
                  <a:pt x="1693988" y="846994"/>
                </a:cubicBezTo>
                <a:cubicBezTo>
                  <a:pt x="1693988" y="1314776"/>
                  <a:pt x="1314776" y="1693988"/>
                  <a:pt x="846994" y="1693988"/>
                </a:cubicBezTo>
                <a:cubicBezTo>
                  <a:pt x="379212" y="1693988"/>
                  <a:pt x="0" y="1314776"/>
                  <a:pt x="0" y="846994"/>
                </a:cubicBezTo>
                <a:cubicBezTo>
                  <a:pt x="0" y="379212"/>
                  <a:pt x="379212" y="0"/>
                  <a:pt x="846994"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61250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3806" r:id="rId7"/>
    <p:sldLayoutId id="2147483807" r:id="rId8"/>
    <p:sldLayoutId id="2147483809" r:id="rId9"/>
    <p:sldLayoutId id="2147483810" r:id="rId10"/>
    <p:sldLayoutId id="2147483811" r:id="rId11"/>
    <p:sldLayoutId id="2147483812" r:id="rId12"/>
    <p:sldLayoutId id="2147483813" r:id="rId13"/>
    <p:sldLayoutId id="2147483814" r:id="rId14"/>
    <p:sldLayoutId id="2147483815" r:id="rId15"/>
    <p:sldLayoutId id="2147483816" r:id="rId16"/>
    <p:sldLayoutId id="2147483817" r:id="rId17"/>
    <p:sldLayoutId id="2147483818" r:id="rId18"/>
    <p:sldLayoutId id="2147483819" r:id="rId19"/>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7D472725-F62C-4A03-9927-C72590B7867A}"/>
              </a:ext>
            </a:extLst>
          </p:cNvPr>
          <p:cNvPicPr>
            <a:picLocks noGrp="1" noChangeAspect="1"/>
          </p:cNvPicPr>
          <p:nvPr>
            <p:ph type="pic" sz="quarter" idx="26"/>
          </p:nvPr>
        </p:nvPicPr>
        <p:blipFill>
          <a:blip r:embed="rId3">
            <a:extLst>
              <a:ext uri="{28A0092B-C50C-407E-A947-70E740481C1C}">
                <a14:useLocalDpi xmlns:a14="http://schemas.microsoft.com/office/drawing/2010/main" val="0"/>
              </a:ext>
            </a:extLst>
          </a:blip>
          <a:srcRect t="7903" b="7903"/>
          <a:stretch>
            <a:fillRect/>
          </a:stretch>
        </p:blipFill>
        <p:spPr/>
      </p:pic>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9" name="Rectangle 8">
            <a:extLst>
              <a:ext uri="{FF2B5EF4-FFF2-40B4-BE49-F238E27FC236}">
                <a16:creationId xmlns:a16="http://schemas.microsoft.com/office/drawing/2014/main" id="{47AA40D3-0CD4-4370-8472-01DE6EEE85DA}"/>
              </a:ext>
            </a:extLst>
          </p:cNvPr>
          <p:cNvSpPr/>
          <p:nvPr/>
        </p:nvSpPr>
        <p:spPr>
          <a:xfrm>
            <a:off x="0" y="3489"/>
            <a:ext cx="12192000" cy="6856099"/>
          </a:xfrm>
          <a:prstGeom prst="rect">
            <a:avLst/>
          </a:prstGeom>
          <a:solidFill>
            <a:schemeClr val="accent3">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pic>
        <p:nvPicPr>
          <p:cNvPr id="31" name="Picture 30">
            <a:extLst>
              <a:ext uri="{FF2B5EF4-FFF2-40B4-BE49-F238E27FC236}">
                <a16:creationId xmlns:a16="http://schemas.microsoft.com/office/drawing/2014/main" id="{6E18B4EC-B5F3-4D2E-ACC8-D5CC59563AD3}"/>
              </a:ext>
            </a:extLst>
          </p:cNvPr>
          <p:cNvPicPr>
            <a:picLocks noChangeAspect="1"/>
          </p:cNvPicPr>
          <p:nvPr/>
        </p:nvPicPr>
        <p:blipFill>
          <a:blip r:embed="rId4"/>
          <a:stretch>
            <a:fillRect/>
          </a:stretch>
        </p:blipFill>
        <p:spPr>
          <a:xfrm>
            <a:off x="3789754" y="2027988"/>
            <a:ext cx="4612493" cy="2807101"/>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1244226-AC6E-4A6A-A1F1-9EED3F71364F}"/>
              </a:ext>
            </a:extLst>
          </p:cNvPr>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5" name="TextBox 194">
            <a:extLst>
              <a:ext uri="{FF2B5EF4-FFF2-40B4-BE49-F238E27FC236}">
                <a16:creationId xmlns:a16="http://schemas.microsoft.com/office/drawing/2014/main" id="{0CD437A4-FB43-4EE5-B682-37AE790ECBCB}"/>
              </a:ext>
            </a:extLst>
          </p:cNvPr>
          <p:cNvSpPr txBox="1"/>
          <p:nvPr/>
        </p:nvSpPr>
        <p:spPr>
          <a:xfrm>
            <a:off x="4956629" y="3075057"/>
            <a:ext cx="2278743" cy="707886"/>
          </a:xfrm>
          <a:prstGeom prst="rect">
            <a:avLst/>
          </a:prstGeom>
          <a:noFill/>
        </p:spPr>
        <p:txBody>
          <a:bodyPr wrap="square" rtlCol="0">
            <a:spAutoFit/>
          </a:bodyPr>
          <a:lstStyle/>
          <a:p>
            <a: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t>THE </a:t>
            </a:r>
            <a:r>
              <a:rPr lang="en-US" sz="4000" u="sng" dirty="0">
                <a:solidFill>
                  <a:schemeClr val="bg1"/>
                </a:solidFill>
                <a:effectLst>
                  <a:outerShdw blurRad="38100" dist="38100" dir="2700000" algn="tl">
                    <a:srgbClr val="000000">
                      <a:alpha val="43137"/>
                    </a:srgbClr>
                  </a:outerShdw>
                </a:effectLst>
                <a:latin typeface="Roboto" panose="02000000000000000000" pitchFamily="2" charset="0"/>
                <a:ea typeface="Roboto" panose="02000000000000000000" pitchFamily="2" charset="0"/>
                <a:cs typeface="Roboto" panose="02000000000000000000" pitchFamily="2" charset="0"/>
              </a:rPr>
              <a:t>END</a:t>
            </a:r>
          </a:p>
        </p:txBody>
      </p:sp>
      <p:sp>
        <p:nvSpPr>
          <p:cNvPr id="9" name="Rectangle 8">
            <a:extLst>
              <a:ext uri="{FF2B5EF4-FFF2-40B4-BE49-F238E27FC236}">
                <a16:creationId xmlns:a16="http://schemas.microsoft.com/office/drawing/2014/main" id="{0FEA1C60-F445-4AE1-A529-346E77A53D75}"/>
              </a:ext>
            </a:extLst>
          </p:cNvPr>
          <p:cNvSpPr/>
          <p:nvPr/>
        </p:nvSpPr>
        <p:spPr>
          <a:xfrm>
            <a:off x="11327674" y="440869"/>
            <a:ext cx="391886" cy="3918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11" name="Rectangle 10">
            <a:extLst>
              <a:ext uri="{FF2B5EF4-FFF2-40B4-BE49-F238E27FC236}">
                <a16:creationId xmlns:a16="http://schemas.microsoft.com/office/drawing/2014/main" id="{E45BB7B5-EFE4-467F-BE63-44541A41FDA2}"/>
              </a:ext>
            </a:extLst>
          </p:cNvPr>
          <p:cNvSpPr/>
          <p:nvPr/>
        </p:nvSpPr>
        <p:spPr>
          <a:xfrm>
            <a:off x="0" y="3225800"/>
            <a:ext cx="4412343" cy="406400"/>
          </a:xfrm>
          <a:prstGeom prst="rect">
            <a:avLst/>
          </a:prstGeom>
          <a:solidFill>
            <a:schemeClr val="bg1">
              <a:lumMod val="50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5016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7ED10F5-65A7-42DC-BECF-30886BABF699}"/>
              </a:ext>
            </a:extLst>
          </p:cNvPr>
          <p:cNvSpPr/>
          <p:nvPr/>
        </p:nvSpPr>
        <p:spPr>
          <a:xfrm>
            <a:off x="11327674" y="440869"/>
            <a:ext cx="391886" cy="3918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a:p>
        </p:txBody>
      </p:sp>
      <p:sp>
        <p:nvSpPr>
          <p:cNvPr id="77" name="Title 76">
            <a:extLst>
              <a:ext uri="{FF2B5EF4-FFF2-40B4-BE49-F238E27FC236}">
                <a16:creationId xmlns:a16="http://schemas.microsoft.com/office/drawing/2014/main" id="{D669CAB0-5D72-4DD5-A74E-1808CC91AFE7}"/>
              </a:ext>
            </a:extLst>
          </p:cNvPr>
          <p:cNvSpPr>
            <a:spLocks noGrp="1"/>
          </p:cNvSpPr>
          <p:nvPr>
            <p:ph type="title" idx="4294967295"/>
          </p:nvPr>
        </p:nvSpPr>
        <p:spPr>
          <a:xfrm>
            <a:off x="6186889" y="1387475"/>
            <a:ext cx="2965450" cy="1200150"/>
          </a:xfrm>
          <a:prstGeom prst="rect">
            <a:avLst/>
          </a:prstGeom>
        </p:spPr>
        <p:txBody>
          <a:bodyPr wrap="square">
            <a:spAutoFit/>
          </a:bodyPr>
          <a:lstStyle/>
          <a:p>
            <a:pPr algn="l"/>
            <a:r>
              <a:rPr lang="en-US" sz="5000" b="1" dirty="0"/>
              <a:t>Welcome</a:t>
            </a:r>
            <a:r>
              <a:rPr lang="en-US" sz="3000" b="1" dirty="0"/>
              <a:t> </a:t>
            </a:r>
            <a:br>
              <a:rPr lang="en-US" sz="3000" b="1" dirty="0"/>
            </a:br>
            <a:r>
              <a:rPr lang="en-US" sz="3000" b="1" dirty="0"/>
              <a:t>Message</a:t>
            </a:r>
            <a:endParaRPr lang="en-US" sz="3000" dirty="0"/>
          </a:p>
        </p:txBody>
      </p:sp>
      <p:sp>
        <p:nvSpPr>
          <p:cNvPr id="19" name="Rectangle 18">
            <a:extLst>
              <a:ext uri="{FF2B5EF4-FFF2-40B4-BE49-F238E27FC236}">
                <a16:creationId xmlns:a16="http://schemas.microsoft.com/office/drawing/2014/main" id="{9CC4724E-73AB-44E2-8888-01B4CF5347F7}"/>
              </a:ext>
            </a:extLst>
          </p:cNvPr>
          <p:cNvSpPr/>
          <p:nvPr/>
        </p:nvSpPr>
        <p:spPr>
          <a:xfrm>
            <a:off x="6186889" y="2776491"/>
            <a:ext cx="4730407" cy="1200329"/>
          </a:xfrm>
          <a:prstGeom prst="rect">
            <a:avLst/>
          </a:prstGeom>
        </p:spPr>
        <p:txBody>
          <a:bodyPr wrap="square">
            <a:spAutoFit/>
          </a:bodyPr>
          <a:lstStyle/>
          <a:p>
            <a:pPr>
              <a:lnSpc>
                <a:spcPct val="120000"/>
              </a:lnSpc>
            </a:pP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a:t>
            </a:r>
            <a:r>
              <a:rPr lang="en-US" sz="1200" b="1"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ipsum suggests strength and the </a:t>
            </a:r>
            <a:r>
              <a:rPr lang="en-US" sz="1200" b="1"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spaciousn</a:t>
            </a: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contributes to the aesthetics meant to project an image of professionalism</a:t>
            </a:r>
          </a:p>
        </p:txBody>
      </p:sp>
      <p:cxnSp>
        <p:nvCxnSpPr>
          <p:cNvPr id="20" name="Straight Connector 19">
            <a:extLst>
              <a:ext uri="{FF2B5EF4-FFF2-40B4-BE49-F238E27FC236}">
                <a16:creationId xmlns:a16="http://schemas.microsoft.com/office/drawing/2014/main" id="{C14CDB8A-9077-47BC-B8E3-6ACC8B0EAD88}"/>
              </a:ext>
            </a:extLst>
          </p:cNvPr>
          <p:cNvCxnSpPr>
            <a:cxnSpLocks/>
          </p:cNvCxnSpPr>
          <p:nvPr/>
        </p:nvCxnSpPr>
        <p:spPr>
          <a:xfrm>
            <a:off x="6186889" y="4193034"/>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6E685657-C00A-4F0C-A922-9D159B1F6EE0}"/>
              </a:ext>
            </a:extLst>
          </p:cNvPr>
          <p:cNvSpPr/>
          <p:nvPr/>
        </p:nvSpPr>
        <p:spPr>
          <a:xfrm>
            <a:off x="6186889" y="4438277"/>
            <a:ext cx="4730407" cy="1200329"/>
          </a:xfrm>
          <a:prstGeom prst="rect">
            <a:avLst/>
          </a:prstGeom>
        </p:spPr>
        <p:txBody>
          <a:bodyPr wrap="square">
            <a:spAutoFit/>
          </a:bodyPr>
          <a:lstStyle/>
          <a:p>
            <a:pPr>
              <a:lnSpc>
                <a:spcPct val="120000"/>
              </a:lnSpc>
            </a:pP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a:t>
            </a:r>
            <a:r>
              <a:rPr lang="en-US" sz="1200" b="1"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ipsum suggests strength and the </a:t>
            </a:r>
            <a:r>
              <a:rPr lang="en-US" sz="1200" b="1"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spaciousn</a:t>
            </a: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contributes to the aesthetics meant to project an image of professionalism</a:t>
            </a:r>
          </a:p>
        </p:txBody>
      </p:sp>
      <p:pic>
        <p:nvPicPr>
          <p:cNvPr id="14" name="Picture Placeholder 13">
            <a:extLst>
              <a:ext uri="{FF2B5EF4-FFF2-40B4-BE49-F238E27FC236}">
                <a16:creationId xmlns:a16="http://schemas.microsoft.com/office/drawing/2014/main" id="{1A8F64A9-908F-45B9-8A2D-719A8EF06218}"/>
              </a:ext>
            </a:extLst>
          </p:cNvPr>
          <p:cNvPicPr>
            <a:picLocks noGrp="1" noChangeAspect="1"/>
          </p:cNvPicPr>
          <p:nvPr>
            <p:ph type="pic" sz="quarter" idx="68"/>
          </p:nvPr>
        </p:nvPicPr>
        <p:blipFill>
          <a:blip r:embed="rId3">
            <a:extLst>
              <a:ext uri="{28A0092B-C50C-407E-A947-70E740481C1C}">
                <a14:useLocalDpi xmlns:a14="http://schemas.microsoft.com/office/drawing/2010/main" val="0"/>
              </a:ext>
            </a:extLst>
          </a:blip>
          <a:srcRect l="11111" r="11111"/>
          <a:stretch>
            <a:fillRect/>
          </a:stretch>
        </p:blipFill>
        <p:spPr/>
      </p:pic>
    </p:spTree>
    <p:extLst>
      <p:ext uri="{BB962C8B-B14F-4D97-AF65-F5344CB8AC3E}">
        <p14:creationId xmlns:p14="http://schemas.microsoft.com/office/powerpoint/2010/main" val="2545775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14">
            <a:extLst>
              <a:ext uri="{FF2B5EF4-FFF2-40B4-BE49-F238E27FC236}">
                <a16:creationId xmlns:a16="http://schemas.microsoft.com/office/drawing/2014/main" id="{3AFC7786-6787-436D-BAFE-2939ADCDC177}"/>
              </a:ext>
            </a:extLst>
          </p:cNvPr>
          <p:cNvSpPr>
            <a:spLocks/>
          </p:cNvSpPr>
          <p:nvPr/>
        </p:nvSpPr>
        <p:spPr bwMode="auto">
          <a:xfrm>
            <a:off x="433387" y="-1545"/>
            <a:ext cx="7046913" cy="6180138"/>
          </a:xfrm>
          <a:custGeom>
            <a:avLst/>
            <a:gdLst>
              <a:gd name="T0" fmla="*/ 0 w 4439"/>
              <a:gd name="T1" fmla="*/ 3893 h 3893"/>
              <a:gd name="T2" fmla="*/ 3305 w 4439"/>
              <a:gd name="T3" fmla="*/ 0 h 3893"/>
              <a:gd name="T4" fmla="*/ 4439 w 4439"/>
              <a:gd name="T5" fmla="*/ 0 h 3893"/>
              <a:gd name="T6" fmla="*/ 0 w 4439"/>
              <a:gd name="T7" fmla="*/ 3893 h 3893"/>
            </a:gdLst>
            <a:ahLst/>
            <a:cxnLst>
              <a:cxn ang="0">
                <a:pos x="T0" y="T1"/>
              </a:cxn>
              <a:cxn ang="0">
                <a:pos x="T2" y="T3"/>
              </a:cxn>
              <a:cxn ang="0">
                <a:pos x="T4" y="T5"/>
              </a:cxn>
              <a:cxn ang="0">
                <a:pos x="T6" y="T7"/>
              </a:cxn>
            </a:cxnLst>
            <a:rect l="0" t="0" r="r" b="b"/>
            <a:pathLst>
              <a:path w="4439" h="3893">
                <a:moveTo>
                  <a:pt x="0" y="3893"/>
                </a:moveTo>
                <a:lnTo>
                  <a:pt x="3305" y="0"/>
                </a:lnTo>
                <a:lnTo>
                  <a:pt x="4439" y="0"/>
                </a:lnTo>
                <a:lnTo>
                  <a:pt x="0" y="3893"/>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pic>
        <p:nvPicPr>
          <p:cNvPr id="37" name="Picture Placeholder 36">
            <a:extLst>
              <a:ext uri="{FF2B5EF4-FFF2-40B4-BE49-F238E27FC236}">
                <a16:creationId xmlns:a16="http://schemas.microsoft.com/office/drawing/2014/main" id="{F66EFECE-BB6A-4F6E-9C12-33D2D5014E30}"/>
              </a:ext>
            </a:extLst>
          </p:cNvPr>
          <p:cNvPicPr>
            <a:picLocks noGrp="1" noChangeAspect="1"/>
          </p:cNvPicPr>
          <p:nvPr>
            <p:ph type="pic" sz="quarter" idx="68"/>
          </p:nvPr>
        </p:nvPicPr>
        <p:blipFill>
          <a:blip r:embed="rId3">
            <a:extLst>
              <a:ext uri="{28A0092B-C50C-407E-A947-70E740481C1C}">
                <a14:useLocalDpi xmlns:a14="http://schemas.microsoft.com/office/drawing/2010/main" val="0"/>
              </a:ext>
            </a:extLst>
          </a:blip>
          <a:srcRect l="22030" r="22030"/>
          <a:stretch>
            <a:fillRect/>
          </a:stretch>
        </p:blipFill>
        <p:spPr/>
      </p:pic>
      <p:sp>
        <p:nvSpPr>
          <p:cNvPr id="34" name="Freeform: Shape 33">
            <a:extLst>
              <a:ext uri="{FF2B5EF4-FFF2-40B4-BE49-F238E27FC236}">
                <a16:creationId xmlns:a16="http://schemas.microsoft.com/office/drawing/2014/main" id="{0BA78FED-2B1C-4E23-B9B5-8F8BD0FB8691}"/>
              </a:ext>
            </a:extLst>
          </p:cNvPr>
          <p:cNvSpPr/>
          <p:nvPr/>
        </p:nvSpPr>
        <p:spPr>
          <a:xfrm>
            <a:off x="-43783" y="0"/>
            <a:ext cx="5726909" cy="6838450"/>
          </a:xfrm>
          <a:custGeom>
            <a:avLst/>
            <a:gdLst>
              <a:gd name="connsiteX0" fmla="*/ 10458 w 1309781"/>
              <a:gd name="connsiteY0" fmla="*/ 0 h 5181173"/>
              <a:gd name="connsiteX1" fmla="*/ 1309781 w 1309781"/>
              <a:gd name="connsiteY1" fmla="*/ 0 h 5181173"/>
              <a:gd name="connsiteX2" fmla="*/ 0 w 1309781"/>
              <a:gd name="connsiteY2" fmla="*/ 5181173 h 5181173"/>
            </a:gdLst>
            <a:ahLst/>
            <a:cxnLst>
              <a:cxn ang="0">
                <a:pos x="connsiteX0" y="connsiteY0"/>
              </a:cxn>
              <a:cxn ang="0">
                <a:pos x="connsiteX1" y="connsiteY1"/>
              </a:cxn>
              <a:cxn ang="0">
                <a:pos x="connsiteX2" y="connsiteY2"/>
              </a:cxn>
            </a:cxnLst>
            <a:rect l="l" t="t" r="r" b="b"/>
            <a:pathLst>
              <a:path w="1309781" h="5181173">
                <a:moveTo>
                  <a:pt x="10458" y="0"/>
                </a:moveTo>
                <a:lnTo>
                  <a:pt x="1309781" y="0"/>
                </a:lnTo>
                <a:lnTo>
                  <a:pt x="0" y="5181173"/>
                </a:lnTo>
                <a:close/>
              </a:path>
            </a:pathLst>
          </a:custGeom>
          <a:solidFill>
            <a:schemeClr val="accent3">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a:p>
        </p:txBody>
      </p:sp>
      <p:grpSp>
        <p:nvGrpSpPr>
          <p:cNvPr id="21" name="Group 20">
            <a:extLst>
              <a:ext uri="{FF2B5EF4-FFF2-40B4-BE49-F238E27FC236}">
                <a16:creationId xmlns:a16="http://schemas.microsoft.com/office/drawing/2014/main" id="{5D7B2E4E-699A-4D6E-9CDA-E9671851C7EB}"/>
              </a:ext>
            </a:extLst>
          </p:cNvPr>
          <p:cNvGrpSpPr/>
          <p:nvPr/>
        </p:nvGrpSpPr>
        <p:grpSpPr>
          <a:xfrm>
            <a:off x="6438390" y="1980881"/>
            <a:ext cx="4561352" cy="3483925"/>
            <a:chOff x="5638800" y="7048795"/>
            <a:chExt cx="4561352" cy="3483925"/>
          </a:xfrm>
        </p:grpSpPr>
        <p:sp>
          <p:nvSpPr>
            <p:cNvPr id="20" name="Rectangle 19">
              <a:extLst>
                <a:ext uri="{FF2B5EF4-FFF2-40B4-BE49-F238E27FC236}">
                  <a16:creationId xmlns:a16="http://schemas.microsoft.com/office/drawing/2014/main" id="{7989A853-009C-43FD-8269-AFC4C5D49CD9}"/>
                </a:ext>
              </a:extLst>
            </p:cNvPr>
            <p:cNvSpPr/>
            <p:nvPr/>
          </p:nvSpPr>
          <p:spPr>
            <a:xfrm>
              <a:off x="5638800" y="7048795"/>
              <a:ext cx="1729961" cy="553998"/>
            </a:xfrm>
            <a:prstGeom prst="rect">
              <a:avLst/>
            </a:prstGeom>
          </p:spPr>
          <p:txBody>
            <a:bodyPr wrap="none">
              <a:spAutoFit/>
            </a:bodyPr>
            <a:lstStyle/>
            <a:p>
              <a:r>
                <a:rPr lang="en-US" sz="3000" b="1" dirty="0">
                  <a:latin typeface="Roboto" panose="02000000000000000000" pitchFamily="2" charset="0"/>
                  <a:ea typeface="Roboto" panose="02000000000000000000" pitchFamily="2" charset="0"/>
                  <a:cs typeface="Roboto" panose="02000000000000000000" pitchFamily="2" charset="0"/>
                </a:rPr>
                <a:t>About us</a:t>
              </a:r>
              <a:endParaRPr lang="en-US" sz="3000" dirty="0"/>
            </a:p>
          </p:txBody>
        </p:sp>
        <p:cxnSp>
          <p:nvCxnSpPr>
            <p:cNvPr id="39" name="Straight Connector 38">
              <a:extLst>
                <a:ext uri="{FF2B5EF4-FFF2-40B4-BE49-F238E27FC236}">
                  <a16:creationId xmlns:a16="http://schemas.microsoft.com/office/drawing/2014/main" id="{F2DDF532-1ED1-4D77-9AC6-40A0A8D41F35}"/>
                </a:ext>
              </a:extLst>
            </p:cNvPr>
            <p:cNvCxnSpPr>
              <a:cxnSpLocks/>
            </p:cNvCxnSpPr>
            <p:nvPr/>
          </p:nvCxnSpPr>
          <p:spPr>
            <a:xfrm>
              <a:off x="5638800" y="7744498"/>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0" name="Rectangle 9">
              <a:extLst>
                <a:ext uri="{FF2B5EF4-FFF2-40B4-BE49-F238E27FC236}">
                  <a16:creationId xmlns:a16="http://schemas.microsoft.com/office/drawing/2014/main" id="{539BD373-8BE9-4B26-A472-A18E4F095A7A}"/>
                </a:ext>
              </a:extLst>
            </p:cNvPr>
            <p:cNvSpPr>
              <a:spLocks/>
            </p:cNvSpPr>
            <p:nvPr/>
          </p:nvSpPr>
          <p:spPr bwMode="auto">
            <a:xfrm>
              <a:off x="5638800" y="8014485"/>
              <a:ext cx="4561352" cy="566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a:t>
              </a:r>
            </a:p>
          </p:txBody>
        </p:sp>
        <p:grpSp>
          <p:nvGrpSpPr>
            <p:cNvPr id="15" name="Group 14">
              <a:extLst>
                <a:ext uri="{FF2B5EF4-FFF2-40B4-BE49-F238E27FC236}">
                  <a16:creationId xmlns:a16="http://schemas.microsoft.com/office/drawing/2014/main" id="{6983523A-B956-4AF6-8F57-0937E4BC81E0}"/>
                </a:ext>
              </a:extLst>
            </p:cNvPr>
            <p:cNvGrpSpPr/>
            <p:nvPr/>
          </p:nvGrpSpPr>
          <p:grpSpPr>
            <a:xfrm>
              <a:off x="5638800" y="9104342"/>
              <a:ext cx="4561352" cy="1428378"/>
              <a:chOff x="5638800" y="3207440"/>
              <a:chExt cx="4561352" cy="1428378"/>
            </a:xfrm>
          </p:grpSpPr>
          <p:sp>
            <p:nvSpPr>
              <p:cNvPr id="67" name="TextBox 66">
                <a:extLst>
                  <a:ext uri="{FF2B5EF4-FFF2-40B4-BE49-F238E27FC236}">
                    <a16:creationId xmlns:a16="http://schemas.microsoft.com/office/drawing/2014/main" id="{A81F719E-3056-4539-9001-401510BE0C1B}"/>
                  </a:ext>
                </a:extLst>
              </p:cNvPr>
              <p:cNvSpPr txBox="1"/>
              <p:nvPr/>
            </p:nvSpPr>
            <p:spPr>
              <a:xfrm>
                <a:off x="6388926" y="3207440"/>
                <a:ext cx="2002130" cy="656590"/>
              </a:xfrm>
              <a:prstGeom prst="rect">
                <a:avLst/>
              </a:prstGeom>
              <a:noFill/>
            </p:spPr>
            <p:txBody>
              <a:bodyPr wrap="square" rtlCol="0">
                <a:spAutoFit/>
              </a:bodyPr>
              <a:lstStyle/>
              <a:p>
                <a:pPr>
                  <a:lnSpc>
                    <a:spcPts val="2200"/>
                  </a:lnSpc>
                </a:pPr>
                <a:r>
                  <a:rPr lang="en-US" sz="2300" dirty="0">
                    <a:solidFill>
                      <a:schemeClr val="accent2"/>
                    </a:solidFill>
                    <a:latin typeface="Lato" panose="020F0502020204030203" pitchFamily="34" charset="0"/>
                    <a:ea typeface="Lato" panose="020F0502020204030203" pitchFamily="34" charset="0"/>
                    <a:cs typeface="Lato" panose="020F0502020204030203" pitchFamily="34" charset="0"/>
                  </a:rPr>
                  <a:t>About</a:t>
                </a:r>
              </a:p>
              <a:p>
                <a:pPr>
                  <a:lnSpc>
                    <a:spcPts val="2200"/>
                  </a:lnSpc>
                </a:pPr>
                <a:r>
                  <a:rPr lang="en-US" sz="2300" dirty="0" err="1">
                    <a:solidFill>
                      <a:schemeClr val="tx2">
                        <a:lumMod val="50000"/>
                      </a:schemeClr>
                    </a:solidFill>
                    <a:latin typeface="Lato" panose="020F0502020204030203" pitchFamily="34" charset="0"/>
                    <a:ea typeface="Lato" panose="020F0502020204030203" pitchFamily="34" charset="0"/>
                    <a:cs typeface="Lato" panose="020F0502020204030203" pitchFamily="34" charset="0"/>
                  </a:rPr>
                  <a:t>Powerplan</a:t>
                </a:r>
                <a:endParaRPr lang="en-US" sz="2300" dirty="0">
                  <a:solidFill>
                    <a:schemeClr val="tx2">
                      <a:lumMod val="50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8" name="Group 67">
                <a:extLst>
                  <a:ext uri="{FF2B5EF4-FFF2-40B4-BE49-F238E27FC236}">
                    <a16:creationId xmlns:a16="http://schemas.microsoft.com/office/drawing/2014/main" id="{CDD3E01A-DAF4-4E2B-A4CA-0BF242A276B2}"/>
                  </a:ext>
                </a:extLst>
              </p:cNvPr>
              <p:cNvGrpSpPr/>
              <p:nvPr/>
            </p:nvGrpSpPr>
            <p:grpSpPr>
              <a:xfrm>
                <a:off x="5638800" y="3269883"/>
                <a:ext cx="582768" cy="531704"/>
                <a:chOff x="7320658" y="2755926"/>
                <a:chExt cx="582768" cy="531704"/>
              </a:xfrm>
            </p:grpSpPr>
            <p:sp>
              <p:nvSpPr>
                <p:cNvPr id="69" name="Rectangle 68">
                  <a:extLst>
                    <a:ext uri="{FF2B5EF4-FFF2-40B4-BE49-F238E27FC236}">
                      <a16:creationId xmlns:a16="http://schemas.microsoft.com/office/drawing/2014/main" id="{67F2383D-2E15-4EFE-B783-9E475880A729}"/>
                    </a:ext>
                  </a:extLst>
                </p:cNvPr>
                <p:cNvSpPr/>
                <p:nvPr/>
              </p:nvSpPr>
              <p:spPr>
                <a:xfrm>
                  <a:off x="7320658" y="2755926"/>
                  <a:ext cx="582768" cy="5317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TextBox 69">
                  <a:extLst>
                    <a:ext uri="{FF2B5EF4-FFF2-40B4-BE49-F238E27FC236}">
                      <a16:creationId xmlns:a16="http://schemas.microsoft.com/office/drawing/2014/main" id="{9CD5046D-61E2-41A8-990D-2B90E50BF7BE}"/>
                    </a:ext>
                  </a:extLst>
                </p:cNvPr>
                <p:cNvSpPr txBox="1"/>
                <p:nvPr/>
              </p:nvSpPr>
              <p:spPr>
                <a:xfrm>
                  <a:off x="7384033" y="2821723"/>
                  <a:ext cx="456019" cy="400110"/>
                </a:xfrm>
                <a:prstGeom prst="rect">
                  <a:avLst/>
                </a:prstGeom>
                <a:noFill/>
              </p:spPr>
              <p:txBody>
                <a:bodyPr wrap="square" rtlCol="0">
                  <a:spAutoFit/>
                </a:bodyPr>
                <a:lstStyle/>
                <a:p>
                  <a:pPr algn="ct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grpSp>
          <p:sp>
            <p:nvSpPr>
              <p:cNvPr id="71" name="Rectangle 9">
                <a:extLst>
                  <a:ext uri="{FF2B5EF4-FFF2-40B4-BE49-F238E27FC236}">
                    <a16:creationId xmlns:a16="http://schemas.microsoft.com/office/drawing/2014/main" id="{2A2E546B-BF64-4C8E-8F7E-1D2EA9C0F7FF}"/>
                  </a:ext>
                </a:extLst>
              </p:cNvPr>
              <p:cNvSpPr>
                <a:spLocks/>
              </p:cNvSpPr>
              <p:nvPr/>
            </p:nvSpPr>
            <p:spPr bwMode="auto">
              <a:xfrm>
                <a:off x="5638800" y="4068988"/>
                <a:ext cx="4561352" cy="566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a:t>
                </a:r>
              </a:p>
            </p:txBody>
          </p:sp>
        </p:grpSp>
      </p:grpSp>
      <p:sp>
        <p:nvSpPr>
          <p:cNvPr id="13" name="Freeform 6">
            <a:extLst>
              <a:ext uri="{FF2B5EF4-FFF2-40B4-BE49-F238E27FC236}">
                <a16:creationId xmlns:a16="http://schemas.microsoft.com/office/drawing/2014/main" id="{57CA32F8-EDF7-4D69-BC3E-BD71909AFD23}"/>
              </a:ext>
            </a:extLst>
          </p:cNvPr>
          <p:cNvSpPr>
            <a:spLocks/>
          </p:cNvSpPr>
          <p:nvPr/>
        </p:nvSpPr>
        <p:spPr bwMode="auto">
          <a:xfrm>
            <a:off x="7759700" y="4992688"/>
            <a:ext cx="4427538" cy="1855788"/>
          </a:xfrm>
          <a:custGeom>
            <a:avLst/>
            <a:gdLst>
              <a:gd name="T0" fmla="*/ 2789 w 2789"/>
              <a:gd name="T1" fmla="*/ 1169 h 1169"/>
              <a:gd name="T2" fmla="*/ 2789 w 2789"/>
              <a:gd name="T3" fmla="*/ 0 h 1169"/>
              <a:gd name="T4" fmla="*/ 0 w 2789"/>
              <a:gd name="T5" fmla="*/ 289 h 1169"/>
              <a:gd name="T6" fmla="*/ 2789 w 2789"/>
              <a:gd name="T7" fmla="*/ 1169 h 1169"/>
            </a:gdLst>
            <a:ahLst/>
            <a:cxnLst>
              <a:cxn ang="0">
                <a:pos x="T0" y="T1"/>
              </a:cxn>
              <a:cxn ang="0">
                <a:pos x="T2" y="T3"/>
              </a:cxn>
              <a:cxn ang="0">
                <a:pos x="T4" y="T5"/>
              </a:cxn>
              <a:cxn ang="0">
                <a:pos x="T6" y="T7"/>
              </a:cxn>
            </a:cxnLst>
            <a:rect l="0" t="0" r="r" b="b"/>
            <a:pathLst>
              <a:path w="2789" h="1169">
                <a:moveTo>
                  <a:pt x="2789" y="1169"/>
                </a:moveTo>
                <a:lnTo>
                  <a:pt x="2789" y="0"/>
                </a:lnTo>
                <a:lnTo>
                  <a:pt x="0" y="289"/>
                </a:lnTo>
                <a:lnTo>
                  <a:pt x="2789" y="116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37">
            <a:extLst>
              <a:ext uri="{FF2B5EF4-FFF2-40B4-BE49-F238E27FC236}">
                <a16:creationId xmlns:a16="http://schemas.microsoft.com/office/drawing/2014/main" id="{CFCB3D0A-1181-4A52-887D-EAB9AE464FF0}"/>
              </a:ext>
            </a:extLst>
          </p:cNvPr>
          <p:cNvPicPr>
            <a:picLocks noChangeAspect="1"/>
          </p:cNvPicPr>
          <p:nvPr/>
        </p:nvPicPr>
        <p:blipFill>
          <a:blip r:embed="rId4"/>
          <a:stretch>
            <a:fillRect/>
          </a:stretch>
        </p:blipFill>
        <p:spPr>
          <a:xfrm>
            <a:off x="2199011" y="4693018"/>
            <a:ext cx="2563273" cy="1559974"/>
          </a:xfrm>
          <a:prstGeom prst="rect">
            <a:avLst/>
          </a:prstGeom>
        </p:spPr>
      </p:pic>
    </p:spTree>
    <p:extLst>
      <p:ext uri="{BB962C8B-B14F-4D97-AF65-F5344CB8AC3E}">
        <p14:creationId xmlns:p14="http://schemas.microsoft.com/office/powerpoint/2010/main" val="3063835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Freeform: Shape 41">
            <a:extLst>
              <a:ext uri="{FF2B5EF4-FFF2-40B4-BE49-F238E27FC236}">
                <a16:creationId xmlns:a16="http://schemas.microsoft.com/office/drawing/2014/main" id="{05B734FE-BABD-47F9-9BAC-E2D2D68348F9}"/>
              </a:ext>
            </a:extLst>
          </p:cNvPr>
          <p:cNvSpPr/>
          <p:nvPr/>
        </p:nvSpPr>
        <p:spPr>
          <a:xfrm>
            <a:off x="4961731" y="0"/>
            <a:ext cx="2313636" cy="3815048"/>
          </a:xfrm>
          <a:custGeom>
            <a:avLst/>
            <a:gdLst>
              <a:gd name="connsiteX0" fmla="*/ 16914 w 2781254"/>
              <a:gd name="connsiteY0" fmla="*/ 0 h 3043620"/>
              <a:gd name="connsiteX1" fmla="*/ 2781254 w 2781254"/>
              <a:gd name="connsiteY1" fmla="*/ 0 h 3043620"/>
              <a:gd name="connsiteX2" fmla="*/ 0 w 2781254"/>
              <a:gd name="connsiteY2" fmla="*/ 3043620 h 3043620"/>
            </a:gdLst>
            <a:ahLst/>
            <a:cxnLst>
              <a:cxn ang="0">
                <a:pos x="connsiteX0" y="connsiteY0"/>
              </a:cxn>
              <a:cxn ang="0">
                <a:pos x="connsiteX1" y="connsiteY1"/>
              </a:cxn>
              <a:cxn ang="0">
                <a:pos x="connsiteX2" y="connsiteY2"/>
              </a:cxn>
            </a:cxnLst>
            <a:rect l="l" t="t" r="r" b="b"/>
            <a:pathLst>
              <a:path w="2781254" h="3043620">
                <a:moveTo>
                  <a:pt x="16914" y="0"/>
                </a:moveTo>
                <a:lnTo>
                  <a:pt x="2781254" y="0"/>
                </a:lnTo>
                <a:lnTo>
                  <a:pt x="0" y="304362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Placeholder 7">
            <a:extLst>
              <a:ext uri="{FF2B5EF4-FFF2-40B4-BE49-F238E27FC236}">
                <a16:creationId xmlns:a16="http://schemas.microsoft.com/office/drawing/2014/main" id="{53EBE54D-B80F-4F5C-B94B-53AF9B13D099}"/>
              </a:ext>
            </a:extLst>
          </p:cNvPr>
          <p:cNvPicPr>
            <a:picLocks noGrp="1" noChangeAspect="1"/>
          </p:cNvPicPr>
          <p:nvPr>
            <p:ph type="pic" sz="quarter" idx="68"/>
          </p:nvPr>
        </p:nvPicPr>
        <p:blipFill>
          <a:blip r:embed="rId3" cstate="print">
            <a:extLst>
              <a:ext uri="{28A0092B-C50C-407E-A947-70E740481C1C}">
                <a14:useLocalDpi xmlns:a14="http://schemas.microsoft.com/office/drawing/2010/main" val="0"/>
              </a:ext>
            </a:extLst>
          </a:blip>
          <a:srcRect l="25741" r="25741"/>
          <a:stretch>
            <a:fillRect/>
          </a:stretch>
        </p:blipFill>
        <p:spPr/>
      </p:pic>
      <p:sp>
        <p:nvSpPr>
          <p:cNvPr id="4" name="Rectangle 3">
            <a:extLst>
              <a:ext uri="{FF2B5EF4-FFF2-40B4-BE49-F238E27FC236}">
                <a16:creationId xmlns:a16="http://schemas.microsoft.com/office/drawing/2014/main" id="{F65C803C-187F-4C4C-B253-6140CF27F41E}"/>
              </a:ext>
            </a:extLst>
          </p:cNvPr>
          <p:cNvSpPr/>
          <p:nvPr/>
        </p:nvSpPr>
        <p:spPr>
          <a:xfrm>
            <a:off x="0" y="0"/>
            <a:ext cx="4991100" cy="6858000"/>
          </a:xfrm>
          <a:prstGeom prst="rect">
            <a:avLst/>
          </a:prstGeom>
          <a:solidFill>
            <a:schemeClr val="tx2">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a:p>
        </p:txBody>
      </p:sp>
      <p:sp>
        <p:nvSpPr>
          <p:cNvPr id="71" name="Title 70">
            <a:extLst>
              <a:ext uri="{FF2B5EF4-FFF2-40B4-BE49-F238E27FC236}">
                <a16:creationId xmlns:a16="http://schemas.microsoft.com/office/drawing/2014/main" id="{B3593C50-3D9E-4B60-84A0-0D0D85E829B7}"/>
              </a:ext>
            </a:extLst>
          </p:cNvPr>
          <p:cNvSpPr>
            <a:spLocks noGrp="1"/>
          </p:cNvSpPr>
          <p:nvPr>
            <p:ph type="title" idx="4294967295"/>
          </p:nvPr>
        </p:nvSpPr>
        <p:spPr>
          <a:xfrm>
            <a:off x="6525241" y="1409700"/>
            <a:ext cx="2755900" cy="577850"/>
          </a:xfrm>
          <a:prstGeom prst="rect">
            <a:avLst/>
          </a:prstGeom>
        </p:spPr>
        <p:txBody>
          <a:bodyPr wrap="none">
            <a:spAutoFit/>
          </a:bodyPr>
          <a:lstStyle/>
          <a:p>
            <a:pPr algn="l"/>
            <a:r>
              <a:rPr lang="en-US" sz="3500" b="1" dirty="0"/>
              <a:t>Our Services</a:t>
            </a:r>
            <a:endParaRPr lang="en-US" sz="3500" dirty="0"/>
          </a:p>
        </p:txBody>
      </p:sp>
      <p:sp>
        <p:nvSpPr>
          <p:cNvPr id="27" name="Rectangle 26">
            <a:extLst>
              <a:ext uri="{FF2B5EF4-FFF2-40B4-BE49-F238E27FC236}">
                <a16:creationId xmlns:a16="http://schemas.microsoft.com/office/drawing/2014/main" id="{DEE9F809-8580-4362-8BB3-9C8AA4071040}"/>
              </a:ext>
            </a:extLst>
          </p:cNvPr>
          <p:cNvSpPr/>
          <p:nvPr/>
        </p:nvSpPr>
        <p:spPr>
          <a:xfrm>
            <a:off x="6525241" y="2016609"/>
            <a:ext cx="4730407" cy="757130"/>
          </a:xfrm>
          <a:prstGeom prst="rect">
            <a:avLst/>
          </a:prstGeom>
        </p:spPr>
        <p:txBody>
          <a:bodyPr wrap="square">
            <a:spAutoFit/>
          </a:bodyPr>
          <a:lstStyle/>
          <a:p>
            <a:pPr>
              <a:lnSpc>
                <a:spcPct val="120000"/>
              </a:lnSpc>
            </a:pP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created a very </a:t>
            </a:r>
            <a:r>
              <a:rPr lang="en-US" sz="1200" b="1"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ipsum suggests strength an image of professionalism</a:t>
            </a:r>
          </a:p>
        </p:txBody>
      </p:sp>
      <p:grpSp>
        <p:nvGrpSpPr>
          <p:cNvPr id="28" name="Group 27">
            <a:extLst>
              <a:ext uri="{FF2B5EF4-FFF2-40B4-BE49-F238E27FC236}">
                <a16:creationId xmlns:a16="http://schemas.microsoft.com/office/drawing/2014/main" id="{C9C7266D-1532-4122-9582-30FAB992B7E0}"/>
              </a:ext>
            </a:extLst>
          </p:cNvPr>
          <p:cNvGrpSpPr/>
          <p:nvPr/>
        </p:nvGrpSpPr>
        <p:grpSpPr>
          <a:xfrm>
            <a:off x="6525241" y="3105456"/>
            <a:ext cx="3906703" cy="3077373"/>
            <a:chOff x="5991677" y="2667585"/>
            <a:chExt cx="3906703" cy="3077373"/>
          </a:xfrm>
        </p:grpSpPr>
        <p:grpSp>
          <p:nvGrpSpPr>
            <p:cNvPr id="29" name="Group 28">
              <a:extLst>
                <a:ext uri="{FF2B5EF4-FFF2-40B4-BE49-F238E27FC236}">
                  <a16:creationId xmlns:a16="http://schemas.microsoft.com/office/drawing/2014/main" id="{210B25B7-AD17-4D62-BD0F-2CE85EF80BDE}"/>
                </a:ext>
              </a:extLst>
            </p:cNvPr>
            <p:cNvGrpSpPr/>
            <p:nvPr/>
          </p:nvGrpSpPr>
          <p:grpSpPr>
            <a:xfrm>
              <a:off x="5991677" y="2736151"/>
              <a:ext cx="582768" cy="531704"/>
              <a:chOff x="7320658" y="1132009"/>
              <a:chExt cx="582768" cy="531704"/>
            </a:xfrm>
            <a:solidFill>
              <a:schemeClr val="accent4"/>
            </a:solidFill>
          </p:grpSpPr>
          <p:sp>
            <p:nvSpPr>
              <p:cNvPr id="37" name="Rectangle 36">
                <a:extLst>
                  <a:ext uri="{FF2B5EF4-FFF2-40B4-BE49-F238E27FC236}">
                    <a16:creationId xmlns:a16="http://schemas.microsoft.com/office/drawing/2014/main" id="{B839F47C-CE5E-49F9-9193-1BD89ED293DC}"/>
                  </a:ext>
                </a:extLst>
              </p:cNvPr>
              <p:cNvSpPr/>
              <p:nvPr/>
            </p:nvSpPr>
            <p:spPr>
              <a:xfrm>
                <a:off x="7320658" y="1132009"/>
                <a:ext cx="582768" cy="5317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964D0E46-983B-479D-8F3A-D98939955EAF}"/>
                  </a:ext>
                </a:extLst>
              </p:cNvPr>
              <p:cNvSpPr txBox="1"/>
              <p:nvPr/>
            </p:nvSpPr>
            <p:spPr>
              <a:xfrm>
                <a:off x="7384033" y="1197806"/>
                <a:ext cx="456019" cy="400110"/>
              </a:xfrm>
              <a:prstGeom prst="rect">
                <a:avLst/>
              </a:prstGeom>
              <a:grp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1</a:t>
                </a:r>
              </a:p>
            </p:txBody>
          </p:sp>
        </p:grpSp>
        <p:sp>
          <p:nvSpPr>
            <p:cNvPr id="30" name="TextBox 29">
              <a:extLst>
                <a:ext uri="{FF2B5EF4-FFF2-40B4-BE49-F238E27FC236}">
                  <a16:creationId xmlns:a16="http://schemas.microsoft.com/office/drawing/2014/main" id="{3286C581-8FDC-490F-B32B-3A927A444D06}"/>
                </a:ext>
              </a:extLst>
            </p:cNvPr>
            <p:cNvSpPr txBox="1"/>
            <p:nvPr/>
          </p:nvSpPr>
          <p:spPr>
            <a:xfrm>
              <a:off x="6741803" y="2667585"/>
              <a:ext cx="1803158" cy="656590"/>
            </a:xfrm>
            <a:prstGeom prst="rect">
              <a:avLst/>
            </a:prstGeom>
            <a:noFill/>
          </p:spPr>
          <p:txBody>
            <a:bodyPr wrap="square" rtlCol="0">
              <a:spAutoFit/>
            </a:bodyPr>
            <a:lstStyle/>
            <a:p>
              <a:pPr>
                <a:lnSpc>
                  <a:spcPts val="2200"/>
                </a:lnSpc>
              </a:pPr>
              <a:r>
                <a:rPr lang="en-US" sz="2300" dirty="0">
                  <a:solidFill>
                    <a:schemeClr val="accent4"/>
                  </a:solidFill>
                  <a:latin typeface="Lato" panose="020F0502020204030203" pitchFamily="34" charset="0"/>
                  <a:ea typeface="Lato" panose="020F0502020204030203" pitchFamily="34" charset="0"/>
                  <a:cs typeface="Lato" panose="020F0502020204030203" pitchFamily="34" charset="0"/>
                </a:rPr>
                <a:t>Business</a:t>
              </a:r>
            </a:p>
            <a:p>
              <a:pPr>
                <a:lnSpc>
                  <a:spcPts val="2200"/>
                </a:lnSpc>
              </a:pPr>
              <a:r>
                <a:rPr lang="en-US" sz="2300" dirty="0">
                  <a:solidFill>
                    <a:schemeClr val="accent4"/>
                  </a:solidFill>
                  <a:latin typeface="Lato" panose="020F0502020204030203" pitchFamily="34" charset="0"/>
                  <a:ea typeface="Lato" panose="020F0502020204030203" pitchFamily="34" charset="0"/>
                  <a:cs typeface="Lato" panose="020F0502020204030203" pitchFamily="34" charset="0"/>
                </a:rPr>
                <a:t>Goal</a:t>
              </a:r>
            </a:p>
          </p:txBody>
        </p:sp>
        <p:sp>
          <p:nvSpPr>
            <p:cNvPr id="31" name="Rectangle 9">
              <a:extLst>
                <a:ext uri="{FF2B5EF4-FFF2-40B4-BE49-F238E27FC236}">
                  <a16:creationId xmlns:a16="http://schemas.microsoft.com/office/drawing/2014/main" id="{0E099588-17E1-481C-8F37-E8BD14E9C7EB}"/>
                </a:ext>
              </a:extLst>
            </p:cNvPr>
            <p:cNvSpPr>
              <a:spLocks/>
            </p:cNvSpPr>
            <p:nvPr/>
          </p:nvSpPr>
          <p:spPr bwMode="auto">
            <a:xfrm>
              <a:off x="5996295" y="3423924"/>
              <a:ext cx="3902085"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32" name="Rectangle 9">
              <a:extLst>
                <a:ext uri="{FF2B5EF4-FFF2-40B4-BE49-F238E27FC236}">
                  <a16:creationId xmlns:a16="http://schemas.microsoft.com/office/drawing/2014/main" id="{FC2BAEBD-7A5F-421C-82EC-557D9DFD0EAF}"/>
                </a:ext>
              </a:extLst>
            </p:cNvPr>
            <p:cNvSpPr>
              <a:spLocks/>
            </p:cNvSpPr>
            <p:nvPr/>
          </p:nvSpPr>
          <p:spPr bwMode="auto">
            <a:xfrm>
              <a:off x="5991677" y="5196046"/>
              <a:ext cx="3906703"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33" name="TextBox 32">
              <a:extLst>
                <a:ext uri="{FF2B5EF4-FFF2-40B4-BE49-F238E27FC236}">
                  <a16:creationId xmlns:a16="http://schemas.microsoft.com/office/drawing/2014/main" id="{CF20661A-3C31-4C5B-9AD3-4274883DA5D7}"/>
                </a:ext>
              </a:extLst>
            </p:cNvPr>
            <p:cNvSpPr txBox="1"/>
            <p:nvPr/>
          </p:nvSpPr>
          <p:spPr>
            <a:xfrm>
              <a:off x="6741803" y="4334498"/>
              <a:ext cx="2002130" cy="656590"/>
            </a:xfrm>
            <a:prstGeom prst="rect">
              <a:avLst/>
            </a:prstGeom>
            <a:noFill/>
          </p:spPr>
          <p:txBody>
            <a:bodyPr wrap="square" rtlCol="0">
              <a:spAutoFit/>
            </a:bodyPr>
            <a:lstStyle/>
            <a:p>
              <a:pPr>
                <a:lnSpc>
                  <a:spcPts val="2200"/>
                </a:lnSpc>
              </a:pPr>
              <a:r>
                <a:rPr lang="en-US" sz="2300" dirty="0">
                  <a:solidFill>
                    <a:schemeClr val="accent5"/>
                  </a:solidFill>
                  <a:latin typeface="Lato" panose="020F0502020204030203" pitchFamily="34" charset="0"/>
                  <a:ea typeface="Lato" panose="020F0502020204030203" pitchFamily="34" charset="0"/>
                  <a:cs typeface="Lato" panose="020F0502020204030203" pitchFamily="34" charset="0"/>
                </a:rPr>
                <a:t>About</a:t>
              </a:r>
            </a:p>
            <a:p>
              <a:pPr>
                <a:lnSpc>
                  <a:spcPts val="2200"/>
                </a:lnSpc>
              </a:pPr>
              <a:r>
                <a:rPr lang="en-US" sz="2300" dirty="0" err="1">
                  <a:solidFill>
                    <a:schemeClr val="accent5"/>
                  </a:solidFill>
                  <a:latin typeface="Lato" panose="020F0502020204030203" pitchFamily="34" charset="0"/>
                  <a:ea typeface="Lato" panose="020F0502020204030203" pitchFamily="34" charset="0"/>
                  <a:cs typeface="Lato" panose="020F0502020204030203" pitchFamily="34" charset="0"/>
                </a:rPr>
                <a:t>Powerplan</a:t>
              </a:r>
              <a:endParaRPr lang="en-US" sz="2300"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grpSp>
          <p:nvGrpSpPr>
            <p:cNvPr id="34" name="Group 33">
              <a:extLst>
                <a:ext uri="{FF2B5EF4-FFF2-40B4-BE49-F238E27FC236}">
                  <a16:creationId xmlns:a16="http://schemas.microsoft.com/office/drawing/2014/main" id="{F2015A25-8F9F-4C07-B360-461910458237}"/>
                </a:ext>
              </a:extLst>
            </p:cNvPr>
            <p:cNvGrpSpPr/>
            <p:nvPr/>
          </p:nvGrpSpPr>
          <p:grpSpPr>
            <a:xfrm>
              <a:off x="5991677" y="4396941"/>
              <a:ext cx="582768" cy="531704"/>
              <a:chOff x="7320658" y="2755926"/>
              <a:chExt cx="582768" cy="531704"/>
            </a:xfrm>
            <a:solidFill>
              <a:schemeClr val="accent5"/>
            </a:solidFill>
          </p:grpSpPr>
          <p:sp>
            <p:nvSpPr>
              <p:cNvPr id="35" name="Rectangle 34">
                <a:extLst>
                  <a:ext uri="{FF2B5EF4-FFF2-40B4-BE49-F238E27FC236}">
                    <a16:creationId xmlns:a16="http://schemas.microsoft.com/office/drawing/2014/main" id="{89D71776-8B66-4AC5-90A5-4A782F2BF0EC}"/>
                  </a:ext>
                </a:extLst>
              </p:cNvPr>
              <p:cNvSpPr/>
              <p:nvPr/>
            </p:nvSpPr>
            <p:spPr>
              <a:xfrm>
                <a:off x="7320658" y="2755926"/>
                <a:ext cx="582768" cy="5317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A4EC637B-29FC-41DF-9F7E-B8B8D46E3B88}"/>
                  </a:ext>
                </a:extLst>
              </p:cNvPr>
              <p:cNvSpPr txBox="1"/>
              <p:nvPr/>
            </p:nvSpPr>
            <p:spPr>
              <a:xfrm>
                <a:off x="7384033" y="2821723"/>
                <a:ext cx="456019" cy="400110"/>
              </a:xfrm>
              <a:prstGeom prst="rect">
                <a:avLst/>
              </a:prstGeom>
              <a:grp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2</a:t>
                </a:r>
              </a:p>
            </p:txBody>
          </p:sp>
        </p:grpSp>
      </p:grpSp>
    </p:spTree>
    <p:extLst>
      <p:ext uri="{BB962C8B-B14F-4D97-AF65-F5344CB8AC3E}">
        <p14:creationId xmlns:p14="http://schemas.microsoft.com/office/powerpoint/2010/main" val="4172936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309BD9F-5A18-44F3-9F9A-72CF159F7AA5}"/>
              </a:ext>
            </a:extLst>
          </p:cNvPr>
          <p:cNvSpPr/>
          <p:nvPr/>
        </p:nvSpPr>
        <p:spPr>
          <a:xfrm>
            <a:off x="1077910" y="1814518"/>
            <a:ext cx="2183854" cy="1910040"/>
          </a:xfrm>
          <a:prstGeom prst="rect">
            <a:avLst/>
          </a:pr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E6CCD090-184A-4E98-A6BF-D2D9009FE2FC}"/>
              </a:ext>
            </a:extLst>
          </p:cNvPr>
          <p:cNvSpPr/>
          <p:nvPr/>
        </p:nvSpPr>
        <p:spPr>
          <a:xfrm>
            <a:off x="6312794" y="1814518"/>
            <a:ext cx="2183854" cy="1910040"/>
          </a:xfrm>
          <a:prstGeom prst="rect">
            <a:avLst/>
          </a:prstGeom>
          <a:solidFill>
            <a:schemeClr val="accent5"/>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Placeholder 27">
            <a:extLst>
              <a:ext uri="{FF2B5EF4-FFF2-40B4-BE49-F238E27FC236}">
                <a16:creationId xmlns:a16="http://schemas.microsoft.com/office/drawing/2014/main" id="{CC5D78B3-C3B1-4309-9F90-FA890E811696}"/>
              </a:ext>
            </a:extLst>
          </p:cNvPr>
          <p:cNvPicPr>
            <a:picLocks noGrp="1" noChangeAspect="1"/>
          </p:cNvPicPr>
          <p:nvPr>
            <p:ph type="pic" sz="quarter" idx="68"/>
          </p:nvPr>
        </p:nvPicPr>
        <p:blipFill>
          <a:blip r:embed="rId3">
            <a:extLst>
              <a:ext uri="{28A0092B-C50C-407E-A947-70E740481C1C}">
                <a14:useLocalDpi xmlns:a14="http://schemas.microsoft.com/office/drawing/2010/main" val="0"/>
              </a:ext>
            </a:extLst>
          </a:blip>
          <a:srcRect t="22163" b="22163"/>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a:p>
        </p:txBody>
      </p:sp>
      <p:pic>
        <p:nvPicPr>
          <p:cNvPr id="32" name="Picture Placeholder 31">
            <a:extLst>
              <a:ext uri="{FF2B5EF4-FFF2-40B4-BE49-F238E27FC236}">
                <a16:creationId xmlns:a16="http://schemas.microsoft.com/office/drawing/2014/main" id="{87EB1859-8257-4EA7-BFFD-F42D967F5B18}"/>
              </a:ext>
            </a:extLst>
          </p:cNvPr>
          <p:cNvPicPr>
            <a:picLocks noGrp="1" noChangeAspect="1"/>
          </p:cNvPicPr>
          <p:nvPr>
            <p:ph type="pic" sz="quarter" idx="69"/>
          </p:nvPr>
        </p:nvPicPr>
        <p:blipFill>
          <a:blip r:embed="rId4">
            <a:extLst>
              <a:ext uri="{28A0092B-C50C-407E-A947-70E740481C1C}">
                <a14:useLocalDpi xmlns:a14="http://schemas.microsoft.com/office/drawing/2010/main" val="0"/>
              </a:ext>
            </a:extLst>
          </a:blip>
          <a:srcRect l="10066" r="10066"/>
          <a:stretch>
            <a:fillRect/>
          </a:stretch>
        </p:blipFill>
        <p:spPr/>
      </p:pic>
      <p:pic>
        <p:nvPicPr>
          <p:cNvPr id="35" name="Picture Placeholder 34">
            <a:extLst>
              <a:ext uri="{FF2B5EF4-FFF2-40B4-BE49-F238E27FC236}">
                <a16:creationId xmlns:a16="http://schemas.microsoft.com/office/drawing/2014/main" id="{FB555143-AFAA-4861-AFAD-17CE97CC6A85}"/>
              </a:ext>
            </a:extLst>
          </p:cNvPr>
          <p:cNvPicPr>
            <a:picLocks noGrp="1" noChangeAspect="1"/>
          </p:cNvPicPr>
          <p:nvPr>
            <p:ph type="pic" sz="quarter" idx="70"/>
          </p:nvPr>
        </p:nvPicPr>
        <p:blipFill>
          <a:blip r:embed="rId5">
            <a:extLst>
              <a:ext uri="{28A0092B-C50C-407E-A947-70E740481C1C}">
                <a14:useLocalDpi xmlns:a14="http://schemas.microsoft.com/office/drawing/2010/main" val="0"/>
              </a:ext>
            </a:extLst>
          </a:blip>
          <a:srcRect l="9836" r="9836"/>
          <a:stretch>
            <a:fillRect/>
          </a:stretch>
        </p:blipFill>
        <p:spPr/>
      </p:pic>
      <p:pic>
        <p:nvPicPr>
          <p:cNvPr id="37" name="Picture Placeholder 36">
            <a:extLst>
              <a:ext uri="{FF2B5EF4-FFF2-40B4-BE49-F238E27FC236}">
                <a16:creationId xmlns:a16="http://schemas.microsoft.com/office/drawing/2014/main" id="{87526479-542C-4290-9473-AB4F5DCECAD3}"/>
              </a:ext>
            </a:extLst>
          </p:cNvPr>
          <p:cNvPicPr>
            <a:picLocks noGrp="1" noChangeAspect="1"/>
          </p:cNvPicPr>
          <p:nvPr>
            <p:ph type="pic" sz="quarter" idx="71"/>
          </p:nvPr>
        </p:nvPicPr>
        <p:blipFill>
          <a:blip r:embed="rId6">
            <a:extLst>
              <a:ext uri="{28A0092B-C50C-407E-A947-70E740481C1C}">
                <a14:useLocalDpi xmlns:a14="http://schemas.microsoft.com/office/drawing/2010/main" val="0"/>
              </a:ext>
            </a:extLst>
          </a:blip>
          <a:srcRect l="764" r="764"/>
          <a:stretch>
            <a:fillRect/>
          </a:stretch>
        </p:blipFill>
        <p:spPr/>
      </p:pic>
      <p:sp>
        <p:nvSpPr>
          <p:cNvPr id="2" name="Title 1">
            <a:extLst>
              <a:ext uri="{FF2B5EF4-FFF2-40B4-BE49-F238E27FC236}">
                <a16:creationId xmlns:a16="http://schemas.microsoft.com/office/drawing/2014/main" id="{EA6A9C4D-FA0B-471D-9138-B2C89F973458}"/>
              </a:ext>
            </a:extLst>
          </p:cNvPr>
          <p:cNvSpPr>
            <a:spLocks noGrp="1"/>
          </p:cNvSpPr>
          <p:nvPr>
            <p:ph type="title" idx="4294967295"/>
          </p:nvPr>
        </p:nvSpPr>
        <p:spPr>
          <a:xfrm>
            <a:off x="838200" y="481013"/>
            <a:ext cx="10515600" cy="679450"/>
          </a:xfrm>
        </p:spPr>
        <p:txBody>
          <a:bodyPr>
            <a:normAutofit/>
          </a:bodyPr>
          <a:lstStyle/>
          <a:p>
            <a:r>
              <a:rPr lang="en-US" b="1" dirty="0"/>
              <a:t>Our</a:t>
            </a:r>
            <a:r>
              <a:rPr lang="en-US" dirty="0"/>
              <a:t> Team</a:t>
            </a:r>
          </a:p>
        </p:txBody>
      </p:sp>
      <p:sp>
        <p:nvSpPr>
          <p:cNvPr id="12" name="Subtitle 11">
            <a:extLst>
              <a:ext uri="{FF2B5EF4-FFF2-40B4-BE49-F238E27FC236}">
                <a16:creationId xmlns:a16="http://schemas.microsoft.com/office/drawing/2014/main" id="{E9C0B24A-8C3C-4A81-A6CA-088F06854140}"/>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grpSp>
        <p:nvGrpSpPr>
          <p:cNvPr id="17" name="Group 16">
            <a:extLst>
              <a:ext uri="{FF2B5EF4-FFF2-40B4-BE49-F238E27FC236}">
                <a16:creationId xmlns:a16="http://schemas.microsoft.com/office/drawing/2014/main" id="{DF5AB7BC-9C47-4DFB-B7FC-374899CAB63E}"/>
              </a:ext>
            </a:extLst>
          </p:cNvPr>
          <p:cNvGrpSpPr/>
          <p:nvPr/>
        </p:nvGrpSpPr>
        <p:grpSpPr>
          <a:xfrm>
            <a:off x="1163377" y="5119357"/>
            <a:ext cx="2012919" cy="850771"/>
            <a:chOff x="892838" y="8466076"/>
            <a:chExt cx="2012919" cy="850771"/>
          </a:xfrm>
        </p:grpSpPr>
        <p:grpSp>
          <p:nvGrpSpPr>
            <p:cNvPr id="42" name="Group 41">
              <a:extLst>
                <a:ext uri="{FF2B5EF4-FFF2-40B4-BE49-F238E27FC236}">
                  <a16:creationId xmlns:a16="http://schemas.microsoft.com/office/drawing/2014/main" id="{97A04F37-302F-48E8-948F-E20895AEF767}"/>
                </a:ext>
              </a:extLst>
            </p:cNvPr>
            <p:cNvGrpSpPr/>
            <p:nvPr/>
          </p:nvGrpSpPr>
          <p:grpSpPr>
            <a:xfrm>
              <a:off x="1496338" y="9059763"/>
              <a:ext cx="805918" cy="257084"/>
              <a:chOff x="2010041" y="5539391"/>
              <a:chExt cx="805918" cy="257084"/>
            </a:xfrm>
          </p:grpSpPr>
          <p:sp>
            <p:nvSpPr>
              <p:cNvPr id="43" name="Oval 42">
                <a:extLst>
                  <a:ext uri="{FF2B5EF4-FFF2-40B4-BE49-F238E27FC236}">
                    <a16:creationId xmlns:a16="http://schemas.microsoft.com/office/drawing/2014/main" id="{8E648645-D44A-4409-966B-0B4AB89F544C}"/>
                  </a:ext>
                </a:extLst>
              </p:cNvPr>
              <p:cNvSpPr/>
              <p:nvPr/>
            </p:nvSpPr>
            <p:spPr>
              <a:xfrm>
                <a:off x="2010041" y="5539392"/>
                <a:ext cx="257083" cy="257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1">
                <a:extLst>
                  <a:ext uri="{FF2B5EF4-FFF2-40B4-BE49-F238E27FC236}">
                    <a16:creationId xmlns:a16="http://schemas.microsoft.com/office/drawing/2014/main" id="{CEB9B79C-107F-4335-B964-BBBE2E6CB203}"/>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45" name="Oval 44">
                <a:extLst>
                  <a:ext uri="{FF2B5EF4-FFF2-40B4-BE49-F238E27FC236}">
                    <a16:creationId xmlns:a16="http://schemas.microsoft.com/office/drawing/2014/main" id="{232D8B88-0862-4CDF-8260-EAB4C6EF1222}"/>
                  </a:ext>
                </a:extLst>
              </p:cNvPr>
              <p:cNvSpPr/>
              <p:nvPr/>
            </p:nvSpPr>
            <p:spPr>
              <a:xfrm>
                <a:off x="2284458" y="5539392"/>
                <a:ext cx="257083" cy="257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AutoShape 21">
                <a:extLst>
                  <a:ext uri="{FF2B5EF4-FFF2-40B4-BE49-F238E27FC236}">
                    <a16:creationId xmlns:a16="http://schemas.microsoft.com/office/drawing/2014/main" id="{024FAE03-FE08-4A46-A9DE-13A2D90B4DF7}"/>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47" name="Oval 46">
                <a:extLst>
                  <a:ext uri="{FF2B5EF4-FFF2-40B4-BE49-F238E27FC236}">
                    <a16:creationId xmlns:a16="http://schemas.microsoft.com/office/drawing/2014/main" id="{4513EC55-7D4A-4BD8-B5B7-F8B01146C0AC}"/>
                  </a:ext>
                </a:extLst>
              </p:cNvPr>
              <p:cNvSpPr/>
              <p:nvPr/>
            </p:nvSpPr>
            <p:spPr>
              <a:xfrm>
                <a:off x="2558876" y="5539391"/>
                <a:ext cx="257083" cy="257083"/>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48" name="AutoShape 18">
                <a:extLst>
                  <a:ext uri="{FF2B5EF4-FFF2-40B4-BE49-F238E27FC236}">
                    <a16:creationId xmlns:a16="http://schemas.microsoft.com/office/drawing/2014/main" id="{DAF56B19-F53D-4F97-9594-2B2F20551004}"/>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96" name="Rectangle 9">
              <a:extLst>
                <a:ext uri="{FF2B5EF4-FFF2-40B4-BE49-F238E27FC236}">
                  <a16:creationId xmlns:a16="http://schemas.microsoft.com/office/drawing/2014/main" id="{3244F209-3A7A-4C9B-AF30-5E20C661D58F}"/>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grpSp>
      <p:grpSp>
        <p:nvGrpSpPr>
          <p:cNvPr id="19" name="Group 18">
            <a:extLst>
              <a:ext uri="{FF2B5EF4-FFF2-40B4-BE49-F238E27FC236}">
                <a16:creationId xmlns:a16="http://schemas.microsoft.com/office/drawing/2014/main" id="{3743D9A0-BB1E-442A-B4EE-FA811C8AE833}"/>
              </a:ext>
            </a:extLst>
          </p:cNvPr>
          <p:cNvGrpSpPr/>
          <p:nvPr/>
        </p:nvGrpSpPr>
        <p:grpSpPr>
          <a:xfrm>
            <a:off x="1077909" y="3966965"/>
            <a:ext cx="2183855" cy="857981"/>
            <a:chOff x="1077909" y="3966965"/>
            <a:chExt cx="2183855" cy="857981"/>
          </a:xfrm>
        </p:grpSpPr>
        <p:sp>
          <p:nvSpPr>
            <p:cNvPr id="68" name="TextBox 67">
              <a:extLst>
                <a:ext uri="{FF2B5EF4-FFF2-40B4-BE49-F238E27FC236}">
                  <a16:creationId xmlns:a16="http://schemas.microsoft.com/office/drawing/2014/main" id="{488CC844-53F2-4F0C-B92C-6D831A66A7FD}"/>
                </a:ext>
              </a:extLst>
            </p:cNvPr>
            <p:cNvSpPr txBox="1"/>
            <p:nvPr/>
          </p:nvSpPr>
          <p:spPr>
            <a:xfrm>
              <a:off x="1303741" y="3966965"/>
              <a:ext cx="1732192" cy="810478"/>
            </a:xfrm>
            <a:prstGeom prst="rect">
              <a:avLst/>
            </a:prstGeom>
            <a:noFill/>
          </p:spPr>
          <p:txBody>
            <a:bodyPr wrap="square" rtlCol="0">
              <a:spAutoFit/>
            </a:bodyPr>
            <a:lstStyle/>
            <a:p>
              <a:pPr algn="ctr">
                <a:lnSpc>
                  <a:spcPts val="2800"/>
                </a:lnSpc>
              </a:pPr>
              <a:r>
                <a:rPr lang="en-US" sz="1300" dirty="0">
                  <a:solidFill>
                    <a:schemeClr val="accent3"/>
                  </a:solidFill>
                  <a:latin typeface="Lato" panose="020F0502020204030203" pitchFamily="34" charset="0"/>
                  <a:ea typeface="Lato" panose="020F0502020204030203" pitchFamily="34" charset="0"/>
                  <a:cs typeface="Lato" panose="020F0502020204030203" pitchFamily="34" charset="0"/>
                </a:rPr>
                <a:t>JOHN DEO</a:t>
              </a:r>
            </a:p>
            <a:p>
              <a:pPr algn="ctr">
                <a:lnSpc>
                  <a:spcPts val="2800"/>
                </a:lnSpc>
              </a:pPr>
              <a:r>
                <a:rPr lang="en-US" sz="2000" b="1" dirty="0">
                  <a:solidFill>
                    <a:schemeClr val="tx2">
                      <a:lumMod val="75000"/>
                    </a:schemeClr>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69" name="Straight Connector 68">
              <a:extLst>
                <a:ext uri="{FF2B5EF4-FFF2-40B4-BE49-F238E27FC236}">
                  <a16:creationId xmlns:a16="http://schemas.microsoft.com/office/drawing/2014/main" id="{E2547169-3680-4AB1-8F30-D8AB694181D7}"/>
                </a:ext>
              </a:extLst>
            </p:cNvPr>
            <p:cNvCxnSpPr/>
            <p:nvPr/>
          </p:nvCxnSpPr>
          <p:spPr>
            <a:xfrm flipH="1">
              <a:off x="1077909" y="4224144"/>
              <a:ext cx="479426"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6B406017-4E15-47E7-B72A-27B4C2CD9B23}"/>
                </a:ext>
              </a:extLst>
            </p:cNvPr>
            <p:cNvCxnSpPr/>
            <p:nvPr/>
          </p:nvCxnSpPr>
          <p:spPr>
            <a:xfrm flipH="1">
              <a:off x="2782338" y="4224144"/>
              <a:ext cx="479426"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5EA4A5E2-74B5-4048-9082-326D5FF078C5}"/>
                </a:ext>
              </a:extLst>
            </p:cNvPr>
            <p:cNvCxnSpPr/>
            <p:nvPr/>
          </p:nvCxnSpPr>
          <p:spPr>
            <a:xfrm flipH="1">
              <a:off x="1548081"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id="{4E30E98B-D26B-4704-865C-8D8E712C64AD}"/>
              </a:ext>
            </a:extLst>
          </p:cNvPr>
          <p:cNvGrpSpPr/>
          <p:nvPr/>
        </p:nvGrpSpPr>
        <p:grpSpPr>
          <a:xfrm>
            <a:off x="3695352" y="3966965"/>
            <a:ext cx="2183855" cy="857981"/>
            <a:chOff x="3695352" y="3966965"/>
            <a:chExt cx="2183855" cy="857981"/>
          </a:xfrm>
        </p:grpSpPr>
        <p:sp>
          <p:nvSpPr>
            <p:cNvPr id="72" name="TextBox 71">
              <a:extLst>
                <a:ext uri="{FF2B5EF4-FFF2-40B4-BE49-F238E27FC236}">
                  <a16:creationId xmlns:a16="http://schemas.microsoft.com/office/drawing/2014/main" id="{AEBADB42-863A-4D5E-9DBC-5BA3661029BB}"/>
                </a:ext>
              </a:extLst>
            </p:cNvPr>
            <p:cNvSpPr txBox="1"/>
            <p:nvPr/>
          </p:nvSpPr>
          <p:spPr>
            <a:xfrm>
              <a:off x="3921183" y="3966965"/>
              <a:ext cx="1732194" cy="810478"/>
            </a:xfrm>
            <a:prstGeom prst="rect">
              <a:avLst/>
            </a:prstGeom>
            <a:noFill/>
          </p:spPr>
          <p:txBody>
            <a:bodyPr wrap="square" rtlCol="0">
              <a:spAutoFit/>
            </a:bodyPr>
            <a:lstStyle/>
            <a:p>
              <a:pPr algn="ctr">
                <a:lnSpc>
                  <a:spcPts val="2800"/>
                </a:lnSpc>
              </a:pPr>
              <a:r>
                <a:rPr lang="en-US" sz="1300" dirty="0">
                  <a:solidFill>
                    <a:schemeClr val="accent4"/>
                  </a:solidFill>
                  <a:latin typeface="Lato" panose="020F0502020204030203" pitchFamily="34" charset="0"/>
                  <a:ea typeface="Lato" panose="020F0502020204030203" pitchFamily="34" charset="0"/>
                  <a:cs typeface="Lato" panose="020F0502020204030203" pitchFamily="34" charset="0"/>
                </a:rPr>
                <a:t>MIKE JOHN</a:t>
              </a:r>
            </a:p>
            <a:p>
              <a:pPr algn="ctr">
                <a:lnSpc>
                  <a:spcPts val="2800"/>
                </a:lnSpc>
              </a:pPr>
              <a:r>
                <a:rPr lang="en-US" sz="2000" b="1" dirty="0">
                  <a:solidFill>
                    <a:schemeClr val="tx2">
                      <a:lumMod val="75000"/>
                    </a:schemeClr>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73" name="Straight Connector 72">
              <a:extLst>
                <a:ext uri="{FF2B5EF4-FFF2-40B4-BE49-F238E27FC236}">
                  <a16:creationId xmlns:a16="http://schemas.microsoft.com/office/drawing/2014/main" id="{638A3CCA-23D0-419F-B018-154B31BA600B}"/>
                </a:ext>
              </a:extLst>
            </p:cNvPr>
            <p:cNvCxnSpPr/>
            <p:nvPr/>
          </p:nvCxnSpPr>
          <p:spPr>
            <a:xfrm flipH="1">
              <a:off x="3695352" y="4224144"/>
              <a:ext cx="479426"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C450852C-2FB5-4960-91D4-E312DFCF76C6}"/>
                </a:ext>
              </a:extLst>
            </p:cNvPr>
            <p:cNvCxnSpPr/>
            <p:nvPr/>
          </p:nvCxnSpPr>
          <p:spPr>
            <a:xfrm flipH="1">
              <a:off x="5399781" y="4224144"/>
              <a:ext cx="479426"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9B11316D-20E3-4121-B9A7-D39E9DDA62EE}"/>
                </a:ext>
              </a:extLst>
            </p:cNvPr>
            <p:cNvCxnSpPr/>
            <p:nvPr/>
          </p:nvCxnSpPr>
          <p:spPr>
            <a:xfrm flipH="1">
              <a:off x="4165524"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76" name="TextBox 75">
            <a:extLst>
              <a:ext uri="{FF2B5EF4-FFF2-40B4-BE49-F238E27FC236}">
                <a16:creationId xmlns:a16="http://schemas.microsoft.com/office/drawing/2014/main" id="{CB4DE925-910C-48D3-A3D7-528E1A7F0A12}"/>
              </a:ext>
            </a:extLst>
          </p:cNvPr>
          <p:cNvSpPr txBox="1"/>
          <p:nvPr/>
        </p:nvSpPr>
        <p:spPr>
          <a:xfrm>
            <a:off x="6487846" y="3966965"/>
            <a:ext cx="1833754" cy="810478"/>
          </a:xfrm>
          <a:prstGeom prst="rect">
            <a:avLst/>
          </a:prstGeom>
          <a:noFill/>
        </p:spPr>
        <p:txBody>
          <a:bodyPr wrap="square" rtlCol="0">
            <a:spAutoFit/>
          </a:bodyPr>
          <a:lstStyle/>
          <a:p>
            <a:pPr algn="ctr">
              <a:lnSpc>
                <a:spcPts val="2800"/>
              </a:lnSpc>
            </a:pPr>
            <a:r>
              <a:rPr lang="en-US" sz="1300" dirty="0">
                <a:solidFill>
                  <a:schemeClr val="accent5"/>
                </a:solidFill>
                <a:latin typeface="Lato" panose="020F0502020204030203" pitchFamily="34" charset="0"/>
                <a:ea typeface="Lato" panose="020F0502020204030203" pitchFamily="34" charset="0"/>
                <a:cs typeface="Lato" panose="020F0502020204030203" pitchFamily="34" charset="0"/>
              </a:rPr>
              <a:t>JOHN DEO</a:t>
            </a:r>
          </a:p>
          <a:p>
            <a:pPr algn="ctr">
              <a:lnSpc>
                <a:spcPts val="2800"/>
              </a:lnSpc>
            </a:pPr>
            <a:r>
              <a:rPr lang="en-US" sz="2000" b="1" dirty="0">
                <a:solidFill>
                  <a:schemeClr val="tx2">
                    <a:lumMod val="75000"/>
                  </a:schemeClr>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77" name="Straight Connector 76">
            <a:extLst>
              <a:ext uri="{FF2B5EF4-FFF2-40B4-BE49-F238E27FC236}">
                <a16:creationId xmlns:a16="http://schemas.microsoft.com/office/drawing/2014/main" id="{36507DF2-FC43-45FE-85FD-765E04633DF2}"/>
              </a:ext>
            </a:extLst>
          </p:cNvPr>
          <p:cNvCxnSpPr/>
          <p:nvPr/>
        </p:nvCxnSpPr>
        <p:spPr>
          <a:xfrm flipH="1">
            <a:off x="6312795" y="4224144"/>
            <a:ext cx="47942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84" name="Rectangle 83">
            <a:extLst>
              <a:ext uri="{FF2B5EF4-FFF2-40B4-BE49-F238E27FC236}">
                <a16:creationId xmlns:a16="http://schemas.microsoft.com/office/drawing/2014/main" id="{A3D3F496-A863-4C37-A4E0-9B97709624CF}"/>
              </a:ext>
            </a:extLst>
          </p:cNvPr>
          <p:cNvSpPr/>
          <p:nvPr/>
        </p:nvSpPr>
        <p:spPr>
          <a:xfrm>
            <a:off x="3695352" y="1814518"/>
            <a:ext cx="2183854" cy="1910040"/>
          </a:xfrm>
          <a:prstGeom prst="rect">
            <a:avLst/>
          </a:prstGeom>
          <a:noFill/>
          <a:ln>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BBED04FD-FF04-4997-AC5D-6C136B1912FE}"/>
              </a:ext>
            </a:extLst>
          </p:cNvPr>
          <p:cNvSpPr/>
          <p:nvPr/>
        </p:nvSpPr>
        <p:spPr>
          <a:xfrm>
            <a:off x="8930237" y="1814518"/>
            <a:ext cx="2183854" cy="1910040"/>
          </a:xfrm>
          <a:prstGeom prst="rect">
            <a:avLst/>
          </a:prstGeom>
          <a:noFill/>
          <a:ln>
            <a:solidFill>
              <a:schemeClr val="accent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8" name="Straight Connector 77">
            <a:extLst>
              <a:ext uri="{FF2B5EF4-FFF2-40B4-BE49-F238E27FC236}">
                <a16:creationId xmlns:a16="http://schemas.microsoft.com/office/drawing/2014/main" id="{11A03807-0B96-48D7-ABD1-BB04B5A90C90}"/>
              </a:ext>
            </a:extLst>
          </p:cNvPr>
          <p:cNvCxnSpPr/>
          <p:nvPr/>
        </p:nvCxnSpPr>
        <p:spPr>
          <a:xfrm flipH="1">
            <a:off x="8017224" y="4224144"/>
            <a:ext cx="47942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8DA488AC-6A16-4DC4-8C76-2B500C245C14}"/>
              </a:ext>
            </a:extLst>
          </p:cNvPr>
          <p:cNvCxnSpPr/>
          <p:nvPr/>
        </p:nvCxnSpPr>
        <p:spPr>
          <a:xfrm flipH="1">
            <a:off x="6782967"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C88CB822-5BC8-42EC-AD20-5A5876E3FA18}"/>
              </a:ext>
            </a:extLst>
          </p:cNvPr>
          <p:cNvSpPr txBox="1"/>
          <p:nvPr/>
        </p:nvSpPr>
        <p:spPr>
          <a:xfrm>
            <a:off x="9127779" y="3966965"/>
            <a:ext cx="1788772" cy="810478"/>
          </a:xfrm>
          <a:prstGeom prst="rect">
            <a:avLst/>
          </a:prstGeom>
          <a:noFill/>
        </p:spPr>
        <p:txBody>
          <a:bodyPr wrap="square" rtlCol="0">
            <a:spAutoFit/>
          </a:bodyPr>
          <a:lstStyle/>
          <a:p>
            <a:pPr algn="ctr">
              <a:lnSpc>
                <a:spcPts val="2800"/>
              </a:lnSpc>
            </a:pPr>
            <a:r>
              <a:rPr lang="en-US" sz="1300" dirty="0">
                <a:solidFill>
                  <a:schemeClr val="accent6"/>
                </a:solidFill>
                <a:latin typeface="Lato" panose="020F0502020204030203" pitchFamily="34" charset="0"/>
                <a:ea typeface="Lato" panose="020F0502020204030203" pitchFamily="34" charset="0"/>
                <a:cs typeface="Lato" panose="020F0502020204030203" pitchFamily="34" charset="0"/>
              </a:rPr>
              <a:t>MIKE JOHN</a:t>
            </a:r>
          </a:p>
          <a:p>
            <a:pPr algn="ctr">
              <a:lnSpc>
                <a:spcPts val="2800"/>
              </a:lnSpc>
            </a:pPr>
            <a:r>
              <a:rPr lang="en-US" sz="2000" b="1" dirty="0">
                <a:solidFill>
                  <a:schemeClr val="tx2">
                    <a:lumMod val="75000"/>
                  </a:schemeClr>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81" name="Straight Connector 80">
            <a:extLst>
              <a:ext uri="{FF2B5EF4-FFF2-40B4-BE49-F238E27FC236}">
                <a16:creationId xmlns:a16="http://schemas.microsoft.com/office/drawing/2014/main" id="{FC492D63-4179-4023-A2D5-FC79F137BA20}"/>
              </a:ext>
            </a:extLst>
          </p:cNvPr>
          <p:cNvCxnSpPr/>
          <p:nvPr/>
        </p:nvCxnSpPr>
        <p:spPr>
          <a:xfrm flipH="1">
            <a:off x="8930237" y="4224144"/>
            <a:ext cx="479426"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41D54403-D271-44EE-83BF-F5C7C932D235}"/>
              </a:ext>
            </a:extLst>
          </p:cNvPr>
          <p:cNvCxnSpPr/>
          <p:nvPr/>
        </p:nvCxnSpPr>
        <p:spPr>
          <a:xfrm flipH="1">
            <a:off x="10634666" y="4224144"/>
            <a:ext cx="479426"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73237777-2CB7-46DE-A35A-00FC7F3F8FEA}"/>
              </a:ext>
            </a:extLst>
          </p:cNvPr>
          <p:cNvCxnSpPr/>
          <p:nvPr/>
        </p:nvCxnSpPr>
        <p:spPr>
          <a:xfrm flipH="1">
            <a:off x="9400409"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95" name="Group 94">
            <a:extLst>
              <a:ext uri="{FF2B5EF4-FFF2-40B4-BE49-F238E27FC236}">
                <a16:creationId xmlns:a16="http://schemas.microsoft.com/office/drawing/2014/main" id="{9142361B-6BF5-49E6-8497-F4C11A540F7A}"/>
              </a:ext>
            </a:extLst>
          </p:cNvPr>
          <p:cNvGrpSpPr/>
          <p:nvPr/>
        </p:nvGrpSpPr>
        <p:grpSpPr>
          <a:xfrm>
            <a:off x="3793700" y="5119357"/>
            <a:ext cx="2012919" cy="850771"/>
            <a:chOff x="892838" y="8466076"/>
            <a:chExt cx="2012919" cy="850771"/>
          </a:xfrm>
        </p:grpSpPr>
        <p:grpSp>
          <p:nvGrpSpPr>
            <p:cNvPr id="97" name="Group 96">
              <a:extLst>
                <a:ext uri="{FF2B5EF4-FFF2-40B4-BE49-F238E27FC236}">
                  <a16:creationId xmlns:a16="http://schemas.microsoft.com/office/drawing/2014/main" id="{99C34711-39B2-4355-A5B7-99E8923F9C16}"/>
                </a:ext>
              </a:extLst>
            </p:cNvPr>
            <p:cNvGrpSpPr/>
            <p:nvPr/>
          </p:nvGrpSpPr>
          <p:grpSpPr>
            <a:xfrm>
              <a:off x="1496338" y="9059763"/>
              <a:ext cx="805918" cy="257084"/>
              <a:chOff x="2010041" y="5539391"/>
              <a:chExt cx="805918" cy="257084"/>
            </a:xfrm>
          </p:grpSpPr>
          <p:sp>
            <p:nvSpPr>
              <p:cNvPr id="103" name="Oval 102">
                <a:extLst>
                  <a:ext uri="{FF2B5EF4-FFF2-40B4-BE49-F238E27FC236}">
                    <a16:creationId xmlns:a16="http://schemas.microsoft.com/office/drawing/2014/main" id="{BED89F54-4872-479D-A0EB-2034C9551783}"/>
                  </a:ext>
                </a:extLst>
              </p:cNvPr>
              <p:cNvSpPr/>
              <p:nvPr/>
            </p:nvSpPr>
            <p:spPr>
              <a:xfrm>
                <a:off x="2010041" y="5539392"/>
                <a:ext cx="257083" cy="257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AutoShape 1">
                <a:extLst>
                  <a:ext uri="{FF2B5EF4-FFF2-40B4-BE49-F238E27FC236}">
                    <a16:creationId xmlns:a16="http://schemas.microsoft.com/office/drawing/2014/main" id="{B840C601-99FD-4E0D-8743-96F7DF102B26}"/>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106" name="Oval 105">
                <a:extLst>
                  <a:ext uri="{FF2B5EF4-FFF2-40B4-BE49-F238E27FC236}">
                    <a16:creationId xmlns:a16="http://schemas.microsoft.com/office/drawing/2014/main" id="{8DD4C4F4-0CB8-4B68-852F-5EF437A71A8C}"/>
                  </a:ext>
                </a:extLst>
              </p:cNvPr>
              <p:cNvSpPr/>
              <p:nvPr/>
            </p:nvSpPr>
            <p:spPr>
              <a:xfrm>
                <a:off x="2284458" y="5539392"/>
                <a:ext cx="257083" cy="257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AutoShape 21">
                <a:extLst>
                  <a:ext uri="{FF2B5EF4-FFF2-40B4-BE49-F238E27FC236}">
                    <a16:creationId xmlns:a16="http://schemas.microsoft.com/office/drawing/2014/main" id="{4193267F-DEE1-4DAF-8058-DA1266042875}"/>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110" name="Oval 109">
                <a:extLst>
                  <a:ext uri="{FF2B5EF4-FFF2-40B4-BE49-F238E27FC236}">
                    <a16:creationId xmlns:a16="http://schemas.microsoft.com/office/drawing/2014/main" id="{C15B2486-E524-4D88-8435-6DFD23C16DF9}"/>
                  </a:ext>
                </a:extLst>
              </p:cNvPr>
              <p:cNvSpPr/>
              <p:nvPr/>
            </p:nvSpPr>
            <p:spPr>
              <a:xfrm>
                <a:off x="2558876" y="5539391"/>
                <a:ext cx="257083" cy="257083"/>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12" name="AutoShape 18">
                <a:extLst>
                  <a:ext uri="{FF2B5EF4-FFF2-40B4-BE49-F238E27FC236}">
                    <a16:creationId xmlns:a16="http://schemas.microsoft.com/office/drawing/2014/main" id="{66F1FD5A-144B-484E-B212-4A8D3B41001D}"/>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101" name="Rectangle 9">
              <a:extLst>
                <a:ext uri="{FF2B5EF4-FFF2-40B4-BE49-F238E27FC236}">
                  <a16:creationId xmlns:a16="http://schemas.microsoft.com/office/drawing/2014/main" id="{4631C74E-85F2-4FA2-8901-6B8890FEE0F4}"/>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grpSp>
      <p:grpSp>
        <p:nvGrpSpPr>
          <p:cNvPr id="114" name="Group 113">
            <a:extLst>
              <a:ext uri="{FF2B5EF4-FFF2-40B4-BE49-F238E27FC236}">
                <a16:creationId xmlns:a16="http://schemas.microsoft.com/office/drawing/2014/main" id="{C771539D-13D5-453A-AE92-B3CC3490035B}"/>
              </a:ext>
            </a:extLst>
          </p:cNvPr>
          <p:cNvGrpSpPr/>
          <p:nvPr/>
        </p:nvGrpSpPr>
        <p:grpSpPr>
          <a:xfrm>
            <a:off x="6424023" y="5119357"/>
            <a:ext cx="2012919" cy="850771"/>
            <a:chOff x="892838" y="8466076"/>
            <a:chExt cx="2012919" cy="850771"/>
          </a:xfrm>
        </p:grpSpPr>
        <p:grpSp>
          <p:nvGrpSpPr>
            <p:cNvPr id="116" name="Group 115">
              <a:extLst>
                <a:ext uri="{FF2B5EF4-FFF2-40B4-BE49-F238E27FC236}">
                  <a16:creationId xmlns:a16="http://schemas.microsoft.com/office/drawing/2014/main" id="{63004EDD-7032-4E21-B946-CBA3CC6BBA33}"/>
                </a:ext>
              </a:extLst>
            </p:cNvPr>
            <p:cNvGrpSpPr/>
            <p:nvPr/>
          </p:nvGrpSpPr>
          <p:grpSpPr>
            <a:xfrm>
              <a:off x="1496338" y="9059763"/>
              <a:ext cx="805918" cy="257084"/>
              <a:chOff x="2010041" y="5539391"/>
              <a:chExt cx="805918" cy="257084"/>
            </a:xfrm>
          </p:grpSpPr>
          <p:sp>
            <p:nvSpPr>
              <p:cNvPr id="121" name="Oval 120">
                <a:extLst>
                  <a:ext uri="{FF2B5EF4-FFF2-40B4-BE49-F238E27FC236}">
                    <a16:creationId xmlns:a16="http://schemas.microsoft.com/office/drawing/2014/main" id="{1EB47C96-92F1-4C84-A47A-017EBF6CB1DB}"/>
                  </a:ext>
                </a:extLst>
              </p:cNvPr>
              <p:cNvSpPr/>
              <p:nvPr/>
            </p:nvSpPr>
            <p:spPr>
              <a:xfrm>
                <a:off x="2010041" y="5539392"/>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AutoShape 1">
                <a:extLst>
                  <a:ext uri="{FF2B5EF4-FFF2-40B4-BE49-F238E27FC236}">
                    <a16:creationId xmlns:a16="http://schemas.microsoft.com/office/drawing/2014/main" id="{B3436D75-B94E-4BA9-9BA8-24F4790F154E}"/>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123" name="Oval 122">
                <a:extLst>
                  <a:ext uri="{FF2B5EF4-FFF2-40B4-BE49-F238E27FC236}">
                    <a16:creationId xmlns:a16="http://schemas.microsoft.com/office/drawing/2014/main" id="{8473939B-3AAA-4225-8785-4CD118C7A025}"/>
                  </a:ext>
                </a:extLst>
              </p:cNvPr>
              <p:cNvSpPr/>
              <p:nvPr/>
            </p:nvSpPr>
            <p:spPr>
              <a:xfrm>
                <a:off x="2284458" y="5539392"/>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 name="AutoShape 21">
                <a:extLst>
                  <a:ext uri="{FF2B5EF4-FFF2-40B4-BE49-F238E27FC236}">
                    <a16:creationId xmlns:a16="http://schemas.microsoft.com/office/drawing/2014/main" id="{F386D5E4-98C3-4498-8504-7B7AF8E34C62}"/>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125" name="Oval 124">
                <a:extLst>
                  <a:ext uri="{FF2B5EF4-FFF2-40B4-BE49-F238E27FC236}">
                    <a16:creationId xmlns:a16="http://schemas.microsoft.com/office/drawing/2014/main" id="{6A4F547E-43D5-429D-AC21-63EC9B62405C}"/>
                  </a:ext>
                </a:extLst>
              </p:cNvPr>
              <p:cNvSpPr/>
              <p:nvPr/>
            </p:nvSpPr>
            <p:spPr>
              <a:xfrm>
                <a:off x="2558876" y="5539391"/>
                <a:ext cx="257083" cy="257083"/>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6" name="AutoShape 18">
                <a:extLst>
                  <a:ext uri="{FF2B5EF4-FFF2-40B4-BE49-F238E27FC236}">
                    <a16:creationId xmlns:a16="http://schemas.microsoft.com/office/drawing/2014/main" id="{E35D9780-F366-4F42-9F7E-2E282AC097DD}"/>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120" name="Rectangle 9">
              <a:extLst>
                <a:ext uri="{FF2B5EF4-FFF2-40B4-BE49-F238E27FC236}">
                  <a16:creationId xmlns:a16="http://schemas.microsoft.com/office/drawing/2014/main" id="{247DFAD4-66F5-491B-B4D1-BFE80A6AB604}"/>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grpSp>
      <p:grpSp>
        <p:nvGrpSpPr>
          <p:cNvPr id="127" name="Group 126">
            <a:extLst>
              <a:ext uri="{FF2B5EF4-FFF2-40B4-BE49-F238E27FC236}">
                <a16:creationId xmlns:a16="http://schemas.microsoft.com/office/drawing/2014/main" id="{935A0B6D-AAE5-42EB-8B81-7D4A4F0D6652}"/>
              </a:ext>
            </a:extLst>
          </p:cNvPr>
          <p:cNvGrpSpPr/>
          <p:nvPr/>
        </p:nvGrpSpPr>
        <p:grpSpPr>
          <a:xfrm>
            <a:off x="9054347" y="5119357"/>
            <a:ext cx="2012919" cy="850771"/>
            <a:chOff x="892838" y="8466076"/>
            <a:chExt cx="2012919" cy="850771"/>
          </a:xfrm>
        </p:grpSpPr>
        <p:grpSp>
          <p:nvGrpSpPr>
            <p:cNvPr id="128" name="Group 127">
              <a:extLst>
                <a:ext uri="{FF2B5EF4-FFF2-40B4-BE49-F238E27FC236}">
                  <a16:creationId xmlns:a16="http://schemas.microsoft.com/office/drawing/2014/main" id="{8B830FB3-4EC6-4965-9835-00507ABDBC0D}"/>
                </a:ext>
              </a:extLst>
            </p:cNvPr>
            <p:cNvGrpSpPr/>
            <p:nvPr/>
          </p:nvGrpSpPr>
          <p:grpSpPr>
            <a:xfrm>
              <a:off x="1496338" y="9059763"/>
              <a:ext cx="805918" cy="257084"/>
              <a:chOff x="2010041" y="5539391"/>
              <a:chExt cx="805918" cy="257084"/>
            </a:xfrm>
          </p:grpSpPr>
          <p:sp>
            <p:nvSpPr>
              <p:cNvPr id="130" name="Oval 129">
                <a:extLst>
                  <a:ext uri="{FF2B5EF4-FFF2-40B4-BE49-F238E27FC236}">
                    <a16:creationId xmlns:a16="http://schemas.microsoft.com/office/drawing/2014/main" id="{03B25427-B178-4D4E-ABCE-D7BEE1E18022}"/>
                  </a:ext>
                </a:extLst>
              </p:cNvPr>
              <p:cNvSpPr/>
              <p:nvPr/>
            </p:nvSpPr>
            <p:spPr>
              <a:xfrm>
                <a:off x="2010041" y="5539392"/>
                <a:ext cx="257083" cy="2570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1" name="AutoShape 1">
                <a:extLst>
                  <a:ext uri="{FF2B5EF4-FFF2-40B4-BE49-F238E27FC236}">
                    <a16:creationId xmlns:a16="http://schemas.microsoft.com/office/drawing/2014/main" id="{DBB724CB-B6C5-4213-976A-9A434F1DD6E2}"/>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132" name="Oval 131">
                <a:extLst>
                  <a:ext uri="{FF2B5EF4-FFF2-40B4-BE49-F238E27FC236}">
                    <a16:creationId xmlns:a16="http://schemas.microsoft.com/office/drawing/2014/main" id="{4C950AEC-CC86-4B4B-9237-772A81AF26CF}"/>
                  </a:ext>
                </a:extLst>
              </p:cNvPr>
              <p:cNvSpPr/>
              <p:nvPr/>
            </p:nvSpPr>
            <p:spPr>
              <a:xfrm>
                <a:off x="2284458" y="5539392"/>
                <a:ext cx="257083" cy="2570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AutoShape 21">
                <a:extLst>
                  <a:ext uri="{FF2B5EF4-FFF2-40B4-BE49-F238E27FC236}">
                    <a16:creationId xmlns:a16="http://schemas.microsoft.com/office/drawing/2014/main" id="{B9AE1CEB-1E0B-4752-A1CC-BF183112B390}"/>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134" name="Oval 133">
                <a:extLst>
                  <a:ext uri="{FF2B5EF4-FFF2-40B4-BE49-F238E27FC236}">
                    <a16:creationId xmlns:a16="http://schemas.microsoft.com/office/drawing/2014/main" id="{4B808E6E-B907-4DD3-99C6-FD17E8E03679}"/>
                  </a:ext>
                </a:extLst>
              </p:cNvPr>
              <p:cNvSpPr/>
              <p:nvPr/>
            </p:nvSpPr>
            <p:spPr>
              <a:xfrm>
                <a:off x="2558876" y="5539391"/>
                <a:ext cx="257083" cy="257083"/>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35" name="AutoShape 18">
                <a:extLst>
                  <a:ext uri="{FF2B5EF4-FFF2-40B4-BE49-F238E27FC236}">
                    <a16:creationId xmlns:a16="http://schemas.microsoft.com/office/drawing/2014/main" id="{3F778F96-9322-48FB-A231-89376B4269EF}"/>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129" name="Rectangle 9">
              <a:extLst>
                <a:ext uri="{FF2B5EF4-FFF2-40B4-BE49-F238E27FC236}">
                  <a16:creationId xmlns:a16="http://schemas.microsoft.com/office/drawing/2014/main" id="{B66DA77A-144A-4A0B-A932-13504E6EE0B1}"/>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grpSp>
    </p:spTree>
    <p:extLst>
      <p:ext uri="{BB962C8B-B14F-4D97-AF65-F5344CB8AC3E}">
        <p14:creationId xmlns:p14="http://schemas.microsoft.com/office/powerpoint/2010/main" val="244919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5" name="Picture Placeholder 24">
            <a:extLst>
              <a:ext uri="{FF2B5EF4-FFF2-40B4-BE49-F238E27FC236}">
                <a16:creationId xmlns:a16="http://schemas.microsoft.com/office/drawing/2014/main" id="{EE3305B1-C672-499C-AB6A-2E66EAB4A011}"/>
              </a:ext>
            </a:extLst>
          </p:cNvPr>
          <p:cNvPicPr>
            <a:picLocks noGrp="1" noChangeAspect="1"/>
          </p:cNvPicPr>
          <p:nvPr>
            <p:ph type="pic" sz="quarter" idx="25"/>
          </p:nvPr>
        </p:nvPicPr>
        <p:blipFill>
          <a:blip r:embed="rId3">
            <a:extLst>
              <a:ext uri="{28A0092B-C50C-407E-A947-70E740481C1C}">
                <a14:useLocalDpi xmlns:a14="http://schemas.microsoft.com/office/drawing/2010/main" val="0"/>
              </a:ext>
            </a:extLst>
          </a:blip>
          <a:srcRect t="7893" b="7893"/>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6</a:t>
            </a:fld>
            <a:endParaRPr lang="en-US"/>
          </a:p>
        </p:txBody>
      </p:sp>
      <p:sp>
        <p:nvSpPr>
          <p:cNvPr id="43" name="Rectangle 42">
            <a:extLst>
              <a:ext uri="{FF2B5EF4-FFF2-40B4-BE49-F238E27FC236}">
                <a16:creationId xmlns:a16="http://schemas.microsoft.com/office/drawing/2014/main" id="{C98D1FD5-B993-4E61-9DD2-F748FAC5164A}"/>
              </a:ext>
            </a:extLst>
          </p:cNvPr>
          <p:cNvSpPr/>
          <p:nvPr/>
        </p:nvSpPr>
        <p:spPr>
          <a:xfrm>
            <a:off x="0" y="3489"/>
            <a:ext cx="12192000" cy="6856099"/>
          </a:xfrm>
          <a:prstGeom prst="rect">
            <a:avLst/>
          </a:prstGeom>
          <a:solidFill>
            <a:schemeClr val="accent5">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a:p>
            <a:pPr algn="ctr"/>
            <a:endParaRPr lang="en-US" dirty="0"/>
          </a:p>
        </p:txBody>
      </p:sp>
      <p:sp>
        <p:nvSpPr>
          <p:cNvPr id="26" name="Rectangle 25">
            <a:extLst>
              <a:ext uri="{FF2B5EF4-FFF2-40B4-BE49-F238E27FC236}">
                <a16:creationId xmlns:a16="http://schemas.microsoft.com/office/drawing/2014/main" id="{25BCAEF5-1742-4750-B26A-82B058850313}"/>
              </a:ext>
            </a:extLst>
          </p:cNvPr>
          <p:cNvSpPr/>
          <p:nvPr/>
        </p:nvSpPr>
        <p:spPr>
          <a:xfrm>
            <a:off x="5900965" y="3489"/>
            <a:ext cx="390071" cy="2511111"/>
          </a:xfrm>
          <a:prstGeom prst="rect">
            <a:avLst/>
          </a:prstGeom>
          <a:solidFill>
            <a:schemeClr val="tx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a:extLst>
              <a:ext uri="{FF2B5EF4-FFF2-40B4-BE49-F238E27FC236}">
                <a16:creationId xmlns:a16="http://schemas.microsoft.com/office/drawing/2014/main" id="{BB267A0D-E754-46CD-A955-12EF07E780F3}"/>
              </a:ext>
            </a:extLst>
          </p:cNvPr>
          <p:cNvGrpSpPr/>
          <p:nvPr/>
        </p:nvGrpSpPr>
        <p:grpSpPr>
          <a:xfrm>
            <a:off x="2270170" y="2576227"/>
            <a:ext cx="7651660" cy="1710622"/>
            <a:chOff x="2270170" y="2580152"/>
            <a:chExt cx="7651660" cy="1710622"/>
          </a:xfrm>
        </p:grpSpPr>
        <p:sp>
          <p:nvSpPr>
            <p:cNvPr id="50" name="Rectangle 49">
              <a:extLst>
                <a:ext uri="{FF2B5EF4-FFF2-40B4-BE49-F238E27FC236}">
                  <a16:creationId xmlns:a16="http://schemas.microsoft.com/office/drawing/2014/main" id="{D442AA2A-ABF7-498F-AFB9-F78BB8CAD36A}"/>
                </a:ext>
              </a:extLst>
            </p:cNvPr>
            <p:cNvSpPr/>
            <p:nvPr/>
          </p:nvSpPr>
          <p:spPr>
            <a:xfrm>
              <a:off x="2270170" y="3429000"/>
              <a:ext cx="7651660"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27" name="Rectangle 26">
              <a:extLst>
                <a:ext uri="{FF2B5EF4-FFF2-40B4-BE49-F238E27FC236}">
                  <a16:creationId xmlns:a16="http://schemas.microsoft.com/office/drawing/2014/main" id="{F97AEFE9-312E-4CCA-B462-484DBABB1C73}"/>
                </a:ext>
              </a:extLst>
            </p:cNvPr>
            <p:cNvSpPr/>
            <p:nvPr/>
          </p:nvSpPr>
          <p:spPr>
            <a:xfrm>
              <a:off x="4194261" y="2580152"/>
              <a:ext cx="3803478" cy="861774"/>
            </a:xfrm>
            <a:prstGeom prst="rect">
              <a:avLst/>
            </a:prstGeom>
          </p:spPr>
          <p:txBody>
            <a:bodyPr wrap="none">
              <a:spAutoFit/>
            </a:bodyPr>
            <a:lstStyle/>
            <a:p>
              <a:pPr algn="ctr"/>
              <a:r>
                <a:rPr lang="en-US" sz="5000" b="1" dirty="0">
                  <a:solidFill>
                    <a:schemeClr val="bg1"/>
                  </a:solidFill>
                </a:rPr>
                <a:t>Our Port folio</a:t>
              </a:r>
              <a:endParaRPr lang="en-US" sz="5000" dirty="0"/>
            </a:p>
          </p:txBody>
        </p:sp>
      </p:grpSp>
      <p:sp>
        <p:nvSpPr>
          <p:cNvPr id="53" name="Rectangle 52">
            <a:extLst>
              <a:ext uri="{FF2B5EF4-FFF2-40B4-BE49-F238E27FC236}">
                <a16:creationId xmlns:a16="http://schemas.microsoft.com/office/drawing/2014/main" id="{ACBEB553-6E61-4489-A4CE-FD8F3E88B2B6}"/>
              </a:ext>
            </a:extLst>
          </p:cNvPr>
          <p:cNvSpPr/>
          <p:nvPr/>
        </p:nvSpPr>
        <p:spPr>
          <a:xfrm>
            <a:off x="5900965" y="4348477"/>
            <a:ext cx="390071" cy="2511111"/>
          </a:xfrm>
          <a:prstGeom prst="rect">
            <a:avLst/>
          </a:prstGeom>
          <a:solidFill>
            <a:schemeClr val="tx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38097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907B833C-50AD-4ADF-B70E-DFAF92AA260D}"/>
              </a:ext>
            </a:extLst>
          </p:cNvPr>
          <p:cNvSpPr>
            <a:spLocks noGrp="1"/>
          </p:cNvSpPr>
          <p:nvPr>
            <p:ph type="subTitle" idx="1"/>
          </p:nvPr>
        </p:nvSpPr>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39" name="Title 38"/>
          <p:cNvSpPr>
            <a:spLocks noGrp="1"/>
          </p:cNvSpPr>
          <p:nvPr>
            <p:ph type="title"/>
          </p:nvPr>
        </p:nvSpPr>
        <p:spPr/>
        <p:txBody>
          <a:bodyPr>
            <a:normAutofit/>
          </a:bodyPr>
          <a:lstStyle/>
          <a:p>
            <a:r>
              <a:rPr lang="en-US" sz="4000" b="1" dirty="0"/>
              <a:t>Our Timeline</a:t>
            </a:r>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0"/>
          </p:nvPr>
        </p:nvSpPr>
        <p:spPr/>
        <p:txBody>
          <a:bodyPr/>
          <a:lstStyle/>
          <a:p>
            <a:fld id="{0FDCCA45-55DD-4B3F-8C12-CFB164C9A4F5}" type="slidenum">
              <a:rPr lang="en-US" smtClean="0"/>
              <a:pPr/>
              <a:t>7</a:t>
            </a:fld>
            <a:endParaRPr lang="en-US" dirty="0"/>
          </a:p>
        </p:txBody>
      </p:sp>
      <p:grpSp>
        <p:nvGrpSpPr>
          <p:cNvPr id="8" name="Group 7">
            <a:extLst>
              <a:ext uri="{FF2B5EF4-FFF2-40B4-BE49-F238E27FC236}">
                <a16:creationId xmlns:a16="http://schemas.microsoft.com/office/drawing/2014/main" id="{56C8B279-31F8-459E-BE2B-6808BF9B4D1A}"/>
              </a:ext>
            </a:extLst>
          </p:cNvPr>
          <p:cNvGrpSpPr/>
          <p:nvPr/>
        </p:nvGrpSpPr>
        <p:grpSpPr>
          <a:xfrm>
            <a:off x="0" y="2148347"/>
            <a:ext cx="12192000" cy="3543161"/>
            <a:chOff x="0" y="1714500"/>
            <a:chExt cx="12192000" cy="3543161"/>
          </a:xfrm>
        </p:grpSpPr>
        <p:sp>
          <p:nvSpPr>
            <p:cNvPr id="76" name="AutoShape 9">
              <a:extLst>
                <a:ext uri="{FF2B5EF4-FFF2-40B4-BE49-F238E27FC236}">
                  <a16:creationId xmlns:a16="http://schemas.microsoft.com/office/drawing/2014/main" id="{72A93E0E-5D2D-4C09-9728-5B1D4B9AB659}"/>
                </a:ext>
              </a:extLst>
            </p:cNvPr>
            <p:cNvSpPr>
              <a:spLocks/>
            </p:cNvSpPr>
            <p:nvPr/>
          </p:nvSpPr>
          <p:spPr bwMode="auto">
            <a:xfrm>
              <a:off x="1560971" y="4512365"/>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4"/>
            </a:solidFill>
            <a:ln>
              <a:noFill/>
            </a:ln>
          </p:spPr>
          <p:txBody>
            <a:bodyPr lIns="0" tIns="0" rIns="0" bIns="0"/>
            <a:lstStyle/>
            <a:p>
              <a:endParaRPr lang="en-US"/>
            </a:p>
          </p:txBody>
        </p:sp>
        <p:cxnSp>
          <p:nvCxnSpPr>
            <p:cNvPr id="44" name="Straight Connector 43">
              <a:extLst>
                <a:ext uri="{FF2B5EF4-FFF2-40B4-BE49-F238E27FC236}">
                  <a16:creationId xmlns:a16="http://schemas.microsoft.com/office/drawing/2014/main" id="{C1FA97F7-A2BE-476C-899A-E857C5A7A2FA}"/>
                </a:ext>
              </a:extLst>
            </p:cNvPr>
            <p:cNvCxnSpPr>
              <a:cxnSpLocks/>
            </p:cNvCxnSpPr>
            <p:nvPr/>
          </p:nvCxnSpPr>
          <p:spPr>
            <a:xfrm>
              <a:off x="6651367" y="2179878"/>
              <a:ext cx="0" cy="1249122"/>
            </a:xfrm>
            <a:prstGeom prst="line">
              <a:avLst/>
            </a:prstGeom>
            <a:ln w="12700">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FD7577CF-71D1-4697-9340-4709D5FC2622}"/>
                </a:ext>
              </a:extLst>
            </p:cNvPr>
            <p:cNvCxnSpPr/>
            <p:nvPr/>
          </p:nvCxnSpPr>
          <p:spPr>
            <a:xfrm>
              <a:off x="6096762" y="3429000"/>
              <a:ext cx="6095238" cy="0"/>
            </a:xfrm>
            <a:prstGeom prst="line">
              <a:avLst/>
            </a:prstGeom>
            <a:ln w="127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924321E3-BA00-4C3D-9E21-0AE7811A4D68}"/>
                </a:ext>
              </a:extLst>
            </p:cNvPr>
            <p:cNvCxnSpPr/>
            <p:nvPr/>
          </p:nvCxnSpPr>
          <p:spPr>
            <a:xfrm>
              <a:off x="0" y="3429000"/>
              <a:ext cx="6095238" cy="0"/>
            </a:xfrm>
            <a:prstGeom prst="line">
              <a:avLst/>
            </a:prstGeom>
            <a:ln w="12700">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F562B0C-A200-4ADC-8077-5214ABDC8910}"/>
                </a:ext>
              </a:extLst>
            </p:cNvPr>
            <p:cNvCxnSpPr>
              <a:cxnSpLocks/>
              <a:endCxn id="48" idx="1"/>
            </p:cNvCxnSpPr>
            <p:nvPr/>
          </p:nvCxnSpPr>
          <p:spPr>
            <a:xfrm>
              <a:off x="6651367" y="2179878"/>
              <a:ext cx="577092" cy="1"/>
            </a:xfrm>
            <a:prstGeom prst="line">
              <a:avLst/>
            </a:prstGeom>
            <a:ln w="12700">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48" name="Rectangle: Rounded Corners 47">
              <a:extLst>
                <a:ext uri="{FF2B5EF4-FFF2-40B4-BE49-F238E27FC236}">
                  <a16:creationId xmlns:a16="http://schemas.microsoft.com/office/drawing/2014/main" id="{0671BDA8-F9CE-403D-BF3D-C2D836C38A8F}"/>
                </a:ext>
              </a:extLst>
            </p:cNvPr>
            <p:cNvSpPr/>
            <p:nvPr/>
          </p:nvSpPr>
          <p:spPr>
            <a:xfrm>
              <a:off x="7228459" y="1714500"/>
              <a:ext cx="930757" cy="930757"/>
            </a:xfrm>
            <a:prstGeom prst="roundRect">
              <a:avLst/>
            </a:prstGeom>
            <a:noFill/>
            <a:ln w="12700">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AutoShape 9">
              <a:extLst>
                <a:ext uri="{FF2B5EF4-FFF2-40B4-BE49-F238E27FC236}">
                  <a16:creationId xmlns:a16="http://schemas.microsoft.com/office/drawing/2014/main" id="{D000E7A5-4DA3-44C4-AA51-0FBB6E951ED4}"/>
                </a:ext>
              </a:extLst>
            </p:cNvPr>
            <p:cNvSpPr>
              <a:spLocks/>
            </p:cNvSpPr>
            <p:nvPr/>
          </p:nvSpPr>
          <p:spPr bwMode="auto">
            <a:xfrm>
              <a:off x="7425217" y="1899961"/>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50" name="Rectangle 9">
              <a:extLst>
                <a:ext uri="{FF2B5EF4-FFF2-40B4-BE49-F238E27FC236}">
                  <a16:creationId xmlns:a16="http://schemas.microsoft.com/office/drawing/2014/main" id="{A893AA40-CB1C-4E17-8D34-54A9C189E087}"/>
                </a:ext>
              </a:extLst>
            </p:cNvPr>
            <p:cNvSpPr>
              <a:spLocks/>
            </p:cNvSpPr>
            <p:nvPr/>
          </p:nvSpPr>
          <p:spPr bwMode="auto">
            <a:xfrm>
              <a:off x="8383196" y="1825075"/>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cxnSp>
          <p:nvCxnSpPr>
            <p:cNvPr id="60" name="Straight Connector 59">
              <a:extLst>
                <a:ext uri="{FF2B5EF4-FFF2-40B4-BE49-F238E27FC236}">
                  <a16:creationId xmlns:a16="http://schemas.microsoft.com/office/drawing/2014/main" id="{270A9D6F-A09F-41E5-B45A-EACF068AE453}"/>
                </a:ext>
              </a:extLst>
            </p:cNvPr>
            <p:cNvCxnSpPr>
              <a:cxnSpLocks/>
            </p:cNvCxnSpPr>
            <p:nvPr/>
          </p:nvCxnSpPr>
          <p:spPr>
            <a:xfrm>
              <a:off x="7688932" y="3413163"/>
              <a:ext cx="9474" cy="913741"/>
            </a:xfrm>
            <a:prstGeom prst="line">
              <a:avLst/>
            </a:prstGeom>
            <a:ln w="12700">
              <a:solidFill>
                <a:schemeClr val="accent5"/>
              </a:solidFill>
              <a:prstDash val="solid"/>
            </a:ln>
          </p:spPr>
          <p:style>
            <a:lnRef idx="1">
              <a:schemeClr val="accent1"/>
            </a:lnRef>
            <a:fillRef idx="0">
              <a:schemeClr val="accent1"/>
            </a:fillRef>
            <a:effectRef idx="0">
              <a:schemeClr val="accent1"/>
            </a:effectRef>
            <a:fontRef idx="minor">
              <a:schemeClr val="tx1"/>
            </a:fontRef>
          </p:style>
        </p:cxnSp>
        <p:sp>
          <p:nvSpPr>
            <p:cNvPr id="57" name="AutoShape 51">
              <a:extLst>
                <a:ext uri="{FF2B5EF4-FFF2-40B4-BE49-F238E27FC236}">
                  <a16:creationId xmlns:a16="http://schemas.microsoft.com/office/drawing/2014/main" id="{9A7BD1BA-5521-4532-960A-EEBC26086350}"/>
                </a:ext>
              </a:extLst>
            </p:cNvPr>
            <p:cNvSpPr>
              <a:spLocks/>
            </p:cNvSpPr>
            <p:nvPr/>
          </p:nvSpPr>
          <p:spPr bwMode="auto">
            <a:xfrm>
              <a:off x="7439060" y="4532937"/>
              <a:ext cx="518690" cy="518690"/>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5"/>
            </a:solidFill>
            <a:ln>
              <a:noFill/>
            </a:ln>
          </p:spPr>
          <p:txBody>
            <a:bodyPr lIns="0" tIns="0" rIns="0" bIns="0"/>
            <a:lstStyle/>
            <a:p>
              <a:endParaRPr lang="en-US" dirty="0"/>
            </a:p>
          </p:txBody>
        </p:sp>
        <p:sp>
          <p:nvSpPr>
            <p:cNvPr id="59" name="Rectangle: Rounded Corners 58">
              <a:extLst>
                <a:ext uri="{FF2B5EF4-FFF2-40B4-BE49-F238E27FC236}">
                  <a16:creationId xmlns:a16="http://schemas.microsoft.com/office/drawing/2014/main" id="{BE7B42B3-D4FE-4931-A1D6-15E821A937B2}"/>
                </a:ext>
              </a:extLst>
            </p:cNvPr>
            <p:cNvSpPr/>
            <p:nvPr/>
          </p:nvSpPr>
          <p:spPr>
            <a:xfrm>
              <a:off x="7233027" y="4326904"/>
              <a:ext cx="930757" cy="930757"/>
            </a:xfrm>
            <a:prstGeom prst="roundRect">
              <a:avLst/>
            </a:prstGeom>
            <a:noFill/>
            <a:ln w="1270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9">
              <a:extLst>
                <a:ext uri="{FF2B5EF4-FFF2-40B4-BE49-F238E27FC236}">
                  <a16:creationId xmlns:a16="http://schemas.microsoft.com/office/drawing/2014/main" id="{3022E7A5-B888-4F4E-98F4-8EA638CF8FCB}"/>
                </a:ext>
              </a:extLst>
            </p:cNvPr>
            <p:cNvSpPr>
              <a:spLocks/>
            </p:cNvSpPr>
            <p:nvPr/>
          </p:nvSpPr>
          <p:spPr bwMode="auto">
            <a:xfrm>
              <a:off x="8387764" y="4437478"/>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72" name="Rectangle: Rounded Corners 71">
              <a:extLst>
                <a:ext uri="{FF2B5EF4-FFF2-40B4-BE49-F238E27FC236}">
                  <a16:creationId xmlns:a16="http://schemas.microsoft.com/office/drawing/2014/main" id="{EF44B5C3-F98E-4824-9EDA-2EEF7D85D14B}"/>
                </a:ext>
              </a:extLst>
            </p:cNvPr>
            <p:cNvSpPr/>
            <p:nvPr/>
          </p:nvSpPr>
          <p:spPr>
            <a:xfrm>
              <a:off x="1364213" y="4326904"/>
              <a:ext cx="930757" cy="930757"/>
            </a:xfrm>
            <a:prstGeom prst="roundRect">
              <a:avLst/>
            </a:prstGeom>
            <a:noFill/>
            <a:ln w="1270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Straight Connector 72">
              <a:extLst>
                <a:ext uri="{FF2B5EF4-FFF2-40B4-BE49-F238E27FC236}">
                  <a16:creationId xmlns:a16="http://schemas.microsoft.com/office/drawing/2014/main" id="{D2339A6A-D0FD-4CE0-A3F0-7ED149268464}"/>
                </a:ext>
              </a:extLst>
            </p:cNvPr>
            <p:cNvCxnSpPr>
              <a:cxnSpLocks/>
              <a:endCxn id="72" idx="0"/>
            </p:cNvCxnSpPr>
            <p:nvPr/>
          </p:nvCxnSpPr>
          <p:spPr>
            <a:xfrm>
              <a:off x="1820118" y="3413163"/>
              <a:ext cx="9474" cy="913741"/>
            </a:xfrm>
            <a:prstGeom prst="line">
              <a:avLst/>
            </a:prstGeom>
            <a:ln w="12700">
              <a:solidFill>
                <a:schemeClr val="accent4"/>
              </a:solidFill>
              <a:prstDash val="solid"/>
            </a:ln>
          </p:spPr>
          <p:style>
            <a:lnRef idx="1">
              <a:schemeClr val="accent1"/>
            </a:lnRef>
            <a:fillRef idx="0">
              <a:schemeClr val="accent1"/>
            </a:fillRef>
            <a:effectRef idx="0">
              <a:schemeClr val="accent1"/>
            </a:effectRef>
            <a:fontRef idx="minor">
              <a:schemeClr val="tx1"/>
            </a:fontRef>
          </p:style>
        </p:cxnSp>
        <p:sp>
          <p:nvSpPr>
            <p:cNvPr id="74" name="Rectangle 9">
              <a:extLst>
                <a:ext uri="{FF2B5EF4-FFF2-40B4-BE49-F238E27FC236}">
                  <a16:creationId xmlns:a16="http://schemas.microsoft.com/office/drawing/2014/main" id="{C862AD95-0147-4B2E-9E44-EEEE4A6B7463}"/>
                </a:ext>
              </a:extLst>
            </p:cNvPr>
            <p:cNvSpPr>
              <a:spLocks/>
            </p:cNvSpPr>
            <p:nvPr/>
          </p:nvSpPr>
          <p:spPr bwMode="auto">
            <a:xfrm>
              <a:off x="2518950" y="4437478"/>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27" name="Rectangle: Rounded Corners 26">
              <a:extLst>
                <a:ext uri="{FF2B5EF4-FFF2-40B4-BE49-F238E27FC236}">
                  <a16:creationId xmlns:a16="http://schemas.microsoft.com/office/drawing/2014/main" id="{44563651-7353-4F1E-B6DD-954699797B12}"/>
                </a:ext>
              </a:extLst>
            </p:cNvPr>
            <p:cNvSpPr/>
            <p:nvPr/>
          </p:nvSpPr>
          <p:spPr>
            <a:xfrm>
              <a:off x="1747095" y="1714500"/>
              <a:ext cx="930757" cy="930757"/>
            </a:xfrm>
            <a:prstGeom prst="roundRect">
              <a:avLst/>
            </a:prstGeom>
            <a:noFill/>
            <a:ln w="127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9">
              <a:extLst>
                <a:ext uri="{FF2B5EF4-FFF2-40B4-BE49-F238E27FC236}">
                  <a16:creationId xmlns:a16="http://schemas.microsoft.com/office/drawing/2014/main" id="{4922B2E5-7400-4AD9-AE6C-E4FAE51E56BB}"/>
                </a:ext>
              </a:extLst>
            </p:cNvPr>
            <p:cNvSpPr>
              <a:spLocks/>
            </p:cNvSpPr>
            <p:nvPr/>
          </p:nvSpPr>
          <p:spPr bwMode="auto">
            <a:xfrm>
              <a:off x="2901832" y="1825075"/>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grpSp>
          <p:nvGrpSpPr>
            <p:cNvPr id="6" name="Group 5">
              <a:extLst>
                <a:ext uri="{FF2B5EF4-FFF2-40B4-BE49-F238E27FC236}">
                  <a16:creationId xmlns:a16="http://schemas.microsoft.com/office/drawing/2014/main" id="{C8A46576-BA5C-49BF-B8BB-D851C85E6728}"/>
                </a:ext>
              </a:extLst>
            </p:cNvPr>
            <p:cNvGrpSpPr/>
            <p:nvPr/>
          </p:nvGrpSpPr>
          <p:grpSpPr>
            <a:xfrm>
              <a:off x="1164296" y="2179878"/>
              <a:ext cx="577092" cy="1249122"/>
              <a:chOff x="1108968" y="2273613"/>
              <a:chExt cx="577092" cy="1249122"/>
            </a:xfrm>
          </p:grpSpPr>
          <p:cxnSp>
            <p:nvCxnSpPr>
              <p:cNvPr id="33" name="Straight Connector 32">
                <a:extLst>
                  <a:ext uri="{FF2B5EF4-FFF2-40B4-BE49-F238E27FC236}">
                    <a16:creationId xmlns:a16="http://schemas.microsoft.com/office/drawing/2014/main" id="{CF66D623-7BEE-4CD5-8A70-47CE241C3537}"/>
                  </a:ext>
                </a:extLst>
              </p:cNvPr>
              <p:cNvCxnSpPr>
                <a:cxnSpLocks/>
              </p:cNvCxnSpPr>
              <p:nvPr/>
            </p:nvCxnSpPr>
            <p:spPr>
              <a:xfrm>
                <a:off x="1108968" y="2273613"/>
                <a:ext cx="0" cy="1249122"/>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20CC95-6ADF-45A0-B66A-3FC0998A2DC4}"/>
                  </a:ext>
                </a:extLst>
              </p:cNvPr>
              <p:cNvCxnSpPr>
                <a:cxnSpLocks/>
              </p:cNvCxnSpPr>
              <p:nvPr/>
            </p:nvCxnSpPr>
            <p:spPr>
              <a:xfrm>
                <a:off x="1108968" y="2273613"/>
                <a:ext cx="577092" cy="1"/>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grpSp>
        <p:sp>
          <p:nvSpPr>
            <p:cNvPr id="42" name="AutoShape 51">
              <a:extLst>
                <a:ext uri="{FF2B5EF4-FFF2-40B4-BE49-F238E27FC236}">
                  <a16:creationId xmlns:a16="http://schemas.microsoft.com/office/drawing/2014/main" id="{C616B368-5205-4B51-9264-C222943861D8}"/>
                </a:ext>
              </a:extLst>
            </p:cNvPr>
            <p:cNvSpPr>
              <a:spLocks/>
            </p:cNvSpPr>
            <p:nvPr/>
          </p:nvSpPr>
          <p:spPr bwMode="auto">
            <a:xfrm>
              <a:off x="1953128" y="1920533"/>
              <a:ext cx="518690" cy="518690"/>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2"/>
            </a:solidFill>
            <a:ln>
              <a:noFill/>
            </a:ln>
          </p:spPr>
          <p:txBody>
            <a:bodyPr lIns="0" tIns="0" rIns="0" bIns="0"/>
            <a:lstStyle/>
            <a:p>
              <a:endParaRPr lang="en-US" dirty="0"/>
            </a:p>
          </p:txBody>
        </p:sp>
      </p:grpSp>
    </p:spTree>
    <p:extLst>
      <p:ext uri="{BB962C8B-B14F-4D97-AF65-F5344CB8AC3E}">
        <p14:creationId xmlns:p14="http://schemas.microsoft.com/office/powerpoint/2010/main" val="2001923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dirty="0"/>
          </a:p>
        </p:txBody>
      </p:sp>
      <p:sp>
        <p:nvSpPr>
          <p:cNvPr id="39" name="Title 38"/>
          <p:cNvSpPr>
            <a:spLocks noGrp="1"/>
          </p:cNvSpPr>
          <p:nvPr>
            <p:ph type="title" idx="4294967295"/>
          </p:nvPr>
        </p:nvSpPr>
        <p:spPr>
          <a:xfrm>
            <a:off x="838200" y="481013"/>
            <a:ext cx="10515600" cy="679450"/>
          </a:xfrm>
        </p:spPr>
        <p:txBody>
          <a:bodyPr>
            <a:normAutofit/>
          </a:bodyPr>
          <a:lstStyle/>
          <a:p>
            <a:r>
              <a:rPr lang="en-US" sz="4000" b="1" dirty="0"/>
              <a:t>Our Infographic</a:t>
            </a:r>
          </a:p>
        </p:txBody>
      </p:sp>
      <p:sp>
        <p:nvSpPr>
          <p:cNvPr id="50" name="Subtitle 2"/>
          <p:cNvSpPr>
            <a:spLocks noGrp="1"/>
          </p:cNvSpPr>
          <p:nvPr>
            <p:ph type="subTitle" idx="4294967295"/>
          </p:nvPr>
        </p:nvSpPr>
        <p:spPr>
          <a:xfrm>
            <a:off x="838200" y="1135063"/>
            <a:ext cx="10515600" cy="244475"/>
          </a:xfrm>
          <a:prstGeom prst="rect">
            <a:avLst/>
          </a:prstGeom>
        </p:spPr>
        <p:txBody>
          <a:bodyPr>
            <a:normAutofit lnSpcReduction="10000"/>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6" name="Group 5">
            <a:extLst>
              <a:ext uri="{FF2B5EF4-FFF2-40B4-BE49-F238E27FC236}">
                <a16:creationId xmlns:a16="http://schemas.microsoft.com/office/drawing/2014/main" id="{E4000E4E-191F-4436-AF49-227C7B929E75}"/>
              </a:ext>
            </a:extLst>
          </p:cNvPr>
          <p:cNvGrpSpPr/>
          <p:nvPr/>
        </p:nvGrpSpPr>
        <p:grpSpPr>
          <a:xfrm>
            <a:off x="937593" y="2244379"/>
            <a:ext cx="10316814" cy="3675529"/>
            <a:chOff x="838200" y="2241275"/>
            <a:chExt cx="10316814" cy="3675529"/>
          </a:xfrm>
        </p:grpSpPr>
        <p:grpSp>
          <p:nvGrpSpPr>
            <p:cNvPr id="24" name="Group 23">
              <a:extLst>
                <a:ext uri="{FF2B5EF4-FFF2-40B4-BE49-F238E27FC236}">
                  <a16:creationId xmlns:a16="http://schemas.microsoft.com/office/drawing/2014/main" id="{7EDE1DAC-42CE-41B7-9953-2B988E08E552}"/>
                </a:ext>
              </a:extLst>
            </p:cNvPr>
            <p:cNvGrpSpPr/>
            <p:nvPr/>
          </p:nvGrpSpPr>
          <p:grpSpPr>
            <a:xfrm>
              <a:off x="838200" y="2241275"/>
              <a:ext cx="5906754" cy="3465504"/>
              <a:chOff x="4070805" y="2031095"/>
              <a:chExt cx="2435226" cy="1428751"/>
            </a:xfrm>
            <a:solidFill>
              <a:schemeClr val="tx2">
                <a:lumMod val="40000"/>
                <a:lumOff val="60000"/>
              </a:schemeClr>
            </a:solidFill>
          </p:grpSpPr>
          <p:sp>
            <p:nvSpPr>
              <p:cNvPr id="25" name="Freeform 438">
                <a:extLst>
                  <a:ext uri="{FF2B5EF4-FFF2-40B4-BE49-F238E27FC236}">
                    <a16:creationId xmlns:a16="http://schemas.microsoft.com/office/drawing/2014/main" id="{7889580E-BBA2-4000-91B3-1D78AF777396}"/>
                  </a:ext>
                </a:extLst>
              </p:cNvPr>
              <p:cNvSpPr>
                <a:spLocks noEditPoints="1"/>
              </p:cNvSpPr>
              <p:nvPr/>
            </p:nvSpPr>
            <p:spPr bwMode="auto">
              <a:xfrm>
                <a:off x="5091568" y="2121583"/>
                <a:ext cx="1273175" cy="1125538"/>
              </a:xfrm>
              <a:custGeom>
                <a:avLst/>
                <a:gdLst>
                  <a:gd name="T0" fmla="*/ 242 w 352"/>
                  <a:gd name="T1" fmla="*/ 209 h 312"/>
                  <a:gd name="T2" fmla="*/ 261 w 352"/>
                  <a:gd name="T3" fmla="*/ 191 h 312"/>
                  <a:gd name="T4" fmla="*/ 279 w 352"/>
                  <a:gd name="T5" fmla="*/ 162 h 312"/>
                  <a:gd name="T6" fmla="*/ 281 w 352"/>
                  <a:gd name="T7" fmla="*/ 142 h 312"/>
                  <a:gd name="T8" fmla="*/ 301 w 352"/>
                  <a:gd name="T9" fmla="*/ 122 h 312"/>
                  <a:gd name="T10" fmla="*/ 301 w 352"/>
                  <a:gd name="T11" fmla="*/ 91 h 312"/>
                  <a:gd name="T12" fmla="*/ 293 w 352"/>
                  <a:gd name="T13" fmla="*/ 71 h 312"/>
                  <a:gd name="T14" fmla="*/ 323 w 352"/>
                  <a:gd name="T15" fmla="*/ 52 h 312"/>
                  <a:gd name="T16" fmla="*/ 336 w 352"/>
                  <a:gd name="T17" fmla="*/ 83 h 312"/>
                  <a:gd name="T18" fmla="*/ 339 w 352"/>
                  <a:gd name="T19" fmla="*/ 56 h 312"/>
                  <a:gd name="T20" fmla="*/ 342 w 352"/>
                  <a:gd name="T21" fmla="*/ 20 h 312"/>
                  <a:gd name="T22" fmla="*/ 323 w 352"/>
                  <a:gd name="T23" fmla="*/ 5 h 312"/>
                  <a:gd name="T24" fmla="*/ 273 w 352"/>
                  <a:gd name="T25" fmla="*/ 12 h 312"/>
                  <a:gd name="T26" fmla="*/ 246 w 352"/>
                  <a:gd name="T27" fmla="*/ 19 h 312"/>
                  <a:gd name="T28" fmla="*/ 217 w 352"/>
                  <a:gd name="T29" fmla="*/ 19 h 312"/>
                  <a:gd name="T30" fmla="*/ 200 w 352"/>
                  <a:gd name="T31" fmla="*/ 10 h 312"/>
                  <a:gd name="T32" fmla="*/ 170 w 352"/>
                  <a:gd name="T33" fmla="*/ 14 h 312"/>
                  <a:gd name="T34" fmla="*/ 166 w 352"/>
                  <a:gd name="T35" fmla="*/ 44 h 312"/>
                  <a:gd name="T36" fmla="*/ 150 w 352"/>
                  <a:gd name="T37" fmla="*/ 40 h 312"/>
                  <a:gd name="T38" fmla="*/ 148 w 352"/>
                  <a:gd name="T39" fmla="*/ 45 h 312"/>
                  <a:gd name="T40" fmla="*/ 132 w 352"/>
                  <a:gd name="T41" fmla="*/ 60 h 312"/>
                  <a:gd name="T42" fmla="*/ 104 w 352"/>
                  <a:gd name="T43" fmla="*/ 71 h 312"/>
                  <a:gd name="T44" fmla="*/ 103 w 352"/>
                  <a:gd name="T45" fmla="*/ 67 h 312"/>
                  <a:gd name="T46" fmla="*/ 71 w 352"/>
                  <a:gd name="T47" fmla="*/ 56 h 312"/>
                  <a:gd name="T48" fmla="*/ 60 w 352"/>
                  <a:gd name="T49" fmla="*/ 63 h 312"/>
                  <a:gd name="T50" fmla="*/ 47 w 352"/>
                  <a:gd name="T51" fmla="*/ 85 h 312"/>
                  <a:gd name="T52" fmla="*/ 65 w 352"/>
                  <a:gd name="T53" fmla="*/ 105 h 312"/>
                  <a:gd name="T54" fmla="*/ 73 w 352"/>
                  <a:gd name="T55" fmla="*/ 93 h 312"/>
                  <a:gd name="T56" fmla="*/ 69 w 352"/>
                  <a:gd name="T57" fmla="*/ 111 h 312"/>
                  <a:gd name="T58" fmla="*/ 50 w 352"/>
                  <a:gd name="T59" fmla="*/ 105 h 312"/>
                  <a:gd name="T60" fmla="*/ 23 w 352"/>
                  <a:gd name="T61" fmla="*/ 140 h 312"/>
                  <a:gd name="T62" fmla="*/ 54 w 352"/>
                  <a:gd name="T63" fmla="*/ 140 h 312"/>
                  <a:gd name="T64" fmla="*/ 59 w 352"/>
                  <a:gd name="T65" fmla="*/ 136 h 312"/>
                  <a:gd name="T66" fmla="*/ 83 w 352"/>
                  <a:gd name="T67" fmla="*/ 147 h 312"/>
                  <a:gd name="T68" fmla="*/ 97 w 352"/>
                  <a:gd name="T69" fmla="*/ 169 h 312"/>
                  <a:gd name="T70" fmla="*/ 39 w 352"/>
                  <a:gd name="T71" fmla="*/ 158 h 312"/>
                  <a:gd name="T72" fmla="*/ 2 w 352"/>
                  <a:gd name="T73" fmla="*/ 211 h 312"/>
                  <a:gd name="T74" fmla="*/ 54 w 352"/>
                  <a:gd name="T75" fmla="*/ 234 h 312"/>
                  <a:gd name="T76" fmla="*/ 77 w 352"/>
                  <a:gd name="T77" fmla="*/ 311 h 312"/>
                  <a:gd name="T78" fmla="*/ 119 w 352"/>
                  <a:gd name="T79" fmla="*/ 242 h 312"/>
                  <a:gd name="T80" fmla="*/ 105 w 352"/>
                  <a:gd name="T81" fmla="*/ 178 h 312"/>
                  <a:gd name="T82" fmla="*/ 154 w 352"/>
                  <a:gd name="T83" fmla="*/ 195 h 312"/>
                  <a:gd name="T84" fmla="*/ 146 w 352"/>
                  <a:gd name="T85" fmla="*/ 180 h 312"/>
                  <a:gd name="T86" fmla="*/ 189 w 352"/>
                  <a:gd name="T87" fmla="*/ 208 h 312"/>
                  <a:gd name="T88" fmla="*/ 228 w 352"/>
                  <a:gd name="T89" fmla="*/ 198 h 312"/>
                  <a:gd name="T90" fmla="*/ 336 w 352"/>
                  <a:gd name="T91" fmla="*/ 31 h 312"/>
                  <a:gd name="T92" fmla="*/ 259 w 352"/>
                  <a:gd name="T93" fmla="*/ 115 h 312"/>
                  <a:gd name="T94" fmla="*/ 61 w 352"/>
                  <a:gd name="T95" fmla="*/ 100 h 312"/>
                  <a:gd name="T96" fmla="*/ 79 w 352"/>
                  <a:gd name="T97" fmla="*/ 89 h 312"/>
                  <a:gd name="T98" fmla="*/ 85 w 352"/>
                  <a:gd name="T99" fmla="*/ 83 h 312"/>
                  <a:gd name="T100" fmla="*/ 93 w 352"/>
                  <a:gd name="T101" fmla="*/ 272 h 312"/>
                  <a:gd name="T102" fmla="*/ 99 w 352"/>
                  <a:gd name="T103" fmla="*/ 233 h 312"/>
                  <a:gd name="T104" fmla="*/ 104 w 352"/>
                  <a:gd name="T105" fmla="*/ 241 h 312"/>
                  <a:gd name="T106" fmla="*/ 96 w 352"/>
                  <a:gd name="T107" fmla="*/ 86 h 312"/>
                  <a:gd name="T108" fmla="*/ 91 w 352"/>
                  <a:gd name="T109" fmla="*/ 93 h 312"/>
                  <a:gd name="T110" fmla="*/ 98 w 352"/>
                  <a:gd name="T111" fmla="*/ 135 h 312"/>
                  <a:gd name="T112" fmla="*/ 138 w 352"/>
                  <a:gd name="T113" fmla="*/ 156 h 312"/>
                  <a:gd name="T114" fmla="*/ 139 w 352"/>
                  <a:gd name="T115" fmla="*/ 149 h 312"/>
                  <a:gd name="T116" fmla="*/ 168 w 352"/>
                  <a:gd name="T117" fmla="*/ 47 h 312"/>
                  <a:gd name="T118" fmla="*/ 185 w 352"/>
                  <a:gd name="T119" fmla="*/ 21 h 312"/>
                  <a:gd name="T120" fmla="*/ 196 w 352"/>
                  <a:gd name="T121" fmla="*/ 124 h 312"/>
                  <a:gd name="T122" fmla="*/ 222 w 352"/>
                  <a:gd name="T123" fmla="*/ 95 h 312"/>
                  <a:gd name="T124" fmla="*/ 231 w 352"/>
                  <a:gd name="T125" fmla="*/ 10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2" h="312">
                    <a:moveTo>
                      <a:pt x="234" y="201"/>
                    </a:moveTo>
                    <a:cubicBezTo>
                      <a:pt x="234" y="201"/>
                      <a:pt x="235" y="201"/>
                      <a:pt x="235" y="201"/>
                    </a:cubicBezTo>
                    <a:cubicBezTo>
                      <a:pt x="235" y="202"/>
                      <a:pt x="236" y="202"/>
                      <a:pt x="236" y="203"/>
                    </a:cubicBezTo>
                    <a:cubicBezTo>
                      <a:pt x="236" y="203"/>
                      <a:pt x="236" y="204"/>
                      <a:pt x="236" y="204"/>
                    </a:cubicBezTo>
                    <a:cubicBezTo>
                      <a:pt x="237" y="206"/>
                      <a:pt x="237" y="207"/>
                      <a:pt x="238" y="209"/>
                    </a:cubicBezTo>
                    <a:cubicBezTo>
                      <a:pt x="238" y="209"/>
                      <a:pt x="238" y="209"/>
                      <a:pt x="238" y="210"/>
                    </a:cubicBezTo>
                    <a:cubicBezTo>
                      <a:pt x="238" y="210"/>
                      <a:pt x="238" y="210"/>
                      <a:pt x="238" y="211"/>
                    </a:cubicBezTo>
                    <a:cubicBezTo>
                      <a:pt x="239" y="212"/>
                      <a:pt x="239" y="213"/>
                      <a:pt x="239" y="214"/>
                    </a:cubicBezTo>
                    <a:cubicBezTo>
                      <a:pt x="238" y="215"/>
                      <a:pt x="238" y="215"/>
                      <a:pt x="238" y="215"/>
                    </a:cubicBezTo>
                    <a:cubicBezTo>
                      <a:pt x="239" y="216"/>
                      <a:pt x="239" y="217"/>
                      <a:pt x="238" y="218"/>
                    </a:cubicBezTo>
                    <a:cubicBezTo>
                      <a:pt x="238" y="219"/>
                      <a:pt x="238" y="220"/>
                      <a:pt x="239" y="220"/>
                    </a:cubicBezTo>
                    <a:cubicBezTo>
                      <a:pt x="239" y="220"/>
                      <a:pt x="239" y="220"/>
                      <a:pt x="239" y="220"/>
                    </a:cubicBezTo>
                    <a:cubicBezTo>
                      <a:pt x="240" y="221"/>
                      <a:pt x="241" y="223"/>
                      <a:pt x="242" y="224"/>
                    </a:cubicBezTo>
                    <a:cubicBezTo>
                      <a:pt x="243" y="225"/>
                      <a:pt x="243" y="225"/>
                      <a:pt x="243" y="226"/>
                    </a:cubicBezTo>
                    <a:cubicBezTo>
                      <a:pt x="243" y="226"/>
                      <a:pt x="243" y="226"/>
                      <a:pt x="243" y="227"/>
                    </a:cubicBezTo>
                    <a:cubicBezTo>
                      <a:pt x="243" y="227"/>
                      <a:pt x="243" y="227"/>
                      <a:pt x="243" y="228"/>
                    </a:cubicBezTo>
                    <a:cubicBezTo>
                      <a:pt x="243" y="228"/>
                      <a:pt x="243" y="229"/>
                      <a:pt x="244" y="229"/>
                    </a:cubicBezTo>
                    <a:cubicBezTo>
                      <a:pt x="244" y="230"/>
                      <a:pt x="245" y="230"/>
                      <a:pt x="245" y="231"/>
                    </a:cubicBezTo>
                    <a:cubicBezTo>
                      <a:pt x="245" y="231"/>
                      <a:pt x="245" y="232"/>
                      <a:pt x="246" y="232"/>
                    </a:cubicBezTo>
                    <a:cubicBezTo>
                      <a:pt x="246" y="232"/>
                      <a:pt x="246" y="232"/>
                      <a:pt x="246" y="232"/>
                    </a:cubicBezTo>
                    <a:cubicBezTo>
                      <a:pt x="247" y="233"/>
                      <a:pt x="247" y="233"/>
                      <a:pt x="248" y="234"/>
                    </a:cubicBezTo>
                    <a:cubicBezTo>
                      <a:pt x="249" y="234"/>
                      <a:pt x="250" y="235"/>
                      <a:pt x="250" y="235"/>
                    </a:cubicBezTo>
                    <a:cubicBezTo>
                      <a:pt x="250" y="235"/>
                      <a:pt x="250" y="235"/>
                      <a:pt x="250" y="235"/>
                    </a:cubicBezTo>
                    <a:cubicBezTo>
                      <a:pt x="250" y="235"/>
                      <a:pt x="250" y="235"/>
                      <a:pt x="251" y="235"/>
                    </a:cubicBezTo>
                    <a:cubicBezTo>
                      <a:pt x="251" y="235"/>
                      <a:pt x="250" y="235"/>
                      <a:pt x="250" y="235"/>
                    </a:cubicBezTo>
                    <a:cubicBezTo>
                      <a:pt x="251" y="235"/>
                      <a:pt x="251" y="235"/>
                      <a:pt x="251" y="235"/>
                    </a:cubicBezTo>
                    <a:cubicBezTo>
                      <a:pt x="251" y="234"/>
                      <a:pt x="251" y="234"/>
                      <a:pt x="251" y="234"/>
                    </a:cubicBezTo>
                    <a:cubicBezTo>
                      <a:pt x="251" y="233"/>
                      <a:pt x="251" y="232"/>
                      <a:pt x="250" y="232"/>
                    </a:cubicBezTo>
                    <a:cubicBezTo>
                      <a:pt x="250" y="231"/>
                      <a:pt x="250" y="230"/>
                      <a:pt x="249" y="229"/>
                    </a:cubicBezTo>
                    <a:cubicBezTo>
                      <a:pt x="249" y="229"/>
                      <a:pt x="249" y="228"/>
                      <a:pt x="249" y="228"/>
                    </a:cubicBezTo>
                    <a:cubicBezTo>
                      <a:pt x="249" y="227"/>
                      <a:pt x="249" y="227"/>
                      <a:pt x="249" y="226"/>
                    </a:cubicBezTo>
                    <a:cubicBezTo>
                      <a:pt x="248" y="226"/>
                      <a:pt x="248" y="225"/>
                      <a:pt x="247" y="224"/>
                    </a:cubicBezTo>
                    <a:cubicBezTo>
                      <a:pt x="246" y="224"/>
                      <a:pt x="245" y="223"/>
                      <a:pt x="244" y="222"/>
                    </a:cubicBezTo>
                    <a:cubicBezTo>
                      <a:pt x="244" y="222"/>
                      <a:pt x="243" y="222"/>
                      <a:pt x="243" y="221"/>
                    </a:cubicBezTo>
                    <a:cubicBezTo>
                      <a:pt x="243" y="220"/>
                      <a:pt x="243" y="220"/>
                      <a:pt x="243" y="219"/>
                    </a:cubicBezTo>
                    <a:cubicBezTo>
                      <a:pt x="242" y="219"/>
                      <a:pt x="242" y="218"/>
                      <a:pt x="241" y="217"/>
                    </a:cubicBezTo>
                    <a:cubicBezTo>
                      <a:pt x="241" y="217"/>
                      <a:pt x="240" y="217"/>
                      <a:pt x="240" y="216"/>
                    </a:cubicBezTo>
                    <a:cubicBezTo>
                      <a:pt x="240" y="216"/>
                      <a:pt x="240" y="215"/>
                      <a:pt x="240" y="215"/>
                    </a:cubicBezTo>
                    <a:cubicBezTo>
                      <a:pt x="241" y="213"/>
                      <a:pt x="242" y="211"/>
                      <a:pt x="242" y="209"/>
                    </a:cubicBezTo>
                    <a:cubicBezTo>
                      <a:pt x="242" y="209"/>
                      <a:pt x="242" y="209"/>
                      <a:pt x="242" y="209"/>
                    </a:cubicBezTo>
                    <a:cubicBezTo>
                      <a:pt x="242" y="209"/>
                      <a:pt x="242" y="209"/>
                      <a:pt x="242" y="209"/>
                    </a:cubicBezTo>
                    <a:cubicBezTo>
                      <a:pt x="242" y="209"/>
                      <a:pt x="243" y="209"/>
                      <a:pt x="243" y="209"/>
                    </a:cubicBezTo>
                    <a:cubicBezTo>
                      <a:pt x="243" y="209"/>
                      <a:pt x="243" y="209"/>
                      <a:pt x="243" y="209"/>
                    </a:cubicBezTo>
                    <a:cubicBezTo>
                      <a:pt x="243" y="210"/>
                      <a:pt x="244" y="211"/>
                      <a:pt x="244" y="211"/>
                    </a:cubicBezTo>
                    <a:cubicBezTo>
                      <a:pt x="245" y="211"/>
                      <a:pt x="245" y="211"/>
                      <a:pt x="245" y="211"/>
                    </a:cubicBezTo>
                    <a:cubicBezTo>
                      <a:pt x="246" y="211"/>
                      <a:pt x="247" y="212"/>
                      <a:pt x="248" y="213"/>
                    </a:cubicBezTo>
                    <a:cubicBezTo>
                      <a:pt x="248" y="214"/>
                      <a:pt x="249" y="215"/>
                      <a:pt x="250" y="216"/>
                    </a:cubicBezTo>
                    <a:cubicBezTo>
                      <a:pt x="250" y="215"/>
                      <a:pt x="251" y="215"/>
                      <a:pt x="251" y="215"/>
                    </a:cubicBezTo>
                    <a:cubicBezTo>
                      <a:pt x="251" y="216"/>
                      <a:pt x="252" y="216"/>
                      <a:pt x="252" y="217"/>
                    </a:cubicBezTo>
                    <a:cubicBezTo>
                      <a:pt x="252" y="217"/>
                      <a:pt x="252" y="218"/>
                      <a:pt x="252" y="219"/>
                    </a:cubicBezTo>
                    <a:cubicBezTo>
                      <a:pt x="252" y="219"/>
                      <a:pt x="252" y="219"/>
                      <a:pt x="253" y="219"/>
                    </a:cubicBezTo>
                    <a:cubicBezTo>
                      <a:pt x="253" y="219"/>
                      <a:pt x="253" y="219"/>
                      <a:pt x="253" y="219"/>
                    </a:cubicBezTo>
                    <a:cubicBezTo>
                      <a:pt x="254" y="218"/>
                      <a:pt x="255" y="217"/>
                      <a:pt x="256" y="216"/>
                    </a:cubicBezTo>
                    <a:cubicBezTo>
                      <a:pt x="256" y="216"/>
                      <a:pt x="256" y="215"/>
                      <a:pt x="256" y="215"/>
                    </a:cubicBezTo>
                    <a:cubicBezTo>
                      <a:pt x="258" y="215"/>
                      <a:pt x="259" y="214"/>
                      <a:pt x="260" y="213"/>
                    </a:cubicBezTo>
                    <a:cubicBezTo>
                      <a:pt x="260" y="213"/>
                      <a:pt x="260" y="212"/>
                      <a:pt x="261" y="212"/>
                    </a:cubicBezTo>
                    <a:cubicBezTo>
                      <a:pt x="261" y="210"/>
                      <a:pt x="261" y="209"/>
                      <a:pt x="261" y="208"/>
                    </a:cubicBezTo>
                    <a:cubicBezTo>
                      <a:pt x="261" y="208"/>
                      <a:pt x="261" y="208"/>
                      <a:pt x="261" y="208"/>
                    </a:cubicBezTo>
                    <a:cubicBezTo>
                      <a:pt x="260" y="206"/>
                      <a:pt x="260" y="205"/>
                      <a:pt x="259" y="204"/>
                    </a:cubicBezTo>
                    <a:cubicBezTo>
                      <a:pt x="259" y="203"/>
                      <a:pt x="258" y="203"/>
                      <a:pt x="258" y="202"/>
                    </a:cubicBezTo>
                    <a:cubicBezTo>
                      <a:pt x="257" y="201"/>
                      <a:pt x="256" y="201"/>
                      <a:pt x="255" y="200"/>
                    </a:cubicBezTo>
                    <a:cubicBezTo>
                      <a:pt x="255" y="200"/>
                      <a:pt x="254" y="199"/>
                      <a:pt x="254" y="198"/>
                    </a:cubicBezTo>
                    <a:cubicBezTo>
                      <a:pt x="254" y="198"/>
                      <a:pt x="254" y="198"/>
                      <a:pt x="253" y="197"/>
                    </a:cubicBezTo>
                    <a:cubicBezTo>
                      <a:pt x="253" y="197"/>
                      <a:pt x="253" y="197"/>
                      <a:pt x="252" y="197"/>
                    </a:cubicBezTo>
                    <a:cubicBezTo>
                      <a:pt x="252" y="197"/>
                      <a:pt x="252" y="197"/>
                      <a:pt x="252" y="196"/>
                    </a:cubicBezTo>
                    <a:cubicBezTo>
                      <a:pt x="252" y="196"/>
                      <a:pt x="252" y="195"/>
                      <a:pt x="253" y="194"/>
                    </a:cubicBezTo>
                    <a:cubicBezTo>
                      <a:pt x="253" y="194"/>
                      <a:pt x="253" y="193"/>
                      <a:pt x="254" y="193"/>
                    </a:cubicBezTo>
                    <a:cubicBezTo>
                      <a:pt x="254" y="192"/>
                      <a:pt x="254" y="192"/>
                      <a:pt x="254" y="192"/>
                    </a:cubicBezTo>
                    <a:cubicBezTo>
                      <a:pt x="255" y="191"/>
                      <a:pt x="256" y="191"/>
                      <a:pt x="257" y="190"/>
                    </a:cubicBezTo>
                    <a:cubicBezTo>
                      <a:pt x="257" y="190"/>
                      <a:pt x="257" y="190"/>
                      <a:pt x="258" y="190"/>
                    </a:cubicBezTo>
                    <a:cubicBezTo>
                      <a:pt x="258" y="190"/>
                      <a:pt x="258" y="190"/>
                      <a:pt x="258" y="190"/>
                    </a:cubicBezTo>
                    <a:cubicBezTo>
                      <a:pt x="259" y="191"/>
                      <a:pt x="259" y="191"/>
                      <a:pt x="259" y="191"/>
                    </a:cubicBezTo>
                    <a:cubicBezTo>
                      <a:pt x="260" y="192"/>
                      <a:pt x="260" y="192"/>
                      <a:pt x="260" y="193"/>
                    </a:cubicBezTo>
                    <a:cubicBezTo>
                      <a:pt x="261" y="193"/>
                      <a:pt x="261" y="193"/>
                      <a:pt x="261" y="192"/>
                    </a:cubicBezTo>
                    <a:cubicBezTo>
                      <a:pt x="262" y="192"/>
                      <a:pt x="261" y="192"/>
                      <a:pt x="261" y="192"/>
                    </a:cubicBezTo>
                    <a:cubicBezTo>
                      <a:pt x="262" y="192"/>
                      <a:pt x="262" y="192"/>
                      <a:pt x="262" y="192"/>
                    </a:cubicBezTo>
                    <a:cubicBezTo>
                      <a:pt x="262" y="191"/>
                      <a:pt x="262" y="191"/>
                      <a:pt x="262" y="191"/>
                    </a:cubicBezTo>
                    <a:cubicBezTo>
                      <a:pt x="261" y="191"/>
                      <a:pt x="261" y="191"/>
                      <a:pt x="261" y="191"/>
                    </a:cubicBezTo>
                    <a:cubicBezTo>
                      <a:pt x="261" y="191"/>
                      <a:pt x="261" y="191"/>
                      <a:pt x="261" y="191"/>
                    </a:cubicBezTo>
                    <a:cubicBezTo>
                      <a:pt x="261" y="191"/>
                      <a:pt x="261" y="191"/>
                      <a:pt x="262" y="191"/>
                    </a:cubicBezTo>
                    <a:cubicBezTo>
                      <a:pt x="263" y="191"/>
                      <a:pt x="264" y="190"/>
                      <a:pt x="265" y="190"/>
                    </a:cubicBezTo>
                    <a:cubicBezTo>
                      <a:pt x="266" y="189"/>
                      <a:pt x="267" y="189"/>
                      <a:pt x="267" y="188"/>
                    </a:cubicBezTo>
                    <a:cubicBezTo>
                      <a:pt x="267" y="188"/>
                      <a:pt x="267" y="188"/>
                      <a:pt x="268" y="188"/>
                    </a:cubicBezTo>
                    <a:cubicBezTo>
                      <a:pt x="268" y="188"/>
                      <a:pt x="268" y="188"/>
                      <a:pt x="269" y="188"/>
                    </a:cubicBezTo>
                    <a:cubicBezTo>
                      <a:pt x="269" y="188"/>
                      <a:pt x="270" y="187"/>
                      <a:pt x="271" y="187"/>
                    </a:cubicBezTo>
                    <a:cubicBezTo>
                      <a:pt x="271" y="187"/>
                      <a:pt x="272" y="187"/>
                      <a:pt x="272" y="187"/>
                    </a:cubicBezTo>
                    <a:cubicBezTo>
                      <a:pt x="273" y="187"/>
                      <a:pt x="273" y="186"/>
                      <a:pt x="274" y="186"/>
                    </a:cubicBezTo>
                    <a:cubicBezTo>
                      <a:pt x="274" y="185"/>
                      <a:pt x="274" y="185"/>
                      <a:pt x="274" y="185"/>
                    </a:cubicBezTo>
                    <a:cubicBezTo>
                      <a:pt x="275" y="185"/>
                      <a:pt x="276" y="184"/>
                      <a:pt x="276" y="183"/>
                    </a:cubicBezTo>
                    <a:cubicBezTo>
                      <a:pt x="276" y="183"/>
                      <a:pt x="276" y="183"/>
                      <a:pt x="276" y="183"/>
                    </a:cubicBezTo>
                    <a:cubicBezTo>
                      <a:pt x="277" y="183"/>
                      <a:pt x="277" y="182"/>
                      <a:pt x="278" y="181"/>
                    </a:cubicBezTo>
                    <a:cubicBezTo>
                      <a:pt x="278" y="181"/>
                      <a:pt x="278" y="181"/>
                      <a:pt x="278" y="181"/>
                    </a:cubicBezTo>
                    <a:cubicBezTo>
                      <a:pt x="279" y="181"/>
                      <a:pt x="279" y="180"/>
                      <a:pt x="279" y="180"/>
                    </a:cubicBezTo>
                    <a:cubicBezTo>
                      <a:pt x="278" y="179"/>
                      <a:pt x="278" y="179"/>
                      <a:pt x="278" y="178"/>
                    </a:cubicBezTo>
                    <a:cubicBezTo>
                      <a:pt x="278" y="178"/>
                      <a:pt x="278" y="177"/>
                      <a:pt x="279" y="177"/>
                    </a:cubicBezTo>
                    <a:cubicBezTo>
                      <a:pt x="280" y="177"/>
                      <a:pt x="280" y="176"/>
                      <a:pt x="280" y="175"/>
                    </a:cubicBezTo>
                    <a:cubicBezTo>
                      <a:pt x="280" y="175"/>
                      <a:pt x="280" y="174"/>
                      <a:pt x="281" y="174"/>
                    </a:cubicBezTo>
                    <a:cubicBezTo>
                      <a:pt x="281" y="173"/>
                      <a:pt x="281" y="173"/>
                      <a:pt x="281" y="172"/>
                    </a:cubicBezTo>
                    <a:cubicBezTo>
                      <a:pt x="281" y="172"/>
                      <a:pt x="281" y="171"/>
                      <a:pt x="282" y="171"/>
                    </a:cubicBezTo>
                    <a:cubicBezTo>
                      <a:pt x="282" y="170"/>
                      <a:pt x="282" y="170"/>
                      <a:pt x="281" y="169"/>
                    </a:cubicBezTo>
                    <a:cubicBezTo>
                      <a:pt x="281" y="169"/>
                      <a:pt x="281" y="168"/>
                      <a:pt x="280" y="168"/>
                    </a:cubicBezTo>
                    <a:cubicBezTo>
                      <a:pt x="280" y="168"/>
                      <a:pt x="280" y="168"/>
                      <a:pt x="280" y="168"/>
                    </a:cubicBezTo>
                    <a:cubicBezTo>
                      <a:pt x="280" y="168"/>
                      <a:pt x="280" y="168"/>
                      <a:pt x="280" y="168"/>
                    </a:cubicBezTo>
                    <a:cubicBezTo>
                      <a:pt x="279" y="168"/>
                      <a:pt x="279" y="168"/>
                      <a:pt x="279" y="168"/>
                    </a:cubicBezTo>
                    <a:cubicBezTo>
                      <a:pt x="280" y="168"/>
                      <a:pt x="280" y="168"/>
                      <a:pt x="280" y="168"/>
                    </a:cubicBezTo>
                    <a:cubicBezTo>
                      <a:pt x="280" y="168"/>
                      <a:pt x="280" y="168"/>
                      <a:pt x="280" y="168"/>
                    </a:cubicBezTo>
                    <a:cubicBezTo>
                      <a:pt x="280" y="168"/>
                      <a:pt x="280" y="168"/>
                      <a:pt x="280" y="167"/>
                    </a:cubicBezTo>
                    <a:cubicBezTo>
                      <a:pt x="280" y="167"/>
                      <a:pt x="280" y="167"/>
                      <a:pt x="281" y="167"/>
                    </a:cubicBezTo>
                    <a:cubicBezTo>
                      <a:pt x="281" y="166"/>
                      <a:pt x="281" y="166"/>
                      <a:pt x="281" y="166"/>
                    </a:cubicBezTo>
                    <a:cubicBezTo>
                      <a:pt x="280" y="165"/>
                      <a:pt x="280" y="165"/>
                      <a:pt x="280" y="165"/>
                    </a:cubicBezTo>
                    <a:cubicBezTo>
                      <a:pt x="280" y="165"/>
                      <a:pt x="280" y="165"/>
                      <a:pt x="280" y="165"/>
                    </a:cubicBezTo>
                    <a:cubicBezTo>
                      <a:pt x="279" y="164"/>
                      <a:pt x="279" y="164"/>
                      <a:pt x="279" y="164"/>
                    </a:cubicBezTo>
                    <a:cubicBezTo>
                      <a:pt x="280" y="165"/>
                      <a:pt x="280" y="165"/>
                      <a:pt x="280" y="165"/>
                    </a:cubicBezTo>
                    <a:cubicBezTo>
                      <a:pt x="280" y="165"/>
                      <a:pt x="280" y="165"/>
                      <a:pt x="280" y="165"/>
                    </a:cubicBezTo>
                    <a:cubicBezTo>
                      <a:pt x="280" y="164"/>
                      <a:pt x="280" y="164"/>
                      <a:pt x="280" y="164"/>
                    </a:cubicBezTo>
                    <a:cubicBezTo>
                      <a:pt x="281" y="164"/>
                      <a:pt x="281" y="164"/>
                      <a:pt x="280" y="163"/>
                    </a:cubicBezTo>
                    <a:cubicBezTo>
                      <a:pt x="280" y="163"/>
                      <a:pt x="280" y="163"/>
                      <a:pt x="279" y="162"/>
                    </a:cubicBezTo>
                    <a:cubicBezTo>
                      <a:pt x="279" y="162"/>
                      <a:pt x="278" y="162"/>
                      <a:pt x="278" y="161"/>
                    </a:cubicBezTo>
                    <a:cubicBezTo>
                      <a:pt x="278" y="160"/>
                      <a:pt x="277" y="159"/>
                      <a:pt x="277" y="158"/>
                    </a:cubicBezTo>
                    <a:cubicBezTo>
                      <a:pt x="277" y="158"/>
                      <a:pt x="276" y="158"/>
                      <a:pt x="276" y="157"/>
                    </a:cubicBezTo>
                    <a:cubicBezTo>
                      <a:pt x="275" y="157"/>
                      <a:pt x="275" y="157"/>
                      <a:pt x="275" y="157"/>
                    </a:cubicBezTo>
                    <a:cubicBezTo>
                      <a:pt x="274" y="156"/>
                      <a:pt x="274" y="156"/>
                      <a:pt x="274" y="155"/>
                    </a:cubicBezTo>
                    <a:cubicBezTo>
                      <a:pt x="274" y="155"/>
                      <a:pt x="274" y="154"/>
                      <a:pt x="274" y="154"/>
                    </a:cubicBezTo>
                    <a:cubicBezTo>
                      <a:pt x="275" y="153"/>
                      <a:pt x="275" y="153"/>
                      <a:pt x="275" y="153"/>
                    </a:cubicBezTo>
                    <a:cubicBezTo>
                      <a:pt x="275" y="152"/>
                      <a:pt x="276" y="151"/>
                      <a:pt x="277" y="151"/>
                    </a:cubicBezTo>
                    <a:cubicBezTo>
                      <a:pt x="277" y="151"/>
                      <a:pt x="278" y="150"/>
                      <a:pt x="279" y="150"/>
                    </a:cubicBezTo>
                    <a:cubicBezTo>
                      <a:pt x="279" y="150"/>
                      <a:pt x="279" y="150"/>
                      <a:pt x="279" y="150"/>
                    </a:cubicBezTo>
                    <a:cubicBezTo>
                      <a:pt x="279" y="150"/>
                      <a:pt x="279" y="149"/>
                      <a:pt x="279" y="149"/>
                    </a:cubicBezTo>
                    <a:cubicBezTo>
                      <a:pt x="279" y="149"/>
                      <a:pt x="279" y="148"/>
                      <a:pt x="278" y="148"/>
                    </a:cubicBezTo>
                    <a:cubicBezTo>
                      <a:pt x="278" y="148"/>
                      <a:pt x="278" y="148"/>
                      <a:pt x="277" y="148"/>
                    </a:cubicBezTo>
                    <a:cubicBezTo>
                      <a:pt x="277" y="148"/>
                      <a:pt x="277" y="148"/>
                      <a:pt x="276" y="148"/>
                    </a:cubicBezTo>
                    <a:cubicBezTo>
                      <a:pt x="276" y="148"/>
                      <a:pt x="276" y="148"/>
                      <a:pt x="275" y="148"/>
                    </a:cubicBezTo>
                    <a:cubicBezTo>
                      <a:pt x="275" y="147"/>
                      <a:pt x="275" y="148"/>
                      <a:pt x="274" y="148"/>
                    </a:cubicBezTo>
                    <a:cubicBezTo>
                      <a:pt x="274" y="148"/>
                      <a:pt x="273" y="149"/>
                      <a:pt x="273" y="149"/>
                    </a:cubicBezTo>
                    <a:cubicBezTo>
                      <a:pt x="273" y="149"/>
                      <a:pt x="273" y="149"/>
                      <a:pt x="272" y="149"/>
                    </a:cubicBezTo>
                    <a:cubicBezTo>
                      <a:pt x="272" y="150"/>
                      <a:pt x="272" y="149"/>
                      <a:pt x="271" y="149"/>
                    </a:cubicBezTo>
                    <a:cubicBezTo>
                      <a:pt x="271" y="148"/>
                      <a:pt x="271" y="148"/>
                      <a:pt x="270" y="148"/>
                    </a:cubicBezTo>
                    <a:cubicBezTo>
                      <a:pt x="269" y="147"/>
                      <a:pt x="269" y="147"/>
                      <a:pt x="268" y="146"/>
                    </a:cubicBezTo>
                    <a:cubicBezTo>
                      <a:pt x="268" y="146"/>
                      <a:pt x="268" y="145"/>
                      <a:pt x="269" y="145"/>
                    </a:cubicBezTo>
                    <a:cubicBezTo>
                      <a:pt x="269" y="145"/>
                      <a:pt x="269" y="145"/>
                      <a:pt x="270" y="145"/>
                    </a:cubicBezTo>
                    <a:cubicBezTo>
                      <a:pt x="270" y="144"/>
                      <a:pt x="271" y="144"/>
                      <a:pt x="271" y="144"/>
                    </a:cubicBezTo>
                    <a:cubicBezTo>
                      <a:pt x="271" y="143"/>
                      <a:pt x="271" y="142"/>
                      <a:pt x="272" y="141"/>
                    </a:cubicBezTo>
                    <a:cubicBezTo>
                      <a:pt x="272" y="141"/>
                      <a:pt x="273" y="141"/>
                      <a:pt x="273" y="140"/>
                    </a:cubicBezTo>
                    <a:cubicBezTo>
                      <a:pt x="273" y="140"/>
                      <a:pt x="273" y="140"/>
                      <a:pt x="273" y="139"/>
                    </a:cubicBezTo>
                    <a:cubicBezTo>
                      <a:pt x="274" y="139"/>
                      <a:pt x="274" y="139"/>
                      <a:pt x="274" y="139"/>
                    </a:cubicBezTo>
                    <a:cubicBezTo>
                      <a:pt x="275" y="139"/>
                      <a:pt x="275" y="139"/>
                      <a:pt x="276" y="139"/>
                    </a:cubicBezTo>
                    <a:cubicBezTo>
                      <a:pt x="276" y="140"/>
                      <a:pt x="276" y="140"/>
                      <a:pt x="276" y="141"/>
                    </a:cubicBezTo>
                    <a:cubicBezTo>
                      <a:pt x="276" y="141"/>
                      <a:pt x="275" y="141"/>
                      <a:pt x="275" y="141"/>
                    </a:cubicBezTo>
                    <a:cubicBezTo>
                      <a:pt x="275" y="142"/>
                      <a:pt x="275" y="142"/>
                      <a:pt x="275" y="143"/>
                    </a:cubicBezTo>
                    <a:cubicBezTo>
                      <a:pt x="275" y="143"/>
                      <a:pt x="275" y="143"/>
                      <a:pt x="276" y="143"/>
                    </a:cubicBezTo>
                    <a:cubicBezTo>
                      <a:pt x="276" y="144"/>
                      <a:pt x="275" y="144"/>
                      <a:pt x="275" y="144"/>
                    </a:cubicBezTo>
                    <a:cubicBezTo>
                      <a:pt x="275" y="144"/>
                      <a:pt x="275" y="144"/>
                      <a:pt x="275" y="144"/>
                    </a:cubicBezTo>
                    <a:cubicBezTo>
                      <a:pt x="275" y="145"/>
                      <a:pt x="275" y="145"/>
                      <a:pt x="275" y="145"/>
                    </a:cubicBezTo>
                    <a:cubicBezTo>
                      <a:pt x="275" y="145"/>
                      <a:pt x="276" y="145"/>
                      <a:pt x="276" y="145"/>
                    </a:cubicBezTo>
                    <a:cubicBezTo>
                      <a:pt x="276" y="145"/>
                      <a:pt x="277" y="144"/>
                      <a:pt x="277" y="144"/>
                    </a:cubicBezTo>
                    <a:cubicBezTo>
                      <a:pt x="278" y="142"/>
                      <a:pt x="279" y="142"/>
                      <a:pt x="281" y="142"/>
                    </a:cubicBezTo>
                    <a:cubicBezTo>
                      <a:pt x="281" y="142"/>
                      <a:pt x="281" y="142"/>
                      <a:pt x="281" y="142"/>
                    </a:cubicBezTo>
                    <a:cubicBezTo>
                      <a:pt x="281" y="142"/>
                      <a:pt x="282" y="142"/>
                      <a:pt x="282" y="142"/>
                    </a:cubicBezTo>
                    <a:cubicBezTo>
                      <a:pt x="283" y="142"/>
                      <a:pt x="283" y="142"/>
                      <a:pt x="283" y="143"/>
                    </a:cubicBezTo>
                    <a:cubicBezTo>
                      <a:pt x="283" y="144"/>
                      <a:pt x="283" y="145"/>
                      <a:pt x="283" y="146"/>
                    </a:cubicBezTo>
                    <a:cubicBezTo>
                      <a:pt x="283" y="146"/>
                      <a:pt x="283" y="147"/>
                      <a:pt x="283" y="147"/>
                    </a:cubicBezTo>
                    <a:cubicBezTo>
                      <a:pt x="284" y="147"/>
                      <a:pt x="284" y="148"/>
                      <a:pt x="284" y="147"/>
                    </a:cubicBezTo>
                    <a:cubicBezTo>
                      <a:pt x="285" y="147"/>
                      <a:pt x="285" y="147"/>
                      <a:pt x="285" y="147"/>
                    </a:cubicBezTo>
                    <a:cubicBezTo>
                      <a:pt x="285" y="147"/>
                      <a:pt x="286" y="147"/>
                      <a:pt x="286" y="148"/>
                    </a:cubicBezTo>
                    <a:cubicBezTo>
                      <a:pt x="286" y="148"/>
                      <a:pt x="287" y="148"/>
                      <a:pt x="287" y="148"/>
                    </a:cubicBezTo>
                    <a:cubicBezTo>
                      <a:pt x="287" y="149"/>
                      <a:pt x="287" y="149"/>
                      <a:pt x="287" y="149"/>
                    </a:cubicBezTo>
                    <a:cubicBezTo>
                      <a:pt x="287" y="150"/>
                      <a:pt x="286" y="150"/>
                      <a:pt x="287" y="150"/>
                    </a:cubicBezTo>
                    <a:cubicBezTo>
                      <a:pt x="288" y="151"/>
                      <a:pt x="288" y="152"/>
                      <a:pt x="288" y="153"/>
                    </a:cubicBezTo>
                    <a:cubicBezTo>
                      <a:pt x="288" y="154"/>
                      <a:pt x="288" y="154"/>
                      <a:pt x="288" y="154"/>
                    </a:cubicBezTo>
                    <a:cubicBezTo>
                      <a:pt x="288" y="155"/>
                      <a:pt x="288" y="156"/>
                      <a:pt x="288" y="156"/>
                    </a:cubicBezTo>
                    <a:cubicBezTo>
                      <a:pt x="288" y="156"/>
                      <a:pt x="289" y="156"/>
                      <a:pt x="289" y="156"/>
                    </a:cubicBezTo>
                    <a:cubicBezTo>
                      <a:pt x="289" y="156"/>
                      <a:pt x="289" y="156"/>
                      <a:pt x="290" y="156"/>
                    </a:cubicBezTo>
                    <a:cubicBezTo>
                      <a:pt x="290" y="155"/>
                      <a:pt x="291" y="155"/>
                      <a:pt x="291" y="155"/>
                    </a:cubicBezTo>
                    <a:cubicBezTo>
                      <a:pt x="292" y="155"/>
                      <a:pt x="292" y="155"/>
                      <a:pt x="292" y="155"/>
                    </a:cubicBezTo>
                    <a:cubicBezTo>
                      <a:pt x="293" y="155"/>
                      <a:pt x="293" y="155"/>
                      <a:pt x="293" y="154"/>
                    </a:cubicBezTo>
                    <a:cubicBezTo>
                      <a:pt x="294" y="154"/>
                      <a:pt x="294" y="153"/>
                      <a:pt x="294" y="152"/>
                    </a:cubicBezTo>
                    <a:cubicBezTo>
                      <a:pt x="294" y="151"/>
                      <a:pt x="294" y="151"/>
                      <a:pt x="293" y="150"/>
                    </a:cubicBezTo>
                    <a:cubicBezTo>
                      <a:pt x="293" y="148"/>
                      <a:pt x="293" y="148"/>
                      <a:pt x="291" y="147"/>
                    </a:cubicBezTo>
                    <a:cubicBezTo>
                      <a:pt x="291" y="146"/>
                      <a:pt x="290" y="146"/>
                      <a:pt x="290" y="145"/>
                    </a:cubicBezTo>
                    <a:cubicBezTo>
                      <a:pt x="290" y="144"/>
                      <a:pt x="289" y="144"/>
                      <a:pt x="289" y="144"/>
                    </a:cubicBezTo>
                    <a:cubicBezTo>
                      <a:pt x="288" y="143"/>
                      <a:pt x="288" y="143"/>
                      <a:pt x="288" y="143"/>
                    </a:cubicBezTo>
                    <a:cubicBezTo>
                      <a:pt x="287" y="142"/>
                      <a:pt x="287" y="142"/>
                      <a:pt x="287" y="141"/>
                    </a:cubicBezTo>
                    <a:cubicBezTo>
                      <a:pt x="288" y="141"/>
                      <a:pt x="288" y="141"/>
                      <a:pt x="288" y="140"/>
                    </a:cubicBezTo>
                    <a:cubicBezTo>
                      <a:pt x="288" y="140"/>
                      <a:pt x="289" y="140"/>
                      <a:pt x="289" y="139"/>
                    </a:cubicBezTo>
                    <a:cubicBezTo>
                      <a:pt x="290" y="138"/>
                      <a:pt x="291" y="137"/>
                      <a:pt x="290" y="135"/>
                    </a:cubicBezTo>
                    <a:cubicBezTo>
                      <a:pt x="290" y="134"/>
                      <a:pt x="290" y="134"/>
                      <a:pt x="291" y="133"/>
                    </a:cubicBezTo>
                    <a:cubicBezTo>
                      <a:pt x="291" y="133"/>
                      <a:pt x="291" y="132"/>
                      <a:pt x="292" y="132"/>
                    </a:cubicBezTo>
                    <a:cubicBezTo>
                      <a:pt x="292" y="132"/>
                      <a:pt x="292" y="132"/>
                      <a:pt x="292" y="131"/>
                    </a:cubicBezTo>
                    <a:cubicBezTo>
                      <a:pt x="293" y="131"/>
                      <a:pt x="293" y="130"/>
                      <a:pt x="293" y="130"/>
                    </a:cubicBezTo>
                    <a:cubicBezTo>
                      <a:pt x="294" y="130"/>
                      <a:pt x="294" y="131"/>
                      <a:pt x="295" y="131"/>
                    </a:cubicBezTo>
                    <a:cubicBezTo>
                      <a:pt x="295" y="131"/>
                      <a:pt x="296" y="131"/>
                      <a:pt x="296" y="131"/>
                    </a:cubicBezTo>
                    <a:cubicBezTo>
                      <a:pt x="297" y="131"/>
                      <a:pt x="297" y="130"/>
                      <a:pt x="298" y="130"/>
                    </a:cubicBezTo>
                    <a:cubicBezTo>
                      <a:pt x="298" y="129"/>
                      <a:pt x="299" y="128"/>
                      <a:pt x="299" y="127"/>
                    </a:cubicBezTo>
                    <a:cubicBezTo>
                      <a:pt x="300" y="126"/>
                      <a:pt x="301" y="124"/>
                      <a:pt x="301" y="123"/>
                    </a:cubicBezTo>
                    <a:cubicBezTo>
                      <a:pt x="301" y="123"/>
                      <a:pt x="301" y="122"/>
                      <a:pt x="301" y="122"/>
                    </a:cubicBezTo>
                    <a:cubicBezTo>
                      <a:pt x="302" y="121"/>
                      <a:pt x="302" y="119"/>
                      <a:pt x="302" y="117"/>
                    </a:cubicBezTo>
                    <a:cubicBezTo>
                      <a:pt x="303" y="116"/>
                      <a:pt x="303" y="115"/>
                      <a:pt x="303" y="114"/>
                    </a:cubicBezTo>
                    <a:cubicBezTo>
                      <a:pt x="303" y="113"/>
                      <a:pt x="303" y="113"/>
                      <a:pt x="303" y="113"/>
                    </a:cubicBezTo>
                    <a:cubicBezTo>
                      <a:pt x="304" y="112"/>
                      <a:pt x="304" y="111"/>
                      <a:pt x="304" y="110"/>
                    </a:cubicBezTo>
                    <a:cubicBezTo>
                      <a:pt x="303" y="109"/>
                      <a:pt x="303" y="107"/>
                      <a:pt x="302" y="105"/>
                    </a:cubicBezTo>
                    <a:cubicBezTo>
                      <a:pt x="302" y="105"/>
                      <a:pt x="302" y="104"/>
                      <a:pt x="302" y="104"/>
                    </a:cubicBezTo>
                    <a:cubicBezTo>
                      <a:pt x="302" y="102"/>
                      <a:pt x="301" y="101"/>
                      <a:pt x="301" y="99"/>
                    </a:cubicBezTo>
                    <a:cubicBezTo>
                      <a:pt x="301" y="99"/>
                      <a:pt x="302" y="99"/>
                      <a:pt x="302" y="99"/>
                    </a:cubicBezTo>
                    <a:cubicBezTo>
                      <a:pt x="302" y="99"/>
                      <a:pt x="302" y="99"/>
                      <a:pt x="302" y="99"/>
                    </a:cubicBezTo>
                    <a:cubicBezTo>
                      <a:pt x="302" y="100"/>
                      <a:pt x="303" y="101"/>
                      <a:pt x="304" y="101"/>
                    </a:cubicBezTo>
                    <a:cubicBezTo>
                      <a:pt x="304" y="102"/>
                      <a:pt x="304" y="103"/>
                      <a:pt x="305" y="104"/>
                    </a:cubicBezTo>
                    <a:cubicBezTo>
                      <a:pt x="305" y="104"/>
                      <a:pt x="305" y="104"/>
                      <a:pt x="305" y="105"/>
                    </a:cubicBezTo>
                    <a:cubicBezTo>
                      <a:pt x="306" y="106"/>
                      <a:pt x="306" y="107"/>
                      <a:pt x="306" y="108"/>
                    </a:cubicBezTo>
                    <a:cubicBezTo>
                      <a:pt x="306" y="108"/>
                      <a:pt x="306" y="108"/>
                      <a:pt x="306" y="108"/>
                    </a:cubicBezTo>
                    <a:cubicBezTo>
                      <a:pt x="306" y="109"/>
                      <a:pt x="306" y="110"/>
                      <a:pt x="307" y="111"/>
                    </a:cubicBezTo>
                    <a:cubicBezTo>
                      <a:pt x="308" y="112"/>
                      <a:pt x="308" y="112"/>
                      <a:pt x="308" y="113"/>
                    </a:cubicBezTo>
                    <a:cubicBezTo>
                      <a:pt x="308" y="114"/>
                      <a:pt x="308" y="115"/>
                      <a:pt x="308" y="115"/>
                    </a:cubicBezTo>
                    <a:cubicBezTo>
                      <a:pt x="309" y="116"/>
                      <a:pt x="309" y="116"/>
                      <a:pt x="309" y="117"/>
                    </a:cubicBezTo>
                    <a:cubicBezTo>
                      <a:pt x="309" y="117"/>
                      <a:pt x="309" y="118"/>
                      <a:pt x="309" y="118"/>
                    </a:cubicBezTo>
                    <a:cubicBezTo>
                      <a:pt x="309" y="118"/>
                      <a:pt x="309" y="119"/>
                      <a:pt x="310" y="119"/>
                    </a:cubicBezTo>
                    <a:cubicBezTo>
                      <a:pt x="310" y="119"/>
                      <a:pt x="310" y="119"/>
                      <a:pt x="310" y="119"/>
                    </a:cubicBezTo>
                    <a:cubicBezTo>
                      <a:pt x="310" y="119"/>
                      <a:pt x="310" y="118"/>
                      <a:pt x="310" y="118"/>
                    </a:cubicBezTo>
                    <a:cubicBezTo>
                      <a:pt x="310" y="117"/>
                      <a:pt x="311" y="117"/>
                      <a:pt x="311" y="117"/>
                    </a:cubicBezTo>
                    <a:cubicBezTo>
                      <a:pt x="312" y="117"/>
                      <a:pt x="312" y="118"/>
                      <a:pt x="312" y="118"/>
                    </a:cubicBezTo>
                    <a:cubicBezTo>
                      <a:pt x="312" y="118"/>
                      <a:pt x="313" y="118"/>
                      <a:pt x="313" y="118"/>
                    </a:cubicBezTo>
                    <a:cubicBezTo>
                      <a:pt x="313" y="118"/>
                      <a:pt x="313" y="118"/>
                      <a:pt x="313" y="118"/>
                    </a:cubicBezTo>
                    <a:cubicBezTo>
                      <a:pt x="313" y="117"/>
                      <a:pt x="313" y="116"/>
                      <a:pt x="312" y="116"/>
                    </a:cubicBezTo>
                    <a:cubicBezTo>
                      <a:pt x="311" y="116"/>
                      <a:pt x="311" y="114"/>
                      <a:pt x="310" y="114"/>
                    </a:cubicBezTo>
                    <a:cubicBezTo>
                      <a:pt x="310" y="113"/>
                      <a:pt x="309" y="113"/>
                      <a:pt x="309" y="112"/>
                    </a:cubicBezTo>
                    <a:cubicBezTo>
                      <a:pt x="309" y="111"/>
                      <a:pt x="309" y="110"/>
                      <a:pt x="309" y="110"/>
                    </a:cubicBezTo>
                    <a:cubicBezTo>
                      <a:pt x="309" y="109"/>
                      <a:pt x="309" y="109"/>
                      <a:pt x="309" y="109"/>
                    </a:cubicBezTo>
                    <a:cubicBezTo>
                      <a:pt x="309" y="109"/>
                      <a:pt x="309" y="108"/>
                      <a:pt x="309" y="108"/>
                    </a:cubicBezTo>
                    <a:cubicBezTo>
                      <a:pt x="310" y="108"/>
                      <a:pt x="310" y="108"/>
                      <a:pt x="310" y="108"/>
                    </a:cubicBezTo>
                    <a:cubicBezTo>
                      <a:pt x="311" y="108"/>
                      <a:pt x="310" y="107"/>
                      <a:pt x="310" y="107"/>
                    </a:cubicBezTo>
                    <a:cubicBezTo>
                      <a:pt x="309" y="104"/>
                      <a:pt x="307" y="102"/>
                      <a:pt x="305" y="99"/>
                    </a:cubicBezTo>
                    <a:cubicBezTo>
                      <a:pt x="305" y="99"/>
                      <a:pt x="304" y="98"/>
                      <a:pt x="304" y="97"/>
                    </a:cubicBezTo>
                    <a:cubicBezTo>
                      <a:pt x="304" y="96"/>
                      <a:pt x="304" y="96"/>
                      <a:pt x="304" y="96"/>
                    </a:cubicBezTo>
                    <a:cubicBezTo>
                      <a:pt x="304" y="94"/>
                      <a:pt x="303" y="93"/>
                      <a:pt x="302" y="92"/>
                    </a:cubicBezTo>
                    <a:cubicBezTo>
                      <a:pt x="302" y="92"/>
                      <a:pt x="302" y="91"/>
                      <a:pt x="301" y="91"/>
                    </a:cubicBezTo>
                    <a:cubicBezTo>
                      <a:pt x="301" y="91"/>
                      <a:pt x="301" y="90"/>
                      <a:pt x="300" y="90"/>
                    </a:cubicBezTo>
                    <a:cubicBezTo>
                      <a:pt x="300" y="90"/>
                      <a:pt x="300" y="90"/>
                      <a:pt x="300" y="90"/>
                    </a:cubicBezTo>
                    <a:cubicBezTo>
                      <a:pt x="300" y="91"/>
                      <a:pt x="300" y="91"/>
                      <a:pt x="300" y="91"/>
                    </a:cubicBezTo>
                    <a:cubicBezTo>
                      <a:pt x="300" y="91"/>
                      <a:pt x="300" y="91"/>
                      <a:pt x="300" y="91"/>
                    </a:cubicBezTo>
                    <a:cubicBezTo>
                      <a:pt x="301" y="92"/>
                      <a:pt x="301" y="92"/>
                      <a:pt x="300" y="93"/>
                    </a:cubicBezTo>
                    <a:cubicBezTo>
                      <a:pt x="300" y="94"/>
                      <a:pt x="300" y="94"/>
                      <a:pt x="300" y="94"/>
                    </a:cubicBezTo>
                    <a:cubicBezTo>
                      <a:pt x="300" y="94"/>
                      <a:pt x="300" y="95"/>
                      <a:pt x="300" y="95"/>
                    </a:cubicBezTo>
                    <a:cubicBezTo>
                      <a:pt x="301" y="96"/>
                      <a:pt x="301" y="96"/>
                      <a:pt x="301" y="97"/>
                    </a:cubicBezTo>
                    <a:cubicBezTo>
                      <a:pt x="301" y="97"/>
                      <a:pt x="301" y="98"/>
                      <a:pt x="301" y="98"/>
                    </a:cubicBezTo>
                    <a:cubicBezTo>
                      <a:pt x="301" y="98"/>
                      <a:pt x="301" y="98"/>
                      <a:pt x="301" y="97"/>
                    </a:cubicBezTo>
                    <a:cubicBezTo>
                      <a:pt x="300" y="97"/>
                      <a:pt x="300" y="96"/>
                      <a:pt x="300" y="96"/>
                    </a:cubicBezTo>
                    <a:cubicBezTo>
                      <a:pt x="300" y="96"/>
                      <a:pt x="300" y="96"/>
                      <a:pt x="300" y="95"/>
                    </a:cubicBezTo>
                    <a:cubicBezTo>
                      <a:pt x="300" y="94"/>
                      <a:pt x="299" y="94"/>
                      <a:pt x="299" y="94"/>
                    </a:cubicBezTo>
                    <a:cubicBezTo>
                      <a:pt x="298" y="93"/>
                      <a:pt x="297" y="92"/>
                      <a:pt x="296" y="92"/>
                    </a:cubicBezTo>
                    <a:cubicBezTo>
                      <a:pt x="296" y="92"/>
                      <a:pt x="295" y="91"/>
                      <a:pt x="295" y="91"/>
                    </a:cubicBezTo>
                    <a:cubicBezTo>
                      <a:pt x="295" y="91"/>
                      <a:pt x="294" y="92"/>
                      <a:pt x="294" y="92"/>
                    </a:cubicBezTo>
                    <a:cubicBezTo>
                      <a:pt x="293" y="92"/>
                      <a:pt x="293" y="92"/>
                      <a:pt x="293" y="92"/>
                    </a:cubicBezTo>
                    <a:cubicBezTo>
                      <a:pt x="293" y="93"/>
                      <a:pt x="293" y="93"/>
                      <a:pt x="292" y="94"/>
                    </a:cubicBezTo>
                    <a:cubicBezTo>
                      <a:pt x="292" y="94"/>
                      <a:pt x="292" y="94"/>
                      <a:pt x="292" y="94"/>
                    </a:cubicBezTo>
                    <a:cubicBezTo>
                      <a:pt x="292" y="93"/>
                      <a:pt x="291" y="92"/>
                      <a:pt x="291" y="92"/>
                    </a:cubicBezTo>
                    <a:cubicBezTo>
                      <a:pt x="291" y="92"/>
                      <a:pt x="291" y="92"/>
                      <a:pt x="291" y="92"/>
                    </a:cubicBezTo>
                    <a:cubicBezTo>
                      <a:pt x="291" y="92"/>
                      <a:pt x="290" y="92"/>
                      <a:pt x="290" y="92"/>
                    </a:cubicBezTo>
                    <a:cubicBezTo>
                      <a:pt x="290" y="92"/>
                      <a:pt x="290" y="92"/>
                      <a:pt x="290" y="93"/>
                    </a:cubicBezTo>
                    <a:cubicBezTo>
                      <a:pt x="290" y="93"/>
                      <a:pt x="290" y="93"/>
                      <a:pt x="290" y="93"/>
                    </a:cubicBezTo>
                    <a:cubicBezTo>
                      <a:pt x="290" y="93"/>
                      <a:pt x="290" y="93"/>
                      <a:pt x="290" y="93"/>
                    </a:cubicBezTo>
                    <a:cubicBezTo>
                      <a:pt x="289" y="92"/>
                      <a:pt x="289" y="92"/>
                      <a:pt x="289" y="91"/>
                    </a:cubicBezTo>
                    <a:cubicBezTo>
                      <a:pt x="289" y="91"/>
                      <a:pt x="288" y="91"/>
                      <a:pt x="288" y="91"/>
                    </a:cubicBezTo>
                    <a:cubicBezTo>
                      <a:pt x="288" y="91"/>
                      <a:pt x="287" y="91"/>
                      <a:pt x="287" y="91"/>
                    </a:cubicBezTo>
                    <a:cubicBezTo>
                      <a:pt x="287" y="91"/>
                      <a:pt x="287" y="91"/>
                      <a:pt x="286" y="91"/>
                    </a:cubicBezTo>
                    <a:cubicBezTo>
                      <a:pt x="286" y="91"/>
                      <a:pt x="286" y="90"/>
                      <a:pt x="286" y="90"/>
                    </a:cubicBezTo>
                    <a:cubicBezTo>
                      <a:pt x="286" y="90"/>
                      <a:pt x="286" y="90"/>
                      <a:pt x="286" y="89"/>
                    </a:cubicBezTo>
                    <a:cubicBezTo>
                      <a:pt x="286" y="89"/>
                      <a:pt x="287" y="88"/>
                      <a:pt x="287" y="87"/>
                    </a:cubicBezTo>
                    <a:cubicBezTo>
                      <a:pt x="288" y="86"/>
                      <a:pt x="288" y="86"/>
                      <a:pt x="288" y="85"/>
                    </a:cubicBezTo>
                    <a:cubicBezTo>
                      <a:pt x="288" y="83"/>
                      <a:pt x="289" y="81"/>
                      <a:pt x="290" y="80"/>
                    </a:cubicBezTo>
                    <a:cubicBezTo>
                      <a:pt x="290" y="79"/>
                      <a:pt x="290" y="78"/>
                      <a:pt x="290" y="77"/>
                    </a:cubicBezTo>
                    <a:cubicBezTo>
                      <a:pt x="290" y="76"/>
                      <a:pt x="290" y="76"/>
                      <a:pt x="291" y="75"/>
                    </a:cubicBezTo>
                    <a:cubicBezTo>
                      <a:pt x="291" y="74"/>
                      <a:pt x="291" y="74"/>
                      <a:pt x="291" y="73"/>
                    </a:cubicBezTo>
                    <a:cubicBezTo>
                      <a:pt x="291" y="73"/>
                      <a:pt x="291" y="72"/>
                      <a:pt x="291" y="72"/>
                    </a:cubicBezTo>
                    <a:cubicBezTo>
                      <a:pt x="291" y="71"/>
                      <a:pt x="292" y="71"/>
                      <a:pt x="293" y="71"/>
                    </a:cubicBezTo>
                    <a:cubicBezTo>
                      <a:pt x="294" y="71"/>
                      <a:pt x="295" y="70"/>
                      <a:pt x="296" y="70"/>
                    </a:cubicBezTo>
                    <a:cubicBezTo>
                      <a:pt x="296" y="70"/>
                      <a:pt x="296" y="70"/>
                      <a:pt x="297" y="70"/>
                    </a:cubicBezTo>
                    <a:cubicBezTo>
                      <a:pt x="297" y="70"/>
                      <a:pt x="298" y="70"/>
                      <a:pt x="298" y="70"/>
                    </a:cubicBezTo>
                    <a:cubicBezTo>
                      <a:pt x="298" y="69"/>
                      <a:pt x="299" y="69"/>
                      <a:pt x="299" y="69"/>
                    </a:cubicBezTo>
                    <a:cubicBezTo>
                      <a:pt x="300" y="69"/>
                      <a:pt x="301" y="69"/>
                      <a:pt x="302" y="68"/>
                    </a:cubicBezTo>
                    <a:cubicBezTo>
                      <a:pt x="302" y="68"/>
                      <a:pt x="302" y="68"/>
                      <a:pt x="302" y="68"/>
                    </a:cubicBezTo>
                    <a:cubicBezTo>
                      <a:pt x="302" y="68"/>
                      <a:pt x="303" y="67"/>
                      <a:pt x="303" y="67"/>
                    </a:cubicBezTo>
                    <a:cubicBezTo>
                      <a:pt x="303" y="67"/>
                      <a:pt x="303" y="66"/>
                      <a:pt x="304" y="66"/>
                    </a:cubicBezTo>
                    <a:cubicBezTo>
                      <a:pt x="305" y="66"/>
                      <a:pt x="306" y="67"/>
                      <a:pt x="307" y="67"/>
                    </a:cubicBezTo>
                    <a:cubicBezTo>
                      <a:pt x="307" y="67"/>
                      <a:pt x="307" y="67"/>
                      <a:pt x="308" y="67"/>
                    </a:cubicBezTo>
                    <a:cubicBezTo>
                      <a:pt x="308" y="67"/>
                      <a:pt x="308" y="67"/>
                      <a:pt x="308" y="67"/>
                    </a:cubicBezTo>
                    <a:cubicBezTo>
                      <a:pt x="308" y="68"/>
                      <a:pt x="308" y="68"/>
                      <a:pt x="308" y="68"/>
                    </a:cubicBezTo>
                    <a:cubicBezTo>
                      <a:pt x="307" y="68"/>
                      <a:pt x="307" y="68"/>
                      <a:pt x="308" y="69"/>
                    </a:cubicBezTo>
                    <a:cubicBezTo>
                      <a:pt x="308" y="69"/>
                      <a:pt x="308" y="69"/>
                      <a:pt x="309" y="69"/>
                    </a:cubicBezTo>
                    <a:cubicBezTo>
                      <a:pt x="309" y="68"/>
                      <a:pt x="310" y="68"/>
                      <a:pt x="311" y="67"/>
                    </a:cubicBezTo>
                    <a:cubicBezTo>
                      <a:pt x="311" y="67"/>
                      <a:pt x="312" y="67"/>
                      <a:pt x="312" y="67"/>
                    </a:cubicBezTo>
                    <a:cubicBezTo>
                      <a:pt x="312" y="67"/>
                      <a:pt x="313" y="67"/>
                      <a:pt x="313" y="67"/>
                    </a:cubicBezTo>
                    <a:cubicBezTo>
                      <a:pt x="313" y="66"/>
                      <a:pt x="314" y="66"/>
                      <a:pt x="314" y="66"/>
                    </a:cubicBezTo>
                    <a:cubicBezTo>
                      <a:pt x="313" y="65"/>
                      <a:pt x="313" y="65"/>
                      <a:pt x="312" y="65"/>
                    </a:cubicBezTo>
                    <a:cubicBezTo>
                      <a:pt x="312" y="65"/>
                      <a:pt x="312" y="65"/>
                      <a:pt x="312" y="65"/>
                    </a:cubicBezTo>
                    <a:cubicBezTo>
                      <a:pt x="312" y="65"/>
                      <a:pt x="312" y="65"/>
                      <a:pt x="312" y="64"/>
                    </a:cubicBezTo>
                    <a:cubicBezTo>
                      <a:pt x="311" y="64"/>
                      <a:pt x="311" y="63"/>
                      <a:pt x="312" y="62"/>
                    </a:cubicBezTo>
                    <a:cubicBezTo>
                      <a:pt x="312" y="62"/>
                      <a:pt x="312" y="61"/>
                      <a:pt x="312" y="61"/>
                    </a:cubicBezTo>
                    <a:cubicBezTo>
                      <a:pt x="312" y="61"/>
                      <a:pt x="312" y="60"/>
                      <a:pt x="312" y="59"/>
                    </a:cubicBezTo>
                    <a:cubicBezTo>
                      <a:pt x="312" y="58"/>
                      <a:pt x="312" y="57"/>
                      <a:pt x="312" y="56"/>
                    </a:cubicBezTo>
                    <a:cubicBezTo>
                      <a:pt x="312" y="55"/>
                      <a:pt x="312" y="55"/>
                      <a:pt x="313" y="55"/>
                    </a:cubicBezTo>
                    <a:cubicBezTo>
                      <a:pt x="314" y="54"/>
                      <a:pt x="314" y="54"/>
                      <a:pt x="315" y="54"/>
                    </a:cubicBezTo>
                    <a:cubicBezTo>
                      <a:pt x="315" y="54"/>
                      <a:pt x="316" y="54"/>
                      <a:pt x="316" y="54"/>
                    </a:cubicBezTo>
                    <a:cubicBezTo>
                      <a:pt x="317" y="54"/>
                      <a:pt x="317" y="54"/>
                      <a:pt x="317" y="53"/>
                    </a:cubicBezTo>
                    <a:cubicBezTo>
                      <a:pt x="317" y="53"/>
                      <a:pt x="318" y="53"/>
                      <a:pt x="318" y="54"/>
                    </a:cubicBezTo>
                    <a:cubicBezTo>
                      <a:pt x="318" y="54"/>
                      <a:pt x="318" y="55"/>
                      <a:pt x="318" y="55"/>
                    </a:cubicBezTo>
                    <a:cubicBezTo>
                      <a:pt x="318" y="56"/>
                      <a:pt x="318" y="56"/>
                      <a:pt x="319" y="57"/>
                    </a:cubicBezTo>
                    <a:cubicBezTo>
                      <a:pt x="319" y="57"/>
                      <a:pt x="320" y="57"/>
                      <a:pt x="320" y="57"/>
                    </a:cubicBezTo>
                    <a:cubicBezTo>
                      <a:pt x="320" y="57"/>
                      <a:pt x="321" y="57"/>
                      <a:pt x="321" y="57"/>
                    </a:cubicBezTo>
                    <a:cubicBezTo>
                      <a:pt x="321" y="57"/>
                      <a:pt x="321" y="57"/>
                      <a:pt x="321" y="57"/>
                    </a:cubicBezTo>
                    <a:cubicBezTo>
                      <a:pt x="321" y="56"/>
                      <a:pt x="321" y="55"/>
                      <a:pt x="321" y="54"/>
                    </a:cubicBezTo>
                    <a:cubicBezTo>
                      <a:pt x="322" y="53"/>
                      <a:pt x="322" y="53"/>
                      <a:pt x="323" y="52"/>
                    </a:cubicBezTo>
                    <a:cubicBezTo>
                      <a:pt x="323" y="52"/>
                      <a:pt x="323" y="52"/>
                      <a:pt x="323" y="52"/>
                    </a:cubicBezTo>
                    <a:cubicBezTo>
                      <a:pt x="323" y="52"/>
                      <a:pt x="323" y="52"/>
                      <a:pt x="323" y="52"/>
                    </a:cubicBezTo>
                    <a:cubicBezTo>
                      <a:pt x="322" y="51"/>
                      <a:pt x="321" y="49"/>
                      <a:pt x="321" y="48"/>
                    </a:cubicBezTo>
                    <a:cubicBezTo>
                      <a:pt x="321" y="48"/>
                      <a:pt x="321" y="48"/>
                      <a:pt x="321" y="48"/>
                    </a:cubicBezTo>
                    <a:cubicBezTo>
                      <a:pt x="321" y="47"/>
                      <a:pt x="322" y="47"/>
                      <a:pt x="323" y="47"/>
                    </a:cubicBezTo>
                    <a:cubicBezTo>
                      <a:pt x="323" y="47"/>
                      <a:pt x="323" y="48"/>
                      <a:pt x="323" y="48"/>
                    </a:cubicBezTo>
                    <a:cubicBezTo>
                      <a:pt x="323" y="49"/>
                      <a:pt x="323" y="49"/>
                      <a:pt x="323" y="50"/>
                    </a:cubicBezTo>
                    <a:cubicBezTo>
                      <a:pt x="324" y="51"/>
                      <a:pt x="324" y="52"/>
                      <a:pt x="324" y="53"/>
                    </a:cubicBezTo>
                    <a:cubicBezTo>
                      <a:pt x="324" y="53"/>
                      <a:pt x="324" y="53"/>
                      <a:pt x="324" y="53"/>
                    </a:cubicBezTo>
                    <a:cubicBezTo>
                      <a:pt x="325" y="54"/>
                      <a:pt x="325" y="55"/>
                      <a:pt x="325" y="56"/>
                    </a:cubicBezTo>
                    <a:cubicBezTo>
                      <a:pt x="325" y="56"/>
                      <a:pt x="324" y="57"/>
                      <a:pt x="324" y="57"/>
                    </a:cubicBezTo>
                    <a:cubicBezTo>
                      <a:pt x="324" y="57"/>
                      <a:pt x="324" y="57"/>
                      <a:pt x="324" y="57"/>
                    </a:cubicBezTo>
                    <a:cubicBezTo>
                      <a:pt x="324" y="58"/>
                      <a:pt x="323" y="58"/>
                      <a:pt x="323" y="59"/>
                    </a:cubicBezTo>
                    <a:cubicBezTo>
                      <a:pt x="324" y="60"/>
                      <a:pt x="324" y="61"/>
                      <a:pt x="323" y="63"/>
                    </a:cubicBezTo>
                    <a:cubicBezTo>
                      <a:pt x="323" y="63"/>
                      <a:pt x="323" y="63"/>
                      <a:pt x="323" y="63"/>
                    </a:cubicBezTo>
                    <a:cubicBezTo>
                      <a:pt x="323" y="65"/>
                      <a:pt x="323" y="66"/>
                      <a:pt x="323" y="67"/>
                    </a:cubicBezTo>
                    <a:cubicBezTo>
                      <a:pt x="323" y="68"/>
                      <a:pt x="323" y="69"/>
                      <a:pt x="322" y="70"/>
                    </a:cubicBezTo>
                    <a:cubicBezTo>
                      <a:pt x="322" y="70"/>
                      <a:pt x="322" y="70"/>
                      <a:pt x="322" y="71"/>
                    </a:cubicBezTo>
                    <a:cubicBezTo>
                      <a:pt x="322" y="71"/>
                      <a:pt x="321" y="71"/>
                      <a:pt x="321" y="71"/>
                    </a:cubicBezTo>
                    <a:cubicBezTo>
                      <a:pt x="321" y="72"/>
                      <a:pt x="321" y="72"/>
                      <a:pt x="321" y="72"/>
                    </a:cubicBezTo>
                    <a:cubicBezTo>
                      <a:pt x="321" y="73"/>
                      <a:pt x="322" y="74"/>
                      <a:pt x="321" y="74"/>
                    </a:cubicBezTo>
                    <a:cubicBezTo>
                      <a:pt x="321" y="75"/>
                      <a:pt x="321" y="75"/>
                      <a:pt x="321" y="76"/>
                    </a:cubicBezTo>
                    <a:cubicBezTo>
                      <a:pt x="321" y="76"/>
                      <a:pt x="321" y="77"/>
                      <a:pt x="321" y="77"/>
                    </a:cubicBezTo>
                    <a:cubicBezTo>
                      <a:pt x="321" y="78"/>
                      <a:pt x="321" y="79"/>
                      <a:pt x="322" y="80"/>
                    </a:cubicBezTo>
                    <a:cubicBezTo>
                      <a:pt x="323" y="83"/>
                      <a:pt x="324" y="86"/>
                      <a:pt x="326" y="89"/>
                    </a:cubicBezTo>
                    <a:cubicBezTo>
                      <a:pt x="327" y="89"/>
                      <a:pt x="327" y="90"/>
                      <a:pt x="328" y="91"/>
                    </a:cubicBezTo>
                    <a:cubicBezTo>
                      <a:pt x="328" y="91"/>
                      <a:pt x="328" y="92"/>
                      <a:pt x="329" y="92"/>
                    </a:cubicBezTo>
                    <a:cubicBezTo>
                      <a:pt x="329" y="93"/>
                      <a:pt x="330" y="94"/>
                      <a:pt x="330" y="94"/>
                    </a:cubicBezTo>
                    <a:cubicBezTo>
                      <a:pt x="330" y="95"/>
                      <a:pt x="330" y="96"/>
                      <a:pt x="331" y="96"/>
                    </a:cubicBezTo>
                    <a:cubicBezTo>
                      <a:pt x="331" y="97"/>
                      <a:pt x="332" y="97"/>
                      <a:pt x="332" y="98"/>
                    </a:cubicBezTo>
                    <a:cubicBezTo>
                      <a:pt x="332" y="98"/>
                      <a:pt x="332" y="98"/>
                      <a:pt x="333" y="98"/>
                    </a:cubicBezTo>
                    <a:cubicBezTo>
                      <a:pt x="333" y="97"/>
                      <a:pt x="333" y="97"/>
                      <a:pt x="333" y="96"/>
                    </a:cubicBezTo>
                    <a:cubicBezTo>
                      <a:pt x="334" y="95"/>
                      <a:pt x="334" y="93"/>
                      <a:pt x="334" y="92"/>
                    </a:cubicBezTo>
                    <a:cubicBezTo>
                      <a:pt x="333" y="91"/>
                      <a:pt x="333" y="90"/>
                      <a:pt x="335" y="89"/>
                    </a:cubicBezTo>
                    <a:cubicBezTo>
                      <a:pt x="335" y="89"/>
                      <a:pt x="335" y="89"/>
                      <a:pt x="335" y="89"/>
                    </a:cubicBezTo>
                    <a:cubicBezTo>
                      <a:pt x="335" y="89"/>
                      <a:pt x="335" y="89"/>
                      <a:pt x="335" y="88"/>
                    </a:cubicBezTo>
                    <a:cubicBezTo>
                      <a:pt x="335" y="88"/>
                      <a:pt x="334" y="88"/>
                      <a:pt x="334" y="87"/>
                    </a:cubicBezTo>
                    <a:cubicBezTo>
                      <a:pt x="334" y="87"/>
                      <a:pt x="334" y="87"/>
                      <a:pt x="334" y="87"/>
                    </a:cubicBezTo>
                    <a:cubicBezTo>
                      <a:pt x="334" y="86"/>
                      <a:pt x="334" y="85"/>
                      <a:pt x="334" y="84"/>
                    </a:cubicBezTo>
                    <a:cubicBezTo>
                      <a:pt x="334" y="84"/>
                      <a:pt x="334" y="83"/>
                      <a:pt x="335" y="83"/>
                    </a:cubicBezTo>
                    <a:cubicBezTo>
                      <a:pt x="335" y="83"/>
                      <a:pt x="336" y="83"/>
                      <a:pt x="336" y="83"/>
                    </a:cubicBezTo>
                    <a:cubicBezTo>
                      <a:pt x="336" y="82"/>
                      <a:pt x="336" y="82"/>
                      <a:pt x="336" y="82"/>
                    </a:cubicBezTo>
                    <a:cubicBezTo>
                      <a:pt x="336" y="81"/>
                      <a:pt x="336" y="81"/>
                      <a:pt x="335" y="80"/>
                    </a:cubicBezTo>
                    <a:cubicBezTo>
                      <a:pt x="334" y="79"/>
                      <a:pt x="334" y="78"/>
                      <a:pt x="334" y="76"/>
                    </a:cubicBezTo>
                    <a:cubicBezTo>
                      <a:pt x="334" y="76"/>
                      <a:pt x="334" y="76"/>
                      <a:pt x="334" y="76"/>
                    </a:cubicBezTo>
                    <a:cubicBezTo>
                      <a:pt x="335" y="76"/>
                      <a:pt x="335" y="76"/>
                      <a:pt x="335" y="76"/>
                    </a:cubicBezTo>
                    <a:cubicBezTo>
                      <a:pt x="335" y="76"/>
                      <a:pt x="336" y="75"/>
                      <a:pt x="336" y="75"/>
                    </a:cubicBezTo>
                    <a:cubicBezTo>
                      <a:pt x="335" y="74"/>
                      <a:pt x="335" y="74"/>
                      <a:pt x="335" y="73"/>
                    </a:cubicBezTo>
                    <a:cubicBezTo>
                      <a:pt x="334" y="73"/>
                      <a:pt x="334" y="73"/>
                      <a:pt x="334" y="73"/>
                    </a:cubicBezTo>
                    <a:cubicBezTo>
                      <a:pt x="333" y="73"/>
                      <a:pt x="333" y="73"/>
                      <a:pt x="333" y="72"/>
                    </a:cubicBezTo>
                    <a:cubicBezTo>
                      <a:pt x="333" y="72"/>
                      <a:pt x="332" y="71"/>
                      <a:pt x="333" y="70"/>
                    </a:cubicBezTo>
                    <a:cubicBezTo>
                      <a:pt x="333" y="70"/>
                      <a:pt x="333" y="70"/>
                      <a:pt x="333" y="70"/>
                    </a:cubicBezTo>
                    <a:cubicBezTo>
                      <a:pt x="333" y="69"/>
                      <a:pt x="333" y="69"/>
                      <a:pt x="333" y="69"/>
                    </a:cubicBezTo>
                    <a:cubicBezTo>
                      <a:pt x="332" y="69"/>
                      <a:pt x="332" y="68"/>
                      <a:pt x="331" y="68"/>
                    </a:cubicBezTo>
                    <a:cubicBezTo>
                      <a:pt x="331" y="68"/>
                      <a:pt x="331" y="68"/>
                      <a:pt x="331" y="68"/>
                    </a:cubicBezTo>
                    <a:cubicBezTo>
                      <a:pt x="331" y="69"/>
                      <a:pt x="331" y="69"/>
                      <a:pt x="330" y="69"/>
                    </a:cubicBezTo>
                    <a:cubicBezTo>
                      <a:pt x="330" y="69"/>
                      <a:pt x="330" y="69"/>
                      <a:pt x="330" y="69"/>
                    </a:cubicBezTo>
                    <a:cubicBezTo>
                      <a:pt x="330" y="69"/>
                      <a:pt x="330" y="69"/>
                      <a:pt x="330" y="69"/>
                    </a:cubicBezTo>
                    <a:cubicBezTo>
                      <a:pt x="331" y="69"/>
                      <a:pt x="331" y="69"/>
                      <a:pt x="331" y="69"/>
                    </a:cubicBezTo>
                    <a:cubicBezTo>
                      <a:pt x="331" y="69"/>
                      <a:pt x="331" y="69"/>
                      <a:pt x="330" y="69"/>
                    </a:cubicBezTo>
                    <a:cubicBezTo>
                      <a:pt x="330" y="69"/>
                      <a:pt x="330" y="69"/>
                      <a:pt x="330" y="69"/>
                    </a:cubicBezTo>
                    <a:cubicBezTo>
                      <a:pt x="330" y="69"/>
                      <a:pt x="330" y="69"/>
                      <a:pt x="330" y="69"/>
                    </a:cubicBezTo>
                    <a:cubicBezTo>
                      <a:pt x="330" y="69"/>
                      <a:pt x="330" y="68"/>
                      <a:pt x="329" y="68"/>
                    </a:cubicBezTo>
                    <a:cubicBezTo>
                      <a:pt x="329" y="67"/>
                      <a:pt x="329" y="66"/>
                      <a:pt x="329" y="65"/>
                    </a:cubicBezTo>
                    <a:cubicBezTo>
                      <a:pt x="329" y="64"/>
                      <a:pt x="329" y="62"/>
                      <a:pt x="328" y="61"/>
                    </a:cubicBezTo>
                    <a:cubicBezTo>
                      <a:pt x="328" y="61"/>
                      <a:pt x="328" y="61"/>
                      <a:pt x="328" y="61"/>
                    </a:cubicBezTo>
                    <a:cubicBezTo>
                      <a:pt x="328" y="60"/>
                      <a:pt x="328" y="59"/>
                      <a:pt x="329" y="59"/>
                    </a:cubicBezTo>
                    <a:cubicBezTo>
                      <a:pt x="329" y="59"/>
                      <a:pt x="330" y="59"/>
                      <a:pt x="330" y="59"/>
                    </a:cubicBezTo>
                    <a:cubicBezTo>
                      <a:pt x="330" y="59"/>
                      <a:pt x="330" y="59"/>
                      <a:pt x="330" y="58"/>
                    </a:cubicBezTo>
                    <a:cubicBezTo>
                      <a:pt x="330" y="58"/>
                      <a:pt x="330" y="58"/>
                      <a:pt x="331" y="57"/>
                    </a:cubicBezTo>
                    <a:cubicBezTo>
                      <a:pt x="331" y="57"/>
                      <a:pt x="331" y="57"/>
                      <a:pt x="331" y="57"/>
                    </a:cubicBezTo>
                    <a:cubicBezTo>
                      <a:pt x="332" y="58"/>
                      <a:pt x="332" y="58"/>
                      <a:pt x="332" y="58"/>
                    </a:cubicBezTo>
                    <a:cubicBezTo>
                      <a:pt x="332" y="58"/>
                      <a:pt x="332" y="58"/>
                      <a:pt x="332" y="58"/>
                    </a:cubicBezTo>
                    <a:cubicBezTo>
                      <a:pt x="333" y="58"/>
                      <a:pt x="333" y="58"/>
                      <a:pt x="333" y="58"/>
                    </a:cubicBezTo>
                    <a:cubicBezTo>
                      <a:pt x="333" y="58"/>
                      <a:pt x="333" y="57"/>
                      <a:pt x="333" y="57"/>
                    </a:cubicBezTo>
                    <a:cubicBezTo>
                      <a:pt x="333" y="56"/>
                      <a:pt x="333" y="56"/>
                      <a:pt x="334" y="55"/>
                    </a:cubicBezTo>
                    <a:cubicBezTo>
                      <a:pt x="334" y="55"/>
                      <a:pt x="335" y="55"/>
                      <a:pt x="336" y="54"/>
                    </a:cubicBezTo>
                    <a:cubicBezTo>
                      <a:pt x="336" y="54"/>
                      <a:pt x="337" y="55"/>
                      <a:pt x="337" y="55"/>
                    </a:cubicBezTo>
                    <a:cubicBezTo>
                      <a:pt x="338" y="55"/>
                      <a:pt x="338" y="56"/>
                      <a:pt x="338" y="56"/>
                    </a:cubicBezTo>
                    <a:cubicBezTo>
                      <a:pt x="339" y="56"/>
                      <a:pt x="339" y="56"/>
                      <a:pt x="339" y="56"/>
                    </a:cubicBezTo>
                    <a:cubicBezTo>
                      <a:pt x="339" y="56"/>
                      <a:pt x="339" y="56"/>
                      <a:pt x="340" y="56"/>
                    </a:cubicBezTo>
                    <a:cubicBezTo>
                      <a:pt x="340" y="56"/>
                      <a:pt x="340" y="56"/>
                      <a:pt x="340" y="56"/>
                    </a:cubicBezTo>
                    <a:cubicBezTo>
                      <a:pt x="340" y="55"/>
                      <a:pt x="340" y="55"/>
                      <a:pt x="340" y="54"/>
                    </a:cubicBezTo>
                    <a:cubicBezTo>
                      <a:pt x="340" y="53"/>
                      <a:pt x="340" y="53"/>
                      <a:pt x="340" y="52"/>
                    </a:cubicBezTo>
                    <a:cubicBezTo>
                      <a:pt x="340" y="52"/>
                      <a:pt x="340" y="51"/>
                      <a:pt x="341" y="50"/>
                    </a:cubicBezTo>
                    <a:cubicBezTo>
                      <a:pt x="341" y="49"/>
                      <a:pt x="341" y="47"/>
                      <a:pt x="342" y="46"/>
                    </a:cubicBezTo>
                    <a:cubicBezTo>
                      <a:pt x="342" y="46"/>
                      <a:pt x="342" y="45"/>
                      <a:pt x="343" y="44"/>
                    </a:cubicBezTo>
                    <a:cubicBezTo>
                      <a:pt x="343" y="43"/>
                      <a:pt x="344" y="42"/>
                      <a:pt x="345" y="42"/>
                    </a:cubicBezTo>
                    <a:cubicBezTo>
                      <a:pt x="345" y="41"/>
                      <a:pt x="345" y="41"/>
                      <a:pt x="346" y="41"/>
                    </a:cubicBezTo>
                    <a:cubicBezTo>
                      <a:pt x="346" y="41"/>
                      <a:pt x="347" y="41"/>
                      <a:pt x="347" y="41"/>
                    </a:cubicBezTo>
                    <a:cubicBezTo>
                      <a:pt x="348" y="41"/>
                      <a:pt x="348" y="41"/>
                      <a:pt x="348" y="41"/>
                    </a:cubicBezTo>
                    <a:cubicBezTo>
                      <a:pt x="348" y="41"/>
                      <a:pt x="349" y="41"/>
                      <a:pt x="349" y="41"/>
                    </a:cubicBezTo>
                    <a:cubicBezTo>
                      <a:pt x="349" y="40"/>
                      <a:pt x="349" y="39"/>
                      <a:pt x="348" y="38"/>
                    </a:cubicBezTo>
                    <a:cubicBezTo>
                      <a:pt x="347" y="38"/>
                      <a:pt x="347" y="37"/>
                      <a:pt x="347" y="37"/>
                    </a:cubicBezTo>
                    <a:cubicBezTo>
                      <a:pt x="347" y="37"/>
                      <a:pt x="347" y="37"/>
                      <a:pt x="347" y="36"/>
                    </a:cubicBezTo>
                    <a:cubicBezTo>
                      <a:pt x="346" y="36"/>
                      <a:pt x="345" y="35"/>
                      <a:pt x="344" y="35"/>
                    </a:cubicBezTo>
                    <a:cubicBezTo>
                      <a:pt x="344" y="35"/>
                      <a:pt x="344" y="35"/>
                      <a:pt x="344" y="35"/>
                    </a:cubicBezTo>
                    <a:cubicBezTo>
                      <a:pt x="344" y="35"/>
                      <a:pt x="344" y="35"/>
                      <a:pt x="344" y="35"/>
                    </a:cubicBezTo>
                    <a:cubicBezTo>
                      <a:pt x="344" y="35"/>
                      <a:pt x="344" y="35"/>
                      <a:pt x="344" y="35"/>
                    </a:cubicBezTo>
                    <a:cubicBezTo>
                      <a:pt x="344" y="35"/>
                      <a:pt x="344" y="35"/>
                      <a:pt x="344" y="35"/>
                    </a:cubicBezTo>
                    <a:cubicBezTo>
                      <a:pt x="344" y="35"/>
                      <a:pt x="344" y="34"/>
                      <a:pt x="344" y="34"/>
                    </a:cubicBezTo>
                    <a:cubicBezTo>
                      <a:pt x="344" y="34"/>
                      <a:pt x="343" y="33"/>
                      <a:pt x="342" y="33"/>
                    </a:cubicBezTo>
                    <a:cubicBezTo>
                      <a:pt x="342" y="33"/>
                      <a:pt x="342" y="33"/>
                      <a:pt x="342" y="33"/>
                    </a:cubicBezTo>
                    <a:cubicBezTo>
                      <a:pt x="342" y="33"/>
                      <a:pt x="342" y="33"/>
                      <a:pt x="342" y="33"/>
                    </a:cubicBezTo>
                    <a:cubicBezTo>
                      <a:pt x="342" y="32"/>
                      <a:pt x="341" y="32"/>
                      <a:pt x="341" y="32"/>
                    </a:cubicBezTo>
                    <a:cubicBezTo>
                      <a:pt x="340" y="32"/>
                      <a:pt x="339" y="32"/>
                      <a:pt x="339" y="31"/>
                    </a:cubicBezTo>
                    <a:cubicBezTo>
                      <a:pt x="339" y="31"/>
                      <a:pt x="339" y="30"/>
                      <a:pt x="339" y="30"/>
                    </a:cubicBezTo>
                    <a:cubicBezTo>
                      <a:pt x="339" y="30"/>
                      <a:pt x="340" y="30"/>
                      <a:pt x="340" y="30"/>
                    </a:cubicBezTo>
                    <a:cubicBezTo>
                      <a:pt x="341" y="30"/>
                      <a:pt x="341" y="29"/>
                      <a:pt x="341" y="28"/>
                    </a:cubicBezTo>
                    <a:cubicBezTo>
                      <a:pt x="341" y="27"/>
                      <a:pt x="341" y="26"/>
                      <a:pt x="341" y="25"/>
                    </a:cubicBezTo>
                    <a:cubicBezTo>
                      <a:pt x="341" y="25"/>
                      <a:pt x="341" y="25"/>
                      <a:pt x="341" y="24"/>
                    </a:cubicBezTo>
                    <a:cubicBezTo>
                      <a:pt x="341" y="24"/>
                      <a:pt x="341" y="24"/>
                      <a:pt x="341" y="23"/>
                    </a:cubicBezTo>
                    <a:cubicBezTo>
                      <a:pt x="340" y="23"/>
                      <a:pt x="340" y="22"/>
                      <a:pt x="339" y="22"/>
                    </a:cubicBezTo>
                    <a:cubicBezTo>
                      <a:pt x="339" y="22"/>
                      <a:pt x="338" y="22"/>
                      <a:pt x="338" y="21"/>
                    </a:cubicBezTo>
                    <a:cubicBezTo>
                      <a:pt x="338" y="21"/>
                      <a:pt x="338" y="21"/>
                      <a:pt x="338" y="21"/>
                    </a:cubicBezTo>
                    <a:cubicBezTo>
                      <a:pt x="338" y="20"/>
                      <a:pt x="338" y="20"/>
                      <a:pt x="338" y="20"/>
                    </a:cubicBezTo>
                    <a:cubicBezTo>
                      <a:pt x="338" y="19"/>
                      <a:pt x="339" y="19"/>
                      <a:pt x="339" y="20"/>
                    </a:cubicBezTo>
                    <a:cubicBezTo>
                      <a:pt x="339" y="20"/>
                      <a:pt x="339" y="21"/>
                      <a:pt x="340" y="21"/>
                    </a:cubicBezTo>
                    <a:cubicBezTo>
                      <a:pt x="342" y="22"/>
                      <a:pt x="342" y="22"/>
                      <a:pt x="342" y="20"/>
                    </a:cubicBezTo>
                    <a:cubicBezTo>
                      <a:pt x="342" y="20"/>
                      <a:pt x="343" y="20"/>
                      <a:pt x="343" y="20"/>
                    </a:cubicBezTo>
                    <a:cubicBezTo>
                      <a:pt x="343" y="19"/>
                      <a:pt x="343" y="19"/>
                      <a:pt x="344" y="19"/>
                    </a:cubicBezTo>
                    <a:cubicBezTo>
                      <a:pt x="344" y="19"/>
                      <a:pt x="344" y="19"/>
                      <a:pt x="345" y="19"/>
                    </a:cubicBezTo>
                    <a:cubicBezTo>
                      <a:pt x="345" y="20"/>
                      <a:pt x="345" y="20"/>
                      <a:pt x="346" y="20"/>
                    </a:cubicBezTo>
                    <a:cubicBezTo>
                      <a:pt x="346" y="21"/>
                      <a:pt x="347" y="21"/>
                      <a:pt x="347" y="21"/>
                    </a:cubicBezTo>
                    <a:cubicBezTo>
                      <a:pt x="348" y="20"/>
                      <a:pt x="348" y="20"/>
                      <a:pt x="349" y="20"/>
                    </a:cubicBezTo>
                    <a:cubicBezTo>
                      <a:pt x="349" y="20"/>
                      <a:pt x="350" y="20"/>
                      <a:pt x="350" y="20"/>
                    </a:cubicBezTo>
                    <a:cubicBezTo>
                      <a:pt x="350" y="20"/>
                      <a:pt x="351" y="20"/>
                      <a:pt x="351" y="20"/>
                    </a:cubicBezTo>
                    <a:cubicBezTo>
                      <a:pt x="351" y="20"/>
                      <a:pt x="351" y="20"/>
                      <a:pt x="351" y="20"/>
                    </a:cubicBezTo>
                    <a:cubicBezTo>
                      <a:pt x="351" y="20"/>
                      <a:pt x="352" y="19"/>
                      <a:pt x="352" y="19"/>
                    </a:cubicBezTo>
                    <a:cubicBezTo>
                      <a:pt x="351" y="19"/>
                      <a:pt x="352" y="18"/>
                      <a:pt x="350" y="17"/>
                    </a:cubicBezTo>
                    <a:cubicBezTo>
                      <a:pt x="350" y="17"/>
                      <a:pt x="350" y="17"/>
                      <a:pt x="350" y="17"/>
                    </a:cubicBezTo>
                    <a:cubicBezTo>
                      <a:pt x="350" y="17"/>
                      <a:pt x="350" y="16"/>
                      <a:pt x="350" y="16"/>
                    </a:cubicBezTo>
                    <a:cubicBezTo>
                      <a:pt x="350" y="15"/>
                      <a:pt x="350" y="15"/>
                      <a:pt x="349" y="14"/>
                    </a:cubicBezTo>
                    <a:cubicBezTo>
                      <a:pt x="349" y="14"/>
                      <a:pt x="348" y="14"/>
                      <a:pt x="348" y="13"/>
                    </a:cubicBezTo>
                    <a:cubicBezTo>
                      <a:pt x="348" y="13"/>
                      <a:pt x="348" y="13"/>
                      <a:pt x="348" y="13"/>
                    </a:cubicBezTo>
                    <a:cubicBezTo>
                      <a:pt x="349" y="12"/>
                      <a:pt x="349" y="11"/>
                      <a:pt x="349" y="11"/>
                    </a:cubicBezTo>
                    <a:cubicBezTo>
                      <a:pt x="349" y="10"/>
                      <a:pt x="349" y="10"/>
                      <a:pt x="349" y="10"/>
                    </a:cubicBezTo>
                    <a:cubicBezTo>
                      <a:pt x="348" y="9"/>
                      <a:pt x="348" y="8"/>
                      <a:pt x="348" y="7"/>
                    </a:cubicBezTo>
                    <a:cubicBezTo>
                      <a:pt x="348" y="7"/>
                      <a:pt x="348" y="7"/>
                      <a:pt x="348" y="7"/>
                    </a:cubicBezTo>
                    <a:cubicBezTo>
                      <a:pt x="347" y="7"/>
                      <a:pt x="347" y="7"/>
                      <a:pt x="347" y="7"/>
                    </a:cubicBezTo>
                    <a:cubicBezTo>
                      <a:pt x="346" y="7"/>
                      <a:pt x="345" y="6"/>
                      <a:pt x="345" y="6"/>
                    </a:cubicBezTo>
                    <a:cubicBezTo>
                      <a:pt x="344" y="6"/>
                      <a:pt x="344" y="6"/>
                      <a:pt x="344" y="6"/>
                    </a:cubicBezTo>
                    <a:cubicBezTo>
                      <a:pt x="343" y="6"/>
                      <a:pt x="343" y="6"/>
                      <a:pt x="342" y="6"/>
                    </a:cubicBezTo>
                    <a:cubicBezTo>
                      <a:pt x="342" y="7"/>
                      <a:pt x="341" y="7"/>
                      <a:pt x="340" y="7"/>
                    </a:cubicBezTo>
                    <a:cubicBezTo>
                      <a:pt x="340" y="7"/>
                      <a:pt x="340" y="8"/>
                      <a:pt x="340" y="8"/>
                    </a:cubicBezTo>
                    <a:cubicBezTo>
                      <a:pt x="340" y="8"/>
                      <a:pt x="340" y="8"/>
                      <a:pt x="340" y="9"/>
                    </a:cubicBezTo>
                    <a:cubicBezTo>
                      <a:pt x="340" y="9"/>
                      <a:pt x="341" y="9"/>
                      <a:pt x="341" y="10"/>
                    </a:cubicBezTo>
                    <a:cubicBezTo>
                      <a:pt x="341" y="10"/>
                      <a:pt x="341" y="11"/>
                      <a:pt x="341" y="11"/>
                    </a:cubicBezTo>
                    <a:cubicBezTo>
                      <a:pt x="341" y="11"/>
                      <a:pt x="341" y="11"/>
                      <a:pt x="341" y="11"/>
                    </a:cubicBezTo>
                    <a:cubicBezTo>
                      <a:pt x="341" y="11"/>
                      <a:pt x="341" y="11"/>
                      <a:pt x="341" y="11"/>
                    </a:cubicBezTo>
                    <a:cubicBezTo>
                      <a:pt x="340" y="10"/>
                      <a:pt x="339" y="9"/>
                      <a:pt x="338" y="8"/>
                    </a:cubicBezTo>
                    <a:cubicBezTo>
                      <a:pt x="337" y="7"/>
                      <a:pt x="337" y="7"/>
                      <a:pt x="335" y="7"/>
                    </a:cubicBezTo>
                    <a:cubicBezTo>
                      <a:pt x="335" y="7"/>
                      <a:pt x="334" y="7"/>
                      <a:pt x="334" y="7"/>
                    </a:cubicBezTo>
                    <a:cubicBezTo>
                      <a:pt x="333" y="7"/>
                      <a:pt x="332" y="7"/>
                      <a:pt x="332" y="7"/>
                    </a:cubicBezTo>
                    <a:cubicBezTo>
                      <a:pt x="331" y="6"/>
                      <a:pt x="330" y="6"/>
                      <a:pt x="329" y="6"/>
                    </a:cubicBezTo>
                    <a:cubicBezTo>
                      <a:pt x="328" y="6"/>
                      <a:pt x="327" y="6"/>
                      <a:pt x="326" y="6"/>
                    </a:cubicBezTo>
                    <a:cubicBezTo>
                      <a:pt x="326" y="6"/>
                      <a:pt x="325" y="6"/>
                      <a:pt x="325" y="6"/>
                    </a:cubicBezTo>
                    <a:cubicBezTo>
                      <a:pt x="324" y="5"/>
                      <a:pt x="324" y="5"/>
                      <a:pt x="323" y="5"/>
                    </a:cubicBezTo>
                    <a:cubicBezTo>
                      <a:pt x="321" y="5"/>
                      <a:pt x="320" y="4"/>
                      <a:pt x="318" y="5"/>
                    </a:cubicBezTo>
                    <a:cubicBezTo>
                      <a:pt x="318" y="5"/>
                      <a:pt x="317" y="5"/>
                      <a:pt x="317" y="4"/>
                    </a:cubicBezTo>
                    <a:cubicBezTo>
                      <a:pt x="316" y="4"/>
                      <a:pt x="315" y="4"/>
                      <a:pt x="314" y="5"/>
                    </a:cubicBezTo>
                    <a:cubicBezTo>
                      <a:pt x="313" y="5"/>
                      <a:pt x="312" y="6"/>
                      <a:pt x="311" y="6"/>
                    </a:cubicBezTo>
                    <a:cubicBezTo>
                      <a:pt x="310" y="6"/>
                      <a:pt x="310" y="6"/>
                      <a:pt x="309" y="6"/>
                    </a:cubicBezTo>
                    <a:cubicBezTo>
                      <a:pt x="308" y="6"/>
                      <a:pt x="308" y="6"/>
                      <a:pt x="307" y="6"/>
                    </a:cubicBezTo>
                    <a:cubicBezTo>
                      <a:pt x="307" y="6"/>
                      <a:pt x="307" y="6"/>
                      <a:pt x="307" y="7"/>
                    </a:cubicBezTo>
                    <a:cubicBezTo>
                      <a:pt x="307" y="7"/>
                      <a:pt x="308" y="8"/>
                      <a:pt x="308" y="9"/>
                    </a:cubicBezTo>
                    <a:cubicBezTo>
                      <a:pt x="308" y="9"/>
                      <a:pt x="308" y="9"/>
                      <a:pt x="308" y="9"/>
                    </a:cubicBezTo>
                    <a:cubicBezTo>
                      <a:pt x="309" y="10"/>
                      <a:pt x="310" y="10"/>
                      <a:pt x="310" y="10"/>
                    </a:cubicBezTo>
                    <a:cubicBezTo>
                      <a:pt x="311" y="11"/>
                      <a:pt x="311" y="11"/>
                      <a:pt x="311" y="12"/>
                    </a:cubicBezTo>
                    <a:cubicBezTo>
                      <a:pt x="312" y="12"/>
                      <a:pt x="312" y="13"/>
                      <a:pt x="311" y="13"/>
                    </a:cubicBezTo>
                    <a:cubicBezTo>
                      <a:pt x="311" y="13"/>
                      <a:pt x="311" y="13"/>
                      <a:pt x="311" y="14"/>
                    </a:cubicBezTo>
                    <a:cubicBezTo>
                      <a:pt x="310" y="14"/>
                      <a:pt x="310" y="14"/>
                      <a:pt x="310" y="14"/>
                    </a:cubicBezTo>
                    <a:cubicBezTo>
                      <a:pt x="309" y="13"/>
                      <a:pt x="308" y="12"/>
                      <a:pt x="307" y="12"/>
                    </a:cubicBezTo>
                    <a:cubicBezTo>
                      <a:pt x="307" y="12"/>
                      <a:pt x="307" y="12"/>
                      <a:pt x="307" y="12"/>
                    </a:cubicBezTo>
                    <a:cubicBezTo>
                      <a:pt x="306" y="12"/>
                      <a:pt x="306" y="12"/>
                      <a:pt x="306" y="12"/>
                    </a:cubicBezTo>
                    <a:cubicBezTo>
                      <a:pt x="306" y="11"/>
                      <a:pt x="306" y="11"/>
                      <a:pt x="306" y="11"/>
                    </a:cubicBezTo>
                    <a:cubicBezTo>
                      <a:pt x="305" y="11"/>
                      <a:pt x="306" y="10"/>
                      <a:pt x="306" y="10"/>
                    </a:cubicBezTo>
                    <a:cubicBezTo>
                      <a:pt x="306" y="10"/>
                      <a:pt x="306" y="9"/>
                      <a:pt x="306" y="9"/>
                    </a:cubicBezTo>
                    <a:cubicBezTo>
                      <a:pt x="305" y="8"/>
                      <a:pt x="305" y="8"/>
                      <a:pt x="304" y="8"/>
                    </a:cubicBezTo>
                    <a:cubicBezTo>
                      <a:pt x="304" y="8"/>
                      <a:pt x="303" y="9"/>
                      <a:pt x="303" y="9"/>
                    </a:cubicBezTo>
                    <a:cubicBezTo>
                      <a:pt x="303" y="10"/>
                      <a:pt x="303" y="10"/>
                      <a:pt x="303" y="11"/>
                    </a:cubicBezTo>
                    <a:cubicBezTo>
                      <a:pt x="303" y="11"/>
                      <a:pt x="303" y="12"/>
                      <a:pt x="303" y="12"/>
                    </a:cubicBezTo>
                    <a:cubicBezTo>
                      <a:pt x="302" y="12"/>
                      <a:pt x="301" y="12"/>
                      <a:pt x="300" y="12"/>
                    </a:cubicBezTo>
                    <a:cubicBezTo>
                      <a:pt x="300" y="12"/>
                      <a:pt x="299" y="13"/>
                      <a:pt x="298" y="12"/>
                    </a:cubicBezTo>
                    <a:cubicBezTo>
                      <a:pt x="298" y="12"/>
                      <a:pt x="298" y="12"/>
                      <a:pt x="298" y="12"/>
                    </a:cubicBezTo>
                    <a:cubicBezTo>
                      <a:pt x="297" y="13"/>
                      <a:pt x="296" y="13"/>
                      <a:pt x="295" y="14"/>
                    </a:cubicBezTo>
                    <a:cubicBezTo>
                      <a:pt x="294" y="15"/>
                      <a:pt x="292" y="15"/>
                      <a:pt x="291" y="15"/>
                    </a:cubicBezTo>
                    <a:cubicBezTo>
                      <a:pt x="291" y="15"/>
                      <a:pt x="290" y="15"/>
                      <a:pt x="290" y="14"/>
                    </a:cubicBezTo>
                    <a:cubicBezTo>
                      <a:pt x="290" y="14"/>
                      <a:pt x="290" y="14"/>
                      <a:pt x="290" y="14"/>
                    </a:cubicBezTo>
                    <a:cubicBezTo>
                      <a:pt x="290" y="13"/>
                      <a:pt x="289" y="11"/>
                      <a:pt x="287" y="11"/>
                    </a:cubicBezTo>
                    <a:cubicBezTo>
                      <a:pt x="287" y="11"/>
                      <a:pt x="287" y="10"/>
                      <a:pt x="287" y="10"/>
                    </a:cubicBezTo>
                    <a:cubicBezTo>
                      <a:pt x="286" y="9"/>
                      <a:pt x="284" y="9"/>
                      <a:pt x="282" y="10"/>
                    </a:cubicBezTo>
                    <a:cubicBezTo>
                      <a:pt x="282" y="10"/>
                      <a:pt x="282" y="10"/>
                      <a:pt x="282" y="10"/>
                    </a:cubicBezTo>
                    <a:cubicBezTo>
                      <a:pt x="280" y="11"/>
                      <a:pt x="279" y="11"/>
                      <a:pt x="278" y="12"/>
                    </a:cubicBezTo>
                    <a:cubicBezTo>
                      <a:pt x="277" y="13"/>
                      <a:pt x="277" y="13"/>
                      <a:pt x="276" y="13"/>
                    </a:cubicBezTo>
                    <a:cubicBezTo>
                      <a:pt x="275" y="14"/>
                      <a:pt x="275" y="13"/>
                      <a:pt x="275" y="13"/>
                    </a:cubicBezTo>
                    <a:cubicBezTo>
                      <a:pt x="274" y="12"/>
                      <a:pt x="274" y="12"/>
                      <a:pt x="273" y="12"/>
                    </a:cubicBezTo>
                    <a:cubicBezTo>
                      <a:pt x="273" y="12"/>
                      <a:pt x="273" y="11"/>
                      <a:pt x="272" y="11"/>
                    </a:cubicBezTo>
                    <a:cubicBezTo>
                      <a:pt x="272" y="11"/>
                      <a:pt x="272" y="11"/>
                      <a:pt x="271" y="11"/>
                    </a:cubicBezTo>
                    <a:cubicBezTo>
                      <a:pt x="271" y="12"/>
                      <a:pt x="271" y="12"/>
                      <a:pt x="270" y="12"/>
                    </a:cubicBezTo>
                    <a:cubicBezTo>
                      <a:pt x="270" y="11"/>
                      <a:pt x="270" y="11"/>
                      <a:pt x="270" y="11"/>
                    </a:cubicBezTo>
                    <a:cubicBezTo>
                      <a:pt x="269" y="11"/>
                      <a:pt x="269" y="11"/>
                      <a:pt x="269" y="11"/>
                    </a:cubicBezTo>
                    <a:cubicBezTo>
                      <a:pt x="268" y="11"/>
                      <a:pt x="268" y="11"/>
                      <a:pt x="267" y="11"/>
                    </a:cubicBezTo>
                    <a:cubicBezTo>
                      <a:pt x="267" y="10"/>
                      <a:pt x="267" y="10"/>
                      <a:pt x="267" y="10"/>
                    </a:cubicBezTo>
                    <a:cubicBezTo>
                      <a:pt x="268" y="9"/>
                      <a:pt x="268" y="9"/>
                      <a:pt x="267" y="9"/>
                    </a:cubicBezTo>
                    <a:cubicBezTo>
                      <a:pt x="267" y="9"/>
                      <a:pt x="267" y="9"/>
                      <a:pt x="267" y="8"/>
                    </a:cubicBezTo>
                    <a:cubicBezTo>
                      <a:pt x="266" y="8"/>
                      <a:pt x="265" y="7"/>
                      <a:pt x="264" y="8"/>
                    </a:cubicBezTo>
                    <a:cubicBezTo>
                      <a:pt x="264" y="8"/>
                      <a:pt x="263" y="8"/>
                      <a:pt x="263" y="8"/>
                    </a:cubicBezTo>
                    <a:cubicBezTo>
                      <a:pt x="262" y="8"/>
                      <a:pt x="262" y="8"/>
                      <a:pt x="262" y="9"/>
                    </a:cubicBezTo>
                    <a:cubicBezTo>
                      <a:pt x="261" y="9"/>
                      <a:pt x="261" y="9"/>
                      <a:pt x="260" y="9"/>
                    </a:cubicBezTo>
                    <a:cubicBezTo>
                      <a:pt x="259" y="9"/>
                      <a:pt x="258" y="9"/>
                      <a:pt x="257" y="9"/>
                    </a:cubicBezTo>
                    <a:cubicBezTo>
                      <a:pt x="256" y="9"/>
                      <a:pt x="255" y="9"/>
                      <a:pt x="254" y="9"/>
                    </a:cubicBezTo>
                    <a:cubicBezTo>
                      <a:pt x="253" y="9"/>
                      <a:pt x="252" y="10"/>
                      <a:pt x="251" y="9"/>
                    </a:cubicBezTo>
                    <a:cubicBezTo>
                      <a:pt x="251" y="9"/>
                      <a:pt x="250" y="9"/>
                      <a:pt x="250" y="9"/>
                    </a:cubicBezTo>
                    <a:cubicBezTo>
                      <a:pt x="250" y="10"/>
                      <a:pt x="250" y="10"/>
                      <a:pt x="250" y="10"/>
                    </a:cubicBezTo>
                    <a:cubicBezTo>
                      <a:pt x="250" y="10"/>
                      <a:pt x="250" y="10"/>
                      <a:pt x="250" y="10"/>
                    </a:cubicBezTo>
                    <a:cubicBezTo>
                      <a:pt x="250" y="10"/>
                      <a:pt x="251" y="10"/>
                      <a:pt x="251" y="10"/>
                    </a:cubicBezTo>
                    <a:cubicBezTo>
                      <a:pt x="251" y="11"/>
                      <a:pt x="251" y="11"/>
                      <a:pt x="251" y="11"/>
                    </a:cubicBezTo>
                    <a:cubicBezTo>
                      <a:pt x="252" y="11"/>
                      <a:pt x="251" y="11"/>
                      <a:pt x="251" y="11"/>
                    </a:cubicBezTo>
                    <a:cubicBezTo>
                      <a:pt x="251" y="12"/>
                      <a:pt x="251" y="12"/>
                      <a:pt x="250" y="12"/>
                    </a:cubicBezTo>
                    <a:cubicBezTo>
                      <a:pt x="250" y="12"/>
                      <a:pt x="250" y="12"/>
                      <a:pt x="250" y="13"/>
                    </a:cubicBezTo>
                    <a:cubicBezTo>
                      <a:pt x="250" y="13"/>
                      <a:pt x="250" y="14"/>
                      <a:pt x="251" y="14"/>
                    </a:cubicBezTo>
                    <a:cubicBezTo>
                      <a:pt x="251" y="14"/>
                      <a:pt x="251" y="14"/>
                      <a:pt x="252" y="14"/>
                    </a:cubicBezTo>
                    <a:cubicBezTo>
                      <a:pt x="252" y="14"/>
                      <a:pt x="252" y="14"/>
                      <a:pt x="252" y="14"/>
                    </a:cubicBezTo>
                    <a:cubicBezTo>
                      <a:pt x="252" y="14"/>
                      <a:pt x="252" y="14"/>
                      <a:pt x="252" y="14"/>
                    </a:cubicBezTo>
                    <a:cubicBezTo>
                      <a:pt x="252" y="14"/>
                      <a:pt x="252" y="14"/>
                      <a:pt x="252" y="14"/>
                    </a:cubicBezTo>
                    <a:cubicBezTo>
                      <a:pt x="252" y="14"/>
                      <a:pt x="252" y="14"/>
                      <a:pt x="252" y="14"/>
                    </a:cubicBezTo>
                    <a:cubicBezTo>
                      <a:pt x="251" y="14"/>
                      <a:pt x="251" y="15"/>
                      <a:pt x="252" y="15"/>
                    </a:cubicBezTo>
                    <a:cubicBezTo>
                      <a:pt x="252" y="15"/>
                      <a:pt x="253" y="16"/>
                      <a:pt x="253" y="16"/>
                    </a:cubicBezTo>
                    <a:cubicBezTo>
                      <a:pt x="253" y="16"/>
                      <a:pt x="253" y="17"/>
                      <a:pt x="253" y="17"/>
                    </a:cubicBezTo>
                    <a:cubicBezTo>
                      <a:pt x="253" y="17"/>
                      <a:pt x="253" y="17"/>
                      <a:pt x="253" y="17"/>
                    </a:cubicBezTo>
                    <a:cubicBezTo>
                      <a:pt x="252" y="17"/>
                      <a:pt x="251" y="17"/>
                      <a:pt x="251" y="17"/>
                    </a:cubicBezTo>
                    <a:cubicBezTo>
                      <a:pt x="251" y="17"/>
                      <a:pt x="250" y="18"/>
                      <a:pt x="250" y="18"/>
                    </a:cubicBezTo>
                    <a:cubicBezTo>
                      <a:pt x="249" y="18"/>
                      <a:pt x="249" y="18"/>
                      <a:pt x="248" y="18"/>
                    </a:cubicBezTo>
                    <a:cubicBezTo>
                      <a:pt x="248" y="18"/>
                      <a:pt x="248" y="18"/>
                      <a:pt x="247" y="18"/>
                    </a:cubicBezTo>
                    <a:cubicBezTo>
                      <a:pt x="247" y="18"/>
                      <a:pt x="246" y="18"/>
                      <a:pt x="246" y="19"/>
                    </a:cubicBezTo>
                    <a:cubicBezTo>
                      <a:pt x="246" y="20"/>
                      <a:pt x="245" y="20"/>
                      <a:pt x="245" y="20"/>
                    </a:cubicBezTo>
                    <a:cubicBezTo>
                      <a:pt x="243" y="20"/>
                      <a:pt x="242" y="20"/>
                      <a:pt x="241" y="19"/>
                    </a:cubicBezTo>
                    <a:cubicBezTo>
                      <a:pt x="241" y="19"/>
                      <a:pt x="241" y="19"/>
                      <a:pt x="241" y="19"/>
                    </a:cubicBezTo>
                    <a:cubicBezTo>
                      <a:pt x="241" y="19"/>
                      <a:pt x="241" y="19"/>
                      <a:pt x="241" y="19"/>
                    </a:cubicBezTo>
                    <a:cubicBezTo>
                      <a:pt x="241" y="19"/>
                      <a:pt x="241" y="19"/>
                      <a:pt x="241" y="19"/>
                    </a:cubicBezTo>
                    <a:cubicBezTo>
                      <a:pt x="241" y="20"/>
                      <a:pt x="241" y="21"/>
                      <a:pt x="241" y="21"/>
                    </a:cubicBezTo>
                    <a:cubicBezTo>
                      <a:pt x="242" y="22"/>
                      <a:pt x="242" y="23"/>
                      <a:pt x="242" y="24"/>
                    </a:cubicBezTo>
                    <a:cubicBezTo>
                      <a:pt x="242" y="24"/>
                      <a:pt x="242" y="25"/>
                      <a:pt x="242" y="25"/>
                    </a:cubicBezTo>
                    <a:cubicBezTo>
                      <a:pt x="241" y="25"/>
                      <a:pt x="241" y="24"/>
                      <a:pt x="240" y="24"/>
                    </a:cubicBezTo>
                    <a:cubicBezTo>
                      <a:pt x="239" y="24"/>
                      <a:pt x="238" y="23"/>
                      <a:pt x="237" y="22"/>
                    </a:cubicBezTo>
                    <a:cubicBezTo>
                      <a:pt x="237" y="22"/>
                      <a:pt x="237" y="22"/>
                      <a:pt x="237" y="22"/>
                    </a:cubicBezTo>
                    <a:cubicBezTo>
                      <a:pt x="237" y="21"/>
                      <a:pt x="237" y="21"/>
                      <a:pt x="236" y="21"/>
                    </a:cubicBezTo>
                    <a:cubicBezTo>
                      <a:pt x="235" y="22"/>
                      <a:pt x="235" y="22"/>
                      <a:pt x="235" y="21"/>
                    </a:cubicBezTo>
                    <a:cubicBezTo>
                      <a:pt x="235" y="21"/>
                      <a:pt x="235" y="21"/>
                      <a:pt x="235" y="21"/>
                    </a:cubicBezTo>
                    <a:cubicBezTo>
                      <a:pt x="235" y="21"/>
                      <a:pt x="235" y="21"/>
                      <a:pt x="235" y="21"/>
                    </a:cubicBezTo>
                    <a:cubicBezTo>
                      <a:pt x="235" y="21"/>
                      <a:pt x="234" y="21"/>
                      <a:pt x="234" y="21"/>
                    </a:cubicBezTo>
                    <a:cubicBezTo>
                      <a:pt x="234" y="21"/>
                      <a:pt x="234" y="21"/>
                      <a:pt x="234" y="20"/>
                    </a:cubicBezTo>
                    <a:cubicBezTo>
                      <a:pt x="234" y="20"/>
                      <a:pt x="234" y="20"/>
                      <a:pt x="234" y="20"/>
                    </a:cubicBezTo>
                    <a:cubicBezTo>
                      <a:pt x="234" y="20"/>
                      <a:pt x="234" y="20"/>
                      <a:pt x="234" y="21"/>
                    </a:cubicBezTo>
                    <a:cubicBezTo>
                      <a:pt x="235" y="21"/>
                      <a:pt x="235" y="21"/>
                      <a:pt x="235" y="21"/>
                    </a:cubicBezTo>
                    <a:cubicBezTo>
                      <a:pt x="235" y="21"/>
                      <a:pt x="235" y="21"/>
                      <a:pt x="235" y="21"/>
                    </a:cubicBezTo>
                    <a:cubicBezTo>
                      <a:pt x="235" y="20"/>
                      <a:pt x="235" y="20"/>
                      <a:pt x="235" y="20"/>
                    </a:cubicBezTo>
                    <a:cubicBezTo>
                      <a:pt x="235" y="20"/>
                      <a:pt x="236" y="20"/>
                      <a:pt x="236" y="20"/>
                    </a:cubicBezTo>
                    <a:cubicBezTo>
                      <a:pt x="235" y="19"/>
                      <a:pt x="235" y="19"/>
                      <a:pt x="235" y="18"/>
                    </a:cubicBezTo>
                    <a:cubicBezTo>
                      <a:pt x="234" y="18"/>
                      <a:pt x="234" y="18"/>
                      <a:pt x="234" y="18"/>
                    </a:cubicBezTo>
                    <a:cubicBezTo>
                      <a:pt x="233" y="18"/>
                      <a:pt x="233" y="18"/>
                      <a:pt x="233" y="17"/>
                    </a:cubicBezTo>
                    <a:cubicBezTo>
                      <a:pt x="233" y="17"/>
                      <a:pt x="233" y="17"/>
                      <a:pt x="233" y="16"/>
                    </a:cubicBezTo>
                    <a:cubicBezTo>
                      <a:pt x="233" y="16"/>
                      <a:pt x="232" y="15"/>
                      <a:pt x="231" y="15"/>
                    </a:cubicBezTo>
                    <a:cubicBezTo>
                      <a:pt x="231" y="14"/>
                      <a:pt x="228" y="13"/>
                      <a:pt x="228" y="14"/>
                    </a:cubicBezTo>
                    <a:cubicBezTo>
                      <a:pt x="228" y="14"/>
                      <a:pt x="227" y="14"/>
                      <a:pt x="227" y="14"/>
                    </a:cubicBezTo>
                    <a:cubicBezTo>
                      <a:pt x="227" y="14"/>
                      <a:pt x="227" y="14"/>
                      <a:pt x="226" y="14"/>
                    </a:cubicBezTo>
                    <a:cubicBezTo>
                      <a:pt x="225" y="14"/>
                      <a:pt x="224" y="13"/>
                      <a:pt x="223" y="14"/>
                    </a:cubicBezTo>
                    <a:cubicBezTo>
                      <a:pt x="223" y="14"/>
                      <a:pt x="222" y="14"/>
                      <a:pt x="222" y="14"/>
                    </a:cubicBezTo>
                    <a:cubicBezTo>
                      <a:pt x="222" y="15"/>
                      <a:pt x="221" y="15"/>
                      <a:pt x="222" y="15"/>
                    </a:cubicBezTo>
                    <a:cubicBezTo>
                      <a:pt x="222" y="16"/>
                      <a:pt x="222" y="17"/>
                      <a:pt x="223" y="17"/>
                    </a:cubicBezTo>
                    <a:cubicBezTo>
                      <a:pt x="223" y="17"/>
                      <a:pt x="223" y="18"/>
                      <a:pt x="223" y="18"/>
                    </a:cubicBezTo>
                    <a:cubicBezTo>
                      <a:pt x="222" y="18"/>
                      <a:pt x="221" y="19"/>
                      <a:pt x="220" y="19"/>
                    </a:cubicBezTo>
                    <a:cubicBezTo>
                      <a:pt x="219" y="19"/>
                      <a:pt x="218" y="19"/>
                      <a:pt x="218" y="19"/>
                    </a:cubicBezTo>
                    <a:cubicBezTo>
                      <a:pt x="217" y="18"/>
                      <a:pt x="217" y="18"/>
                      <a:pt x="217" y="19"/>
                    </a:cubicBezTo>
                    <a:cubicBezTo>
                      <a:pt x="216" y="19"/>
                      <a:pt x="215" y="19"/>
                      <a:pt x="215" y="18"/>
                    </a:cubicBezTo>
                    <a:cubicBezTo>
                      <a:pt x="215" y="18"/>
                      <a:pt x="215" y="17"/>
                      <a:pt x="215" y="17"/>
                    </a:cubicBezTo>
                    <a:cubicBezTo>
                      <a:pt x="214" y="17"/>
                      <a:pt x="214" y="17"/>
                      <a:pt x="214" y="17"/>
                    </a:cubicBezTo>
                    <a:cubicBezTo>
                      <a:pt x="212" y="17"/>
                      <a:pt x="211" y="17"/>
                      <a:pt x="210" y="18"/>
                    </a:cubicBezTo>
                    <a:cubicBezTo>
                      <a:pt x="209" y="18"/>
                      <a:pt x="209" y="18"/>
                      <a:pt x="208" y="18"/>
                    </a:cubicBezTo>
                    <a:cubicBezTo>
                      <a:pt x="208" y="18"/>
                      <a:pt x="207" y="19"/>
                      <a:pt x="207" y="19"/>
                    </a:cubicBezTo>
                    <a:cubicBezTo>
                      <a:pt x="206" y="19"/>
                      <a:pt x="206" y="18"/>
                      <a:pt x="205" y="18"/>
                    </a:cubicBezTo>
                    <a:cubicBezTo>
                      <a:pt x="205" y="18"/>
                      <a:pt x="205" y="18"/>
                      <a:pt x="205" y="18"/>
                    </a:cubicBezTo>
                    <a:cubicBezTo>
                      <a:pt x="205" y="18"/>
                      <a:pt x="205" y="18"/>
                      <a:pt x="205" y="19"/>
                    </a:cubicBezTo>
                    <a:cubicBezTo>
                      <a:pt x="205" y="19"/>
                      <a:pt x="204" y="20"/>
                      <a:pt x="203" y="19"/>
                    </a:cubicBezTo>
                    <a:cubicBezTo>
                      <a:pt x="203" y="19"/>
                      <a:pt x="203" y="19"/>
                      <a:pt x="202" y="18"/>
                    </a:cubicBezTo>
                    <a:cubicBezTo>
                      <a:pt x="202" y="18"/>
                      <a:pt x="202" y="18"/>
                      <a:pt x="202" y="18"/>
                    </a:cubicBezTo>
                    <a:cubicBezTo>
                      <a:pt x="202" y="18"/>
                      <a:pt x="201" y="18"/>
                      <a:pt x="201" y="18"/>
                    </a:cubicBezTo>
                    <a:cubicBezTo>
                      <a:pt x="200" y="18"/>
                      <a:pt x="200" y="18"/>
                      <a:pt x="200" y="19"/>
                    </a:cubicBezTo>
                    <a:cubicBezTo>
                      <a:pt x="200" y="19"/>
                      <a:pt x="200" y="19"/>
                      <a:pt x="200" y="20"/>
                    </a:cubicBezTo>
                    <a:cubicBezTo>
                      <a:pt x="200" y="20"/>
                      <a:pt x="200" y="20"/>
                      <a:pt x="200" y="20"/>
                    </a:cubicBezTo>
                    <a:cubicBezTo>
                      <a:pt x="200" y="21"/>
                      <a:pt x="201" y="21"/>
                      <a:pt x="201" y="21"/>
                    </a:cubicBezTo>
                    <a:cubicBezTo>
                      <a:pt x="201" y="21"/>
                      <a:pt x="201" y="21"/>
                      <a:pt x="201" y="21"/>
                    </a:cubicBezTo>
                    <a:cubicBezTo>
                      <a:pt x="201" y="21"/>
                      <a:pt x="201" y="21"/>
                      <a:pt x="201" y="21"/>
                    </a:cubicBezTo>
                    <a:cubicBezTo>
                      <a:pt x="201" y="20"/>
                      <a:pt x="201" y="20"/>
                      <a:pt x="201" y="20"/>
                    </a:cubicBezTo>
                    <a:cubicBezTo>
                      <a:pt x="201" y="20"/>
                      <a:pt x="201" y="20"/>
                      <a:pt x="201" y="20"/>
                    </a:cubicBezTo>
                    <a:cubicBezTo>
                      <a:pt x="201" y="20"/>
                      <a:pt x="202" y="20"/>
                      <a:pt x="201" y="20"/>
                    </a:cubicBezTo>
                    <a:cubicBezTo>
                      <a:pt x="201" y="20"/>
                      <a:pt x="201" y="20"/>
                      <a:pt x="201" y="20"/>
                    </a:cubicBezTo>
                    <a:cubicBezTo>
                      <a:pt x="201" y="20"/>
                      <a:pt x="201" y="21"/>
                      <a:pt x="201" y="21"/>
                    </a:cubicBezTo>
                    <a:cubicBezTo>
                      <a:pt x="201" y="21"/>
                      <a:pt x="201" y="21"/>
                      <a:pt x="201" y="21"/>
                    </a:cubicBezTo>
                    <a:cubicBezTo>
                      <a:pt x="201" y="21"/>
                      <a:pt x="201" y="21"/>
                      <a:pt x="201" y="21"/>
                    </a:cubicBezTo>
                    <a:cubicBezTo>
                      <a:pt x="201" y="21"/>
                      <a:pt x="201" y="21"/>
                      <a:pt x="201" y="21"/>
                    </a:cubicBezTo>
                    <a:cubicBezTo>
                      <a:pt x="200" y="22"/>
                      <a:pt x="200" y="22"/>
                      <a:pt x="200" y="23"/>
                    </a:cubicBezTo>
                    <a:cubicBezTo>
                      <a:pt x="199" y="24"/>
                      <a:pt x="198" y="24"/>
                      <a:pt x="197" y="24"/>
                    </a:cubicBezTo>
                    <a:cubicBezTo>
                      <a:pt x="197" y="24"/>
                      <a:pt x="197" y="24"/>
                      <a:pt x="197" y="24"/>
                    </a:cubicBezTo>
                    <a:cubicBezTo>
                      <a:pt x="197" y="23"/>
                      <a:pt x="197" y="23"/>
                      <a:pt x="197" y="22"/>
                    </a:cubicBezTo>
                    <a:cubicBezTo>
                      <a:pt x="197" y="22"/>
                      <a:pt x="198" y="22"/>
                      <a:pt x="198" y="21"/>
                    </a:cubicBezTo>
                    <a:cubicBezTo>
                      <a:pt x="198" y="21"/>
                      <a:pt x="198" y="21"/>
                      <a:pt x="198" y="20"/>
                    </a:cubicBezTo>
                    <a:cubicBezTo>
                      <a:pt x="198" y="20"/>
                      <a:pt x="198" y="19"/>
                      <a:pt x="199" y="18"/>
                    </a:cubicBezTo>
                    <a:cubicBezTo>
                      <a:pt x="199" y="18"/>
                      <a:pt x="199" y="18"/>
                      <a:pt x="199" y="17"/>
                    </a:cubicBezTo>
                    <a:cubicBezTo>
                      <a:pt x="199" y="17"/>
                      <a:pt x="199" y="17"/>
                      <a:pt x="199" y="16"/>
                    </a:cubicBezTo>
                    <a:cubicBezTo>
                      <a:pt x="199" y="16"/>
                      <a:pt x="200" y="15"/>
                      <a:pt x="200" y="14"/>
                    </a:cubicBezTo>
                    <a:cubicBezTo>
                      <a:pt x="200" y="13"/>
                      <a:pt x="200" y="12"/>
                      <a:pt x="201" y="12"/>
                    </a:cubicBezTo>
                    <a:cubicBezTo>
                      <a:pt x="201" y="11"/>
                      <a:pt x="201" y="10"/>
                      <a:pt x="200" y="10"/>
                    </a:cubicBezTo>
                    <a:cubicBezTo>
                      <a:pt x="200" y="9"/>
                      <a:pt x="200" y="8"/>
                      <a:pt x="199" y="7"/>
                    </a:cubicBezTo>
                    <a:cubicBezTo>
                      <a:pt x="199" y="7"/>
                      <a:pt x="199" y="7"/>
                      <a:pt x="199" y="7"/>
                    </a:cubicBezTo>
                    <a:cubicBezTo>
                      <a:pt x="198" y="6"/>
                      <a:pt x="198" y="6"/>
                      <a:pt x="197" y="5"/>
                    </a:cubicBezTo>
                    <a:cubicBezTo>
                      <a:pt x="197" y="5"/>
                      <a:pt x="197" y="5"/>
                      <a:pt x="197" y="5"/>
                    </a:cubicBezTo>
                    <a:cubicBezTo>
                      <a:pt x="196" y="5"/>
                      <a:pt x="196" y="6"/>
                      <a:pt x="196" y="5"/>
                    </a:cubicBezTo>
                    <a:cubicBezTo>
                      <a:pt x="196" y="5"/>
                      <a:pt x="195" y="4"/>
                      <a:pt x="194" y="4"/>
                    </a:cubicBezTo>
                    <a:cubicBezTo>
                      <a:pt x="194" y="4"/>
                      <a:pt x="193" y="3"/>
                      <a:pt x="192" y="3"/>
                    </a:cubicBezTo>
                    <a:cubicBezTo>
                      <a:pt x="192" y="3"/>
                      <a:pt x="191" y="3"/>
                      <a:pt x="191" y="3"/>
                    </a:cubicBezTo>
                    <a:cubicBezTo>
                      <a:pt x="190" y="4"/>
                      <a:pt x="189" y="4"/>
                      <a:pt x="188" y="4"/>
                    </a:cubicBezTo>
                    <a:cubicBezTo>
                      <a:pt x="187" y="4"/>
                      <a:pt x="187" y="5"/>
                      <a:pt x="187" y="5"/>
                    </a:cubicBezTo>
                    <a:cubicBezTo>
                      <a:pt x="188" y="5"/>
                      <a:pt x="188" y="5"/>
                      <a:pt x="188" y="6"/>
                    </a:cubicBezTo>
                    <a:cubicBezTo>
                      <a:pt x="188" y="6"/>
                      <a:pt x="188" y="6"/>
                      <a:pt x="187" y="7"/>
                    </a:cubicBezTo>
                    <a:cubicBezTo>
                      <a:pt x="187" y="7"/>
                      <a:pt x="186" y="7"/>
                      <a:pt x="186" y="6"/>
                    </a:cubicBezTo>
                    <a:cubicBezTo>
                      <a:pt x="186" y="6"/>
                      <a:pt x="186" y="5"/>
                      <a:pt x="186" y="5"/>
                    </a:cubicBezTo>
                    <a:cubicBezTo>
                      <a:pt x="186" y="5"/>
                      <a:pt x="186" y="4"/>
                      <a:pt x="186" y="4"/>
                    </a:cubicBezTo>
                    <a:cubicBezTo>
                      <a:pt x="186" y="3"/>
                      <a:pt x="185" y="3"/>
                      <a:pt x="185" y="3"/>
                    </a:cubicBezTo>
                    <a:cubicBezTo>
                      <a:pt x="185" y="3"/>
                      <a:pt x="184" y="3"/>
                      <a:pt x="184" y="3"/>
                    </a:cubicBezTo>
                    <a:cubicBezTo>
                      <a:pt x="184" y="4"/>
                      <a:pt x="183" y="3"/>
                      <a:pt x="183" y="3"/>
                    </a:cubicBezTo>
                    <a:cubicBezTo>
                      <a:pt x="182" y="3"/>
                      <a:pt x="182" y="3"/>
                      <a:pt x="182" y="2"/>
                    </a:cubicBezTo>
                    <a:cubicBezTo>
                      <a:pt x="182" y="2"/>
                      <a:pt x="182" y="1"/>
                      <a:pt x="181" y="1"/>
                    </a:cubicBezTo>
                    <a:cubicBezTo>
                      <a:pt x="180" y="1"/>
                      <a:pt x="180" y="0"/>
                      <a:pt x="179" y="0"/>
                    </a:cubicBezTo>
                    <a:cubicBezTo>
                      <a:pt x="178" y="0"/>
                      <a:pt x="178" y="0"/>
                      <a:pt x="178" y="1"/>
                    </a:cubicBezTo>
                    <a:cubicBezTo>
                      <a:pt x="178" y="1"/>
                      <a:pt x="178" y="1"/>
                      <a:pt x="178" y="1"/>
                    </a:cubicBezTo>
                    <a:cubicBezTo>
                      <a:pt x="177" y="2"/>
                      <a:pt x="177" y="4"/>
                      <a:pt x="177" y="5"/>
                    </a:cubicBezTo>
                    <a:cubicBezTo>
                      <a:pt x="177" y="6"/>
                      <a:pt x="177" y="7"/>
                      <a:pt x="178" y="8"/>
                    </a:cubicBezTo>
                    <a:cubicBezTo>
                      <a:pt x="178" y="8"/>
                      <a:pt x="178" y="9"/>
                      <a:pt x="178" y="9"/>
                    </a:cubicBezTo>
                    <a:cubicBezTo>
                      <a:pt x="179" y="10"/>
                      <a:pt x="179" y="10"/>
                      <a:pt x="178" y="10"/>
                    </a:cubicBezTo>
                    <a:cubicBezTo>
                      <a:pt x="178" y="10"/>
                      <a:pt x="177" y="10"/>
                      <a:pt x="176" y="10"/>
                    </a:cubicBezTo>
                    <a:cubicBezTo>
                      <a:pt x="176" y="10"/>
                      <a:pt x="176" y="11"/>
                      <a:pt x="176" y="11"/>
                    </a:cubicBezTo>
                    <a:cubicBezTo>
                      <a:pt x="176" y="11"/>
                      <a:pt x="176" y="11"/>
                      <a:pt x="176" y="12"/>
                    </a:cubicBezTo>
                    <a:cubicBezTo>
                      <a:pt x="176" y="12"/>
                      <a:pt x="176" y="13"/>
                      <a:pt x="175" y="13"/>
                    </a:cubicBezTo>
                    <a:cubicBezTo>
                      <a:pt x="175" y="13"/>
                      <a:pt x="175" y="13"/>
                      <a:pt x="175" y="13"/>
                    </a:cubicBezTo>
                    <a:cubicBezTo>
                      <a:pt x="174" y="14"/>
                      <a:pt x="174" y="14"/>
                      <a:pt x="173" y="14"/>
                    </a:cubicBezTo>
                    <a:cubicBezTo>
                      <a:pt x="173" y="14"/>
                      <a:pt x="173" y="14"/>
                      <a:pt x="173" y="14"/>
                    </a:cubicBezTo>
                    <a:cubicBezTo>
                      <a:pt x="173" y="13"/>
                      <a:pt x="173" y="13"/>
                      <a:pt x="174" y="13"/>
                    </a:cubicBezTo>
                    <a:cubicBezTo>
                      <a:pt x="174" y="12"/>
                      <a:pt x="173" y="12"/>
                      <a:pt x="173" y="12"/>
                    </a:cubicBezTo>
                    <a:cubicBezTo>
                      <a:pt x="172" y="12"/>
                      <a:pt x="172" y="12"/>
                      <a:pt x="172" y="13"/>
                    </a:cubicBezTo>
                    <a:cubicBezTo>
                      <a:pt x="172" y="13"/>
                      <a:pt x="172" y="14"/>
                      <a:pt x="171" y="14"/>
                    </a:cubicBezTo>
                    <a:cubicBezTo>
                      <a:pt x="171" y="14"/>
                      <a:pt x="170" y="14"/>
                      <a:pt x="170" y="14"/>
                    </a:cubicBezTo>
                    <a:cubicBezTo>
                      <a:pt x="170" y="14"/>
                      <a:pt x="169" y="14"/>
                      <a:pt x="169" y="14"/>
                    </a:cubicBezTo>
                    <a:cubicBezTo>
                      <a:pt x="169" y="15"/>
                      <a:pt x="168" y="15"/>
                      <a:pt x="169" y="16"/>
                    </a:cubicBezTo>
                    <a:cubicBezTo>
                      <a:pt x="169" y="16"/>
                      <a:pt x="169" y="16"/>
                      <a:pt x="169" y="16"/>
                    </a:cubicBezTo>
                    <a:cubicBezTo>
                      <a:pt x="168" y="17"/>
                      <a:pt x="168" y="17"/>
                      <a:pt x="167" y="17"/>
                    </a:cubicBezTo>
                    <a:cubicBezTo>
                      <a:pt x="166" y="18"/>
                      <a:pt x="166" y="18"/>
                      <a:pt x="165" y="19"/>
                    </a:cubicBezTo>
                    <a:cubicBezTo>
                      <a:pt x="165" y="19"/>
                      <a:pt x="164" y="19"/>
                      <a:pt x="164" y="20"/>
                    </a:cubicBezTo>
                    <a:cubicBezTo>
                      <a:pt x="164" y="21"/>
                      <a:pt x="164" y="21"/>
                      <a:pt x="163" y="21"/>
                    </a:cubicBezTo>
                    <a:cubicBezTo>
                      <a:pt x="163" y="21"/>
                      <a:pt x="163" y="22"/>
                      <a:pt x="162" y="23"/>
                    </a:cubicBezTo>
                    <a:cubicBezTo>
                      <a:pt x="162" y="23"/>
                      <a:pt x="162" y="23"/>
                      <a:pt x="162" y="23"/>
                    </a:cubicBezTo>
                    <a:cubicBezTo>
                      <a:pt x="161" y="24"/>
                      <a:pt x="162" y="24"/>
                      <a:pt x="162" y="25"/>
                    </a:cubicBezTo>
                    <a:cubicBezTo>
                      <a:pt x="162" y="25"/>
                      <a:pt x="162" y="26"/>
                      <a:pt x="162" y="26"/>
                    </a:cubicBezTo>
                    <a:cubicBezTo>
                      <a:pt x="163" y="26"/>
                      <a:pt x="163" y="27"/>
                      <a:pt x="164" y="27"/>
                    </a:cubicBezTo>
                    <a:cubicBezTo>
                      <a:pt x="165" y="27"/>
                      <a:pt x="166" y="28"/>
                      <a:pt x="166" y="28"/>
                    </a:cubicBezTo>
                    <a:cubicBezTo>
                      <a:pt x="166" y="28"/>
                      <a:pt x="166" y="29"/>
                      <a:pt x="166" y="29"/>
                    </a:cubicBezTo>
                    <a:cubicBezTo>
                      <a:pt x="166" y="29"/>
                      <a:pt x="166" y="29"/>
                      <a:pt x="166" y="29"/>
                    </a:cubicBezTo>
                    <a:cubicBezTo>
                      <a:pt x="166" y="29"/>
                      <a:pt x="166" y="29"/>
                      <a:pt x="166" y="29"/>
                    </a:cubicBezTo>
                    <a:cubicBezTo>
                      <a:pt x="166" y="28"/>
                      <a:pt x="165" y="28"/>
                      <a:pt x="165" y="28"/>
                    </a:cubicBezTo>
                    <a:cubicBezTo>
                      <a:pt x="165" y="28"/>
                      <a:pt x="164" y="28"/>
                      <a:pt x="164" y="29"/>
                    </a:cubicBezTo>
                    <a:cubicBezTo>
                      <a:pt x="163" y="29"/>
                      <a:pt x="162" y="29"/>
                      <a:pt x="162" y="30"/>
                    </a:cubicBezTo>
                    <a:cubicBezTo>
                      <a:pt x="161" y="30"/>
                      <a:pt x="160" y="31"/>
                      <a:pt x="159" y="31"/>
                    </a:cubicBezTo>
                    <a:cubicBezTo>
                      <a:pt x="158" y="31"/>
                      <a:pt x="158" y="31"/>
                      <a:pt x="158" y="31"/>
                    </a:cubicBezTo>
                    <a:cubicBezTo>
                      <a:pt x="157" y="32"/>
                      <a:pt x="157" y="32"/>
                      <a:pt x="157" y="33"/>
                    </a:cubicBezTo>
                    <a:cubicBezTo>
                      <a:pt x="157" y="34"/>
                      <a:pt x="158" y="34"/>
                      <a:pt x="158" y="34"/>
                    </a:cubicBezTo>
                    <a:cubicBezTo>
                      <a:pt x="158" y="35"/>
                      <a:pt x="158" y="35"/>
                      <a:pt x="159" y="36"/>
                    </a:cubicBezTo>
                    <a:cubicBezTo>
                      <a:pt x="159" y="36"/>
                      <a:pt x="159" y="36"/>
                      <a:pt x="159" y="37"/>
                    </a:cubicBezTo>
                    <a:cubicBezTo>
                      <a:pt x="159" y="37"/>
                      <a:pt x="159" y="37"/>
                      <a:pt x="160" y="37"/>
                    </a:cubicBezTo>
                    <a:cubicBezTo>
                      <a:pt x="160" y="38"/>
                      <a:pt x="161" y="37"/>
                      <a:pt x="162" y="38"/>
                    </a:cubicBezTo>
                    <a:cubicBezTo>
                      <a:pt x="162" y="38"/>
                      <a:pt x="163" y="39"/>
                      <a:pt x="163" y="39"/>
                    </a:cubicBezTo>
                    <a:cubicBezTo>
                      <a:pt x="163" y="39"/>
                      <a:pt x="164" y="39"/>
                      <a:pt x="164" y="39"/>
                    </a:cubicBezTo>
                    <a:cubicBezTo>
                      <a:pt x="164" y="39"/>
                      <a:pt x="164" y="40"/>
                      <a:pt x="165" y="40"/>
                    </a:cubicBezTo>
                    <a:cubicBezTo>
                      <a:pt x="165" y="40"/>
                      <a:pt x="165" y="40"/>
                      <a:pt x="165" y="40"/>
                    </a:cubicBezTo>
                    <a:cubicBezTo>
                      <a:pt x="166" y="41"/>
                      <a:pt x="166" y="42"/>
                      <a:pt x="167" y="43"/>
                    </a:cubicBezTo>
                    <a:cubicBezTo>
                      <a:pt x="167" y="44"/>
                      <a:pt x="167" y="44"/>
                      <a:pt x="166" y="44"/>
                    </a:cubicBezTo>
                    <a:cubicBezTo>
                      <a:pt x="166" y="44"/>
                      <a:pt x="166" y="44"/>
                      <a:pt x="166" y="44"/>
                    </a:cubicBezTo>
                    <a:cubicBezTo>
                      <a:pt x="166" y="45"/>
                      <a:pt x="166" y="45"/>
                      <a:pt x="166" y="45"/>
                    </a:cubicBezTo>
                    <a:cubicBezTo>
                      <a:pt x="166" y="45"/>
                      <a:pt x="165" y="45"/>
                      <a:pt x="165" y="45"/>
                    </a:cubicBezTo>
                    <a:cubicBezTo>
                      <a:pt x="165" y="45"/>
                      <a:pt x="165" y="45"/>
                      <a:pt x="165" y="45"/>
                    </a:cubicBezTo>
                    <a:cubicBezTo>
                      <a:pt x="165" y="45"/>
                      <a:pt x="165" y="45"/>
                      <a:pt x="166" y="45"/>
                    </a:cubicBezTo>
                    <a:cubicBezTo>
                      <a:pt x="166" y="45"/>
                      <a:pt x="166" y="44"/>
                      <a:pt x="166" y="44"/>
                    </a:cubicBezTo>
                    <a:cubicBezTo>
                      <a:pt x="165" y="44"/>
                      <a:pt x="165" y="44"/>
                      <a:pt x="165" y="44"/>
                    </a:cubicBezTo>
                    <a:cubicBezTo>
                      <a:pt x="165" y="43"/>
                      <a:pt x="164" y="42"/>
                      <a:pt x="165" y="41"/>
                    </a:cubicBezTo>
                    <a:cubicBezTo>
                      <a:pt x="165" y="41"/>
                      <a:pt x="165" y="41"/>
                      <a:pt x="165" y="41"/>
                    </a:cubicBezTo>
                    <a:cubicBezTo>
                      <a:pt x="165" y="40"/>
                      <a:pt x="165" y="40"/>
                      <a:pt x="164" y="40"/>
                    </a:cubicBezTo>
                    <a:cubicBezTo>
                      <a:pt x="164" y="40"/>
                      <a:pt x="163" y="40"/>
                      <a:pt x="163" y="40"/>
                    </a:cubicBezTo>
                    <a:cubicBezTo>
                      <a:pt x="162" y="40"/>
                      <a:pt x="161" y="40"/>
                      <a:pt x="161" y="40"/>
                    </a:cubicBezTo>
                    <a:cubicBezTo>
                      <a:pt x="160" y="39"/>
                      <a:pt x="160" y="39"/>
                      <a:pt x="160" y="39"/>
                    </a:cubicBezTo>
                    <a:cubicBezTo>
                      <a:pt x="159" y="38"/>
                      <a:pt x="158" y="38"/>
                      <a:pt x="157" y="38"/>
                    </a:cubicBezTo>
                    <a:cubicBezTo>
                      <a:pt x="157" y="38"/>
                      <a:pt x="156" y="37"/>
                      <a:pt x="155" y="37"/>
                    </a:cubicBezTo>
                    <a:cubicBezTo>
                      <a:pt x="155" y="37"/>
                      <a:pt x="154" y="37"/>
                      <a:pt x="154" y="37"/>
                    </a:cubicBezTo>
                    <a:cubicBezTo>
                      <a:pt x="154" y="38"/>
                      <a:pt x="154" y="38"/>
                      <a:pt x="154" y="39"/>
                    </a:cubicBezTo>
                    <a:cubicBezTo>
                      <a:pt x="154" y="39"/>
                      <a:pt x="154" y="39"/>
                      <a:pt x="154" y="39"/>
                    </a:cubicBezTo>
                    <a:cubicBezTo>
                      <a:pt x="154" y="39"/>
                      <a:pt x="154" y="39"/>
                      <a:pt x="155" y="39"/>
                    </a:cubicBezTo>
                    <a:cubicBezTo>
                      <a:pt x="155" y="39"/>
                      <a:pt x="155" y="39"/>
                      <a:pt x="155" y="39"/>
                    </a:cubicBezTo>
                    <a:cubicBezTo>
                      <a:pt x="155" y="39"/>
                      <a:pt x="155" y="39"/>
                      <a:pt x="155" y="39"/>
                    </a:cubicBezTo>
                    <a:cubicBezTo>
                      <a:pt x="155" y="39"/>
                      <a:pt x="155" y="39"/>
                      <a:pt x="155" y="39"/>
                    </a:cubicBezTo>
                    <a:cubicBezTo>
                      <a:pt x="155" y="39"/>
                      <a:pt x="155" y="39"/>
                      <a:pt x="155" y="40"/>
                    </a:cubicBezTo>
                    <a:cubicBezTo>
                      <a:pt x="155" y="40"/>
                      <a:pt x="156" y="40"/>
                      <a:pt x="156" y="40"/>
                    </a:cubicBezTo>
                    <a:cubicBezTo>
                      <a:pt x="156" y="40"/>
                      <a:pt x="156" y="40"/>
                      <a:pt x="156" y="41"/>
                    </a:cubicBezTo>
                    <a:cubicBezTo>
                      <a:pt x="156" y="41"/>
                      <a:pt x="156" y="41"/>
                      <a:pt x="155" y="41"/>
                    </a:cubicBezTo>
                    <a:cubicBezTo>
                      <a:pt x="155" y="41"/>
                      <a:pt x="155" y="41"/>
                      <a:pt x="155" y="41"/>
                    </a:cubicBezTo>
                    <a:cubicBezTo>
                      <a:pt x="154" y="40"/>
                      <a:pt x="154" y="40"/>
                      <a:pt x="154" y="40"/>
                    </a:cubicBezTo>
                    <a:cubicBezTo>
                      <a:pt x="154" y="40"/>
                      <a:pt x="153" y="40"/>
                      <a:pt x="153" y="41"/>
                    </a:cubicBezTo>
                    <a:cubicBezTo>
                      <a:pt x="153" y="41"/>
                      <a:pt x="153" y="41"/>
                      <a:pt x="153" y="41"/>
                    </a:cubicBezTo>
                    <a:cubicBezTo>
                      <a:pt x="153" y="42"/>
                      <a:pt x="154" y="43"/>
                      <a:pt x="155" y="43"/>
                    </a:cubicBezTo>
                    <a:cubicBezTo>
                      <a:pt x="156" y="44"/>
                      <a:pt x="156" y="44"/>
                      <a:pt x="157" y="44"/>
                    </a:cubicBezTo>
                    <a:cubicBezTo>
                      <a:pt x="157" y="44"/>
                      <a:pt x="157" y="44"/>
                      <a:pt x="157" y="44"/>
                    </a:cubicBezTo>
                    <a:cubicBezTo>
                      <a:pt x="157" y="44"/>
                      <a:pt x="158" y="44"/>
                      <a:pt x="158" y="44"/>
                    </a:cubicBezTo>
                    <a:cubicBezTo>
                      <a:pt x="158" y="44"/>
                      <a:pt x="157" y="44"/>
                      <a:pt x="157" y="44"/>
                    </a:cubicBezTo>
                    <a:cubicBezTo>
                      <a:pt x="157" y="44"/>
                      <a:pt x="157" y="44"/>
                      <a:pt x="156" y="44"/>
                    </a:cubicBezTo>
                    <a:cubicBezTo>
                      <a:pt x="155" y="44"/>
                      <a:pt x="155" y="44"/>
                      <a:pt x="154" y="44"/>
                    </a:cubicBezTo>
                    <a:cubicBezTo>
                      <a:pt x="153" y="44"/>
                      <a:pt x="153" y="44"/>
                      <a:pt x="153" y="43"/>
                    </a:cubicBezTo>
                    <a:cubicBezTo>
                      <a:pt x="153" y="43"/>
                      <a:pt x="153" y="43"/>
                      <a:pt x="153" y="43"/>
                    </a:cubicBezTo>
                    <a:cubicBezTo>
                      <a:pt x="152" y="42"/>
                      <a:pt x="152" y="41"/>
                      <a:pt x="152" y="40"/>
                    </a:cubicBezTo>
                    <a:cubicBezTo>
                      <a:pt x="152" y="39"/>
                      <a:pt x="151" y="39"/>
                      <a:pt x="151" y="38"/>
                    </a:cubicBezTo>
                    <a:cubicBezTo>
                      <a:pt x="150" y="38"/>
                      <a:pt x="150" y="38"/>
                      <a:pt x="150" y="37"/>
                    </a:cubicBezTo>
                    <a:cubicBezTo>
                      <a:pt x="150" y="37"/>
                      <a:pt x="150" y="37"/>
                      <a:pt x="150" y="37"/>
                    </a:cubicBezTo>
                    <a:cubicBezTo>
                      <a:pt x="150" y="38"/>
                      <a:pt x="150" y="38"/>
                      <a:pt x="150" y="38"/>
                    </a:cubicBezTo>
                    <a:cubicBezTo>
                      <a:pt x="150" y="38"/>
                      <a:pt x="150" y="39"/>
                      <a:pt x="150" y="40"/>
                    </a:cubicBezTo>
                    <a:cubicBezTo>
                      <a:pt x="150" y="40"/>
                      <a:pt x="150" y="41"/>
                      <a:pt x="150" y="41"/>
                    </a:cubicBezTo>
                    <a:cubicBezTo>
                      <a:pt x="150" y="41"/>
                      <a:pt x="150" y="41"/>
                      <a:pt x="150" y="41"/>
                    </a:cubicBezTo>
                    <a:cubicBezTo>
                      <a:pt x="149" y="42"/>
                      <a:pt x="149" y="42"/>
                      <a:pt x="149" y="43"/>
                    </a:cubicBezTo>
                    <a:cubicBezTo>
                      <a:pt x="150" y="44"/>
                      <a:pt x="149" y="44"/>
                      <a:pt x="150" y="45"/>
                    </a:cubicBezTo>
                    <a:cubicBezTo>
                      <a:pt x="150" y="45"/>
                      <a:pt x="150" y="46"/>
                      <a:pt x="151" y="46"/>
                    </a:cubicBezTo>
                    <a:cubicBezTo>
                      <a:pt x="151" y="46"/>
                      <a:pt x="151" y="46"/>
                      <a:pt x="152" y="47"/>
                    </a:cubicBezTo>
                    <a:cubicBezTo>
                      <a:pt x="152" y="47"/>
                      <a:pt x="152" y="48"/>
                      <a:pt x="153" y="48"/>
                    </a:cubicBezTo>
                    <a:cubicBezTo>
                      <a:pt x="153" y="49"/>
                      <a:pt x="153" y="50"/>
                      <a:pt x="153" y="50"/>
                    </a:cubicBezTo>
                    <a:cubicBezTo>
                      <a:pt x="153" y="52"/>
                      <a:pt x="154" y="53"/>
                      <a:pt x="154" y="54"/>
                    </a:cubicBezTo>
                    <a:cubicBezTo>
                      <a:pt x="154" y="54"/>
                      <a:pt x="155" y="54"/>
                      <a:pt x="155" y="54"/>
                    </a:cubicBezTo>
                    <a:cubicBezTo>
                      <a:pt x="156" y="54"/>
                      <a:pt x="156" y="54"/>
                      <a:pt x="157" y="53"/>
                    </a:cubicBezTo>
                    <a:cubicBezTo>
                      <a:pt x="157" y="53"/>
                      <a:pt x="158" y="53"/>
                      <a:pt x="158" y="53"/>
                    </a:cubicBezTo>
                    <a:cubicBezTo>
                      <a:pt x="159" y="53"/>
                      <a:pt x="159" y="53"/>
                      <a:pt x="159" y="53"/>
                    </a:cubicBezTo>
                    <a:cubicBezTo>
                      <a:pt x="159" y="53"/>
                      <a:pt x="159" y="53"/>
                      <a:pt x="159" y="54"/>
                    </a:cubicBezTo>
                    <a:cubicBezTo>
                      <a:pt x="158" y="54"/>
                      <a:pt x="157" y="55"/>
                      <a:pt x="157" y="55"/>
                    </a:cubicBezTo>
                    <a:cubicBezTo>
                      <a:pt x="156" y="56"/>
                      <a:pt x="156" y="56"/>
                      <a:pt x="156" y="57"/>
                    </a:cubicBezTo>
                    <a:cubicBezTo>
                      <a:pt x="157" y="57"/>
                      <a:pt x="157" y="58"/>
                      <a:pt x="157" y="58"/>
                    </a:cubicBezTo>
                    <a:cubicBezTo>
                      <a:pt x="157" y="58"/>
                      <a:pt x="158" y="59"/>
                      <a:pt x="157" y="60"/>
                    </a:cubicBezTo>
                    <a:cubicBezTo>
                      <a:pt x="157" y="60"/>
                      <a:pt x="157" y="61"/>
                      <a:pt x="157" y="62"/>
                    </a:cubicBezTo>
                    <a:cubicBezTo>
                      <a:pt x="157" y="62"/>
                      <a:pt x="157" y="63"/>
                      <a:pt x="157" y="63"/>
                    </a:cubicBezTo>
                    <a:cubicBezTo>
                      <a:pt x="156" y="64"/>
                      <a:pt x="156" y="65"/>
                      <a:pt x="155" y="66"/>
                    </a:cubicBezTo>
                    <a:cubicBezTo>
                      <a:pt x="155" y="66"/>
                      <a:pt x="155" y="66"/>
                      <a:pt x="155" y="66"/>
                    </a:cubicBezTo>
                    <a:cubicBezTo>
                      <a:pt x="154" y="66"/>
                      <a:pt x="153" y="66"/>
                      <a:pt x="152" y="66"/>
                    </a:cubicBezTo>
                    <a:cubicBezTo>
                      <a:pt x="152" y="66"/>
                      <a:pt x="152" y="65"/>
                      <a:pt x="152" y="65"/>
                    </a:cubicBezTo>
                    <a:cubicBezTo>
                      <a:pt x="152" y="65"/>
                      <a:pt x="152" y="65"/>
                      <a:pt x="152" y="65"/>
                    </a:cubicBezTo>
                    <a:cubicBezTo>
                      <a:pt x="152" y="65"/>
                      <a:pt x="152" y="65"/>
                      <a:pt x="152" y="65"/>
                    </a:cubicBezTo>
                    <a:cubicBezTo>
                      <a:pt x="151" y="65"/>
                      <a:pt x="151" y="65"/>
                      <a:pt x="152" y="64"/>
                    </a:cubicBezTo>
                    <a:cubicBezTo>
                      <a:pt x="152" y="65"/>
                      <a:pt x="152" y="65"/>
                      <a:pt x="152" y="65"/>
                    </a:cubicBezTo>
                    <a:cubicBezTo>
                      <a:pt x="152" y="65"/>
                      <a:pt x="152" y="65"/>
                      <a:pt x="152" y="65"/>
                    </a:cubicBezTo>
                    <a:cubicBezTo>
                      <a:pt x="152" y="65"/>
                      <a:pt x="152" y="65"/>
                      <a:pt x="152" y="65"/>
                    </a:cubicBezTo>
                    <a:cubicBezTo>
                      <a:pt x="153" y="65"/>
                      <a:pt x="154" y="65"/>
                      <a:pt x="154" y="64"/>
                    </a:cubicBezTo>
                    <a:cubicBezTo>
                      <a:pt x="155" y="63"/>
                      <a:pt x="155" y="61"/>
                      <a:pt x="155" y="60"/>
                    </a:cubicBezTo>
                    <a:cubicBezTo>
                      <a:pt x="155" y="59"/>
                      <a:pt x="155" y="59"/>
                      <a:pt x="155" y="59"/>
                    </a:cubicBezTo>
                    <a:cubicBezTo>
                      <a:pt x="155" y="58"/>
                      <a:pt x="155" y="58"/>
                      <a:pt x="155" y="57"/>
                    </a:cubicBezTo>
                    <a:cubicBezTo>
                      <a:pt x="155" y="57"/>
                      <a:pt x="155" y="56"/>
                      <a:pt x="154" y="56"/>
                    </a:cubicBezTo>
                    <a:cubicBezTo>
                      <a:pt x="154" y="56"/>
                      <a:pt x="154" y="55"/>
                      <a:pt x="153" y="55"/>
                    </a:cubicBezTo>
                    <a:cubicBezTo>
                      <a:pt x="153" y="55"/>
                      <a:pt x="152" y="54"/>
                      <a:pt x="152" y="54"/>
                    </a:cubicBezTo>
                    <a:cubicBezTo>
                      <a:pt x="152" y="52"/>
                      <a:pt x="151" y="50"/>
                      <a:pt x="150" y="48"/>
                    </a:cubicBezTo>
                    <a:cubicBezTo>
                      <a:pt x="150" y="47"/>
                      <a:pt x="149" y="46"/>
                      <a:pt x="148" y="45"/>
                    </a:cubicBezTo>
                    <a:cubicBezTo>
                      <a:pt x="148" y="45"/>
                      <a:pt x="148" y="45"/>
                      <a:pt x="148" y="44"/>
                    </a:cubicBezTo>
                    <a:cubicBezTo>
                      <a:pt x="148" y="42"/>
                      <a:pt x="147" y="41"/>
                      <a:pt x="147" y="39"/>
                    </a:cubicBezTo>
                    <a:cubicBezTo>
                      <a:pt x="147" y="39"/>
                      <a:pt x="147" y="38"/>
                      <a:pt x="146" y="38"/>
                    </a:cubicBezTo>
                    <a:cubicBezTo>
                      <a:pt x="145" y="38"/>
                      <a:pt x="144" y="37"/>
                      <a:pt x="142" y="38"/>
                    </a:cubicBezTo>
                    <a:cubicBezTo>
                      <a:pt x="142" y="38"/>
                      <a:pt x="142" y="38"/>
                      <a:pt x="141" y="38"/>
                    </a:cubicBezTo>
                    <a:cubicBezTo>
                      <a:pt x="141" y="38"/>
                      <a:pt x="141" y="38"/>
                      <a:pt x="141" y="38"/>
                    </a:cubicBezTo>
                    <a:cubicBezTo>
                      <a:pt x="141" y="39"/>
                      <a:pt x="141" y="39"/>
                      <a:pt x="141" y="40"/>
                    </a:cubicBezTo>
                    <a:cubicBezTo>
                      <a:pt x="141" y="41"/>
                      <a:pt x="141" y="42"/>
                      <a:pt x="141" y="44"/>
                    </a:cubicBezTo>
                    <a:cubicBezTo>
                      <a:pt x="141" y="44"/>
                      <a:pt x="141" y="45"/>
                      <a:pt x="141" y="45"/>
                    </a:cubicBezTo>
                    <a:cubicBezTo>
                      <a:pt x="140" y="46"/>
                      <a:pt x="140" y="47"/>
                      <a:pt x="140" y="48"/>
                    </a:cubicBezTo>
                    <a:cubicBezTo>
                      <a:pt x="140" y="48"/>
                      <a:pt x="140" y="49"/>
                      <a:pt x="140" y="49"/>
                    </a:cubicBezTo>
                    <a:cubicBezTo>
                      <a:pt x="141" y="49"/>
                      <a:pt x="141" y="50"/>
                      <a:pt x="141" y="50"/>
                    </a:cubicBezTo>
                    <a:cubicBezTo>
                      <a:pt x="141" y="51"/>
                      <a:pt x="142" y="51"/>
                      <a:pt x="142" y="52"/>
                    </a:cubicBezTo>
                    <a:cubicBezTo>
                      <a:pt x="142" y="52"/>
                      <a:pt x="142" y="53"/>
                      <a:pt x="142" y="53"/>
                    </a:cubicBezTo>
                    <a:cubicBezTo>
                      <a:pt x="142" y="53"/>
                      <a:pt x="142" y="54"/>
                      <a:pt x="143" y="55"/>
                    </a:cubicBezTo>
                    <a:cubicBezTo>
                      <a:pt x="143" y="55"/>
                      <a:pt x="143" y="55"/>
                      <a:pt x="143" y="55"/>
                    </a:cubicBezTo>
                    <a:cubicBezTo>
                      <a:pt x="144" y="54"/>
                      <a:pt x="144" y="54"/>
                      <a:pt x="144" y="55"/>
                    </a:cubicBezTo>
                    <a:cubicBezTo>
                      <a:pt x="145" y="55"/>
                      <a:pt x="146" y="56"/>
                      <a:pt x="147" y="56"/>
                    </a:cubicBezTo>
                    <a:cubicBezTo>
                      <a:pt x="147" y="56"/>
                      <a:pt x="147" y="57"/>
                      <a:pt x="147" y="57"/>
                    </a:cubicBezTo>
                    <a:cubicBezTo>
                      <a:pt x="147" y="57"/>
                      <a:pt x="147" y="58"/>
                      <a:pt x="147" y="58"/>
                    </a:cubicBezTo>
                    <a:cubicBezTo>
                      <a:pt x="147" y="58"/>
                      <a:pt x="146" y="58"/>
                      <a:pt x="146" y="58"/>
                    </a:cubicBezTo>
                    <a:cubicBezTo>
                      <a:pt x="146" y="58"/>
                      <a:pt x="145" y="58"/>
                      <a:pt x="145" y="57"/>
                    </a:cubicBezTo>
                    <a:cubicBezTo>
                      <a:pt x="144" y="57"/>
                      <a:pt x="144" y="57"/>
                      <a:pt x="144" y="57"/>
                    </a:cubicBezTo>
                    <a:cubicBezTo>
                      <a:pt x="143" y="56"/>
                      <a:pt x="142" y="56"/>
                      <a:pt x="142" y="56"/>
                    </a:cubicBezTo>
                    <a:cubicBezTo>
                      <a:pt x="141" y="56"/>
                      <a:pt x="141" y="56"/>
                      <a:pt x="140" y="55"/>
                    </a:cubicBezTo>
                    <a:cubicBezTo>
                      <a:pt x="139" y="55"/>
                      <a:pt x="139" y="55"/>
                      <a:pt x="139" y="54"/>
                    </a:cubicBezTo>
                    <a:cubicBezTo>
                      <a:pt x="137" y="54"/>
                      <a:pt x="136" y="54"/>
                      <a:pt x="135" y="54"/>
                    </a:cubicBezTo>
                    <a:cubicBezTo>
                      <a:pt x="135" y="54"/>
                      <a:pt x="135" y="54"/>
                      <a:pt x="134" y="54"/>
                    </a:cubicBezTo>
                    <a:cubicBezTo>
                      <a:pt x="133" y="54"/>
                      <a:pt x="132" y="54"/>
                      <a:pt x="130" y="53"/>
                    </a:cubicBezTo>
                    <a:cubicBezTo>
                      <a:pt x="130" y="52"/>
                      <a:pt x="129" y="52"/>
                      <a:pt x="129" y="51"/>
                    </a:cubicBezTo>
                    <a:cubicBezTo>
                      <a:pt x="128" y="51"/>
                      <a:pt x="128" y="51"/>
                      <a:pt x="128" y="52"/>
                    </a:cubicBezTo>
                    <a:cubicBezTo>
                      <a:pt x="128" y="52"/>
                      <a:pt x="128" y="52"/>
                      <a:pt x="128" y="52"/>
                    </a:cubicBezTo>
                    <a:cubicBezTo>
                      <a:pt x="128" y="53"/>
                      <a:pt x="128" y="53"/>
                      <a:pt x="128" y="54"/>
                    </a:cubicBezTo>
                    <a:cubicBezTo>
                      <a:pt x="129" y="54"/>
                      <a:pt x="130" y="54"/>
                      <a:pt x="131" y="55"/>
                    </a:cubicBezTo>
                    <a:cubicBezTo>
                      <a:pt x="131" y="55"/>
                      <a:pt x="131" y="55"/>
                      <a:pt x="131" y="55"/>
                    </a:cubicBezTo>
                    <a:cubicBezTo>
                      <a:pt x="131" y="55"/>
                      <a:pt x="132" y="55"/>
                      <a:pt x="132" y="56"/>
                    </a:cubicBezTo>
                    <a:cubicBezTo>
                      <a:pt x="132" y="56"/>
                      <a:pt x="133" y="57"/>
                      <a:pt x="133" y="57"/>
                    </a:cubicBezTo>
                    <a:cubicBezTo>
                      <a:pt x="133" y="58"/>
                      <a:pt x="133" y="58"/>
                      <a:pt x="133" y="58"/>
                    </a:cubicBezTo>
                    <a:cubicBezTo>
                      <a:pt x="133" y="59"/>
                      <a:pt x="132" y="59"/>
                      <a:pt x="132" y="60"/>
                    </a:cubicBezTo>
                    <a:cubicBezTo>
                      <a:pt x="132" y="60"/>
                      <a:pt x="132" y="60"/>
                      <a:pt x="132" y="60"/>
                    </a:cubicBezTo>
                    <a:cubicBezTo>
                      <a:pt x="132" y="60"/>
                      <a:pt x="131" y="60"/>
                      <a:pt x="131" y="60"/>
                    </a:cubicBezTo>
                    <a:cubicBezTo>
                      <a:pt x="131" y="59"/>
                      <a:pt x="131" y="59"/>
                      <a:pt x="131" y="59"/>
                    </a:cubicBezTo>
                    <a:cubicBezTo>
                      <a:pt x="131" y="58"/>
                      <a:pt x="130" y="58"/>
                      <a:pt x="130" y="58"/>
                    </a:cubicBezTo>
                    <a:cubicBezTo>
                      <a:pt x="129" y="58"/>
                      <a:pt x="129" y="59"/>
                      <a:pt x="128" y="59"/>
                    </a:cubicBezTo>
                    <a:cubicBezTo>
                      <a:pt x="128" y="59"/>
                      <a:pt x="128" y="59"/>
                      <a:pt x="128" y="59"/>
                    </a:cubicBezTo>
                    <a:cubicBezTo>
                      <a:pt x="128" y="60"/>
                      <a:pt x="127" y="60"/>
                      <a:pt x="127" y="60"/>
                    </a:cubicBezTo>
                    <a:cubicBezTo>
                      <a:pt x="126" y="60"/>
                      <a:pt x="125" y="60"/>
                      <a:pt x="125" y="60"/>
                    </a:cubicBezTo>
                    <a:cubicBezTo>
                      <a:pt x="125" y="61"/>
                      <a:pt x="124" y="61"/>
                      <a:pt x="123" y="61"/>
                    </a:cubicBezTo>
                    <a:cubicBezTo>
                      <a:pt x="123" y="61"/>
                      <a:pt x="123" y="61"/>
                      <a:pt x="123" y="61"/>
                    </a:cubicBezTo>
                    <a:cubicBezTo>
                      <a:pt x="123" y="61"/>
                      <a:pt x="123" y="61"/>
                      <a:pt x="123" y="61"/>
                    </a:cubicBezTo>
                    <a:cubicBezTo>
                      <a:pt x="123" y="60"/>
                      <a:pt x="123" y="60"/>
                      <a:pt x="122" y="59"/>
                    </a:cubicBezTo>
                    <a:cubicBezTo>
                      <a:pt x="122" y="59"/>
                      <a:pt x="121" y="59"/>
                      <a:pt x="121" y="60"/>
                    </a:cubicBezTo>
                    <a:cubicBezTo>
                      <a:pt x="121" y="60"/>
                      <a:pt x="121" y="60"/>
                      <a:pt x="121" y="60"/>
                    </a:cubicBezTo>
                    <a:cubicBezTo>
                      <a:pt x="120" y="60"/>
                      <a:pt x="120" y="61"/>
                      <a:pt x="120" y="61"/>
                    </a:cubicBezTo>
                    <a:cubicBezTo>
                      <a:pt x="119" y="61"/>
                      <a:pt x="119" y="61"/>
                      <a:pt x="118" y="61"/>
                    </a:cubicBezTo>
                    <a:cubicBezTo>
                      <a:pt x="118" y="61"/>
                      <a:pt x="117" y="62"/>
                      <a:pt x="117" y="62"/>
                    </a:cubicBezTo>
                    <a:cubicBezTo>
                      <a:pt x="116" y="63"/>
                      <a:pt x="115" y="64"/>
                      <a:pt x="114" y="65"/>
                    </a:cubicBezTo>
                    <a:cubicBezTo>
                      <a:pt x="114" y="65"/>
                      <a:pt x="114" y="65"/>
                      <a:pt x="113" y="66"/>
                    </a:cubicBezTo>
                    <a:cubicBezTo>
                      <a:pt x="113" y="66"/>
                      <a:pt x="113" y="67"/>
                      <a:pt x="113" y="67"/>
                    </a:cubicBezTo>
                    <a:cubicBezTo>
                      <a:pt x="113" y="67"/>
                      <a:pt x="113" y="67"/>
                      <a:pt x="113" y="67"/>
                    </a:cubicBezTo>
                    <a:cubicBezTo>
                      <a:pt x="112" y="68"/>
                      <a:pt x="111" y="68"/>
                      <a:pt x="111" y="68"/>
                    </a:cubicBezTo>
                    <a:cubicBezTo>
                      <a:pt x="110" y="67"/>
                      <a:pt x="110" y="67"/>
                      <a:pt x="109" y="66"/>
                    </a:cubicBezTo>
                    <a:cubicBezTo>
                      <a:pt x="109" y="66"/>
                      <a:pt x="109" y="66"/>
                      <a:pt x="110" y="65"/>
                    </a:cubicBezTo>
                    <a:cubicBezTo>
                      <a:pt x="110" y="65"/>
                      <a:pt x="110" y="65"/>
                      <a:pt x="111" y="65"/>
                    </a:cubicBezTo>
                    <a:cubicBezTo>
                      <a:pt x="111" y="64"/>
                      <a:pt x="111" y="64"/>
                      <a:pt x="111" y="64"/>
                    </a:cubicBezTo>
                    <a:cubicBezTo>
                      <a:pt x="111" y="63"/>
                      <a:pt x="110" y="63"/>
                      <a:pt x="110" y="63"/>
                    </a:cubicBezTo>
                    <a:cubicBezTo>
                      <a:pt x="109" y="62"/>
                      <a:pt x="109" y="61"/>
                      <a:pt x="108" y="62"/>
                    </a:cubicBezTo>
                    <a:cubicBezTo>
                      <a:pt x="107" y="62"/>
                      <a:pt x="106" y="62"/>
                      <a:pt x="106" y="62"/>
                    </a:cubicBezTo>
                    <a:cubicBezTo>
                      <a:pt x="106" y="62"/>
                      <a:pt x="106" y="62"/>
                      <a:pt x="106" y="62"/>
                    </a:cubicBezTo>
                    <a:cubicBezTo>
                      <a:pt x="105" y="62"/>
                      <a:pt x="105" y="62"/>
                      <a:pt x="106" y="62"/>
                    </a:cubicBezTo>
                    <a:cubicBezTo>
                      <a:pt x="107" y="63"/>
                      <a:pt x="107" y="64"/>
                      <a:pt x="107" y="66"/>
                    </a:cubicBezTo>
                    <a:cubicBezTo>
                      <a:pt x="107" y="66"/>
                      <a:pt x="107" y="66"/>
                      <a:pt x="107" y="67"/>
                    </a:cubicBezTo>
                    <a:cubicBezTo>
                      <a:pt x="107" y="67"/>
                      <a:pt x="107" y="67"/>
                      <a:pt x="107" y="68"/>
                    </a:cubicBezTo>
                    <a:cubicBezTo>
                      <a:pt x="108" y="68"/>
                      <a:pt x="108" y="68"/>
                      <a:pt x="108" y="69"/>
                    </a:cubicBezTo>
                    <a:cubicBezTo>
                      <a:pt x="108" y="69"/>
                      <a:pt x="108" y="70"/>
                      <a:pt x="108" y="70"/>
                    </a:cubicBezTo>
                    <a:cubicBezTo>
                      <a:pt x="108" y="70"/>
                      <a:pt x="108" y="71"/>
                      <a:pt x="107" y="70"/>
                    </a:cubicBezTo>
                    <a:cubicBezTo>
                      <a:pt x="107" y="70"/>
                      <a:pt x="106" y="70"/>
                      <a:pt x="106" y="70"/>
                    </a:cubicBezTo>
                    <a:cubicBezTo>
                      <a:pt x="105" y="70"/>
                      <a:pt x="105" y="70"/>
                      <a:pt x="104" y="71"/>
                    </a:cubicBezTo>
                    <a:cubicBezTo>
                      <a:pt x="104" y="71"/>
                      <a:pt x="104" y="71"/>
                      <a:pt x="103" y="72"/>
                    </a:cubicBezTo>
                    <a:cubicBezTo>
                      <a:pt x="103" y="72"/>
                      <a:pt x="102" y="72"/>
                      <a:pt x="102" y="73"/>
                    </a:cubicBezTo>
                    <a:cubicBezTo>
                      <a:pt x="101" y="74"/>
                      <a:pt x="101" y="74"/>
                      <a:pt x="102" y="76"/>
                    </a:cubicBezTo>
                    <a:cubicBezTo>
                      <a:pt x="102" y="76"/>
                      <a:pt x="102" y="76"/>
                      <a:pt x="102" y="76"/>
                    </a:cubicBezTo>
                    <a:cubicBezTo>
                      <a:pt x="103" y="76"/>
                      <a:pt x="102" y="77"/>
                      <a:pt x="102" y="77"/>
                    </a:cubicBezTo>
                    <a:cubicBezTo>
                      <a:pt x="102" y="77"/>
                      <a:pt x="102" y="77"/>
                      <a:pt x="101" y="77"/>
                    </a:cubicBezTo>
                    <a:cubicBezTo>
                      <a:pt x="100" y="77"/>
                      <a:pt x="99" y="76"/>
                      <a:pt x="98" y="76"/>
                    </a:cubicBezTo>
                    <a:cubicBezTo>
                      <a:pt x="98" y="75"/>
                      <a:pt x="97" y="75"/>
                      <a:pt x="97" y="75"/>
                    </a:cubicBezTo>
                    <a:cubicBezTo>
                      <a:pt x="97" y="75"/>
                      <a:pt x="97" y="75"/>
                      <a:pt x="97" y="76"/>
                    </a:cubicBezTo>
                    <a:cubicBezTo>
                      <a:pt x="96" y="76"/>
                      <a:pt x="96" y="76"/>
                      <a:pt x="96" y="77"/>
                    </a:cubicBezTo>
                    <a:cubicBezTo>
                      <a:pt x="96" y="77"/>
                      <a:pt x="96" y="77"/>
                      <a:pt x="96" y="78"/>
                    </a:cubicBezTo>
                    <a:cubicBezTo>
                      <a:pt x="97" y="78"/>
                      <a:pt x="97" y="79"/>
                      <a:pt x="98" y="79"/>
                    </a:cubicBezTo>
                    <a:cubicBezTo>
                      <a:pt x="98" y="79"/>
                      <a:pt x="99" y="79"/>
                      <a:pt x="99" y="79"/>
                    </a:cubicBezTo>
                    <a:cubicBezTo>
                      <a:pt x="99" y="79"/>
                      <a:pt x="99" y="79"/>
                      <a:pt x="99" y="79"/>
                    </a:cubicBezTo>
                    <a:cubicBezTo>
                      <a:pt x="99" y="80"/>
                      <a:pt x="99" y="80"/>
                      <a:pt x="98" y="80"/>
                    </a:cubicBezTo>
                    <a:cubicBezTo>
                      <a:pt x="97" y="80"/>
                      <a:pt x="97" y="80"/>
                      <a:pt x="96" y="79"/>
                    </a:cubicBezTo>
                    <a:cubicBezTo>
                      <a:pt x="96" y="79"/>
                      <a:pt x="95" y="79"/>
                      <a:pt x="95" y="79"/>
                    </a:cubicBezTo>
                    <a:cubicBezTo>
                      <a:pt x="94" y="78"/>
                      <a:pt x="94" y="78"/>
                      <a:pt x="94" y="78"/>
                    </a:cubicBezTo>
                    <a:cubicBezTo>
                      <a:pt x="94" y="77"/>
                      <a:pt x="94" y="76"/>
                      <a:pt x="93" y="76"/>
                    </a:cubicBezTo>
                    <a:cubicBezTo>
                      <a:pt x="93" y="75"/>
                      <a:pt x="93" y="75"/>
                      <a:pt x="93" y="74"/>
                    </a:cubicBezTo>
                    <a:cubicBezTo>
                      <a:pt x="93" y="73"/>
                      <a:pt x="93" y="73"/>
                      <a:pt x="92" y="72"/>
                    </a:cubicBezTo>
                    <a:cubicBezTo>
                      <a:pt x="91" y="72"/>
                      <a:pt x="91" y="72"/>
                      <a:pt x="90" y="71"/>
                    </a:cubicBezTo>
                    <a:cubicBezTo>
                      <a:pt x="90" y="71"/>
                      <a:pt x="89" y="71"/>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90" y="70"/>
                      <a:pt x="91" y="70"/>
                      <a:pt x="91" y="71"/>
                    </a:cubicBezTo>
                    <a:cubicBezTo>
                      <a:pt x="93" y="71"/>
                      <a:pt x="95" y="72"/>
                      <a:pt x="97" y="72"/>
                    </a:cubicBezTo>
                    <a:cubicBezTo>
                      <a:pt x="98" y="72"/>
                      <a:pt x="100" y="72"/>
                      <a:pt x="101" y="72"/>
                    </a:cubicBezTo>
                    <a:cubicBezTo>
                      <a:pt x="101" y="72"/>
                      <a:pt x="101" y="71"/>
                      <a:pt x="102" y="71"/>
                    </a:cubicBezTo>
                    <a:cubicBezTo>
                      <a:pt x="102" y="70"/>
                      <a:pt x="103" y="69"/>
                      <a:pt x="103" y="68"/>
                    </a:cubicBezTo>
                    <a:cubicBezTo>
                      <a:pt x="103" y="68"/>
                      <a:pt x="103" y="67"/>
                      <a:pt x="103" y="67"/>
                    </a:cubicBezTo>
                    <a:cubicBezTo>
                      <a:pt x="102" y="66"/>
                      <a:pt x="102" y="66"/>
                      <a:pt x="101" y="65"/>
                    </a:cubicBezTo>
                    <a:cubicBezTo>
                      <a:pt x="101" y="65"/>
                      <a:pt x="100" y="65"/>
                      <a:pt x="100" y="64"/>
                    </a:cubicBezTo>
                    <a:cubicBezTo>
                      <a:pt x="100" y="64"/>
                      <a:pt x="99" y="64"/>
                      <a:pt x="99" y="64"/>
                    </a:cubicBezTo>
                    <a:cubicBezTo>
                      <a:pt x="98" y="64"/>
                      <a:pt x="97" y="63"/>
                      <a:pt x="97" y="63"/>
                    </a:cubicBezTo>
                    <a:cubicBezTo>
                      <a:pt x="96" y="62"/>
                      <a:pt x="95" y="62"/>
                      <a:pt x="95" y="61"/>
                    </a:cubicBezTo>
                    <a:cubicBezTo>
                      <a:pt x="92" y="60"/>
                      <a:pt x="92" y="60"/>
                      <a:pt x="90" y="60"/>
                    </a:cubicBezTo>
                    <a:cubicBezTo>
                      <a:pt x="89" y="60"/>
                      <a:pt x="89" y="60"/>
                      <a:pt x="89" y="60"/>
                    </a:cubicBezTo>
                    <a:cubicBezTo>
                      <a:pt x="88" y="60"/>
                      <a:pt x="88" y="60"/>
                      <a:pt x="87" y="60"/>
                    </a:cubicBezTo>
                    <a:cubicBezTo>
                      <a:pt x="87" y="60"/>
                      <a:pt x="87" y="60"/>
                      <a:pt x="87" y="59"/>
                    </a:cubicBezTo>
                    <a:cubicBezTo>
                      <a:pt x="87" y="59"/>
                      <a:pt x="87" y="59"/>
                      <a:pt x="87" y="59"/>
                    </a:cubicBezTo>
                    <a:cubicBezTo>
                      <a:pt x="87" y="59"/>
                      <a:pt x="87" y="58"/>
                      <a:pt x="86" y="58"/>
                    </a:cubicBezTo>
                    <a:cubicBezTo>
                      <a:pt x="86" y="58"/>
                      <a:pt x="86" y="58"/>
                      <a:pt x="85" y="58"/>
                    </a:cubicBezTo>
                    <a:cubicBezTo>
                      <a:pt x="85" y="59"/>
                      <a:pt x="85" y="59"/>
                      <a:pt x="84" y="59"/>
                    </a:cubicBezTo>
                    <a:cubicBezTo>
                      <a:pt x="84" y="59"/>
                      <a:pt x="83" y="59"/>
                      <a:pt x="83" y="59"/>
                    </a:cubicBezTo>
                    <a:cubicBezTo>
                      <a:pt x="82" y="59"/>
                      <a:pt x="82" y="59"/>
                      <a:pt x="82" y="58"/>
                    </a:cubicBezTo>
                    <a:cubicBezTo>
                      <a:pt x="82" y="58"/>
                      <a:pt x="82" y="58"/>
                      <a:pt x="82" y="58"/>
                    </a:cubicBezTo>
                    <a:cubicBezTo>
                      <a:pt x="82" y="58"/>
                      <a:pt x="82" y="58"/>
                      <a:pt x="82" y="58"/>
                    </a:cubicBezTo>
                    <a:cubicBezTo>
                      <a:pt x="82" y="58"/>
                      <a:pt x="83" y="58"/>
                      <a:pt x="83" y="57"/>
                    </a:cubicBezTo>
                    <a:cubicBezTo>
                      <a:pt x="83" y="57"/>
                      <a:pt x="84" y="57"/>
                      <a:pt x="84" y="57"/>
                    </a:cubicBezTo>
                    <a:cubicBezTo>
                      <a:pt x="84" y="56"/>
                      <a:pt x="84" y="56"/>
                      <a:pt x="84" y="56"/>
                    </a:cubicBezTo>
                    <a:cubicBezTo>
                      <a:pt x="83" y="55"/>
                      <a:pt x="82" y="55"/>
                      <a:pt x="81" y="55"/>
                    </a:cubicBezTo>
                    <a:cubicBezTo>
                      <a:pt x="80" y="55"/>
                      <a:pt x="80" y="55"/>
                      <a:pt x="80" y="55"/>
                    </a:cubicBezTo>
                    <a:cubicBezTo>
                      <a:pt x="80" y="55"/>
                      <a:pt x="80" y="55"/>
                      <a:pt x="80" y="55"/>
                    </a:cubicBezTo>
                    <a:cubicBezTo>
                      <a:pt x="79" y="55"/>
                      <a:pt x="79" y="56"/>
                      <a:pt x="79" y="55"/>
                    </a:cubicBezTo>
                    <a:cubicBezTo>
                      <a:pt x="79" y="55"/>
                      <a:pt x="79" y="55"/>
                      <a:pt x="79" y="55"/>
                    </a:cubicBezTo>
                    <a:cubicBezTo>
                      <a:pt x="79" y="55"/>
                      <a:pt x="79" y="55"/>
                      <a:pt x="79" y="54"/>
                    </a:cubicBezTo>
                    <a:cubicBezTo>
                      <a:pt x="79" y="54"/>
                      <a:pt x="79" y="54"/>
                      <a:pt x="78" y="54"/>
                    </a:cubicBezTo>
                    <a:cubicBezTo>
                      <a:pt x="78" y="53"/>
                      <a:pt x="78" y="54"/>
                      <a:pt x="78" y="54"/>
                    </a:cubicBezTo>
                    <a:cubicBezTo>
                      <a:pt x="77" y="54"/>
                      <a:pt x="77" y="54"/>
                      <a:pt x="77" y="55"/>
                    </a:cubicBezTo>
                    <a:cubicBezTo>
                      <a:pt x="77" y="55"/>
                      <a:pt x="77" y="55"/>
                      <a:pt x="77" y="55"/>
                    </a:cubicBezTo>
                    <a:cubicBezTo>
                      <a:pt x="77" y="55"/>
                      <a:pt x="77" y="56"/>
                      <a:pt x="76" y="56"/>
                    </a:cubicBezTo>
                    <a:cubicBezTo>
                      <a:pt x="76" y="56"/>
                      <a:pt x="76" y="55"/>
                      <a:pt x="76" y="55"/>
                    </a:cubicBezTo>
                    <a:cubicBezTo>
                      <a:pt x="76" y="55"/>
                      <a:pt x="76" y="55"/>
                      <a:pt x="76" y="55"/>
                    </a:cubicBezTo>
                    <a:cubicBezTo>
                      <a:pt x="75" y="55"/>
                      <a:pt x="75" y="54"/>
                      <a:pt x="75" y="54"/>
                    </a:cubicBezTo>
                    <a:cubicBezTo>
                      <a:pt x="75" y="54"/>
                      <a:pt x="75" y="53"/>
                      <a:pt x="74" y="54"/>
                    </a:cubicBezTo>
                    <a:cubicBezTo>
                      <a:pt x="74" y="54"/>
                      <a:pt x="73" y="54"/>
                      <a:pt x="73" y="55"/>
                    </a:cubicBezTo>
                    <a:cubicBezTo>
                      <a:pt x="72" y="55"/>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0" y="56"/>
                      <a:pt x="70" y="56"/>
                    </a:cubicBezTo>
                    <a:cubicBezTo>
                      <a:pt x="69" y="56"/>
                      <a:pt x="69" y="56"/>
                      <a:pt x="70" y="57"/>
                    </a:cubicBezTo>
                    <a:cubicBezTo>
                      <a:pt x="70" y="57"/>
                      <a:pt x="70" y="57"/>
                      <a:pt x="70" y="57"/>
                    </a:cubicBezTo>
                    <a:cubicBezTo>
                      <a:pt x="70" y="57"/>
                      <a:pt x="70" y="57"/>
                      <a:pt x="70" y="57"/>
                    </a:cubicBezTo>
                    <a:cubicBezTo>
                      <a:pt x="70" y="57"/>
                      <a:pt x="70" y="57"/>
                      <a:pt x="70" y="57"/>
                    </a:cubicBezTo>
                    <a:cubicBezTo>
                      <a:pt x="70" y="57"/>
                      <a:pt x="70" y="57"/>
                      <a:pt x="70" y="57"/>
                    </a:cubicBezTo>
                    <a:cubicBezTo>
                      <a:pt x="70" y="57"/>
                      <a:pt x="70" y="57"/>
                      <a:pt x="70" y="57"/>
                    </a:cubicBezTo>
                    <a:cubicBezTo>
                      <a:pt x="69" y="57"/>
                      <a:pt x="68" y="58"/>
                      <a:pt x="67" y="58"/>
                    </a:cubicBezTo>
                    <a:cubicBezTo>
                      <a:pt x="67" y="58"/>
                      <a:pt x="67" y="58"/>
                      <a:pt x="67" y="58"/>
                    </a:cubicBezTo>
                    <a:cubicBezTo>
                      <a:pt x="67" y="59"/>
                      <a:pt x="67" y="59"/>
                      <a:pt x="67" y="59"/>
                    </a:cubicBezTo>
                    <a:cubicBezTo>
                      <a:pt x="67" y="59"/>
                      <a:pt x="67" y="59"/>
                      <a:pt x="66" y="59"/>
                    </a:cubicBezTo>
                    <a:cubicBezTo>
                      <a:pt x="66" y="59"/>
                      <a:pt x="66" y="59"/>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59"/>
                      <a:pt x="65" y="59"/>
                      <a:pt x="65" y="59"/>
                    </a:cubicBezTo>
                    <a:cubicBezTo>
                      <a:pt x="65" y="59"/>
                      <a:pt x="65" y="58"/>
                      <a:pt x="65" y="58"/>
                    </a:cubicBezTo>
                    <a:cubicBezTo>
                      <a:pt x="65" y="58"/>
                      <a:pt x="64" y="59"/>
                      <a:pt x="64" y="59"/>
                    </a:cubicBezTo>
                    <a:cubicBezTo>
                      <a:pt x="64" y="59"/>
                      <a:pt x="65" y="59"/>
                      <a:pt x="65" y="60"/>
                    </a:cubicBezTo>
                    <a:cubicBezTo>
                      <a:pt x="65" y="60"/>
                      <a:pt x="65" y="60"/>
                      <a:pt x="65" y="60"/>
                    </a:cubicBezTo>
                    <a:cubicBezTo>
                      <a:pt x="65" y="60"/>
                      <a:pt x="65" y="60"/>
                      <a:pt x="65" y="60"/>
                    </a:cubicBezTo>
                    <a:cubicBezTo>
                      <a:pt x="64" y="60"/>
                      <a:pt x="63" y="60"/>
                      <a:pt x="63" y="60"/>
                    </a:cubicBezTo>
                    <a:cubicBezTo>
                      <a:pt x="63" y="60"/>
                      <a:pt x="63" y="60"/>
                      <a:pt x="63" y="60"/>
                    </a:cubicBezTo>
                    <a:cubicBezTo>
                      <a:pt x="63" y="60"/>
                      <a:pt x="63" y="61"/>
                      <a:pt x="63" y="61"/>
                    </a:cubicBezTo>
                    <a:cubicBezTo>
                      <a:pt x="63" y="61"/>
                      <a:pt x="63" y="61"/>
                      <a:pt x="63" y="60"/>
                    </a:cubicBezTo>
                    <a:cubicBezTo>
                      <a:pt x="63" y="61"/>
                      <a:pt x="63" y="60"/>
                      <a:pt x="62" y="61"/>
                    </a:cubicBezTo>
                    <a:cubicBezTo>
                      <a:pt x="62" y="61"/>
                      <a:pt x="62" y="61"/>
                      <a:pt x="62" y="61"/>
                    </a:cubicBezTo>
                    <a:cubicBezTo>
                      <a:pt x="61" y="62"/>
                      <a:pt x="61" y="62"/>
                      <a:pt x="62" y="63"/>
                    </a:cubicBezTo>
                    <a:cubicBezTo>
                      <a:pt x="62" y="63"/>
                      <a:pt x="62" y="63"/>
                      <a:pt x="62" y="63"/>
                    </a:cubicBezTo>
                    <a:cubicBezTo>
                      <a:pt x="62" y="63"/>
                      <a:pt x="62" y="63"/>
                      <a:pt x="62" y="63"/>
                    </a:cubicBezTo>
                    <a:cubicBezTo>
                      <a:pt x="62" y="64"/>
                      <a:pt x="62" y="64"/>
                      <a:pt x="61" y="64"/>
                    </a:cubicBezTo>
                    <a:cubicBezTo>
                      <a:pt x="61" y="64"/>
                      <a:pt x="60" y="64"/>
                      <a:pt x="60" y="64"/>
                    </a:cubicBezTo>
                    <a:cubicBezTo>
                      <a:pt x="60" y="64"/>
                      <a:pt x="59" y="63"/>
                      <a:pt x="60" y="63"/>
                    </a:cubicBezTo>
                    <a:cubicBezTo>
                      <a:pt x="60" y="63"/>
                      <a:pt x="60" y="62"/>
                      <a:pt x="60" y="62"/>
                    </a:cubicBezTo>
                    <a:cubicBezTo>
                      <a:pt x="60" y="62"/>
                      <a:pt x="60" y="62"/>
                      <a:pt x="60" y="62"/>
                    </a:cubicBezTo>
                    <a:cubicBezTo>
                      <a:pt x="60" y="62"/>
                      <a:pt x="60" y="62"/>
                      <a:pt x="60" y="62"/>
                    </a:cubicBezTo>
                    <a:cubicBezTo>
                      <a:pt x="59" y="62"/>
                      <a:pt x="58" y="63"/>
                      <a:pt x="58" y="64"/>
                    </a:cubicBezTo>
                    <a:cubicBezTo>
                      <a:pt x="58" y="64"/>
                      <a:pt x="58" y="64"/>
                      <a:pt x="58" y="64"/>
                    </a:cubicBezTo>
                    <a:cubicBezTo>
                      <a:pt x="58" y="65"/>
                      <a:pt x="58" y="65"/>
                      <a:pt x="58" y="65"/>
                    </a:cubicBezTo>
                    <a:cubicBezTo>
                      <a:pt x="58" y="65"/>
                      <a:pt x="58" y="65"/>
                      <a:pt x="58" y="66"/>
                    </a:cubicBezTo>
                    <a:cubicBezTo>
                      <a:pt x="58" y="66"/>
                      <a:pt x="58" y="66"/>
                      <a:pt x="59" y="66"/>
                    </a:cubicBezTo>
                    <a:cubicBezTo>
                      <a:pt x="59" y="65"/>
                      <a:pt x="60" y="65"/>
                      <a:pt x="60" y="65"/>
                    </a:cubicBezTo>
                    <a:cubicBezTo>
                      <a:pt x="61" y="65"/>
                      <a:pt x="61" y="65"/>
                      <a:pt x="61" y="65"/>
                    </a:cubicBezTo>
                    <a:cubicBezTo>
                      <a:pt x="61" y="65"/>
                      <a:pt x="61" y="65"/>
                      <a:pt x="61" y="65"/>
                    </a:cubicBezTo>
                    <a:cubicBezTo>
                      <a:pt x="61" y="65"/>
                      <a:pt x="61" y="65"/>
                      <a:pt x="61" y="65"/>
                    </a:cubicBezTo>
                    <a:cubicBezTo>
                      <a:pt x="61" y="66"/>
                      <a:pt x="61" y="66"/>
                      <a:pt x="60" y="66"/>
                    </a:cubicBezTo>
                    <a:cubicBezTo>
                      <a:pt x="60" y="66"/>
                      <a:pt x="60" y="66"/>
                      <a:pt x="60" y="66"/>
                    </a:cubicBezTo>
                    <a:cubicBezTo>
                      <a:pt x="59" y="66"/>
                      <a:pt x="59" y="66"/>
                      <a:pt x="60" y="67"/>
                    </a:cubicBezTo>
                    <a:cubicBezTo>
                      <a:pt x="59" y="67"/>
                      <a:pt x="59" y="67"/>
                      <a:pt x="59" y="67"/>
                    </a:cubicBezTo>
                    <a:cubicBezTo>
                      <a:pt x="59" y="68"/>
                      <a:pt x="59" y="68"/>
                      <a:pt x="59" y="68"/>
                    </a:cubicBezTo>
                    <a:cubicBezTo>
                      <a:pt x="59" y="68"/>
                      <a:pt x="59" y="69"/>
                      <a:pt x="59" y="69"/>
                    </a:cubicBezTo>
                    <a:cubicBezTo>
                      <a:pt x="58" y="69"/>
                      <a:pt x="58" y="69"/>
                      <a:pt x="58" y="69"/>
                    </a:cubicBezTo>
                    <a:cubicBezTo>
                      <a:pt x="58" y="70"/>
                      <a:pt x="58" y="70"/>
                      <a:pt x="58" y="70"/>
                    </a:cubicBezTo>
                    <a:cubicBezTo>
                      <a:pt x="57" y="71"/>
                      <a:pt x="57" y="71"/>
                      <a:pt x="57" y="71"/>
                    </a:cubicBezTo>
                    <a:cubicBezTo>
                      <a:pt x="57" y="72"/>
                      <a:pt x="56" y="72"/>
                      <a:pt x="56" y="73"/>
                    </a:cubicBezTo>
                    <a:cubicBezTo>
                      <a:pt x="56" y="73"/>
                      <a:pt x="56" y="74"/>
                      <a:pt x="56" y="74"/>
                    </a:cubicBezTo>
                    <a:cubicBezTo>
                      <a:pt x="55" y="74"/>
                      <a:pt x="55" y="74"/>
                      <a:pt x="55" y="74"/>
                    </a:cubicBezTo>
                    <a:cubicBezTo>
                      <a:pt x="56" y="75"/>
                      <a:pt x="56" y="75"/>
                      <a:pt x="55" y="76"/>
                    </a:cubicBezTo>
                    <a:cubicBezTo>
                      <a:pt x="55" y="76"/>
                      <a:pt x="55" y="77"/>
                      <a:pt x="55" y="77"/>
                    </a:cubicBezTo>
                    <a:cubicBezTo>
                      <a:pt x="55" y="78"/>
                      <a:pt x="55" y="78"/>
                      <a:pt x="54" y="78"/>
                    </a:cubicBezTo>
                    <a:cubicBezTo>
                      <a:pt x="54" y="78"/>
                      <a:pt x="54" y="78"/>
                      <a:pt x="54" y="78"/>
                    </a:cubicBezTo>
                    <a:cubicBezTo>
                      <a:pt x="54" y="78"/>
                      <a:pt x="53" y="78"/>
                      <a:pt x="53" y="79"/>
                    </a:cubicBezTo>
                    <a:cubicBezTo>
                      <a:pt x="53" y="79"/>
                      <a:pt x="53" y="79"/>
                      <a:pt x="53" y="80"/>
                    </a:cubicBezTo>
                    <a:cubicBezTo>
                      <a:pt x="52" y="80"/>
                      <a:pt x="52" y="81"/>
                      <a:pt x="51" y="82"/>
                    </a:cubicBezTo>
                    <a:cubicBezTo>
                      <a:pt x="51" y="82"/>
                      <a:pt x="51" y="82"/>
                      <a:pt x="51" y="83"/>
                    </a:cubicBezTo>
                    <a:cubicBezTo>
                      <a:pt x="51" y="83"/>
                      <a:pt x="50" y="83"/>
                      <a:pt x="50" y="83"/>
                    </a:cubicBezTo>
                    <a:cubicBezTo>
                      <a:pt x="50" y="83"/>
                      <a:pt x="49" y="83"/>
                      <a:pt x="49" y="83"/>
                    </a:cubicBezTo>
                    <a:cubicBezTo>
                      <a:pt x="49" y="83"/>
                      <a:pt x="49" y="83"/>
                      <a:pt x="49" y="83"/>
                    </a:cubicBezTo>
                    <a:cubicBezTo>
                      <a:pt x="49" y="83"/>
                      <a:pt x="49" y="83"/>
                      <a:pt x="49" y="83"/>
                    </a:cubicBezTo>
                    <a:cubicBezTo>
                      <a:pt x="49" y="84"/>
                      <a:pt x="49" y="84"/>
                      <a:pt x="49" y="84"/>
                    </a:cubicBezTo>
                    <a:cubicBezTo>
                      <a:pt x="49" y="84"/>
                      <a:pt x="49" y="84"/>
                      <a:pt x="49" y="84"/>
                    </a:cubicBezTo>
                    <a:cubicBezTo>
                      <a:pt x="48" y="84"/>
                      <a:pt x="48" y="85"/>
                      <a:pt x="47" y="85"/>
                    </a:cubicBezTo>
                    <a:cubicBezTo>
                      <a:pt x="46" y="85"/>
                      <a:pt x="46" y="86"/>
                      <a:pt x="45" y="86"/>
                    </a:cubicBezTo>
                    <a:cubicBezTo>
                      <a:pt x="45" y="86"/>
                      <a:pt x="45" y="86"/>
                      <a:pt x="45" y="87"/>
                    </a:cubicBezTo>
                    <a:cubicBezTo>
                      <a:pt x="46" y="87"/>
                      <a:pt x="45" y="87"/>
                      <a:pt x="45" y="87"/>
                    </a:cubicBezTo>
                    <a:cubicBezTo>
                      <a:pt x="44" y="87"/>
                      <a:pt x="44" y="87"/>
                      <a:pt x="44" y="88"/>
                    </a:cubicBezTo>
                    <a:cubicBezTo>
                      <a:pt x="44" y="88"/>
                      <a:pt x="43" y="88"/>
                      <a:pt x="43" y="88"/>
                    </a:cubicBezTo>
                    <a:cubicBezTo>
                      <a:pt x="43" y="88"/>
                      <a:pt x="43" y="89"/>
                      <a:pt x="43" y="89"/>
                    </a:cubicBezTo>
                    <a:cubicBezTo>
                      <a:pt x="43" y="90"/>
                      <a:pt x="43" y="91"/>
                      <a:pt x="43" y="92"/>
                    </a:cubicBezTo>
                    <a:cubicBezTo>
                      <a:pt x="43" y="92"/>
                      <a:pt x="43" y="92"/>
                      <a:pt x="43" y="92"/>
                    </a:cubicBezTo>
                    <a:cubicBezTo>
                      <a:pt x="43" y="93"/>
                      <a:pt x="44" y="93"/>
                      <a:pt x="44" y="94"/>
                    </a:cubicBezTo>
                    <a:cubicBezTo>
                      <a:pt x="44" y="94"/>
                      <a:pt x="44" y="94"/>
                      <a:pt x="45" y="95"/>
                    </a:cubicBezTo>
                    <a:cubicBezTo>
                      <a:pt x="45" y="95"/>
                      <a:pt x="44" y="95"/>
                      <a:pt x="44" y="96"/>
                    </a:cubicBezTo>
                    <a:cubicBezTo>
                      <a:pt x="44" y="96"/>
                      <a:pt x="44" y="96"/>
                      <a:pt x="44" y="96"/>
                    </a:cubicBezTo>
                    <a:cubicBezTo>
                      <a:pt x="44" y="96"/>
                      <a:pt x="44" y="97"/>
                      <a:pt x="44" y="97"/>
                    </a:cubicBezTo>
                    <a:cubicBezTo>
                      <a:pt x="44" y="97"/>
                      <a:pt x="44" y="97"/>
                      <a:pt x="45" y="97"/>
                    </a:cubicBezTo>
                    <a:cubicBezTo>
                      <a:pt x="45" y="97"/>
                      <a:pt x="45" y="98"/>
                      <a:pt x="45" y="98"/>
                    </a:cubicBezTo>
                    <a:cubicBezTo>
                      <a:pt x="45" y="98"/>
                      <a:pt x="44" y="98"/>
                      <a:pt x="44" y="99"/>
                    </a:cubicBezTo>
                    <a:cubicBezTo>
                      <a:pt x="44" y="99"/>
                      <a:pt x="44" y="99"/>
                      <a:pt x="44" y="100"/>
                    </a:cubicBezTo>
                    <a:cubicBezTo>
                      <a:pt x="45" y="100"/>
                      <a:pt x="46" y="101"/>
                      <a:pt x="47" y="101"/>
                    </a:cubicBezTo>
                    <a:cubicBezTo>
                      <a:pt x="47" y="101"/>
                      <a:pt x="48" y="101"/>
                      <a:pt x="48" y="101"/>
                    </a:cubicBezTo>
                    <a:cubicBezTo>
                      <a:pt x="49" y="101"/>
                      <a:pt x="50" y="101"/>
                      <a:pt x="50" y="100"/>
                    </a:cubicBezTo>
                    <a:cubicBezTo>
                      <a:pt x="51" y="99"/>
                      <a:pt x="51" y="99"/>
                      <a:pt x="51" y="99"/>
                    </a:cubicBezTo>
                    <a:cubicBezTo>
                      <a:pt x="52" y="98"/>
                      <a:pt x="53" y="98"/>
                      <a:pt x="53" y="97"/>
                    </a:cubicBezTo>
                    <a:cubicBezTo>
                      <a:pt x="53" y="97"/>
                      <a:pt x="53" y="97"/>
                      <a:pt x="54" y="97"/>
                    </a:cubicBezTo>
                    <a:cubicBezTo>
                      <a:pt x="54" y="97"/>
                      <a:pt x="54" y="98"/>
                      <a:pt x="54" y="98"/>
                    </a:cubicBezTo>
                    <a:cubicBezTo>
                      <a:pt x="54" y="98"/>
                      <a:pt x="54" y="99"/>
                      <a:pt x="54" y="99"/>
                    </a:cubicBezTo>
                    <a:cubicBezTo>
                      <a:pt x="55" y="100"/>
                      <a:pt x="55" y="100"/>
                      <a:pt x="55" y="101"/>
                    </a:cubicBezTo>
                    <a:cubicBezTo>
                      <a:pt x="55" y="102"/>
                      <a:pt x="56" y="103"/>
                      <a:pt x="56" y="103"/>
                    </a:cubicBezTo>
                    <a:cubicBezTo>
                      <a:pt x="56" y="104"/>
                      <a:pt x="57" y="105"/>
                      <a:pt x="57" y="106"/>
                    </a:cubicBezTo>
                    <a:cubicBezTo>
                      <a:pt x="58" y="106"/>
                      <a:pt x="57" y="106"/>
                      <a:pt x="57" y="106"/>
                    </a:cubicBezTo>
                    <a:cubicBezTo>
                      <a:pt x="57" y="107"/>
                      <a:pt x="57" y="107"/>
                      <a:pt x="57" y="107"/>
                    </a:cubicBezTo>
                    <a:cubicBezTo>
                      <a:pt x="57" y="107"/>
                      <a:pt x="57" y="107"/>
                      <a:pt x="57" y="107"/>
                    </a:cubicBezTo>
                    <a:cubicBezTo>
                      <a:pt x="57" y="107"/>
                      <a:pt x="57" y="107"/>
                      <a:pt x="57" y="107"/>
                    </a:cubicBezTo>
                    <a:cubicBezTo>
                      <a:pt x="57" y="107"/>
                      <a:pt x="57" y="107"/>
                      <a:pt x="58" y="108"/>
                    </a:cubicBezTo>
                    <a:cubicBezTo>
                      <a:pt x="58" y="109"/>
                      <a:pt x="58" y="109"/>
                      <a:pt x="60" y="109"/>
                    </a:cubicBezTo>
                    <a:cubicBezTo>
                      <a:pt x="60" y="109"/>
                      <a:pt x="60" y="108"/>
                      <a:pt x="60" y="108"/>
                    </a:cubicBezTo>
                    <a:cubicBezTo>
                      <a:pt x="61" y="107"/>
                      <a:pt x="61" y="107"/>
                      <a:pt x="61" y="107"/>
                    </a:cubicBezTo>
                    <a:cubicBezTo>
                      <a:pt x="62" y="107"/>
                      <a:pt x="62" y="107"/>
                      <a:pt x="62" y="107"/>
                    </a:cubicBezTo>
                    <a:cubicBezTo>
                      <a:pt x="63" y="107"/>
                      <a:pt x="64" y="107"/>
                      <a:pt x="64" y="106"/>
                    </a:cubicBezTo>
                    <a:cubicBezTo>
                      <a:pt x="65" y="106"/>
                      <a:pt x="65" y="105"/>
                      <a:pt x="65" y="105"/>
                    </a:cubicBezTo>
                    <a:cubicBezTo>
                      <a:pt x="65" y="105"/>
                      <a:pt x="65" y="104"/>
                      <a:pt x="65" y="104"/>
                    </a:cubicBezTo>
                    <a:cubicBezTo>
                      <a:pt x="65" y="104"/>
                      <a:pt x="65" y="104"/>
                      <a:pt x="65" y="104"/>
                    </a:cubicBezTo>
                    <a:cubicBezTo>
                      <a:pt x="65" y="104"/>
                      <a:pt x="64" y="104"/>
                      <a:pt x="64" y="104"/>
                    </a:cubicBezTo>
                    <a:cubicBezTo>
                      <a:pt x="64" y="104"/>
                      <a:pt x="64" y="104"/>
                      <a:pt x="64" y="104"/>
                    </a:cubicBezTo>
                    <a:cubicBezTo>
                      <a:pt x="64" y="103"/>
                      <a:pt x="64" y="102"/>
                      <a:pt x="64" y="101"/>
                    </a:cubicBezTo>
                    <a:cubicBezTo>
                      <a:pt x="65" y="101"/>
                      <a:pt x="65" y="100"/>
                      <a:pt x="65" y="100"/>
                    </a:cubicBezTo>
                    <a:cubicBezTo>
                      <a:pt x="65" y="99"/>
                      <a:pt x="65" y="99"/>
                      <a:pt x="66" y="98"/>
                    </a:cubicBezTo>
                    <a:cubicBezTo>
                      <a:pt x="66" y="98"/>
                      <a:pt x="67" y="98"/>
                      <a:pt x="67" y="98"/>
                    </a:cubicBezTo>
                    <a:cubicBezTo>
                      <a:pt x="67" y="97"/>
                      <a:pt x="68" y="97"/>
                      <a:pt x="68" y="96"/>
                    </a:cubicBezTo>
                    <a:cubicBezTo>
                      <a:pt x="68" y="96"/>
                      <a:pt x="68" y="95"/>
                      <a:pt x="68" y="95"/>
                    </a:cubicBezTo>
                    <a:cubicBezTo>
                      <a:pt x="68" y="95"/>
                      <a:pt x="68" y="95"/>
                      <a:pt x="67" y="94"/>
                    </a:cubicBezTo>
                    <a:cubicBezTo>
                      <a:pt x="67" y="94"/>
                      <a:pt x="66" y="93"/>
                      <a:pt x="65" y="92"/>
                    </a:cubicBezTo>
                    <a:cubicBezTo>
                      <a:pt x="65" y="92"/>
                      <a:pt x="65" y="92"/>
                      <a:pt x="65" y="91"/>
                    </a:cubicBezTo>
                    <a:cubicBezTo>
                      <a:pt x="65" y="90"/>
                      <a:pt x="65" y="88"/>
                      <a:pt x="65" y="87"/>
                    </a:cubicBezTo>
                    <a:cubicBezTo>
                      <a:pt x="65" y="87"/>
                      <a:pt x="65" y="87"/>
                      <a:pt x="65" y="86"/>
                    </a:cubicBezTo>
                    <a:cubicBezTo>
                      <a:pt x="66" y="85"/>
                      <a:pt x="66" y="84"/>
                      <a:pt x="68" y="84"/>
                    </a:cubicBezTo>
                    <a:cubicBezTo>
                      <a:pt x="68" y="83"/>
                      <a:pt x="69" y="83"/>
                      <a:pt x="69" y="82"/>
                    </a:cubicBezTo>
                    <a:cubicBezTo>
                      <a:pt x="70" y="81"/>
                      <a:pt x="70" y="81"/>
                      <a:pt x="71" y="80"/>
                    </a:cubicBezTo>
                    <a:cubicBezTo>
                      <a:pt x="71" y="80"/>
                      <a:pt x="71" y="79"/>
                      <a:pt x="71" y="79"/>
                    </a:cubicBezTo>
                    <a:cubicBezTo>
                      <a:pt x="70" y="78"/>
                      <a:pt x="71" y="77"/>
                      <a:pt x="71" y="76"/>
                    </a:cubicBezTo>
                    <a:cubicBezTo>
                      <a:pt x="71" y="75"/>
                      <a:pt x="72" y="75"/>
                      <a:pt x="73" y="75"/>
                    </a:cubicBezTo>
                    <a:cubicBezTo>
                      <a:pt x="74" y="75"/>
                      <a:pt x="75" y="75"/>
                      <a:pt x="76" y="75"/>
                    </a:cubicBezTo>
                    <a:cubicBezTo>
                      <a:pt x="77" y="76"/>
                      <a:pt x="77" y="76"/>
                      <a:pt x="77" y="76"/>
                    </a:cubicBezTo>
                    <a:cubicBezTo>
                      <a:pt x="76" y="77"/>
                      <a:pt x="76" y="77"/>
                      <a:pt x="76" y="77"/>
                    </a:cubicBezTo>
                    <a:cubicBezTo>
                      <a:pt x="76" y="78"/>
                      <a:pt x="76" y="78"/>
                      <a:pt x="76" y="78"/>
                    </a:cubicBezTo>
                    <a:cubicBezTo>
                      <a:pt x="75" y="79"/>
                      <a:pt x="74" y="81"/>
                      <a:pt x="73" y="82"/>
                    </a:cubicBezTo>
                    <a:cubicBezTo>
                      <a:pt x="73" y="82"/>
                      <a:pt x="73" y="82"/>
                      <a:pt x="72" y="83"/>
                    </a:cubicBezTo>
                    <a:cubicBezTo>
                      <a:pt x="72" y="83"/>
                      <a:pt x="72" y="83"/>
                      <a:pt x="71" y="83"/>
                    </a:cubicBezTo>
                    <a:cubicBezTo>
                      <a:pt x="71" y="83"/>
                      <a:pt x="71" y="84"/>
                      <a:pt x="71" y="84"/>
                    </a:cubicBezTo>
                    <a:cubicBezTo>
                      <a:pt x="71" y="84"/>
                      <a:pt x="71" y="85"/>
                      <a:pt x="71" y="85"/>
                    </a:cubicBezTo>
                    <a:cubicBezTo>
                      <a:pt x="71" y="85"/>
                      <a:pt x="71" y="86"/>
                      <a:pt x="71" y="86"/>
                    </a:cubicBezTo>
                    <a:cubicBezTo>
                      <a:pt x="71" y="86"/>
                      <a:pt x="71" y="87"/>
                      <a:pt x="71" y="87"/>
                    </a:cubicBezTo>
                    <a:cubicBezTo>
                      <a:pt x="71" y="88"/>
                      <a:pt x="72" y="90"/>
                      <a:pt x="72" y="91"/>
                    </a:cubicBezTo>
                    <a:cubicBezTo>
                      <a:pt x="72" y="91"/>
                      <a:pt x="72" y="91"/>
                      <a:pt x="72" y="92"/>
                    </a:cubicBezTo>
                    <a:cubicBezTo>
                      <a:pt x="72" y="92"/>
                      <a:pt x="72" y="92"/>
                      <a:pt x="72" y="93"/>
                    </a:cubicBezTo>
                    <a:cubicBezTo>
                      <a:pt x="73" y="93"/>
                      <a:pt x="73" y="93"/>
                      <a:pt x="73" y="93"/>
                    </a:cubicBezTo>
                    <a:cubicBezTo>
                      <a:pt x="73" y="93"/>
                      <a:pt x="73" y="93"/>
                      <a:pt x="73" y="93"/>
                    </a:cubicBezTo>
                    <a:cubicBezTo>
                      <a:pt x="73" y="93"/>
                      <a:pt x="73" y="93"/>
                      <a:pt x="73" y="93"/>
                    </a:cubicBezTo>
                    <a:cubicBezTo>
                      <a:pt x="73" y="93"/>
                      <a:pt x="73" y="93"/>
                      <a:pt x="73" y="93"/>
                    </a:cubicBezTo>
                    <a:cubicBezTo>
                      <a:pt x="73" y="93"/>
                      <a:pt x="73" y="93"/>
                      <a:pt x="73" y="93"/>
                    </a:cubicBezTo>
                    <a:cubicBezTo>
                      <a:pt x="73" y="93"/>
                      <a:pt x="74" y="93"/>
                      <a:pt x="74" y="93"/>
                    </a:cubicBezTo>
                    <a:cubicBezTo>
                      <a:pt x="74" y="93"/>
                      <a:pt x="75" y="94"/>
                      <a:pt x="75" y="94"/>
                    </a:cubicBezTo>
                    <a:cubicBezTo>
                      <a:pt x="75" y="95"/>
                      <a:pt x="76" y="95"/>
                      <a:pt x="76" y="94"/>
                    </a:cubicBezTo>
                    <a:cubicBezTo>
                      <a:pt x="77" y="94"/>
                      <a:pt x="77" y="94"/>
                      <a:pt x="78" y="94"/>
                    </a:cubicBezTo>
                    <a:cubicBezTo>
                      <a:pt x="79" y="93"/>
                      <a:pt x="81" y="93"/>
                      <a:pt x="82" y="93"/>
                    </a:cubicBezTo>
                    <a:cubicBezTo>
                      <a:pt x="83" y="93"/>
                      <a:pt x="83" y="93"/>
                      <a:pt x="84" y="92"/>
                    </a:cubicBezTo>
                    <a:cubicBezTo>
                      <a:pt x="84" y="92"/>
                      <a:pt x="84" y="93"/>
                      <a:pt x="85" y="93"/>
                    </a:cubicBezTo>
                    <a:cubicBezTo>
                      <a:pt x="85" y="93"/>
                      <a:pt x="86" y="93"/>
                      <a:pt x="86" y="94"/>
                    </a:cubicBezTo>
                    <a:cubicBezTo>
                      <a:pt x="86" y="94"/>
                      <a:pt x="86" y="94"/>
                      <a:pt x="86" y="94"/>
                    </a:cubicBezTo>
                    <a:cubicBezTo>
                      <a:pt x="86" y="94"/>
                      <a:pt x="86" y="94"/>
                      <a:pt x="86" y="94"/>
                    </a:cubicBezTo>
                    <a:cubicBezTo>
                      <a:pt x="86" y="94"/>
                      <a:pt x="86" y="94"/>
                      <a:pt x="86" y="94"/>
                    </a:cubicBezTo>
                    <a:cubicBezTo>
                      <a:pt x="85" y="95"/>
                      <a:pt x="85" y="95"/>
                      <a:pt x="84" y="95"/>
                    </a:cubicBezTo>
                    <a:cubicBezTo>
                      <a:pt x="84" y="96"/>
                      <a:pt x="83" y="96"/>
                      <a:pt x="82" y="96"/>
                    </a:cubicBezTo>
                    <a:cubicBezTo>
                      <a:pt x="82" y="95"/>
                      <a:pt x="81" y="95"/>
                      <a:pt x="81" y="95"/>
                    </a:cubicBezTo>
                    <a:cubicBezTo>
                      <a:pt x="80" y="95"/>
                      <a:pt x="80" y="95"/>
                      <a:pt x="80" y="95"/>
                    </a:cubicBezTo>
                    <a:cubicBezTo>
                      <a:pt x="79" y="96"/>
                      <a:pt x="78" y="96"/>
                      <a:pt x="77" y="96"/>
                    </a:cubicBezTo>
                    <a:cubicBezTo>
                      <a:pt x="77" y="96"/>
                      <a:pt x="76" y="97"/>
                      <a:pt x="76" y="98"/>
                    </a:cubicBezTo>
                    <a:cubicBezTo>
                      <a:pt x="76" y="98"/>
                      <a:pt x="76" y="99"/>
                      <a:pt x="75" y="99"/>
                    </a:cubicBezTo>
                    <a:cubicBezTo>
                      <a:pt x="75" y="99"/>
                      <a:pt x="75" y="99"/>
                      <a:pt x="74" y="99"/>
                    </a:cubicBezTo>
                    <a:cubicBezTo>
                      <a:pt x="74" y="99"/>
                      <a:pt x="74" y="100"/>
                      <a:pt x="74" y="100"/>
                    </a:cubicBezTo>
                    <a:cubicBezTo>
                      <a:pt x="74" y="100"/>
                      <a:pt x="74" y="100"/>
                      <a:pt x="74" y="101"/>
                    </a:cubicBezTo>
                    <a:cubicBezTo>
                      <a:pt x="75" y="100"/>
                      <a:pt x="75" y="100"/>
                      <a:pt x="76" y="100"/>
                    </a:cubicBezTo>
                    <a:cubicBezTo>
                      <a:pt x="76" y="99"/>
                      <a:pt x="76" y="99"/>
                      <a:pt x="77" y="100"/>
                    </a:cubicBezTo>
                    <a:cubicBezTo>
                      <a:pt x="77" y="100"/>
                      <a:pt x="77" y="100"/>
                      <a:pt x="78" y="100"/>
                    </a:cubicBezTo>
                    <a:cubicBezTo>
                      <a:pt x="78" y="100"/>
                      <a:pt x="78" y="100"/>
                      <a:pt x="78" y="101"/>
                    </a:cubicBezTo>
                    <a:cubicBezTo>
                      <a:pt x="78" y="101"/>
                      <a:pt x="78" y="102"/>
                      <a:pt x="78" y="103"/>
                    </a:cubicBezTo>
                    <a:cubicBezTo>
                      <a:pt x="78" y="103"/>
                      <a:pt x="78" y="103"/>
                      <a:pt x="77" y="103"/>
                    </a:cubicBezTo>
                    <a:cubicBezTo>
                      <a:pt x="77" y="103"/>
                      <a:pt x="77" y="103"/>
                      <a:pt x="77" y="103"/>
                    </a:cubicBezTo>
                    <a:cubicBezTo>
                      <a:pt x="76" y="103"/>
                      <a:pt x="76" y="102"/>
                      <a:pt x="76" y="102"/>
                    </a:cubicBezTo>
                    <a:cubicBezTo>
                      <a:pt x="75" y="102"/>
                      <a:pt x="75" y="102"/>
                      <a:pt x="75" y="102"/>
                    </a:cubicBezTo>
                    <a:cubicBezTo>
                      <a:pt x="74" y="102"/>
                      <a:pt x="73" y="102"/>
                      <a:pt x="73" y="103"/>
                    </a:cubicBezTo>
                    <a:cubicBezTo>
                      <a:pt x="73" y="104"/>
                      <a:pt x="73" y="104"/>
                      <a:pt x="73" y="104"/>
                    </a:cubicBezTo>
                    <a:cubicBezTo>
                      <a:pt x="72" y="105"/>
                      <a:pt x="72" y="106"/>
                      <a:pt x="72" y="106"/>
                    </a:cubicBezTo>
                    <a:cubicBezTo>
                      <a:pt x="73" y="107"/>
                      <a:pt x="73" y="108"/>
                      <a:pt x="73" y="109"/>
                    </a:cubicBezTo>
                    <a:cubicBezTo>
                      <a:pt x="73" y="109"/>
                      <a:pt x="73" y="109"/>
                      <a:pt x="73" y="109"/>
                    </a:cubicBezTo>
                    <a:cubicBezTo>
                      <a:pt x="72" y="109"/>
                      <a:pt x="72" y="110"/>
                      <a:pt x="72" y="110"/>
                    </a:cubicBezTo>
                    <a:cubicBezTo>
                      <a:pt x="71" y="110"/>
                      <a:pt x="71" y="110"/>
                      <a:pt x="71" y="111"/>
                    </a:cubicBezTo>
                    <a:cubicBezTo>
                      <a:pt x="71" y="111"/>
                      <a:pt x="69" y="112"/>
                      <a:pt x="69" y="111"/>
                    </a:cubicBezTo>
                    <a:cubicBezTo>
                      <a:pt x="69" y="111"/>
                      <a:pt x="69" y="111"/>
                      <a:pt x="69" y="111"/>
                    </a:cubicBezTo>
                    <a:cubicBezTo>
                      <a:pt x="68" y="110"/>
                      <a:pt x="68" y="110"/>
                      <a:pt x="67" y="110"/>
                    </a:cubicBezTo>
                    <a:cubicBezTo>
                      <a:pt x="67" y="110"/>
                      <a:pt x="66" y="110"/>
                      <a:pt x="65" y="111"/>
                    </a:cubicBezTo>
                    <a:cubicBezTo>
                      <a:pt x="64" y="111"/>
                      <a:pt x="63" y="112"/>
                      <a:pt x="62" y="112"/>
                    </a:cubicBezTo>
                    <a:cubicBezTo>
                      <a:pt x="62" y="113"/>
                      <a:pt x="62" y="113"/>
                      <a:pt x="61" y="113"/>
                    </a:cubicBezTo>
                    <a:cubicBezTo>
                      <a:pt x="61" y="113"/>
                      <a:pt x="61" y="113"/>
                      <a:pt x="61" y="113"/>
                    </a:cubicBezTo>
                    <a:cubicBezTo>
                      <a:pt x="60" y="113"/>
                      <a:pt x="60" y="113"/>
                      <a:pt x="59" y="112"/>
                    </a:cubicBezTo>
                    <a:cubicBezTo>
                      <a:pt x="59" y="112"/>
                      <a:pt x="59" y="112"/>
                      <a:pt x="59" y="111"/>
                    </a:cubicBezTo>
                    <a:cubicBezTo>
                      <a:pt x="59" y="111"/>
                      <a:pt x="59" y="111"/>
                      <a:pt x="59" y="111"/>
                    </a:cubicBezTo>
                    <a:cubicBezTo>
                      <a:pt x="58" y="111"/>
                      <a:pt x="58" y="112"/>
                      <a:pt x="57" y="112"/>
                    </a:cubicBezTo>
                    <a:cubicBezTo>
                      <a:pt x="57" y="112"/>
                      <a:pt x="56" y="112"/>
                      <a:pt x="55" y="113"/>
                    </a:cubicBezTo>
                    <a:cubicBezTo>
                      <a:pt x="55" y="113"/>
                      <a:pt x="55" y="113"/>
                      <a:pt x="55" y="113"/>
                    </a:cubicBezTo>
                    <a:cubicBezTo>
                      <a:pt x="55" y="112"/>
                      <a:pt x="54" y="112"/>
                      <a:pt x="54" y="112"/>
                    </a:cubicBezTo>
                    <a:cubicBezTo>
                      <a:pt x="54" y="112"/>
                      <a:pt x="53" y="112"/>
                      <a:pt x="53" y="111"/>
                    </a:cubicBezTo>
                    <a:cubicBezTo>
                      <a:pt x="53" y="111"/>
                      <a:pt x="53" y="111"/>
                      <a:pt x="52" y="110"/>
                    </a:cubicBezTo>
                    <a:cubicBezTo>
                      <a:pt x="52" y="110"/>
                      <a:pt x="52" y="110"/>
                      <a:pt x="52" y="110"/>
                    </a:cubicBezTo>
                    <a:cubicBezTo>
                      <a:pt x="52" y="110"/>
                      <a:pt x="53" y="110"/>
                      <a:pt x="53" y="110"/>
                    </a:cubicBezTo>
                    <a:cubicBezTo>
                      <a:pt x="53" y="110"/>
                      <a:pt x="54" y="110"/>
                      <a:pt x="55" y="111"/>
                    </a:cubicBezTo>
                    <a:cubicBezTo>
                      <a:pt x="55" y="111"/>
                      <a:pt x="56" y="111"/>
                      <a:pt x="57" y="110"/>
                    </a:cubicBezTo>
                    <a:cubicBezTo>
                      <a:pt x="57" y="109"/>
                      <a:pt x="57" y="108"/>
                      <a:pt x="57" y="107"/>
                    </a:cubicBezTo>
                    <a:cubicBezTo>
                      <a:pt x="57" y="107"/>
                      <a:pt x="57" y="107"/>
                      <a:pt x="57" y="107"/>
                    </a:cubicBezTo>
                    <a:cubicBezTo>
                      <a:pt x="57" y="107"/>
                      <a:pt x="57" y="107"/>
                      <a:pt x="57" y="107"/>
                    </a:cubicBezTo>
                    <a:cubicBezTo>
                      <a:pt x="56" y="107"/>
                      <a:pt x="56" y="107"/>
                      <a:pt x="55" y="108"/>
                    </a:cubicBezTo>
                    <a:cubicBezTo>
                      <a:pt x="55" y="108"/>
                      <a:pt x="55" y="109"/>
                      <a:pt x="55" y="109"/>
                    </a:cubicBezTo>
                    <a:cubicBezTo>
                      <a:pt x="55" y="109"/>
                      <a:pt x="55" y="109"/>
                      <a:pt x="55" y="110"/>
                    </a:cubicBezTo>
                    <a:cubicBezTo>
                      <a:pt x="55" y="110"/>
                      <a:pt x="55" y="110"/>
                      <a:pt x="55" y="110"/>
                    </a:cubicBezTo>
                    <a:cubicBezTo>
                      <a:pt x="55" y="110"/>
                      <a:pt x="55" y="110"/>
                      <a:pt x="55" y="110"/>
                    </a:cubicBezTo>
                    <a:cubicBezTo>
                      <a:pt x="55" y="110"/>
                      <a:pt x="55" y="110"/>
                      <a:pt x="55" y="110"/>
                    </a:cubicBezTo>
                    <a:cubicBezTo>
                      <a:pt x="54" y="109"/>
                      <a:pt x="54" y="109"/>
                      <a:pt x="53" y="108"/>
                    </a:cubicBezTo>
                    <a:cubicBezTo>
                      <a:pt x="53" y="108"/>
                      <a:pt x="53" y="108"/>
                      <a:pt x="53" y="108"/>
                    </a:cubicBezTo>
                    <a:cubicBezTo>
                      <a:pt x="53" y="107"/>
                      <a:pt x="54" y="107"/>
                      <a:pt x="54" y="107"/>
                    </a:cubicBezTo>
                    <a:cubicBezTo>
                      <a:pt x="54" y="106"/>
                      <a:pt x="54" y="106"/>
                      <a:pt x="54" y="106"/>
                    </a:cubicBezTo>
                    <a:cubicBezTo>
                      <a:pt x="54" y="106"/>
                      <a:pt x="54" y="106"/>
                      <a:pt x="54" y="106"/>
                    </a:cubicBezTo>
                    <a:cubicBezTo>
                      <a:pt x="53" y="106"/>
                      <a:pt x="53" y="105"/>
                      <a:pt x="53" y="104"/>
                    </a:cubicBezTo>
                    <a:cubicBezTo>
                      <a:pt x="54" y="104"/>
                      <a:pt x="54" y="103"/>
                      <a:pt x="54" y="103"/>
                    </a:cubicBezTo>
                    <a:cubicBezTo>
                      <a:pt x="54" y="103"/>
                      <a:pt x="53" y="102"/>
                      <a:pt x="53" y="102"/>
                    </a:cubicBezTo>
                    <a:cubicBezTo>
                      <a:pt x="53" y="102"/>
                      <a:pt x="53" y="102"/>
                      <a:pt x="53" y="103"/>
                    </a:cubicBezTo>
                    <a:cubicBezTo>
                      <a:pt x="52" y="103"/>
                      <a:pt x="51" y="104"/>
                      <a:pt x="50" y="104"/>
                    </a:cubicBezTo>
                    <a:cubicBezTo>
                      <a:pt x="50" y="104"/>
                      <a:pt x="50" y="105"/>
                      <a:pt x="50" y="105"/>
                    </a:cubicBezTo>
                    <a:cubicBezTo>
                      <a:pt x="50" y="106"/>
                      <a:pt x="49" y="107"/>
                      <a:pt x="49" y="108"/>
                    </a:cubicBezTo>
                    <a:cubicBezTo>
                      <a:pt x="49" y="108"/>
                      <a:pt x="49" y="108"/>
                      <a:pt x="49" y="108"/>
                    </a:cubicBezTo>
                    <a:cubicBezTo>
                      <a:pt x="49" y="108"/>
                      <a:pt x="49" y="109"/>
                      <a:pt x="49" y="109"/>
                    </a:cubicBezTo>
                    <a:cubicBezTo>
                      <a:pt x="50" y="109"/>
                      <a:pt x="50" y="109"/>
                      <a:pt x="50" y="110"/>
                    </a:cubicBezTo>
                    <a:cubicBezTo>
                      <a:pt x="50" y="111"/>
                      <a:pt x="51" y="112"/>
                      <a:pt x="51" y="113"/>
                    </a:cubicBezTo>
                    <a:cubicBezTo>
                      <a:pt x="51" y="113"/>
                      <a:pt x="50" y="114"/>
                      <a:pt x="49" y="114"/>
                    </a:cubicBezTo>
                    <a:cubicBezTo>
                      <a:pt x="49" y="114"/>
                      <a:pt x="48" y="114"/>
                      <a:pt x="47" y="114"/>
                    </a:cubicBezTo>
                    <a:cubicBezTo>
                      <a:pt x="47" y="114"/>
                      <a:pt x="46" y="115"/>
                      <a:pt x="46" y="115"/>
                    </a:cubicBezTo>
                    <a:cubicBezTo>
                      <a:pt x="45" y="115"/>
                      <a:pt x="44" y="115"/>
                      <a:pt x="44" y="116"/>
                    </a:cubicBezTo>
                    <a:cubicBezTo>
                      <a:pt x="43" y="116"/>
                      <a:pt x="43" y="116"/>
                      <a:pt x="43" y="117"/>
                    </a:cubicBezTo>
                    <a:cubicBezTo>
                      <a:pt x="42" y="119"/>
                      <a:pt x="42" y="119"/>
                      <a:pt x="40" y="121"/>
                    </a:cubicBezTo>
                    <a:cubicBezTo>
                      <a:pt x="40" y="121"/>
                      <a:pt x="39" y="121"/>
                      <a:pt x="39" y="121"/>
                    </a:cubicBezTo>
                    <a:cubicBezTo>
                      <a:pt x="39" y="122"/>
                      <a:pt x="38" y="122"/>
                      <a:pt x="38" y="122"/>
                    </a:cubicBezTo>
                    <a:cubicBezTo>
                      <a:pt x="38" y="122"/>
                      <a:pt x="38" y="123"/>
                      <a:pt x="38" y="123"/>
                    </a:cubicBezTo>
                    <a:cubicBezTo>
                      <a:pt x="38" y="124"/>
                      <a:pt x="38" y="124"/>
                      <a:pt x="37" y="124"/>
                    </a:cubicBezTo>
                    <a:cubicBezTo>
                      <a:pt x="37" y="124"/>
                      <a:pt x="37" y="124"/>
                      <a:pt x="36" y="124"/>
                    </a:cubicBezTo>
                    <a:cubicBezTo>
                      <a:pt x="36" y="124"/>
                      <a:pt x="36" y="125"/>
                      <a:pt x="35" y="125"/>
                    </a:cubicBezTo>
                    <a:cubicBezTo>
                      <a:pt x="35" y="126"/>
                      <a:pt x="35" y="126"/>
                      <a:pt x="34" y="126"/>
                    </a:cubicBezTo>
                    <a:cubicBezTo>
                      <a:pt x="34" y="125"/>
                      <a:pt x="33" y="125"/>
                      <a:pt x="33" y="125"/>
                    </a:cubicBezTo>
                    <a:cubicBezTo>
                      <a:pt x="33" y="125"/>
                      <a:pt x="33" y="125"/>
                      <a:pt x="32" y="125"/>
                    </a:cubicBezTo>
                    <a:cubicBezTo>
                      <a:pt x="32" y="125"/>
                      <a:pt x="32" y="125"/>
                      <a:pt x="32" y="125"/>
                    </a:cubicBezTo>
                    <a:cubicBezTo>
                      <a:pt x="32" y="126"/>
                      <a:pt x="32" y="126"/>
                      <a:pt x="32" y="127"/>
                    </a:cubicBezTo>
                    <a:cubicBezTo>
                      <a:pt x="32" y="127"/>
                      <a:pt x="32" y="127"/>
                      <a:pt x="32" y="127"/>
                    </a:cubicBezTo>
                    <a:cubicBezTo>
                      <a:pt x="31" y="127"/>
                      <a:pt x="31" y="127"/>
                      <a:pt x="30" y="127"/>
                    </a:cubicBezTo>
                    <a:cubicBezTo>
                      <a:pt x="30" y="127"/>
                      <a:pt x="29" y="127"/>
                      <a:pt x="29" y="127"/>
                    </a:cubicBezTo>
                    <a:cubicBezTo>
                      <a:pt x="28" y="127"/>
                      <a:pt x="28" y="127"/>
                      <a:pt x="27" y="128"/>
                    </a:cubicBezTo>
                    <a:cubicBezTo>
                      <a:pt x="27" y="128"/>
                      <a:pt x="27" y="128"/>
                      <a:pt x="27" y="128"/>
                    </a:cubicBezTo>
                    <a:cubicBezTo>
                      <a:pt x="27" y="129"/>
                      <a:pt x="27" y="130"/>
                      <a:pt x="28" y="130"/>
                    </a:cubicBezTo>
                    <a:cubicBezTo>
                      <a:pt x="29" y="130"/>
                      <a:pt x="29" y="130"/>
                      <a:pt x="29" y="130"/>
                    </a:cubicBezTo>
                    <a:cubicBezTo>
                      <a:pt x="30" y="131"/>
                      <a:pt x="31" y="131"/>
                      <a:pt x="31" y="132"/>
                    </a:cubicBezTo>
                    <a:cubicBezTo>
                      <a:pt x="31" y="133"/>
                      <a:pt x="32" y="133"/>
                      <a:pt x="32" y="134"/>
                    </a:cubicBezTo>
                    <a:cubicBezTo>
                      <a:pt x="33" y="134"/>
                      <a:pt x="33" y="134"/>
                      <a:pt x="33" y="135"/>
                    </a:cubicBezTo>
                    <a:cubicBezTo>
                      <a:pt x="33" y="136"/>
                      <a:pt x="33" y="137"/>
                      <a:pt x="33" y="139"/>
                    </a:cubicBezTo>
                    <a:cubicBezTo>
                      <a:pt x="33" y="139"/>
                      <a:pt x="33" y="140"/>
                      <a:pt x="32" y="140"/>
                    </a:cubicBezTo>
                    <a:cubicBezTo>
                      <a:pt x="32" y="141"/>
                      <a:pt x="32" y="141"/>
                      <a:pt x="31" y="141"/>
                    </a:cubicBezTo>
                    <a:cubicBezTo>
                      <a:pt x="30" y="141"/>
                      <a:pt x="29" y="141"/>
                      <a:pt x="29" y="141"/>
                    </a:cubicBezTo>
                    <a:cubicBezTo>
                      <a:pt x="28" y="140"/>
                      <a:pt x="28" y="140"/>
                      <a:pt x="28" y="141"/>
                    </a:cubicBezTo>
                    <a:cubicBezTo>
                      <a:pt x="27" y="141"/>
                      <a:pt x="26" y="141"/>
                      <a:pt x="25" y="140"/>
                    </a:cubicBezTo>
                    <a:cubicBezTo>
                      <a:pt x="25" y="140"/>
                      <a:pt x="24" y="140"/>
                      <a:pt x="23" y="140"/>
                    </a:cubicBezTo>
                    <a:cubicBezTo>
                      <a:pt x="23" y="140"/>
                      <a:pt x="22" y="140"/>
                      <a:pt x="22" y="140"/>
                    </a:cubicBezTo>
                    <a:cubicBezTo>
                      <a:pt x="21" y="140"/>
                      <a:pt x="20" y="140"/>
                      <a:pt x="19" y="141"/>
                    </a:cubicBezTo>
                    <a:cubicBezTo>
                      <a:pt x="19" y="141"/>
                      <a:pt x="19" y="141"/>
                      <a:pt x="19" y="141"/>
                    </a:cubicBezTo>
                    <a:cubicBezTo>
                      <a:pt x="18" y="141"/>
                      <a:pt x="18" y="141"/>
                      <a:pt x="18" y="141"/>
                    </a:cubicBezTo>
                    <a:cubicBezTo>
                      <a:pt x="18" y="141"/>
                      <a:pt x="18" y="142"/>
                      <a:pt x="18" y="142"/>
                    </a:cubicBezTo>
                    <a:cubicBezTo>
                      <a:pt x="18" y="143"/>
                      <a:pt x="19" y="144"/>
                      <a:pt x="18" y="145"/>
                    </a:cubicBezTo>
                    <a:cubicBezTo>
                      <a:pt x="18" y="145"/>
                      <a:pt x="18" y="145"/>
                      <a:pt x="18" y="145"/>
                    </a:cubicBezTo>
                    <a:cubicBezTo>
                      <a:pt x="19" y="147"/>
                      <a:pt x="18" y="149"/>
                      <a:pt x="18" y="150"/>
                    </a:cubicBezTo>
                    <a:cubicBezTo>
                      <a:pt x="17" y="151"/>
                      <a:pt x="17" y="151"/>
                      <a:pt x="17" y="152"/>
                    </a:cubicBezTo>
                    <a:cubicBezTo>
                      <a:pt x="17" y="152"/>
                      <a:pt x="17" y="152"/>
                      <a:pt x="17" y="153"/>
                    </a:cubicBezTo>
                    <a:cubicBezTo>
                      <a:pt x="18" y="153"/>
                      <a:pt x="18" y="154"/>
                      <a:pt x="18" y="156"/>
                    </a:cubicBezTo>
                    <a:cubicBezTo>
                      <a:pt x="18" y="156"/>
                      <a:pt x="18" y="156"/>
                      <a:pt x="18" y="156"/>
                    </a:cubicBezTo>
                    <a:cubicBezTo>
                      <a:pt x="18" y="156"/>
                      <a:pt x="18" y="156"/>
                      <a:pt x="18" y="156"/>
                    </a:cubicBezTo>
                    <a:cubicBezTo>
                      <a:pt x="19" y="157"/>
                      <a:pt x="20" y="157"/>
                      <a:pt x="20" y="157"/>
                    </a:cubicBezTo>
                    <a:cubicBezTo>
                      <a:pt x="21" y="157"/>
                      <a:pt x="21" y="157"/>
                      <a:pt x="21" y="157"/>
                    </a:cubicBezTo>
                    <a:cubicBezTo>
                      <a:pt x="22" y="157"/>
                      <a:pt x="22" y="157"/>
                      <a:pt x="22" y="157"/>
                    </a:cubicBezTo>
                    <a:cubicBezTo>
                      <a:pt x="23" y="158"/>
                      <a:pt x="23" y="158"/>
                      <a:pt x="23" y="159"/>
                    </a:cubicBezTo>
                    <a:cubicBezTo>
                      <a:pt x="24" y="159"/>
                      <a:pt x="24" y="159"/>
                      <a:pt x="25" y="159"/>
                    </a:cubicBezTo>
                    <a:cubicBezTo>
                      <a:pt x="25" y="159"/>
                      <a:pt x="26" y="159"/>
                      <a:pt x="26" y="158"/>
                    </a:cubicBezTo>
                    <a:cubicBezTo>
                      <a:pt x="27" y="158"/>
                      <a:pt x="28" y="157"/>
                      <a:pt x="29" y="158"/>
                    </a:cubicBezTo>
                    <a:cubicBezTo>
                      <a:pt x="30" y="158"/>
                      <a:pt x="30" y="158"/>
                      <a:pt x="31" y="157"/>
                    </a:cubicBezTo>
                    <a:cubicBezTo>
                      <a:pt x="32" y="157"/>
                      <a:pt x="32" y="157"/>
                      <a:pt x="32" y="157"/>
                    </a:cubicBezTo>
                    <a:cubicBezTo>
                      <a:pt x="32" y="156"/>
                      <a:pt x="33" y="156"/>
                      <a:pt x="33" y="156"/>
                    </a:cubicBezTo>
                    <a:cubicBezTo>
                      <a:pt x="34" y="156"/>
                      <a:pt x="34" y="156"/>
                      <a:pt x="34" y="155"/>
                    </a:cubicBezTo>
                    <a:cubicBezTo>
                      <a:pt x="34" y="154"/>
                      <a:pt x="35" y="154"/>
                      <a:pt x="35" y="153"/>
                    </a:cubicBezTo>
                    <a:cubicBezTo>
                      <a:pt x="36" y="153"/>
                      <a:pt x="36" y="152"/>
                      <a:pt x="36" y="152"/>
                    </a:cubicBezTo>
                    <a:cubicBezTo>
                      <a:pt x="35" y="151"/>
                      <a:pt x="35" y="150"/>
                      <a:pt x="36" y="149"/>
                    </a:cubicBezTo>
                    <a:cubicBezTo>
                      <a:pt x="36" y="149"/>
                      <a:pt x="36" y="149"/>
                      <a:pt x="37" y="148"/>
                    </a:cubicBezTo>
                    <a:cubicBezTo>
                      <a:pt x="37" y="148"/>
                      <a:pt x="38" y="147"/>
                      <a:pt x="39" y="147"/>
                    </a:cubicBezTo>
                    <a:cubicBezTo>
                      <a:pt x="40" y="146"/>
                      <a:pt x="41" y="146"/>
                      <a:pt x="41" y="144"/>
                    </a:cubicBezTo>
                    <a:cubicBezTo>
                      <a:pt x="41" y="144"/>
                      <a:pt x="41" y="143"/>
                      <a:pt x="41" y="143"/>
                    </a:cubicBezTo>
                    <a:cubicBezTo>
                      <a:pt x="41" y="142"/>
                      <a:pt x="41" y="142"/>
                      <a:pt x="41" y="142"/>
                    </a:cubicBezTo>
                    <a:cubicBezTo>
                      <a:pt x="41" y="141"/>
                      <a:pt x="42" y="141"/>
                      <a:pt x="43" y="141"/>
                    </a:cubicBezTo>
                    <a:cubicBezTo>
                      <a:pt x="44" y="141"/>
                      <a:pt x="45" y="141"/>
                      <a:pt x="46" y="142"/>
                    </a:cubicBezTo>
                    <a:cubicBezTo>
                      <a:pt x="47" y="142"/>
                      <a:pt x="47" y="142"/>
                      <a:pt x="47" y="142"/>
                    </a:cubicBezTo>
                    <a:cubicBezTo>
                      <a:pt x="48" y="141"/>
                      <a:pt x="49" y="140"/>
                      <a:pt x="50" y="140"/>
                    </a:cubicBezTo>
                    <a:cubicBezTo>
                      <a:pt x="50" y="140"/>
                      <a:pt x="50" y="140"/>
                      <a:pt x="51" y="139"/>
                    </a:cubicBezTo>
                    <a:cubicBezTo>
                      <a:pt x="51" y="139"/>
                      <a:pt x="52" y="139"/>
                      <a:pt x="53" y="139"/>
                    </a:cubicBezTo>
                    <a:cubicBezTo>
                      <a:pt x="53" y="139"/>
                      <a:pt x="54" y="140"/>
                      <a:pt x="54" y="140"/>
                    </a:cubicBezTo>
                    <a:cubicBezTo>
                      <a:pt x="55" y="141"/>
                      <a:pt x="55" y="141"/>
                      <a:pt x="55" y="142"/>
                    </a:cubicBezTo>
                    <a:cubicBezTo>
                      <a:pt x="56" y="143"/>
                      <a:pt x="57" y="144"/>
                      <a:pt x="58" y="145"/>
                    </a:cubicBezTo>
                    <a:cubicBezTo>
                      <a:pt x="59" y="146"/>
                      <a:pt x="60" y="146"/>
                      <a:pt x="61" y="147"/>
                    </a:cubicBezTo>
                    <a:cubicBezTo>
                      <a:pt x="62" y="147"/>
                      <a:pt x="63" y="148"/>
                      <a:pt x="64" y="148"/>
                    </a:cubicBezTo>
                    <a:cubicBezTo>
                      <a:pt x="64" y="149"/>
                      <a:pt x="64" y="149"/>
                      <a:pt x="65" y="150"/>
                    </a:cubicBezTo>
                    <a:cubicBezTo>
                      <a:pt x="65" y="150"/>
                      <a:pt x="65" y="150"/>
                      <a:pt x="66" y="150"/>
                    </a:cubicBezTo>
                    <a:cubicBezTo>
                      <a:pt x="66" y="151"/>
                      <a:pt x="66" y="151"/>
                      <a:pt x="66" y="152"/>
                    </a:cubicBezTo>
                    <a:cubicBezTo>
                      <a:pt x="66" y="152"/>
                      <a:pt x="66" y="152"/>
                      <a:pt x="66" y="152"/>
                    </a:cubicBezTo>
                    <a:cubicBezTo>
                      <a:pt x="66" y="153"/>
                      <a:pt x="66" y="154"/>
                      <a:pt x="65" y="154"/>
                    </a:cubicBezTo>
                    <a:cubicBezTo>
                      <a:pt x="63" y="154"/>
                      <a:pt x="62" y="155"/>
                      <a:pt x="60" y="154"/>
                    </a:cubicBezTo>
                    <a:cubicBezTo>
                      <a:pt x="60" y="154"/>
                      <a:pt x="60" y="154"/>
                      <a:pt x="60" y="155"/>
                    </a:cubicBezTo>
                    <a:cubicBezTo>
                      <a:pt x="60" y="155"/>
                      <a:pt x="59" y="155"/>
                      <a:pt x="59" y="155"/>
                    </a:cubicBezTo>
                    <a:cubicBezTo>
                      <a:pt x="59" y="155"/>
                      <a:pt x="59" y="155"/>
                      <a:pt x="60" y="155"/>
                    </a:cubicBezTo>
                    <a:cubicBezTo>
                      <a:pt x="60" y="156"/>
                      <a:pt x="61" y="156"/>
                      <a:pt x="61" y="156"/>
                    </a:cubicBezTo>
                    <a:cubicBezTo>
                      <a:pt x="62" y="157"/>
                      <a:pt x="63" y="157"/>
                      <a:pt x="64" y="158"/>
                    </a:cubicBezTo>
                    <a:cubicBezTo>
                      <a:pt x="64" y="158"/>
                      <a:pt x="65" y="158"/>
                      <a:pt x="65" y="158"/>
                    </a:cubicBezTo>
                    <a:cubicBezTo>
                      <a:pt x="65" y="157"/>
                      <a:pt x="65" y="157"/>
                      <a:pt x="65" y="157"/>
                    </a:cubicBezTo>
                    <a:cubicBezTo>
                      <a:pt x="65" y="157"/>
                      <a:pt x="65" y="156"/>
                      <a:pt x="65" y="156"/>
                    </a:cubicBezTo>
                    <a:cubicBezTo>
                      <a:pt x="65" y="155"/>
                      <a:pt x="65" y="155"/>
                      <a:pt x="66" y="155"/>
                    </a:cubicBezTo>
                    <a:cubicBezTo>
                      <a:pt x="66" y="155"/>
                      <a:pt x="67" y="155"/>
                      <a:pt x="67" y="154"/>
                    </a:cubicBezTo>
                    <a:cubicBezTo>
                      <a:pt x="67" y="154"/>
                      <a:pt x="68" y="153"/>
                      <a:pt x="68" y="152"/>
                    </a:cubicBezTo>
                    <a:cubicBezTo>
                      <a:pt x="68" y="152"/>
                      <a:pt x="68" y="151"/>
                      <a:pt x="68" y="151"/>
                    </a:cubicBezTo>
                    <a:cubicBezTo>
                      <a:pt x="68" y="151"/>
                      <a:pt x="68" y="150"/>
                      <a:pt x="68" y="150"/>
                    </a:cubicBezTo>
                    <a:cubicBezTo>
                      <a:pt x="68" y="150"/>
                      <a:pt x="68" y="149"/>
                      <a:pt x="68" y="149"/>
                    </a:cubicBezTo>
                    <a:cubicBezTo>
                      <a:pt x="68" y="149"/>
                      <a:pt x="69" y="148"/>
                      <a:pt x="69" y="149"/>
                    </a:cubicBezTo>
                    <a:cubicBezTo>
                      <a:pt x="69" y="149"/>
                      <a:pt x="70" y="149"/>
                      <a:pt x="70" y="150"/>
                    </a:cubicBezTo>
                    <a:cubicBezTo>
                      <a:pt x="70" y="150"/>
                      <a:pt x="71" y="150"/>
                      <a:pt x="71" y="150"/>
                    </a:cubicBezTo>
                    <a:cubicBezTo>
                      <a:pt x="71" y="149"/>
                      <a:pt x="71" y="148"/>
                      <a:pt x="71" y="148"/>
                    </a:cubicBezTo>
                    <a:cubicBezTo>
                      <a:pt x="69" y="147"/>
                      <a:pt x="68" y="146"/>
                      <a:pt x="67" y="146"/>
                    </a:cubicBezTo>
                    <a:cubicBezTo>
                      <a:pt x="66" y="146"/>
                      <a:pt x="66" y="145"/>
                      <a:pt x="66" y="145"/>
                    </a:cubicBezTo>
                    <a:cubicBezTo>
                      <a:pt x="66" y="145"/>
                      <a:pt x="66" y="145"/>
                      <a:pt x="66" y="145"/>
                    </a:cubicBezTo>
                    <a:cubicBezTo>
                      <a:pt x="65" y="145"/>
                      <a:pt x="65" y="144"/>
                      <a:pt x="65" y="144"/>
                    </a:cubicBezTo>
                    <a:cubicBezTo>
                      <a:pt x="64" y="144"/>
                      <a:pt x="63" y="144"/>
                      <a:pt x="63" y="143"/>
                    </a:cubicBezTo>
                    <a:cubicBezTo>
                      <a:pt x="62" y="143"/>
                      <a:pt x="62" y="143"/>
                      <a:pt x="62" y="142"/>
                    </a:cubicBezTo>
                    <a:cubicBezTo>
                      <a:pt x="61" y="141"/>
                      <a:pt x="61" y="140"/>
                      <a:pt x="60" y="140"/>
                    </a:cubicBezTo>
                    <a:cubicBezTo>
                      <a:pt x="60" y="139"/>
                      <a:pt x="59" y="139"/>
                      <a:pt x="59" y="139"/>
                    </a:cubicBezTo>
                    <a:cubicBezTo>
                      <a:pt x="59" y="139"/>
                      <a:pt x="58" y="138"/>
                      <a:pt x="58" y="138"/>
                    </a:cubicBezTo>
                    <a:cubicBezTo>
                      <a:pt x="58" y="137"/>
                      <a:pt x="58" y="137"/>
                      <a:pt x="58" y="136"/>
                    </a:cubicBezTo>
                    <a:cubicBezTo>
                      <a:pt x="58" y="136"/>
                      <a:pt x="59" y="136"/>
                      <a:pt x="59" y="136"/>
                    </a:cubicBezTo>
                    <a:cubicBezTo>
                      <a:pt x="59" y="136"/>
                      <a:pt x="60" y="136"/>
                      <a:pt x="60" y="135"/>
                    </a:cubicBezTo>
                    <a:cubicBezTo>
                      <a:pt x="60" y="135"/>
                      <a:pt x="60" y="136"/>
                      <a:pt x="60" y="136"/>
                    </a:cubicBezTo>
                    <a:cubicBezTo>
                      <a:pt x="61" y="136"/>
                      <a:pt x="61" y="136"/>
                      <a:pt x="61" y="137"/>
                    </a:cubicBezTo>
                    <a:cubicBezTo>
                      <a:pt x="61" y="137"/>
                      <a:pt x="61" y="137"/>
                      <a:pt x="61" y="137"/>
                    </a:cubicBezTo>
                    <a:cubicBezTo>
                      <a:pt x="62" y="137"/>
                      <a:pt x="62" y="138"/>
                      <a:pt x="63" y="138"/>
                    </a:cubicBezTo>
                    <a:cubicBezTo>
                      <a:pt x="63" y="138"/>
                      <a:pt x="63" y="138"/>
                      <a:pt x="64" y="138"/>
                    </a:cubicBezTo>
                    <a:cubicBezTo>
                      <a:pt x="64" y="139"/>
                      <a:pt x="65" y="140"/>
                      <a:pt x="66" y="141"/>
                    </a:cubicBezTo>
                    <a:cubicBezTo>
                      <a:pt x="66" y="141"/>
                      <a:pt x="67" y="142"/>
                      <a:pt x="68" y="142"/>
                    </a:cubicBezTo>
                    <a:cubicBezTo>
                      <a:pt x="68" y="142"/>
                      <a:pt x="69" y="142"/>
                      <a:pt x="69" y="143"/>
                    </a:cubicBezTo>
                    <a:cubicBezTo>
                      <a:pt x="70" y="143"/>
                      <a:pt x="70" y="143"/>
                      <a:pt x="71" y="143"/>
                    </a:cubicBezTo>
                    <a:cubicBezTo>
                      <a:pt x="71" y="144"/>
                      <a:pt x="72" y="144"/>
                      <a:pt x="72" y="145"/>
                    </a:cubicBezTo>
                    <a:cubicBezTo>
                      <a:pt x="72" y="145"/>
                      <a:pt x="72" y="145"/>
                      <a:pt x="72" y="146"/>
                    </a:cubicBezTo>
                    <a:cubicBezTo>
                      <a:pt x="72" y="146"/>
                      <a:pt x="72" y="147"/>
                      <a:pt x="72" y="147"/>
                    </a:cubicBezTo>
                    <a:cubicBezTo>
                      <a:pt x="72" y="148"/>
                      <a:pt x="72" y="149"/>
                      <a:pt x="73" y="150"/>
                    </a:cubicBezTo>
                    <a:cubicBezTo>
                      <a:pt x="73" y="150"/>
                      <a:pt x="73" y="150"/>
                      <a:pt x="73" y="150"/>
                    </a:cubicBezTo>
                    <a:cubicBezTo>
                      <a:pt x="73" y="150"/>
                      <a:pt x="74" y="151"/>
                      <a:pt x="74" y="151"/>
                    </a:cubicBezTo>
                    <a:cubicBezTo>
                      <a:pt x="75" y="151"/>
                      <a:pt x="75" y="152"/>
                      <a:pt x="75" y="152"/>
                    </a:cubicBezTo>
                    <a:cubicBezTo>
                      <a:pt x="75" y="153"/>
                      <a:pt x="76" y="153"/>
                      <a:pt x="76" y="154"/>
                    </a:cubicBezTo>
                    <a:cubicBezTo>
                      <a:pt x="76" y="154"/>
                      <a:pt x="76" y="154"/>
                      <a:pt x="76" y="154"/>
                    </a:cubicBezTo>
                    <a:cubicBezTo>
                      <a:pt x="76" y="155"/>
                      <a:pt x="76" y="155"/>
                      <a:pt x="76" y="155"/>
                    </a:cubicBezTo>
                    <a:cubicBezTo>
                      <a:pt x="77" y="155"/>
                      <a:pt x="77" y="156"/>
                      <a:pt x="78" y="157"/>
                    </a:cubicBezTo>
                    <a:cubicBezTo>
                      <a:pt x="78" y="157"/>
                      <a:pt x="78" y="157"/>
                      <a:pt x="78" y="157"/>
                    </a:cubicBezTo>
                    <a:cubicBezTo>
                      <a:pt x="79" y="158"/>
                      <a:pt x="79" y="158"/>
                      <a:pt x="80" y="158"/>
                    </a:cubicBezTo>
                    <a:cubicBezTo>
                      <a:pt x="80" y="158"/>
                      <a:pt x="81" y="158"/>
                      <a:pt x="80" y="157"/>
                    </a:cubicBezTo>
                    <a:cubicBezTo>
                      <a:pt x="80" y="156"/>
                      <a:pt x="81" y="156"/>
                      <a:pt x="81" y="155"/>
                    </a:cubicBezTo>
                    <a:cubicBezTo>
                      <a:pt x="81" y="155"/>
                      <a:pt x="81" y="155"/>
                      <a:pt x="81" y="155"/>
                    </a:cubicBezTo>
                    <a:cubicBezTo>
                      <a:pt x="82" y="155"/>
                      <a:pt x="82" y="155"/>
                      <a:pt x="83" y="155"/>
                    </a:cubicBezTo>
                    <a:cubicBezTo>
                      <a:pt x="83" y="155"/>
                      <a:pt x="83" y="155"/>
                      <a:pt x="83" y="154"/>
                    </a:cubicBezTo>
                    <a:cubicBezTo>
                      <a:pt x="83" y="154"/>
                      <a:pt x="82" y="153"/>
                      <a:pt x="82" y="153"/>
                    </a:cubicBezTo>
                    <a:cubicBezTo>
                      <a:pt x="82" y="153"/>
                      <a:pt x="81" y="152"/>
                      <a:pt x="81" y="152"/>
                    </a:cubicBezTo>
                    <a:cubicBezTo>
                      <a:pt x="80" y="151"/>
                      <a:pt x="80" y="150"/>
                      <a:pt x="79" y="149"/>
                    </a:cubicBezTo>
                    <a:cubicBezTo>
                      <a:pt x="79" y="149"/>
                      <a:pt x="79" y="149"/>
                      <a:pt x="79" y="149"/>
                    </a:cubicBezTo>
                    <a:cubicBezTo>
                      <a:pt x="79" y="149"/>
                      <a:pt x="79" y="149"/>
                      <a:pt x="79" y="149"/>
                    </a:cubicBezTo>
                    <a:cubicBezTo>
                      <a:pt x="79" y="149"/>
                      <a:pt x="79" y="149"/>
                      <a:pt x="80" y="149"/>
                    </a:cubicBezTo>
                    <a:cubicBezTo>
                      <a:pt x="80" y="149"/>
                      <a:pt x="80" y="149"/>
                      <a:pt x="80" y="149"/>
                    </a:cubicBezTo>
                    <a:cubicBezTo>
                      <a:pt x="81" y="150"/>
                      <a:pt x="81" y="149"/>
                      <a:pt x="82" y="149"/>
                    </a:cubicBezTo>
                    <a:cubicBezTo>
                      <a:pt x="82" y="148"/>
                      <a:pt x="82" y="148"/>
                      <a:pt x="82" y="148"/>
                    </a:cubicBezTo>
                    <a:cubicBezTo>
                      <a:pt x="82" y="148"/>
                      <a:pt x="82" y="147"/>
                      <a:pt x="82" y="147"/>
                    </a:cubicBezTo>
                    <a:cubicBezTo>
                      <a:pt x="83" y="148"/>
                      <a:pt x="83" y="148"/>
                      <a:pt x="83" y="147"/>
                    </a:cubicBezTo>
                    <a:cubicBezTo>
                      <a:pt x="84" y="147"/>
                      <a:pt x="84" y="147"/>
                      <a:pt x="85" y="147"/>
                    </a:cubicBezTo>
                    <a:cubicBezTo>
                      <a:pt x="86" y="147"/>
                      <a:pt x="86" y="148"/>
                      <a:pt x="86" y="149"/>
                    </a:cubicBezTo>
                    <a:cubicBezTo>
                      <a:pt x="86" y="150"/>
                      <a:pt x="86" y="150"/>
                      <a:pt x="86" y="151"/>
                    </a:cubicBezTo>
                    <a:cubicBezTo>
                      <a:pt x="86" y="152"/>
                      <a:pt x="86" y="152"/>
                      <a:pt x="86" y="152"/>
                    </a:cubicBezTo>
                    <a:cubicBezTo>
                      <a:pt x="86" y="152"/>
                      <a:pt x="87" y="152"/>
                      <a:pt x="87" y="152"/>
                    </a:cubicBezTo>
                    <a:cubicBezTo>
                      <a:pt x="87" y="152"/>
                      <a:pt x="87" y="152"/>
                      <a:pt x="87" y="152"/>
                    </a:cubicBezTo>
                    <a:cubicBezTo>
                      <a:pt x="87" y="152"/>
                      <a:pt x="87" y="152"/>
                      <a:pt x="87" y="152"/>
                    </a:cubicBezTo>
                    <a:cubicBezTo>
                      <a:pt x="87" y="152"/>
                      <a:pt x="87" y="152"/>
                      <a:pt x="87" y="153"/>
                    </a:cubicBezTo>
                    <a:cubicBezTo>
                      <a:pt x="87" y="153"/>
                      <a:pt x="87" y="153"/>
                      <a:pt x="86" y="153"/>
                    </a:cubicBezTo>
                    <a:cubicBezTo>
                      <a:pt x="86" y="153"/>
                      <a:pt x="86" y="153"/>
                      <a:pt x="86" y="153"/>
                    </a:cubicBezTo>
                    <a:cubicBezTo>
                      <a:pt x="86" y="154"/>
                      <a:pt x="86" y="154"/>
                      <a:pt x="86" y="154"/>
                    </a:cubicBezTo>
                    <a:cubicBezTo>
                      <a:pt x="86" y="154"/>
                      <a:pt x="87" y="154"/>
                      <a:pt x="87" y="154"/>
                    </a:cubicBezTo>
                    <a:cubicBezTo>
                      <a:pt x="87" y="154"/>
                      <a:pt x="87" y="154"/>
                      <a:pt x="88" y="155"/>
                    </a:cubicBezTo>
                    <a:cubicBezTo>
                      <a:pt x="88" y="155"/>
                      <a:pt x="87" y="155"/>
                      <a:pt x="88" y="155"/>
                    </a:cubicBezTo>
                    <a:cubicBezTo>
                      <a:pt x="88" y="156"/>
                      <a:pt x="88" y="156"/>
                      <a:pt x="89" y="156"/>
                    </a:cubicBezTo>
                    <a:cubicBezTo>
                      <a:pt x="89" y="157"/>
                      <a:pt x="89" y="157"/>
                      <a:pt x="90" y="157"/>
                    </a:cubicBezTo>
                    <a:cubicBezTo>
                      <a:pt x="90" y="158"/>
                      <a:pt x="90" y="158"/>
                      <a:pt x="91" y="158"/>
                    </a:cubicBezTo>
                    <a:cubicBezTo>
                      <a:pt x="91" y="158"/>
                      <a:pt x="92" y="158"/>
                      <a:pt x="92" y="158"/>
                    </a:cubicBezTo>
                    <a:cubicBezTo>
                      <a:pt x="92" y="159"/>
                      <a:pt x="93" y="159"/>
                      <a:pt x="93" y="159"/>
                    </a:cubicBezTo>
                    <a:cubicBezTo>
                      <a:pt x="93" y="159"/>
                      <a:pt x="93" y="159"/>
                      <a:pt x="93" y="159"/>
                    </a:cubicBezTo>
                    <a:cubicBezTo>
                      <a:pt x="94" y="159"/>
                      <a:pt x="95" y="159"/>
                      <a:pt x="96" y="158"/>
                    </a:cubicBezTo>
                    <a:cubicBezTo>
                      <a:pt x="96" y="157"/>
                      <a:pt x="97" y="157"/>
                      <a:pt x="97" y="158"/>
                    </a:cubicBezTo>
                    <a:cubicBezTo>
                      <a:pt x="98" y="158"/>
                      <a:pt x="98" y="158"/>
                      <a:pt x="99" y="158"/>
                    </a:cubicBezTo>
                    <a:cubicBezTo>
                      <a:pt x="99" y="159"/>
                      <a:pt x="100" y="159"/>
                      <a:pt x="101" y="159"/>
                    </a:cubicBezTo>
                    <a:cubicBezTo>
                      <a:pt x="102" y="159"/>
                      <a:pt x="103" y="158"/>
                      <a:pt x="103" y="158"/>
                    </a:cubicBezTo>
                    <a:cubicBezTo>
                      <a:pt x="103" y="157"/>
                      <a:pt x="104" y="157"/>
                      <a:pt x="104" y="157"/>
                    </a:cubicBezTo>
                    <a:cubicBezTo>
                      <a:pt x="105" y="158"/>
                      <a:pt x="105" y="158"/>
                      <a:pt x="106" y="158"/>
                    </a:cubicBezTo>
                    <a:cubicBezTo>
                      <a:pt x="106" y="158"/>
                      <a:pt x="106" y="158"/>
                      <a:pt x="106" y="158"/>
                    </a:cubicBezTo>
                    <a:cubicBezTo>
                      <a:pt x="106" y="157"/>
                      <a:pt x="106" y="157"/>
                      <a:pt x="106" y="157"/>
                    </a:cubicBezTo>
                    <a:cubicBezTo>
                      <a:pt x="106" y="158"/>
                      <a:pt x="106" y="158"/>
                      <a:pt x="106" y="158"/>
                    </a:cubicBezTo>
                    <a:cubicBezTo>
                      <a:pt x="106" y="158"/>
                      <a:pt x="106" y="158"/>
                      <a:pt x="106" y="158"/>
                    </a:cubicBezTo>
                    <a:cubicBezTo>
                      <a:pt x="106" y="158"/>
                      <a:pt x="106" y="159"/>
                      <a:pt x="106" y="160"/>
                    </a:cubicBezTo>
                    <a:cubicBezTo>
                      <a:pt x="106" y="161"/>
                      <a:pt x="106" y="162"/>
                      <a:pt x="106" y="163"/>
                    </a:cubicBezTo>
                    <a:cubicBezTo>
                      <a:pt x="106" y="163"/>
                      <a:pt x="106" y="164"/>
                      <a:pt x="105" y="165"/>
                    </a:cubicBezTo>
                    <a:cubicBezTo>
                      <a:pt x="105" y="165"/>
                      <a:pt x="105" y="166"/>
                      <a:pt x="104" y="167"/>
                    </a:cubicBezTo>
                    <a:cubicBezTo>
                      <a:pt x="104" y="168"/>
                      <a:pt x="104" y="169"/>
                      <a:pt x="103" y="169"/>
                    </a:cubicBezTo>
                    <a:cubicBezTo>
                      <a:pt x="103" y="170"/>
                      <a:pt x="103" y="170"/>
                      <a:pt x="102" y="170"/>
                    </a:cubicBezTo>
                    <a:cubicBezTo>
                      <a:pt x="101" y="170"/>
                      <a:pt x="100" y="170"/>
                      <a:pt x="99" y="170"/>
                    </a:cubicBezTo>
                    <a:cubicBezTo>
                      <a:pt x="98" y="169"/>
                      <a:pt x="98" y="169"/>
                      <a:pt x="97" y="169"/>
                    </a:cubicBezTo>
                    <a:cubicBezTo>
                      <a:pt x="96" y="169"/>
                      <a:pt x="95" y="170"/>
                      <a:pt x="94" y="170"/>
                    </a:cubicBezTo>
                    <a:cubicBezTo>
                      <a:pt x="94" y="170"/>
                      <a:pt x="93" y="170"/>
                      <a:pt x="93" y="170"/>
                    </a:cubicBezTo>
                    <a:cubicBezTo>
                      <a:pt x="91" y="170"/>
                      <a:pt x="89" y="169"/>
                      <a:pt x="87" y="169"/>
                    </a:cubicBezTo>
                    <a:cubicBezTo>
                      <a:pt x="87" y="169"/>
                      <a:pt x="86" y="169"/>
                      <a:pt x="86" y="169"/>
                    </a:cubicBezTo>
                    <a:cubicBezTo>
                      <a:pt x="85" y="168"/>
                      <a:pt x="84" y="168"/>
                      <a:pt x="83" y="168"/>
                    </a:cubicBezTo>
                    <a:cubicBezTo>
                      <a:pt x="82" y="168"/>
                      <a:pt x="82" y="168"/>
                      <a:pt x="81" y="167"/>
                    </a:cubicBezTo>
                    <a:cubicBezTo>
                      <a:pt x="81" y="167"/>
                      <a:pt x="80" y="167"/>
                      <a:pt x="80" y="167"/>
                    </a:cubicBezTo>
                    <a:cubicBezTo>
                      <a:pt x="79" y="166"/>
                      <a:pt x="77" y="166"/>
                      <a:pt x="76" y="167"/>
                    </a:cubicBezTo>
                    <a:cubicBezTo>
                      <a:pt x="75" y="167"/>
                      <a:pt x="74" y="169"/>
                      <a:pt x="75" y="170"/>
                    </a:cubicBezTo>
                    <a:cubicBezTo>
                      <a:pt x="75" y="170"/>
                      <a:pt x="75" y="170"/>
                      <a:pt x="75" y="171"/>
                    </a:cubicBezTo>
                    <a:cubicBezTo>
                      <a:pt x="75" y="171"/>
                      <a:pt x="75" y="171"/>
                      <a:pt x="75" y="172"/>
                    </a:cubicBezTo>
                    <a:cubicBezTo>
                      <a:pt x="75" y="172"/>
                      <a:pt x="74" y="172"/>
                      <a:pt x="74" y="172"/>
                    </a:cubicBezTo>
                    <a:cubicBezTo>
                      <a:pt x="74" y="172"/>
                      <a:pt x="73" y="173"/>
                      <a:pt x="73" y="172"/>
                    </a:cubicBezTo>
                    <a:cubicBezTo>
                      <a:pt x="72" y="172"/>
                      <a:pt x="72" y="172"/>
                      <a:pt x="72" y="172"/>
                    </a:cubicBezTo>
                    <a:cubicBezTo>
                      <a:pt x="71" y="171"/>
                      <a:pt x="71" y="171"/>
                      <a:pt x="71" y="171"/>
                    </a:cubicBezTo>
                    <a:cubicBezTo>
                      <a:pt x="69" y="170"/>
                      <a:pt x="68" y="170"/>
                      <a:pt x="67" y="170"/>
                    </a:cubicBezTo>
                    <a:cubicBezTo>
                      <a:pt x="67" y="170"/>
                      <a:pt x="66" y="170"/>
                      <a:pt x="66" y="169"/>
                    </a:cubicBezTo>
                    <a:cubicBezTo>
                      <a:pt x="66" y="169"/>
                      <a:pt x="66" y="169"/>
                      <a:pt x="66" y="168"/>
                    </a:cubicBezTo>
                    <a:cubicBezTo>
                      <a:pt x="66" y="168"/>
                      <a:pt x="65" y="167"/>
                      <a:pt x="65" y="167"/>
                    </a:cubicBezTo>
                    <a:cubicBezTo>
                      <a:pt x="63" y="167"/>
                      <a:pt x="62" y="166"/>
                      <a:pt x="60" y="166"/>
                    </a:cubicBezTo>
                    <a:cubicBezTo>
                      <a:pt x="59" y="167"/>
                      <a:pt x="59" y="166"/>
                      <a:pt x="58" y="166"/>
                    </a:cubicBezTo>
                    <a:cubicBezTo>
                      <a:pt x="58" y="166"/>
                      <a:pt x="58" y="166"/>
                      <a:pt x="58" y="166"/>
                    </a:cubicBezTo>
                    <a:cubicBezTo>
                      <a:pt x="57" y="165"/>
                      <a:pt x="56" y="165"/>
                      <a:pt x="56" y="165"/>
                    </a:cubicBezTo>
                    <a:cubicBezTo>
                      <a:pt x="55" y="164"/>
                      <a:pt x="55" y="164"/>
                      <a:pt x="55" y="163"/>
                    </a:cubicBezTo>
                    <a:cubicBezTo>
                      <a:pt x="56" y="163"/>
                      <a:pt x="56" y="163"/>
                      <a:pt x="56" y="162"/>
                    </a:cubicBezTo>
                    <a:cubicBezTo>
                      <a:pt x="57" y="162"/>
                      <a:pt x="57" y="161"/>
                      <a:pt x="57" y="160"/>
                    </a:cubicBezTo>
                    <a:cubicBezTo>
                      <a:pt x="56" y="160"/>
                      <a:pt x="56" y="160"/>
                      <a:pt x="56" y="159"/>
                    </a:cubicBezTo>
                    <a:cubicBezTo>
                      <a:pt x="56" y="159"/>
                      <a:pt x="56" y="159"/>
                      <a:pt x="56" y="159"/>
                    </a:cubicBezTo>
                    <a:cubicBezTo>
                      <a:pt x="56" y="159"/>
                      <a:pt x="56" y="158"/>
                      <a:pt x="56" y="158"/>
                    </a:cubicBezTo>
                    <a:cubicBezTo>
                      <a:pt x="57" y="157"/>
                      <a:pt x="56" y="157"/>
                      <a:pt x="56" y="157"/>
                    </a:cubicBezTo>
                    <a:cubicBezTo>
                      <a:pt x="56" y="157"/>
                      <a:pt x="55" y="157"/>
                      <a:pt x="55" y="157"/>
                    </a:cubicBezTo>
                    <a:cubicBezTo>
                      <a:pt x="54" y="156"/>
                      <a:pt x="54" y="156"/>
                      <a:pt x="53" y="157"/>
                    </a:cubicBezTo>
                    <a:cubicBezTo>
                      <a:pt x="52" y="157"/>
                      <a:pt x="52" y="157"/>
                      <a:pt x="51" y="157"/>
                    </a:cubicBezTo>
                    <a:cubicBezTo>
                      <a:pt x="51" y="157"/>
                      <a:pt x="50" y="157"/>
                      <a:pt x="50" y="157"/>
                    </a:cubicBezTo>
                    <a:cubicBezTo>
                      <a:pt x="49" y="157"/>
                      <a:pt x="49" y="157"/>
                      <a:pt x="48" y="157"/>
                    </a:cubicBezTo>
                    <a:cubicBezTo>
                      <a:pt x="47" y="157"/>
                      <a:pt x="47" y="157"/>
                      <a:pt x="46" y="157"/>
                    </a:cubicBezTo>
                    <a:cubicBezTo>
                      <a:pt x="46" y="157"/>
                      <a:pt x="45" y="157"/>
                      <a:pt x="45" y="157"/>
                    </a:cubicBezTo>
                    <a:cubicBezTo>
                      <a:pt x="43" y="157"/>
                      <a:pt x="42" y="157"/>
                      <a:pt x="41" y="158"/>
                    </a:cubicBezTo>
                    <a:cubicBezTo>
                      <a:pt x="40" y="158"/>
                      <a:pt x="40" y="158"/>
                      <a:pt x="39" y="158"/>
                    </a:cubicBezTo>
                    <a:cubicBezTo>
                      <a:pt x="38" y="158"/>
                      <a:pt x="38" y="158"/>
                      <a:pt x="37" y="158"/>
                    </a:cubicBezTo>
                    <a:cubicBezTo>
                      <a:pt x="36" y="159"/>
                      <a:pt x="36" y="159"/>
                      <a:pt x="35" y="160"/>
                    </a:cubicBezTo>
                    <a:cubicBezTo>
                      <a:pt x="34" y="160"/>
                      <a:pt x="33" y="160"/>
                      <a:pt x="33" y="161"/>
                    </a:cubicBezTo>
                    <a:cubicBezTo>
                      <a:pt x="32" y="161"/>
                      <a:pt x="31" y="162"/>
                      <a:pt x="30" y="161"/>
                    </a:cubicBezTo>
                    <a:cubicBezTo>
                      <a:pt x="30" y="161"/>
                      <a:pt x="29" y="161"/>
                      <a:pt x="29" y="161"/>
                    </a:cubicBezTo>
                    <a:cubicBezTo>
                      <a:pt x="28" y="161"/>
                      <a:pt x="27" y="161"/>
                      <a:pt x="27" y="161"/>
                    </a:cubicBezTo>
                    <a:cubicBezTo>
                      <a:pt x="26" y="161"/>
                      <a:pt x="26" y="161"/>
                      <a:pt x="26" y="161"/>
                    </a:cubicBezTo>
                    <a:cubicBezTo>
                      <a:pt x="26" y="160"/>
                      <a:pt x="25" y="160"/>
                      <a:pt x="25" y="160"/>
                    </a:cubicBezTo>
                    <a:cubicBezTo>
                      <a:pt x="25" y="160"/>
                      <a:pt x="24" y="160"/>
                      <a:pt x="24" y="161"/>
                    </a:cubicBezTo>
                    <a:cubicBezTo>
                      <a:pt x="24" y="161"/>
                      <a:pt x="23" y="162"/>
                      <a:pt x="23" y="162"/>
                    </a:cubicBezTo>
                    <a:cubicBezTo>
                      <a:pt x="23" y="163"/>
                      <a:pt x="22" y="164"/>
                      <a:pt x="21" y="164"/>
                    </a:cubicBezTo>
                    <a:cubicBezTo>
                      <a:pt x="20" y="165"/>
                      <a:pt x="20" y="165"/>
                      <a:pt x="19" y="166"/>
                    </a:cubicBezTo>
                    <a:cubicBezTo>
                      <a:pt x="18" y="166"/>
                      <a:pt x="17" y="167"/>
                      <a:pt x="17" y="168"/>
                    </a:cubicBezTo>
                    <a:cubicBezTo>
                      <a:pt x="17" y="169"/>
                      <a:pt x="17" y="169"/>
                      <a:pt x="17" y="169"/>
                    </a:cubicBezTo>
                    <a:cubicBezTo>
                      <a:pt x="16" y="170"/>
                      <a:pt x="16" y="170"/>
                      <a:pt x="16" y="171"/>
                    </a:cubicBezTo>
                    <a:cubicBezTo>
                      <a:pt x="16" y="172"/>
                      <a:pt x="16" y="172"/>
                      <a:pt x="16" y="173"/>
                    </a:cubicBezTo>
                    <a:cubicBezTo>
                      <a:pt x="16" y="173"/>
                      <a:pt x="16" y="173"/>
                      <a:pt x="16" y="174"/>
                    </a:cubicBezTo>
                    <a:cubicBezTo>
                      <a:pt x="15" y="174"/>
                      <a:pt x="15" y="175"/>
                      <a:pt x="15" y="175"/>
                    </a:cubicBezTo>
                    <a:cubicBezTo>
                      <a:pt x="15" y="175"/>
                      <a:pt x="14" y="176"/>
                      <a:pt x="14" y="176"/>
                    </a:cubicBezTo>
                    <a:cubicBezTo>
                      <a:pt x="14" y="176"/>
                      <a:pt x="13" y="176"/>
                      <a:pt x="13" y="177"/>
                    </a:cubicBezTo>
                    <a:cubicBezTo>
                      <a:pt x="12" y="177"/>
                      <a:pt x="12" y="177"/>
                      <a:pt x="11" y="177"/>
                    </a:cubicBezTo>
                    <a:cubicBezTo>
                      <a:pt x="10" y="178"/>
                      <a:pt x="10" y="178"/>
                      <a:pt x="10" y="178"/>
                    </a:cubicBezTo>
                    <a:cubicBezTo>
                      <a:pt x="9" y="179"/>
                      <a:pt x="9" y="179"/>
                      <a:pt x="9" y="179"/>
                    </a:cubicBezTo>
                    <a:cubicBezTo>
                      <a:pt x="9" y="180"/>
                      <a:pt x="8" y="180"/>
                      <a:pt x="8" y="181"/>
                    </a:cubicBezTo>
                    <a:cubicBezTo>
                      <a:pt x="7" y="181"/>
                      <a:pt x="7" y="182"/>
                      <a:pt x="6" y="182"/>
                    </a:cubicBezTo>
                    <a:cubicBezTo>
                      <a:pt x="6" y="183"/>
                      <a:pt x="5" y="185"/>
                      <a:pt x="4" y="186"/>
                    </a:cubicBezTo>
                    <a:cubicBezTo>
                      <a:pt x="4" y="186"/>
                      <a:pt x="4" y="186"/>
                      <a:pt x="4" y="186"/>
                    </a:cubicBezTo>
                    <a:cubicBezTo>
                      <a:pt x="3" y="188"/>
                      <a:pt x="2" y="189"/>
                      <a:pt x="2" y="190"/>
                    </a:cubicBezTo>
                    <a:cubicBezTo>
                      <a:pt x="1" y="191"/>
                      <a:pt x="1" y="191"/>
                      <a:pt x="1" y="192"/>
                    </a:cubicBezTo>
                    <a:cubicBezTo>
                      <a:pt x="1" y="193"/>
                      <a:pt x="1" y="193"/>
                      <a:pt x="2" y="194"/>
                    </a:cubicBezTo>
                    <a:cubicBezTo>
                      <a:pt x="2" y="194"/>
                      <a:pt x="3" y="194"/>
                      <a:pt x="2" y="195"/>
                    </a:cubicBezTo>
                    <a:cubicBezTo>
                      <a:pt x="2" y="196"/>
                      <a:pt x="2" y="196"/>
                      <a:pt x="2" y="197"/>
                    </a:cubicBezTo>
                    <a:cubicBezTo>
                      <a:pt x="3" y="198"/>
                      <a:pt x="3" y="200"/>
                      <a:pt x="2" y="201"/>
                    </a:cubicBezTo>
                    <a:cubicBezTo>
                      <a:pt x="2" y="201"/>
                      <a:pt x="2" y="201"/>
                      <a:pt x="2" y="202"/>
                    </a:cubicBezTo>
                    <a:cubicBezTo>
                      <a:pt x="2" y="203"/>
                      <a:pt x="1" y="204"/>
                      <a:pt x="0" y="206"/>
                    </a:cubicBezTo>
                    <a:cubicBezTo>
                      <a:pt x="0" y="206"/>
                      <a:pt x="0" y="206"/>
                      <a:pt x="0" y="206"/>
                    </a:cubicBezTo>
                    <a:cubicBezTo>
                      <a:pt x="1" y="207"/>
                      <a:pt x="1" y="207"/>
                      <a:pt x="1" y="207"/>
                    </a:cubicBezTo>
                    <a:cubicBezTo>
                      <a:pt x="1" y="208"/>
                      <a:pt x="2" y="208"/>
                      <a:pt x="1" y="209"/>
                    </a:cubicBezTo>
                    <a:cubicBezTo>
                      <a:pt x="1" y="209"/>
                      <a:pt x="1" y="210"/>
                      <a:pt x="2" y="211"/>
                    </a:cubicBezTo>
                    <a:cubicBezTo>
                      <a:pt x="2" y="211"/>
                      <a:pt x="2" y="212"/>
                      <a:pt x="3" y="212"/>
                    </a:cubicBezTo>
                    <a:cubicBezTo>
                      <a:pt x="3" y="212"/>
                      <a:pt x="4" y="212"/>
                      <a:pt x="4" y="213"/>
                    </a:cubicBezTo>
                    <a:cubicBezTo>
                      <a:pt x="4" y="213"/>
                      <a:pt x="4" y="213"/>
                      <a:pt x="4" y="213"/>
                    </a:cubicBezTo>
                    <a:cubicBezTo>
                      <a:pt x="4" y="212"/>
                      <a:pt x="4" y="212"/>
                      <a:pt x="4" y="212"/>
                    </a:cubicBezTo>
                    <a:cubicBezTo>
                      <a:pt x="4" y="213"/>
                      <a:pt x="4" y="213"/>
                      <a:pt x="4" y="213"/>
                    </a:cubicBezTo>
                    <a:cubicBezTo>
                      <a:pt x="4" y="213"/>
                      <a:pt x="4" y="213"/>
                      <a:pt x="4" y="213"/>
                    </a:cubicBezTo>
                    <a:cubicBezTo>
                      <a:pt x="4" y="213"/>
                      <a:pt x="4" y="214"/>
                      <a:pt x="5" y="214"/>
                    </a:cubicBezTo>
                    <a:cubicBezTo>
                      <a:pt x="5" y="214"/>
                      <a:pt x="6" y="214"/>
                      <a:pt x="6" y="215"/>
                    </a:cubicBezTo>
                    <a:cubicBezTo>
                      <a:pt x="6" y="215"/>
                      <a:pt x="6" y="215"/>
                      <a:pt x="6" y="216"/>
                    </a:cubicBezTo>
                    <a:cubicBezTo>
                      <a:pt x="7" y="216"/>
                      <a:pt x="8" y="216"/>
                      <a:pt x="8" y="217"/>
                    </a:cubicBezTo>
                    <a:cubicBezTo>
                      <a:pt x="8" y="217"/>
                      <a:pt x="9" y="218"/>
                      <a:pt x="9" y="218"/>
                    </a:cubicBezTo>
                    <a:cubicBezTo>
                      <a:pt x="9" y="219"/>
                      <a:pt x="9" y="220"/>
                      <a:pt x="10" y="221"/>
                    </a:cubicBezTo>
                    <a:cubicBezTo>
                      <a:pt x="10" y="222"/>
                      <a:pt x="11" y="222"/>
                      <a:pt x="12" y="223"/>
                    </a:cubicBezTo>
                    <a:cubicBezTo>
                      <a:pt x="13" y="223"/>
                      <a:pt x="13" y="223"/>
                      <a:pt x="14" y="224"/>
                    </a:cubicBezTo>
                    <a:cubicBezTo>
                      <a:pt x="15" y="225"/>
                      <a:pt x="16" y="226"/>
                      <a:pt x="18" y="227"/>
                    </a:cubicBezTo>
                    <a:cubicBezTo>
                      <a:pt x="19" y="227"/>
                      <a:pt x="19" y="228"/>
                      <a:pt x="20" y="228"/>
                    </a:cubicBezTo>
                    <a:cubicBezTo>
                      <a:pt x="20" y="228"/>
                      <a:pt x="21" y="228"/>
                      <a:pt x="21" y="228"/>
                    </a:cubicBezTo>
                    <a:cubicBezTo>
                      <a:pt x="21" y="228"/>
                      <a:pt x="22" y="227"/>
                      <a:pt x="23" y="227"/>
                    </a:cubicBezTo>
                    <a:cubicBezTo>
                      <a:pt x="23" y="227"/>
                      <a:pt x="24" y="226"/>
                      <a:pt x="25" y="226"/>
                    </a:cubicBezTo>
                    <a:cubicBezTo>
                      <a:pt x="26" y="226"/>
                      <a:pt x="27" y="226"/>
                      <a:pt x="27" y="226"/>
                    </a:cubicBezTo>
                    <a:cubicBezTo>
                      <a:pt x="28" y="226"/>
                      <a:pt x="29" y="226"/>
                      <a:pt x="30" y="227"/>
                    </a:cubicBezTo>
                    <a:cubicBezTo>
                      <a:pt x="30" y="227"/>
                      <a:pt x="31" y="227"/>
                      <a:pt x="31" y="227"/>
                    </a:cubicBezTo>
                    <a:cubicBezTo>
                      <a:pt x="31" y="227"/>
                      <a:pt x="32" y="227"/>
                      <a:pt x="32" y="227"/>
                    </a:cubicBezTo>
                    <a:cubicBezTo>
                      <a:pt x="33" y="227"/>
                      <a:pt x="34" y="227"/>
                      <a:pt x="34" y="226"/>
                    </a:cubicBezTo>
                    <a:cubicBezTo>
                      <a:pt x="35" y="226"/>
                      <a:pt x="35" y="226"/>
                      <a:pt x="35" y="226"/>
                    </a:cubicBezTo>
                    <a:cubicBezTo>
                      <a:pt x="36" y="225"/>
                      <a:pt x="37" y="225"/>
                      <a:pt x="37" y="225"/>
                    </a:cubicBezTo>
                    <a:cubicBezTo>
                      <a:pt x="38" y="225"/>
                      <a:pt x="39" y="224"/>
                      <a:pt x="40" y="224"/>
                    </a:cubicBezTo>
                    <a:cubicBezTo>
                      <a:pt x="41" y="224"/>
                      <a:pt x="42" y="223"/>
                      <a:pt x="43" y="224"/>
                    </a:cubicBezTo>
                    <a:cubicBezTo>
                      <a:pt x="43" y="224"/>
                      <a:pt x="43" y="224"/>
                      <a:pt x="44" y="224"/>
                    </a:cubicBezTo>
                    <a:cubicBezTo>
                      <a:pt x="44" y="224"/>
                      <a:pt x="45" y="225"/>
                      <a:pt x="46" y="226"/>
                    </a:cubicBezTo>
                    <a:cubicBezTo>
                      <a:pt x="46" y="226"/>
                      <a:pt x="46" y="227"/>
                      <a:pt x="46" y="227"/>
                    </a:cubicBezTo>
                    <a:cubicBezTo>
                      <a:pt x="47" y="228"/>
                      <a:pt x="47" y="228"/>
                      <a:pt x="48" y="228"/>
                    </a:cubicBezTo>
                    <a:cubicBezTo>
                      <a:pt x="48" y="228"/>
                      <a:pt x="49" y="228"/>
                      <a:pt x="49" y="228"/>
                    </a:cubicBezTo>
                    <a:cubicBezTo>
                      <a:pt x="50" y="228"/>
                      <a:pt x="51" y="228"/>
                      <a:pt x="52" y="228"/>
                    </a:cubicBezTo>
                    <a:cubicBezTo>
                      <a:pt x="53" y="228"/>
                      <a:pt x="53" y="228"/>
                      <a:pt x="54" y="228"/>
                    </a:cubicBezTo>
                    <a:cubicBezTo>
                      <a:pt x="54" y="228"/>
                      <a:pt x="54" y="229"/>
                      <a:pt x="54" y="229"/>
                    </a:cubicBezTo>
                    <a:cubicBezTo>
                      <a:pt x="55" y="229"/>
                      <a:pt x="55" y="230"/>
                      <a:pt x="55" y="231"/>
                    </a:cubicBezTo>
                    <a:cubicBezTo>
                      <a:pt x="55" y="232"/>
                      <a:pt x="55" y="232"/>
                      <a:pt x="55" y="233"/>
                    </a:cubicBezTo>
                    <a:cubicBezTo>
                      <a:pt x="55" y="233"/>
                      <a:pt x="55" y="234"/>
                      <a:pt x="54" y="234"/>
                    </a:cubicBezTo>
                    <a:cubicBezTo>
                      <a:pt x="54" y="235"/>
                      <a:pt x="55" y="235"/>
                      <a:pt x="54" y="236"/>
                    </a:cubicBezTo>
                    <a:cubicBezTo>
                      <a:pt x="54" y="237"/>
                      <a:pt x="54" y="238"/>
                      <a:pt x="53" y="239"/>
                    </a:cubicBezTo>
                    <a:cubicBezTo>
                      <a:pt x="53" y="239"/>
                      <a:pt x="53" y="239"/>
                      <a:pt x="53" y="239"/>
                    </a:cubicBezTo>
                    <a:cubicBezTo>
                      <a:pt x="53" y="239"/>
                      <a:pt x="53" y="239"/>
                      <a:pt x="53" y="239"/>
                    </a:cubicBezTo>
                    <a:cubicBezTo>
                      <a:pt x="54" y="242"/>
                      <a:pt x="55" y="243"/>
                      <a:pt x="57" y="244"/>
                    </a:cubicBezTo>
                    <a:cubicBezTo>
                      <a:pt x="57" y="245"/>
                      <a:pt x="58" y="245"/>
                      <a:pt x="58" y="246"/>
                    </a:cubicBezTo>
                    <a:cubicBezTo>
                      <a:pt x="59" y="246"/>
                      <a:pt x="59" y="247"/>
                      <a:pt x="60" y="248"/>
                    </a:cubicBezTo>
                    <a:cubicBezTo>
                      <a:pt x="60" y="248"/>
                      <a:pt x="60" y="248"/>
                      <a:pt x="60" y="249"/>
                    </a:cubicBezTo>
                    <a:cubicBezTo>
                      <a:pt x="60" y="250"/>
                      <a:pt x="61" y="251"/>
                      <a:pt x="61" y="251"/>
                    </a:cubicBezTo>
                    <a:cubicBezTo>
                      <a:pt x="62" y="252"/>
                      <a:pt x="62" y="254"/>
                      <a:pt x="62" y="255"/>
                    </a:cubicBezTo>
                    <a:cubicBezTo>
                      <a:pt x="62" y="255"/>
                      <a:pt x="62" y="255"/>
                      <a:pt x="62" y="255"/>
                    </a:cubicBezTo>
                    <a:cubicBezTo>
                      <a:pt x="62" y="256"/>
                      <a:pt x="62" y="256"/>
                      <a:pt x="62" y="256"/>
                    </a:cubicBezTo>
                    <a:cubicBezTo>
                      <a:pt x="62" y="257"/>
                      <a:pt x="62" y="258"/>
                      <a:pt x="63" y="258"/>
                    </a:cubicBezTo>
                    <a:cubicBezTo>
                      <a:pt x="63" y="259"/>
                      <a:pt x="63" y="259"/>
                      <a:pt x="63" y="259"/>
                    </a:cubicBezTo>
                    <a:cubicBezTo>
                      <a:pt x="63" y="261"/>
                      <a:pt x="63" y="262"/>
                      <a:pt x="62" y="263"/>
                    </a:cubicBezTo>
                    <a:cubicBezTo>
                      <a:pt x="62" y="264"/>
                      <a:pt x="61" y="264"/>
                      <a:pt x="61" y="265"/>
                    </a:cubicBezTo>
                    <a:cubicBezTo>
                      <a:pt x="60" y="265"/>
                      <a:pt x="60" y="266"/>
                      <a:pt x="60" y="266"/>
                    </a:cubicBezTo>
                    <a:cubicBezTo>
                      <a:pt x="60" y="267"/>
                      <a:pt x="59" y="268"/>
                      <a:pt x="59" y="269"/>
                    </a:cubicBezTo>
                    <a:cubicBezTo>
                      <a:pt x="59" y="270"/>
                      <a:pt x="59" y="271"/>
                      <a:pt x="59" y="271"/>
                    </a:cubicBezTo>
                    <a:cubicBezTo>
                      <a:pt x="59" y="272"/>
                      <a:pt x="59" y="273"/>
                      <a:pt x="59" y="274"/>
                    </a:cubicBezTo>
                    <a:cubicBezTo>
                      <a:pt x="59" y="275"/>
                      <a:pt x="59" y="275"/>
                      <a:pt x="59" y="275"/>
                    </a:cubicBezTo>
                    <a:cubicBezTo>
                      <a:pt x="60" y="276"/>
                      <a:pt x="61" y="278"/>
                      <a:pt x="61" y="279"/>
                    </a:cubicBezTo>
                    <a:cubicBezTo>
                      <a:pt x="62" y="280"/>
                      <a:pt x="62" y="281"/>
                      <a:pt x="63" y="283"/>
                    </a:cubicBezTo>
                    <a:cubicBezTo>
                      <a:pt x="63" y="284"/>
                      <a:pt x="64" y="284"/>
                      <a:pt x="64" y="286"/>
                    </a:cubicBezTo>
                    <a:cubicBezTo>
                      <a:pt x="64" y="287"/>
                      <a:pt x="64" y="288"/>
                      <a:pt x="64" y="289"/>
                    </a:cubicBezTo>
                    <a:cubicBezTo>
                      <a:pt x="64" y="289"/>
                      <a:pt x="64" y="290"/>
                      <a:pt x="64" y="290"/>
                    </a:cubicBezTo>
                    <a:cubicBezTo>
                      <a:pt x="64" y="291"/>
                      <a:pt x="65" y="292"/>
                      <a:pt x="65" y="293"/>
                    </a:cubicBezTo>
                    <a:cubicBezTo>
                      <a:pt x="65" y="295"/>
                      <a:pt x="66" y="296"/>
                      <a:pt x="67" y="297"/>
                    </a:cubicBezTo>
                    <a:cubicBezTo>
                      <a:pt x="67" y="297"/>
                      <a:pt x="67" y="298"/>
                      <a:pt x="68" y="298"/>
                    </a:cubicBezTo>
                    <a:cubicBezTo>
                      <a:pt x="68" y="299"/>
                      <a:pt x="69" y="299"/>
                      <a:pt x="69" y="300"/>
                    </a:cubicBezTo>
                    <a:cubicBezTo>
                      <a:pt x="69" y="301"/>
                      <a:pt x="69" y="303"/>
                      <a:pt x="70" y="304"/>
                    </a:cubicBezTo>
                    <a:cubicBezTo>
                      <a:pt x="70" y="304"/>
                      <a:pt x="70" y="304"/>
                      <a:pt x="70" y="305"/>
                    </a:cubicBezTo>
                    <a:cubicBezTo>
                      <a:pt x="71" y="305"/>
                      <a:pt x="71" y="306"/>
                      <a:pt x="70" y="307"/>
                    </a:cubicBezTo>
                    <a:cubicBezTo>
                      <a:pt x="70" y="307"/>
                      <a:pt x="70" y="307"/>
                      <a:pt x="70" y="308"/>
                    </a:cubicBezTo>
                    <a:cubicBezTo>
                      <a:pt x="71" y="308"/>
                      <a:pt x="71" y="309"/>
                      <a:pt x="71" y="310"/>
                    </a:cubicBezTo>
                    <a:cubicBezTo>
                      <a:pt x="71" y="310"/>
                      <a:pt x="71" y="310"/>
                      <a:pt x="71" y="310"/>
                    </a:cubicBezTo>
                    <a:cubicBezTo>
                      <a:pt x="72" y="311"/>
                      <a:pt x="73" y="311"/>
                      <a:pt x="74" y="312"/>
                    </a:cubicBezTo>
                    <a:cubicBezTo>
                      <a:pt x="74" y="312"/>
                      <a:pt x="74" y="312"/>
                      <a:pt x="74" y="312"/>
                    </a:cubicBezTo>
                    <a:cubicBezTo>
                      <a:pt x="75" y="311"/>
                      <a:pt x="76" y="311"/>
                      <a:pt x="77" y="311"/>
                    </a:cubicBezTo>
                    <a:cubicBezTo>
                      <a:pt x="77" y="311"/>
                      <a:pt x="78" y="311"/>
                      <a:pt x="78" y="311"/>
                    </a:cubicBezTo>
                    <a:cubicBezTo>
                      <a:pt x="79" y="310"/>
                      <a:pt x="79" y="310"/>
                      <a:pt x="80" y="310"/>
                    </a:cubicBezTo>
                    <a:cubicBezTo>
                      <a:pt x="81" y="310"/>
                      <a:pt x="82" y="310"/>
                      <a:pt x="83" y="310"/>
                    </a:cubicBezTo>
                    <a:cubicBezTo>
                      <a:pt x="83" y="311"/>
                      <a:pt x="83" y="311"/>
                      <a:pt x="83" y="310"/>
                    </a:cubicBezTo>
                    <a:cubicBezTo>
                      <a:pt x="84" y="310"/>
                      <a:pt x="85" y="311"/>
                      <a:pt x="86" y="310"/>
                    </a:cubicBezTo>
                    <a:cubicBezTo>
                      <a:pt x="86" y="310"/>
                      <a:pt x="86" y="310"/>
                      <a:pt x="86" y="309"/>
                    </a:cubicBezTo>
                    <a:cubicBezTo>
                      <a:pt x="88" y="309"/>
                      <a:pt x="89" y="309"/>
                      <a:pt x="90" y="308"/>
                    </a:cubicBezTo>
                    <a:cubicBezTo>
                      <a:pt x="91" y="307"/>
                      <a:pt x="92" y="306"/>
                      <a:pt x="93" y="305"/>
                    </a:cubicBezTo>
                    <a:cubicBezTo>
                      <a:pt x="94" y="304"/>
                      <a:pt x="95" y="303"/>
                      <a:pt x="95" y="303"/>
                    </a:cubicBezTo>
                    <a:cubicBezTo>
                      <a:pt x="96" y="302"/>
                      <a:pt x="97" y="301"/>
                      <a:pt x="97" y="300"/>
                    </a:cubicBezTo>
                    <a:cubicBezTo>
                      <a:pt x="98" y="299"/>
                      <a:pt x="98" y="299"/>
                      <a:pt x="99" y="299"/>
                    </a:cubicBezTo>
                    <a:cubicBezTo>
                      <a:pt x="100" y="298"/>
                      <a:pt x="100" y="297"/>
                      <a:pt x="100" y="296"/>
                    </a:cubicBezTo>
                    <a:cubicBezTo>
                      <a:pt x="101" y="295"/>
                      <a:pt x="101" y="294"/>
                      <a:pt x="101" y="293"/>
                    </a:cubicBezTo>
                    <a:cubicBezTo>
                      <a:pt x="101" y="293"/>
                      <a:pt x="101" y="293"/>
                      <a:pt x="101" y="292"/>
                    </a:cubicBezTo>
                    <a:cubicBezTo>
                      <a:pt x="101" y="292"/>
                      <a:pt x="101" y="291"/>
                      <a:pt x="101" y="291"/>
                    </a:cubicBezTo>
                    <a:cubicBezTo>
                      <a:pt x="102" y="290"/>
                      <a:pt x="103" y="290"/>
                      <a:pt x="103" y="290"/>
                    </a:cubicBezTo>
                    <a:cubicBezTo>
                      <a:pt x="104" y="290"/>
                      <a:pt x="105" y="289"/>
                      <a:pt x="106" y="289"/>
                    </a:cubicBezTo>
                    <a:cubicBezTo>
                      <a:pt x="106" y="289"/>
                      <a:pt x="107" y="288"/>
                      <a:pt x="107" y="287"/>
                    </a:cubicBezTo>
                    <a:cubicBezTo>
                      <a:pt x="107" y="287"/>
                      <a:pt x="107" y="286"/>
                      <a:pt x="107" y="285"/>
                    </a:cubicBezTo>
                    <a:cubicBezTo>
                      <a:pt x="107" y="285"/>
                      <a:pt x="107" y="284"/>
                      <a:pt x="107" y="284"/>
                    </a:cubicBezTo>
                    <a:cubicBezTo>
                      <a:pt x="107" y="282"/>
                      <a:pt x="106" y="281"/>
                      <a:pt x="106" y="280"/>
                    </a:cubicBezTo>
                    <a:cubicBezTo>
                      <a:pt x="106" y="279"/>
                      <a:pt x="106" y="279"/>
                      <a:pt x="106" y="279"/>
                    </a:cubicBezTo>
                    <a:cubicBezTo>
                      <a:pt x="108" y="277"/>
                      <a:pt x="110" y="276"/>
                      <a:pt x="112" y="274"/>
                    </a:cubicBezTo>
                    <a:cubicBezTo>
                      <a:pt x="112" y="274"/>
                      <a:pt x="113" y="274"/>
                      <a:pt x="113" y="273"/>
                    </a:cubicBezTo>
                    <a:cubicBezTo>
                      <a:pt x="114" y="273"/>
                      <a:pt x="115" y="273"/>
                      <a:pt x="115" y="272"/>
                    </a:cubicBezTo>
                    <a:cubicBezTo>
                      <a:pt x="117" y="271"/>
                      <a:pt x="118" y="270"/>
                      <a:pt x="118" y="269"/>
                    </a:cubicBezTo>
                    <a:cubicBezTo>
                      <a:pt x="119" y="268"/>
                      <a:pt x="119" y="267"/>
                      <a:pt x="119" y="267"/>
                    </a:cubicBezTo>
                    <a:cubicBezTo>
                      <a:pt x="118" y="266"/>
                      <a:pt x="119" y="265"/>
                      <a:pt x="119" y="264"/>
                    </a:cubicBezTo>
                    <a:cubicBezTo>
                      <a:pt x="119" y="264"/>
                      <a:pt x="119" y="263"/>
                      <a:pt x="119" y="263"/>
                    </a:cubicBezTo>
                    <a:cubicBezTo>
                      <a:pt x="118" y="262"/>
                      <a:pt x="118" y="261"/>
                      <a:pt x="119" y="260"/>
                    </a:cubicBezTo>
                    <a:cubicBezTo>
                      <a:pt x="119" y="259"/>
                      <a:pt x="119" y="259"/>
                      <a:pt x="118" y="258"/>
                    </a:cubicBezTo>
                    <a:cubicBezTo>
                      <a:pt x="117" y="258"/>
                      <a:pt x="117" y="257"/>
                      <a:pt x="117" y="256"/>
                    </a:cubicBezTo>
                    <a:cubicBezTo>
                      <a:pt x="116" y="255"/>
                      <a:pt x="117" y="254"/>
                      <a:pt x="116" y="253"/>
                    </a:cubicBezTo>
                    <a:cubicBezTo>
                      <a:pt x="116" y="252"/>
                      <a:pt x="116" y="252"/>
                      <a:pt x="116" y="252"/>
                    </a:cubicBezTo>
                    <a:cubicBezTo>
                      <a:pt x="117" y="251"/>
                      <a:pt x="117" y="251"/>
                      <a:pt x="116" y="251"/>
                    </a:cubicBezTo>
                    <a:cubicBezTo>
                      <a:pt x="115" y="250"/>
                      <a:pt x="115" y="249"/>
                      <a:pt x="116" y="248"/>
                    </a:cubicBezTo>
                    <a:cubicBezTo>
                      <a:pt x="116" y="247"/>
                      <a:pt x="116" y="247"/>
                      <a:pt x="117" y="246"/>
                    </a:cubicBezTo>
                    <a:cubicBezTo>
                      <a:pt x="118" y="245"/>
                      <a:pt x="118" y="244"/>
                      <a:pt x="118" y="243"/>
                    </a:cubicBezTo>
                    <a:cubicBezTo>
                      <a:pt x="119" y="243"/>
                      <a:pt x="119" y="243"/>
                      <a:pt x="119" y="242"/>
                    </a:cubicBezTo>
                    <a:cubicBezTo>
                      <a:pt x="120" y="242"/>
                      <a:pt x="121" y="241"/>
                      <a:pt x="121" y="241"/>
                    </a:cubicBezTo>
                    <a:cubicBezTo>
                      <a:pt x="123" y="239"/>
                      <a:pt x="124" y="237"/>
                      <a:pt x="126" y="235"/>
                    </a:cubicBezTo>
                    <a:cubicBezTo>
                      <a:pt x="127" y="234"/>
                      <a:pt x="128" y="233"/>
                      <a:pt x="130" y="233"/>
                    </a:cubicBezTo>
                    <a:cubicBezTo>
                      <a:pt x="130" y="233"/>
                      <a:pt x="130" y="233"/>
                      <a:pt x="130" y="232"/>
                    </a:cubicBezTo>
                    <a:cubicBezTo>
                      <a:pt x="133" y="230"/>
                      <a:pt x="136" y="227"/>
                      <a:pt x="137" y="223"/>
                    </a:cubicBezTo>
                    <a:cubicBezTo>
                      <a:pt x="138" y="222"/>
                      <a:pt x="138" y="221"/>
                      <a:pt x="139" y="219"/>
                    </a:cubicBezTo>
                    <a:cubicBezTo>
                      <a:pt x="140" y="219"/>
                      <a:pt x="140" y="218"/>
                      <a:pt x="141" y="217"/>
                    </a:cubicBezTo>
                    <a:cubicBezTo>
                      <a:pt x="141" y="215"/>
                      <a:pt x="141" y="214"/>
                      <a:pt x="141" y="213"/>
                    </a:cubicBezTo>
                    <a:cubicBezTo>
                      <a:pt x="141" y="212"/>
                      <a:pt x="140" y="212"/>
                      <a:pt x="140" y="212"/>
                    </a:cubicBezTo>
                    <a:cubicBezTo>
                      <a:pt x="140" y="212"/>
                      <a:pt x="140" y="212"/>
                      <a:pt x="140" y="212"/>
                    </a:cubicBezTo>
                    <a:cubicBezTo>
                      <a:pt x="139" y="213"/>
                      <a:pt x="138" y="213"/>
                      <a:pt x="136" y="213"/>
                    </a:cubicBezTo>
                    <a:cubicBezTo>
                      <a:pt x="135" y="214"/>
                      <a:pt x="133" y="214"/>
                      <a:pt x="132" y="214"/>
                    </a:cubicBezTo>
                    <a:cubicBezTo>
                      <a:pt x="131" y="214"/>
                      <a:pt x="131" y="214"/>
                      <a:pt x="131" y="214"/>
                    </a:cubicBezTo>
                    <a:cubicBezTo>
                      <a:pt x="130" y="214"/>
                      <a:pt x="129" y="215"/>
                      <a:pt x="128" y="215"/>
                    </a:cubicBezTo>
                    <a:cubicBezTo>
                      <a:pt x="128" y="215"/>
                      <a:pt x="128" y="215"/>
                      <a:pt x="128" y="215"/>
                    </a:cubicBezTo>
                    <a:cubicBezTo>
                      <a:pt x="127" y="215"/>
                      <a:pt x="127" y="215"/>
                      <a:pt x="127" y="215"/>
                    </a:cubicBezTo>
                    <a:cubicBezTo>
                      <a:pt x="126" y="215"/>
                      <a:pt x="126" y="215"/>
                      <a:pt x="126" y="215"/>
                    </a:cubicBezTo>
                    <a:cubicBezTo>
                      <a:pt x="125" y="214"/>
                      <a:pt x="125" y="214"/>
                      <a:pt x="124" y="213"/>
                    </a:cubicBezTo>
                    <a:cubicBezTo>
                      <a:pt x="124" y="213"/>
                      <a:pt x="124" y="213"/>
                      <a:pt x="124" y="212"/>
                    </a:cubicBezTo>
                    <a:cubicBezTo>
                      <a:pt x="125" y="211"/>
                      <a:pt x="125" y="211"/>
                      <a:pt x="124" y="211"/>
                    </a:cubicBezTo>
                    <a:cubicBezTo>
                      <a:pt x="124" y="210"/>
                      <a:pt x="123" y="210"/>
                      <a:pt x="123" y="209"/>
                    </a:cubicBezTo>
                    <a:cubicBezTo>
                      <a:pt x="122" y="208"/>
                      <a:pt x="121" y="208"/>
                      <a:pt x="120" y="207"/>
                    </a:cubicBezTo>
                    <a:cubicBezTo>
                      <a:pt x="120" y="206"/>
                      <a:pt x="119" y="206"/>
                      <a:pt x="118" y="205"/>
                    </a:cubicBezTo>
                    <a:cubicBezTo>
                      <a:pt x="117" y="205"/>
                      <a:pt x="116" y="204"/>
                      <a:pt x="116" y="203"/>
                    </a:cubicBezTo>
                    <a:cubicBezTo>
                      <a:pt x="116" y="202"/>
                      <a:pt x="115" y="201"/>
                      <a:pt x="115" y="200"/>
                    </a:cubicBezTo>
                    <a:cubicBezTo>
                      <a:pt x="115" y="200"/>
                      <a:pt x="114" y="199"/>
                      <a:pt x="114" y="199"/>
                    </a:cubicBezTo>
                    <a:cubicBezTo>
                      <a:pt x="113" y="198"/>
                      <a:pt x="113" y="198"/>
                      <a:pt x="112" y="197"/>
                    </a:cubicBezTo>
                    <a:cubicBezTo>
                      <a:pt x="112" y="197"/>
                      <a:pt x="112" y="197"/>
                      <a:pt x="112" y="196"/>
                    </a:cubicBezTo>
                    <a:cubicBezTo>
                      <a:pt x="112" y="195"/>
                      <a:pt x="111" y="193"/>
                      <a:pt x="111" y="192"/>
                    </a:cubicBezTo>
                    <a:cubicBezTo>
                      <a:pt x="111" y="191"/>
                      <a:pt x="110" y="190"/>
                      <a:pt x="109" y="189"/>
                    </a:cubicBezTo>
                    <a:cubicBezTo>
                      <a:pt x="109" y="189"/>
                      <a:pt x="108" y="189"/>
                      <a:pt x="108" y="189"/>
                    </a:cubicBezTo>
                    <a:cubicBezTo>
                      <a:pt x="108" y="189"/>
                      <a:pt x="108" y="188"/>
                      <a:pt x="108" y="188"/>
                    </a:cubicBezTo>
                    <a:cubicBezTo>
                      <a:pt x="108" y="188"/>
                      <a:pt x="108" y="188"/>
                      <a:pt x="108" y="187"/>
                    </a:cubicBezTo>
                    <a:cubicBezTo>
                      <a:pt x="108" y="187"/>
                      <a:pt x="107" y="186"/>
                      <a:pt x="107" y="185"/>
                    </a:cubicBezTo>
                    <a:cubicBezTo>
                      <a:pt x="107" y="185"/>
                      <a:pt x="106" y="184"/>
                      <a:pt x="106" y="184"/>
                    </a:cubicBezTo>
                    <a:cubicBezTo>
                      <a:pt x="105" y="182"/>
                      <a:pt x="104" y="181"/>
                      <a:pt x="104" y="179"/>
                    </a:cubicBezTo>
                    <a:cubicBezTo>
                      <a:pt x="104" y="179"/>
                      <a:pt x="103" y="179"/>
                      <a:pt x="103" y="178"/>
                    </a:cubicBezTo>
                    <a:cubicBezTo>
                      <a:pt x="103" y="178"/>
                      <a:pt x="103" y="178"/>
                      <a:pt x="104" y="178"/>
                    </a:cubicBezTo>
                    <a:cubicBezTo>
                      <a:pt x="104" y="178"/>
                      <a:pt x="104" y="178"/>
                      <a:pt x="105" y="178"/>
                    </a:cubicBezTo>
                    <a:cubicBezTo>
                      <a:pt x="105" y="177"/>
                      <a:pt x="105" y="177"/>
                      <a:pt x="105" y="177"/>
                    </a:cubicBezTo>
                    <a:cubicBezTo>
                      <a:pt x="106" y="177"/>
                      <a:pt x="106" y="177"/>
                      <a:pt x="106" y="178"/>
                    </a:cubicBezTo>
                    <a:cubicBezTo>
                      <a:pt x="107" y="178"/>
                      <a:pt x="107" y="178"/>
                      <a:pt x="107" y="179"/>
                    </a:cubicBezTo>
                    <a:cubicBezTo>
                      <a:pt x="108" y="180"/>
                      <a:pt x="109" y="181"/>
                      <a:pt x="110" y="182"/>
                    </a:cubicBezTo>
                    <a:cubicBezTo>
                      <a:pt x="110" y="183"/>
                      <a:pt x="110" y="184"/>
                      <a:pt x="111" y="185"/>
                    </a:cubicBezTo>
                    <a:cubicBezTo>
                      <a:pt x="111" y="185"/>
                      <a:pt x="111" y="185"/>
                      <a:pt x="112" y="186"/>
                    </a:cubicBezTo>
                    <a:cubicBezTo>
                      <a:pt x="113" y="186"/>
                      <a:pt x="113" y="187"/>
                      <a:pt x="114" y="188"/>
                    </a:cubicBezTo>
                    <a:cubicBezTo>
                      <a:pt x="114" y="188"/>
                      <a:pt x="114" y="188"/>
                      <a:pt x="114" y="189"/>
                    </a:cubicBezTo>
                    <a:cubicBezTo>
                      <a:pt x="114" y="189"/>
                      <a:pt x="114" y="190"/>
                      <a:pt x="114" y="190"/>
                    </a:cubicBezTo>
                    <a:cubicBezTo>
                      <a:pt x="114" y="190"/>
                      <a:pt x="114" y="191"/>
                      <a:pt x="114" y="191"/>
                    </a:cubicBezTo>
                    <a:cubicBezTo>
                      <a:pt x="115" y="192"/>
                      <a:pt x="115" y="193"/>
                      <a:pt x="116" y="194"/>
                    </a:cubicBezTo>
                    <a:cubicBezTo>
                      <a:pt x="117" y="194"/>
                      <a:pt x="117" y="195"/>
                      <a:pt x="118" y="195"/>
                    </a:cubicBezTo>
                    <a:cubicBezTo>
                      <a:pt x="118" y="195"/>
                      <a:pt x="119" y="196"/>
                      <a:pt x="119" y="197"/>
                    </a:cubicBezTo>
                    <a:cubicBezTo>
                      <a:pt x="119" y="198"/>
                      <a:pt x="120" y="199"/>
                      <a:pt x="121" y="199"/>
                    </a:cubicBezTo>
                    <a:cubicBezTo>
                      <a:pt x="121" y="200"/>
                      <a:pt x="122" y="201"/>
                      <a:pt x="122" y="201"/>
                    </a:cubicBezTo>
                    <a:cubicBezTo>
                      <a:pt x="123" y="202"/>
                      <a:pt x="123" y="203"/>
                      <a:pt x="123" y="204"/>
                    </a:cubicBezTo>
                    <a:cubicBezTo>
                      <a:pt x="123" y="204"/>
                      <a:pt x="123" y="205"/>
                      <a:pt x="123" y="205"/>
                    </a:cubicBezTo>
                    <a:cubicBezTo>
                      <a:pt x="123" y="206"/>
                      <a:pt x="124" y="207"/>
                      <a:pt x="124" y="209"/>
                    </a:cubicBezTo>
                    <a:cubicBezTo>
                      <a:pt x="124" y="209"/>
                      <a:pt x="124" y="210"/>
                      <a:pt x="125" y="210"/>
                    </a:cubicBezTo>
                    <a:cubicBezTo>
                      <a:pt x="125" y="210"/>
                      <a:pt x="125" y="211"/>
                      <a:pt x="126" y="211"/>
                    </a:cubicBezTo>
                    <a:cubicBezTo>
                      <a:pt x="126" y="211"/>
                      <a:pt x="126" y="211"/>
                      <a:pt x="127" y="210"/>
                    </a:cubicBezTo>
                    <a:cubicBezTo>
                      <a:pt x="127" y="210"/>
                      <a:pt x="128" y="210"/>
                      <a:pt x="128" y="210"/>
                    </a:cubicBezTo>
                    <a:cubicBezTo>
                      <a:pt x="129" y="209"/>
                      <a:pt x="130" y="209"/>
                      <a:pt x="130" y="209"/>
                    </a:cubicBezTo>
                    <a:cubicBezTo>
                      <a:pt x="131" y="209"/>
                      <a:pt x="132" y="209"/>
                      <a:pt x="133" y="208"/>
                    </a:cubicBezTo>
                    <a:cubicBezTo>
                      <a:pt x="133" y="208"/>
                      <a:pt x="134" y="208"/>
                      <a:pt x="135" y="208"/>
                    </a:cubicBezTo>
                    <a:cubicBezTo>
                      <a:pt x="135" y="208"/>
                      <a:pt x="136" y="208"/>
                      <a:pt x="136" y="207"/>
                    </a:cubicBezTo>
                    <a:cubicBezTo>
                      <a:pt x="136" y="207"/>
                      <a:pt x="137" y="206"/>
                      <a:pt x="137" y="206"/>
                    </a:cubicBezTo>
                    <a:cubicBezTo>
                      <a:pt x="138" y="206"/>
                      <a:pt x="139" y="206"/>
                      <a:pt x="140" y="205"/>
                    </a:cubicBezTo>
                    <a:cubicBezTo>
                      <a:pt x="141" y="205"/>
                      <a:pt x="141" y="205"/>
                      <a:pt x="142" y="205"/>
                    </a:cubicBezTo>
                    <a:cubicBezTo>
                      <a:pt x="142" y="204"/>
                      <a:pt x="143" y="204"/>
                      <a:pt x="143" y="204"/>
                    </a:cubicBezTo>
                    <a:cubicBezTo>
                      <a:pt x="143" y="203"/>
                      <a:pt x="143" y="203"/>
                      <a:pt x="144" y="202"/>
                    </a:cubicBezTo>
                    <a:cubicBezTo>
                      <a:pt x="145" y="202"/>
                      <a:pt x="146" y="202"/>
                      <a:pt x="147" y="201"/>
                    </a:cubicBezTo>
                    <a:cubicBezTo>
                      <a:pt x="148" y="201"/>
                      <a:pt x="148" y="201"/>
                      <a:pt x="149" y="200"/>
                    </a:cubicBezTo>
                    <a:cubicBezTo>
                      <a:pt x="149" y="200"/>
                      <a:pt x="149" y="200"/>
                      <a:pt x="149" y="199"/>
                    </a:cubicBezTo>
                    <a:cubicBezTo>
                      <a:pt x="150" y="199"/>
                      <a:pt x="151" y="199"/>
                      <a:pt x="151" y="198"/>
                    </a:cubicBezTo>
                    <a:cubicBezTo>
                      <a:pt x="151" y="198"/>
                      <a:pt x="152" y="197"/>
                      <a:pt x="152" y="197"/>
                    </a:cubicBezTo>
                    <a:cubicBezTo>
                      <a:pt x="153" y="197"/>
                      <a:pt x="153" y="197"/>
                      <a:pt x="153" y="197"/>
                    </a:cubicBezTo>
                    <a:cubicBezTo>
                      <a:pt x="153" y="197"/>
                      <a:pt x="154" y="197"/>
                      <a:pt x="154" y="196"/>
                    </a:cubicBezTo>
                    <a:cubicBezTo>
                      <a:pt x="154" y="196"/>
                      <a:pt x="154" y="195"/>
                      <a:pt x="154" y="195"/>
                    </a:cubicBezTo>
                    <a:cubicBezTo>
                      <a:pt x="154" y="194"/>
                      <a:pt x="154" y="194"/>
                      <a:pt x="154" y="194"/>
                    </a:cubicBezTo>
                    <a:cubicBezTo>
                      <a:pt x="155" y="193"/>
                      <a:pt x="156" y="192"/>
                      <a:pt x="157" y="191"/>
                    </a:cubicBezTo>
                    <a:cubicBezTo>
                      <a:pt x="157" y="190"/>
                      <a:pt x="157" y="189"/>
                      <a:pt x="156" y="189"/>
                    </a:cubicBezTo>
                    <a:cubicBezTo>
                      <a:pt x="156" y="188"/>
                      <a:pt x="156" y="188"/>
                      <a:pt x="155" y="187"/>
                    </a:cubicBezTo>
                    <a:cubicBezTo>
                      <a:pt x="155" y="187"/>
                      <a:pt x="155" y="186"/>
                      <a:pt x="154" y="186"/>
                    </a:cubicBezTo>
                    <a:cubicBezTo>
                      <a:pt x="153" y="186"/>
                      <a:pt x="153" y="186"/>
                      <a:pt x="152" y="186"/>
                    </a:cubicBezTo>
                    <a:cubicBezTo>
                      <a:pt x="152" y="186"/>
                      <a:pt x="151" y="186"/>
                      <a:pt x="151" y="185"/>
                    </a:cubicBezTo>
                    <a:cubicBezTo>
                      <a:pt x="150" y="185"/>
                      <a:pt x="150" y="184"/>
                      <a:pt x="150" y="183"/>
                    </a:cubicBezTo>
                    <a:cubicBezTo>
                      <a:pt x="150" y="183"/>
                      <a:pt x="150" y="182"/>
                      <a:pt x="149" y="181"/>
                    </a:cubicBezTo>
                    <a:cubicBezTo>
                      <a:pt x="149" y="181"/>
                      <a:pt x="149" y="181"/>
                      <a:pt x="149" y="181"/>
                    </a:cubicBezTo>
                    <a:cubicBezTo>
                      <a:pt x="149" y="181"/>
                      <a:pt x="149" y="181"/>
                      <a:pt x="149" y="181"/>
                    </a:cubicBezTo>
                    <a:cubicBezTo>
                      <a:pt x="148" y="182"/>
                      <a:pt x="147" y="183"/>
                      <a:pt x="146" y="184"/>
                    </a:cubicBezTo>
                    <a:cubicBezTo>
                      <a:pt x="146" y="185"/>
                      <a:pt x="145" y="186"/>
                      <a:pt x="144" y="185"/>
                    </a:cubicBezTo>
                    <a:cubicBezTo>
                      <a:pt x="143" y="185"/>
                      <a:pt x="142" y="185"/>
                      <a:pt x="141" y="186"/>
                    </a:cubicBezTo>
                    <a:cubicBezTo>
                      <a:pt x="141" y="186"/>
                      <a:pt x="141" y="186"/>
                      <a:pt x="140" y="185"/>
                    </a:cubicBezTo>
                    <a:cubicBezTo>
                      <a:pt x="140" y="185"/>
                      <a:pt x="140" y="185"/>
                      <a:pt x="140" y="184"/>
                    </a:cubicBezTo>
                    <a:cubicBezTo>
                      <a:pt x="140" y="184"/>
                      <a:pt x="140" y="183"/>
                      <a:pt x="140" y="182"/>
                    </a:cubicBezTo>
                    <a:cubicBezTo>
                      <a:pt x="140" y="182"/>
                      <a:pt x="139" y="182"/>
                      <a:pt x="139" y="181"/>
                    </a:cubicBezTo>
                    <a:cubicBezTo>
                      <a:pt x="139" y="181"/>
                      <a:pt x="139" y="181"/>
                      <a:pt x="139" y="181"/>
                    </a:cubicBezTo>
                    <a:cubicBezTo>
                      <a:pt x="139" y="181"/>
                      <a:pt x="139" y="181"/>
                      <a:pt x="139" y="181"/>
                    </a:cubicBezTo>
                    <a:cubicBezTo>
                      <a:pt x="138" y="182"/>
                      <a:pt x="138" y="182"/>
                      <a:pt x="138" y="182"/>
                    </a:cubicBezTo>
                    <a:cubicBezTo>
                      <a:pt x="138" y="183"/>
                      <a:pt x="138" y="183"/>
                      <a:pt x="137" y="182"/>
                    </a:cubicBezTo>
                    <a:cubicBezTo>
                      <a:pt x="137" y="182"/>
                      <a:pt x="137" y="181"/>
                      <a:pt x="137" y="181"/>
                    </a:cubicBezTo>
                    <a:cubicBezTo>
                      <a:pt x="137" y="180"/>
                      <a:pt x="136" y="179"/>
                      <a:pt x="136" y="179"/>
                    </a:cubicBezTo>
                    <a:cubicBezTo>
                      <a:pt x="135" y="178"/>
                      <a:pt x="135" y="178"/>
                      <a:pt x="134" y="178"/>
                    </a:cubicBezTo>
                    <a:cubicBezTo>
                      <a:pt x="134" y="177"/>
                      <a:pt x="134" y="177"/>
                      <a:pt x="134" y="177"/>
                    </a:cubicBezTo>
                    <a:cubicBezTo>
                      <a:pt x="133" y="176"/>
                      <a:pt x="133" y="175"/>
                      <a:pt x="132" y="174"/>
                    </a:cubicBezTo>
                    <a:cubicBezTo>
                      <a:pt x="132" y="174"/>
                      <a:pt x="132" y="174"/>
                      <a:pt x="132" y="174"/>
                    </a:cubicBezTo>
                    <a:cubicBezTo>
                      <a:pt x="132" y="173"/>
                      <a:pt x="132" y="173"/>
                      <a:pt x="132" y="173"/>
                    </a:cubicBezTo>
                    <a:cubicBezTo>
                      <a:pt x="133" y="173"/>
                      <a:pt x="133" y="172"/>
                      <a:pt x="133" y="172"/>
                    </a:cubicBezTo>
                    <a:cubicBezTo>
                      <a:pt x="133" y="172"/>
                      <a:pt x="134" y="172"/>
                      <a:pt x="134" y="172"/>
                    </a:cubicBezTo>
                    <a:cubicBezTo>
                      <a:pt x="135" y="172"/>
                      <a:pt x="135" y="172"/>
                      <a:pt x="136" y="173"/>
                    </a:cubicBezTo>
                    <a:cubicBezTo>
                      <a:pt x="136" y="173"/>
                      <a:pt x="136" y="173"/>
                      <a:pt x="136" y="173"/>
                    </a:cubicBezTo>
                    <a:cubicBezTo>
                      <a:pt x="137" y="174"/>
                      <a:pt x="138" y="175"/>
                      <a:pt x="138" y="176"/>
                    </a:cubicBezTo>
                    <a:cubicBezTo>
                      <a:pt x="139" y="177"/>
                      <a:pt x="139" y="177"/>
                      <a:pt x="139" y="177"/>
                    </a:cubicBezTo>
                    <a:cubicBezTo>
                      <a:pt x="140" y="177"/>
                      <a:pt x="140" y="177"/>
                      <a:pt x="140" y="178"/>
                    </a:cubicBezTo>
                    <a:cubicBezTo>
                      <a:pt x="141" y="178"/>
                      <a:pt x="141" y="178"/>
                      <a:pt x="142" y="178"/>
                    </a:cubicBezTo>
                    <a:cubicBezTo>
                      <a:pt x="142" y="179"/>
                      <a:pt x="142" y="179"/>
                      <a:pt x="143" y="179"/>
                    </a:cubicBezTo>
                    <a:cubicBezTo>
                      <a:pt x="144" y="180"/>
                      <a:pt x="145" y="180"/>
                      <a:pt x="146" y="180"/>
                    </a:cubicBezTo>
                    <a:cubicBezTo>
                      <a:pt x="146" y="180"/>
                      <a:pt x="146" y="180"/>
                      <a:pt x="147" y="180"/>
                    </a:cubicBezTo>
                    <a:cubicBezTo>
                      <a:pt x="147" y="180"/>
                      <a:pt x="148" y="179"/>
                      <a:pt x="149" y="179"/>
                    </a:cubicBezTo>
                    <a:cubicBezTo>
                      <a:pt x="149" y="179"/>
                      <a:pt x="150" y="179"/>
                      <a:pt x="150" y="180"/>
                    </a:cubicBezTo>
                    <a:cubicBezTo>
                      <a:pt x="151" y="180"/>
                      <a:pt x="151" y="181"/>
                      <a:pt x="151" y="181"/>
                    </a:cubicBezTo>
                    <a:cubicBezTo>
                      <a:pt x="151" y="182"/>
                      <a:pt x="152" y="182"/>
                      <a:pt x="152" y="182"/>
                    </a:cubicBezTo>
                    <a:cubicBezTo>
                      <a:pt x="154" y="182"/>
                      <a:pt x="157" y="183"/>
                      <a:pt x="159" y="183"/>
                    </a:cubicBezTo>
                    <a:cubicBezTo>
                      <a:pt x="160" y="183"/>
                      <a:pt x="161" y="183"/>
                      <a:pt x="162" y="183"/>
                    </a:cubicBezTo>
                    <a:cubicBezTo>
                      <a:pt x="163" y="183"/>
                      <a:pt x="164" y="183"/>
                      <a:pt x="166" y="183"/>
                    </a:cubicBezTo>
                    <a:cubicBezTo>
                      <a:pt x="166" y="183"/>
                      <a:pt x="166" y="183"/>
                      <a:pt x="167" y="183"/>
                    </a:cubicBezTo>
                    <a:cubicBezTo>
                      <a:pt x="168" y="183"/>
                      <a:pt x="169" y="183"/>
                      <a:pt x="170" y="183"/>
                    </a:cubicBezTo>
                    <a:cubicBezTo>
                      <a:pt x="170" y="183"/>
                      <a:pt x="170" y="183"/>
                      <a:pt x="170" y="183"/>
                    </a:cubicBezTo>
                    <a:cubicBezTo>
                      <a:pt x="171" y="183"/>
                      <a:pt x="171" y="184"/>
                      <a:pt x="171" y="184"/>
                    </a:cubicBezTo>
                    <a:cubicBezTo>
                      <a:pt x="171" y="184"/>
                      <a:pt x="172" y="184"/>
                      <a:pt x="172" y="185"/>
                    </a:cubicBezTo>
                    <a:cubicBezTo>
                      <a:pt x="172" y="186"/>
                      <a:pt x="172" y="186"/>
                      <a:pt x="173" y="186"/>
                    </a:cubicBezTo>
                    <a:cubicBezTo>
                      <a:pt x="174" y="186"/>
                      <a:pt x="174" y="187"/>
                      <a:pt x="175" y="187"/>
                    </a:cubicBezTo>
                    <a:cubicBezTo>
                      <a:pt x="175" y="188"/>
                      <a:pt x="176" y="188"/>
                      <a:pt x="177" y="189"/>
                    </a:cubicBezTo>
                    <a:cubicBezTo>
                      <a:pt x="178" y="189"/>
                      <a:pt x="178" y="189"/>
                      <a:pt x="178" y="189"/>
                    </a:cubicBezTo>
                    <a:cubicBezTo>
                      <a:pt x="178" y="189"/>
                      <a:pt x="178" y="189"/>
                      <a:pt x="178" y="188"/>
                    </a:cubicBezTo>
                    <a:cubicBezTo>
                      <a:pt x="178" y="188"/>
                      <a:pt x="178" y="188"/>
                      <a:pt x="178" y="188"/>
                    </a:cubicBezTo>
                    <a:cubicBezTo>
                      <a:pt x="178" y="189"/>
                      <a:pt x="178" y="189"/>
                      <a:pt x="178" y="189"/>
                    </a:cubicBezTo>
                    <a:cubicBezTo>
                      <a:pt x="178" y="189"/>
                      <a:pt x="178" y="189"/>
                      <a:pt x="178" y="189"/>
                    </a:cubicBezTo>
                    <a:cubicBezTo>
                      <a:pt x="178" y="189"/>
                      <a:pt x="177" y="189"/>
                      <a:pt x="176" y="189"/>
                    </a:cubicBezTo>
                    <a:cubicBezTo>
                      <a:pt x="176" y="189"/>
                      <a:pt x="176" y="189"/>
                      <a:pt x="176" y="189"/>
                    </a:cubicBezTo>
                    <a:cubicBezTo>
                      <a:pt x="176" y="189"/>
                      <a:pt x="176" y="190"/>
                      <a:pt x="176" y="190"/>
                    </a:cubicBezTo>
                    <a:cubicBezTo>
                      <a:pt x="177" y="191"/>
                      <a:pt x="177" y="191"/>
                      <a:pt x="178" y="192"/>
                    </a:cubicBezTo>
                    <a:cubicBezTo>
                      <a:pt x="180" y="193"/>
                      <a:pt x="180" y="193"/>
                      <a:pt x="182" y="192"/>
                    </a:cubicBezTo>
                    <a:cubicBezTo>
                      <a:pt x="183" y="192"/>
                      <a:pt x="183" y="191"/>
                      <a:pt x="183" y="191"/>
                    </a:cubicBezTo>
                    <a:cubicBezTo>
                      <a:pt x="183" y="191"/>
                      <a:pt x="183" y="191"/>
                      <a:pt x="183" y="191"/>
                    </a:cubicBezTo>
                    <a:cubicBezTo>
                      <a:pt x="183" y="190"/>
                      <a:pt x="183" y="190"/>
                      <a:pt x="183" y="190"/>
                    </a:cubicBezTo>
                    <a:cubicBezTo>
                      <a:pt x="183" y="191"/>
                      <a:pt x="183" y="191"/>
                      <a:pt x="183" y="191"/>
                    </a:cubicBezTo>
                    <a:cubicBezTo>
                      <a:pt x="183" y="191"/>
                      <a:pt x="183" y="191"/>
                      <a:pt x="183" y="191"/>
                    </a:cubicBezTo>
                    <a:cubicBezTo>
                      <a:pt x="183" y="191"/>
                      <a:pt x="183" y="191"/>
                      <a:pt x="183" y="191"/>
                    </a:cubicBezTo>
                    <a:cubicBezTo>
                      <a:pt x="184" y="192"/>
                      <a:pt x="184" y="193"/>
                      <a:pt x="184" y="194"/>
                    </a:cubicBezTo>
                    <a:cubicBezTo>
                      <a:pt x="184" y="195"/>
                      <a:pt x="184" y="195"/>
                      <a:pt x="184" y="196"/>
                    </a:cubicBezTo>
                    <a:cubicBezTo>
                      <a:pt x="185" y="197"/>
                      <a:pt x="185" y="198"/>
                      <a:pt x="185" y="199"/>
                    </a:cubicBezTo>
                    <a:cubicBezTo>
                      <a:pt x="185" y="200"/>
                      <a:pt x="186" y="201"/>
                      <a:pt x="186" y="203"/>
                    </a:cubicBezTo>
                    <a:cubicBezTo>
                      <a:pt x="186" y="203"/>
                      <a:pt x="186" y="203"/>
                      <a:pt x="186" y="203"/>
                    </a:cubicBezTo>
                    <a:cubicBezTo>
                      <a:pt x="187" y="204"/>
                      <a:pt x="187" y="205"/>
                      <a:pt x="188" y="206"/>
                    </a:cubicBezTo>
                    <a:cubicBezTo>
                      <a:pt x="188" y="206"/>
                      <a:pt x="188" y="207"/>
                      <a:pt x="189" y="208"/>
                    </a:cubicBezTo>
                    <a:cubicBezTo>
                      <a:pt x="189" y="209"/>
                      <a:pt x="189" y="209"/>
                      <a:pt x="189" y="210"/>
                    </a:cubicBezTo>
                    <a:cubicBezTo>
                      <a:pt x="190" y="211"/>
                      <a:pt x="190" y="212"/>
                      <a:pt x="191" y="212"/>
                    </a:cubicBezTo>
                    <a:cubicBezTo>
                      <a:pt x="191" y="213"/>
                      <a:pt x="192" y="213"/>
                      <a:pt x="192" y="214"/>
                    </a:cubicBezTo>
                    <a:cubicBezTo>
                      <a:pt x="192" y="215"/>
                      <a:pt x="193" y="216"/>
                      <a:pt x="193" y="217"/>
                    </a:cubicBezTo>
                    <a:cubicBezTo>
                      <a:pt x="193" y="218"/>
                      <a:pt x="193" y="219"/>
                      <a:pt x="194" y="219"/>
                    </a:cubicBezTo>
                    <a:cubicBezTo>
                      <a:pt x="194" y="219"/>
                      <a:pt x="194" y="220"/>
                      <a:pt x="195" y="220"/>
                    </a:cubicBezTo>
                    <a:cubicBezTo>
                      <a:pt x="195" y="220"/>
                      <a:pt x="196" y="220"/>
                      <a:pt x="197" y="220"/>
                    </a:cubicBezTo>
                    <a:cubicBezTo>
                      <a:pt x="197" y="219"/>
                      <a:pt x="197" y="219"/>
                      <a:pt x="197" y="219"/>
                    </a:cubicBezTo>
                    <a:cubicBezTo>
                      <a:pt x="197" y="219"/>
                      <a:pt x="197" y="218"/>
                      <a:pt x="198" y="218"/>
                    </a:cubicBezTo>
                    <a:cubicBezTo>
                      <a:pt x="198" y="218"/>
                      <a:pt x="199" y="218"/>
                      <a:pt x="199" y="217"/>
                    </a:cubicBezTo>
                    <a:cubicBezTo>
                      <a:pt x="199" y="216"/>
                      <a:pt x="199" y="216"/>
                      <a:pt x="200" y="216"/>
                    </a:cubicBezTo>
                    <a:cubicBezTo>
                      <a:pt x="200" y="215"/>
                      <a:pt x="200" y="215"/>
                      <a:pt x="200" y="215"/>
                    </a:cubicBezTo>
                    <a:cubicBezTo>
                      <a:pt x="200" y="214"/>
                      <a:pt x="200" y="214"/>
                      <a:pt x="200" y="213"/>
                    </a:cubicBezTo>
                    <a:cubicBezTo>
                      <a:pt x="200" y="213"/>
                      <a:pt x="200" y="212"/>
                      <a:pt x="200" y="212"/>
                    </a:cubicBezTo>
                    <a:cubicBezTo>
                      <a:pt x="201" y="212"/>
                      <a:pt x="201" y="211"/>
                      <a:pt x="201" y="211"/>
                    </a:cubicBezTo>
                    <a:cubicBezTo>
                      <a:pt x="201" y="210"/>
                      <a:pt x="201" y="209"/>
                      <a:pt x="201" y="209"/>
                    </a:cubicBezTo>
                    <a:cubicBezTo>
                      <a:pt x="201" y="208"/>
                      <a:pt x="201" y="208"/>
                      <a:pt x="201" y="208"/>
                    </a:cubicBezTo>
                    <a:cubicBezTo>
                      <a:pt x="201" y="207"/>
                      <a:pt x="201" y="206"/>
                      <a:pt x="201" y="205"/>
                    </a:cubicBezTo>
                    <a:cubicBezTo>
                      <a:pt x="201" y="204"/>
                      <a:pt x="201" y="204"/>
                      <a:pt x="201" y="204"/>
                    </a:cubicBezTo>
                    <a:cubicBezTo>
                      <a:pt x="202" y="204"/>
                      <a:pt x="202" y="204"/>
                      <a:pt x="202" y="203"/>
                    </a:cubicBezTo>
                    <a:cubicBezTo>
                      <a:pt x="203" y="203"/>
                      <a:pt x="203" y="203"/>
                      <a:pt x="204" y="202"/>
                    </a:cubicBezTo>
                    <a:cubicBezTo>
                      <a:pt x="204" y="202"/>
                      <a:pt x="204" y="202"/>
                      <a:pt x="205" y="202"/>
                    </a:cubicBezTo>
                    <a:cubicBezTo>
                      <a:pt x="205" y="201"/>
                      <a:pt x="205" y="201"/>
                      <a:pt x="205" y="200"/>
                    </a:cubicBezTo>
                    <a:cubicBezTo>
                      <a:pt x="206" y="200"/>
                      <a:pt x="207" y="199"/>
                      <a:pt x="208" y="198"/>
                    </a:cubicBezTo>
                    <a:cubicBezTo>
                      <a:pt x="208" y="198"/>
                      <a:pt x="208" y="198"/>
                      <a:pt x="209" y="197"/>
                    </a:cubicBezTo>
                    <a:cubicBezTo>
                      <a:pt x="209" y="197"/>
                      <a:pt x="209" y="196"/>
                      <a:pt x="210" y="196"/>
                    </a:cubicBezTo>
                    <a:cubicBezTo>
                      <a:pt x="210" y="195"/>
                      <a:pt x="210" y="195"/>
                      <a:pt x="211" y="195"/>
                    </a:cubicBezTo>
                    <a:cubicBezTo>
                      <a:pt x="212" y="194"/>
                      <a:pt x="213" y="193"/>
                      <a:pt x="213" y="192"/>
                    </a:cubicBezTo>
                    <a:cubicBezTo>
                      <a:pt x="213" y="191"/>
                      <a:pt x="213" y="191"/>
                      <a:pt x="214" y="191"/>
                    </a:cubicBezTo>
                    <a:cubicBezTo>
                      <a:pt x="214" y="191"/>
                      <a:pt x="215" y="190"/>
                      <a:pt x="216" y="190"/>
                    </a:cubicBezTo>
                    <a:cubicBezTo>
                      <a:pt x="217" y="191"/>
                      <a:pt x="219" y="190"/>
                      <a:pt x="220" y="189"/>
                    </a:cubicBezTo>
                    <a:cubicBezTo>
                      <a:pt x="221" y="189"/>
                      <a:pt x="221" y="189"/>
                      <a:pt x="222" y="188"/>
                    </a:cubicBezTo>
                    <a:cubicBezTo>
                      <a:pt x="222" y="188"/>
                      <a:pt x="222" y="189"/>
                      <a:pt x="222" y="189"/>
                    </a:cubicBezTo>
                    <a:cubicBezTo>
                      <a:pt x="222" y="189"/>
                      <a:pt x="223" y="190"/>
                      <a:pt x="223" y="190"/>
                    </a:cubicBezTo>
                    <a:cubicBezTo>
                      <a:pt x="223" y="192"/>
                      <a:pt x="224" y="193"/>
                      <a:pt x="226" y="194"/>
                    </a:cubicBezTo>
                    <a:cubicBezTo>
                      <a:pt x="226" y="194"/>
                      <a:pt x="226" y="194"/>
                      <a:pt x="226" y="194"/>
                    </a:cubicBezTo>
                    <a:cubicBezTo>
                      <a:pt x="227" y="194"/>
                      <a:pt x="227" y="195"/>
                      <a:pt x="227" y="195"/>
                    </a:cubicBezTo>
                    <a:cubicBezTo>
                      <a:pt x="227" y="196"/>
                      <a:pt x="227" y="196"/>
                      <a:pt x="227" y="197"/>
                    </a:cubicBezTo>
                    <a:cubicBezTo>
                      <a:pt x="228" y="197"/>
                      <a:pt x="228" y="197"/>
                      <a:pt x="228" y="198"/>
                    </a:cubicBezTo>
                    <a:cubicBezTo>
                      <a:pt x="228" y="198"/>
                      <a:pt x="229" y="198"/>
                      <a:pt x="229" y="198"/>
                    </a:cubicBezTo>
                    <a:cubicBezTo>
                      <a:pt x="229" y="199"/>
                      <a:pt x="229" y="200"/>
                      <a:pt x="229" y="201"/>
                    </a:cubicBezTo>
                    <a:cubicBezTo>
                      <a:pt x="229" y="202"/>
                      <a:pt x="229" y="202"/>
                      <a:pt x="229" y="202"/>
                    </a:cubicBezTo>
                    <a:cubicBezTo>
                      <a:pt x="229" y="203"/>
                      <a:pt x="229" y="203"/>
                      <a:pt x="230" y="203"/>
                    </a:cubicBezTo>
                    <a:cubicBezTo>
                      <a:pt x="231" y="203"/>
                      <a:pt x="232" y="203"/>
                      <a:pt x="232" y="203"/>
                    </a:cubicBezTo>
                    <a:cubicBezTo>
                      <a:pt x="233" y="202"/>
                      <a:pt x="234" y="202"/>
                      <a:pt x="234" y="201"/>
                    </a:cubicBezTo>
                    <a:close/>
                    <a:moveTo>
                      <a:pt x="277" y="165"/>
                    </a:moveTo>
                    <a:cubicBezTo>
                      <a:pt x="277" y="165"/>
                      <a:pt x="277" y="166"/>
                      <a:pt x="277" y="166"/>
                    </a:cubicBezTo>
                    <a:cubicBezTo>
                      <a:pt x="277" y="166"/>
                      <a:pt x="277" y="166"/>
                      <a:pt x="277" y="166"/>
                    </a:cubicBezTo>
                    <a:cubicBezTo>
                      <a:pt x="277" y="166"/>
                      <a:pt x="277" y="166"/>
                      <a:pt x="277" y="166"/>
                    </a:cubicBezTo>
                    <a:cubicBezTo>
                      <a:pt x="278" y="166"/>
                      <a:pt x="278" y="166"/>
                      <a:pt x="278" y="166"/>
                    </a:cubicBezTo>
                    <a:cubicBezTo>
                      <a:pt x="277" y="166"/>
                      <a:pt x="277" y="166"/>
                      <a:pt x="277" y="166"/>
                    </a:cubicBezTo>
                    <a:cubicBezTo>
                      <a:pt x="277" y="166"/>
                      <a:pt x="277" y="166"/>
                      <a:pt x="277" y="166"/>
                    </a:cubicBezTo>
                    <a:cubicBezTo>
                      <a:pt x="277" y="166"/>
                      <a:pt x="277" y="166"/>
                      <a:pt x="277" y="166"/>
                    </a:cubicBezTo>
                    <a:cubicBezTo>
                      <a:pt x="277" y="166"/>
                      <a:pt x="277" y="165"/>
                      <a:pt x="277" y="165"/>
                    </a:cubicBezTo>
                    <a:close/>
                    <a:moveTo>
                      <a:pt x="273" y="160"/>
                    </a:moveTo>
                    <a:cubicBezTo>
                      <a:pt x="273" y="160"/>
                      <a:pt x="273" y="160"/>
                      <a:pt x="273" y="160"/>
                    </a:cubicBezTo>
                    <a:cubicBezTo>
                      <a:pt x="273" y="160"/>
                      <a:pt x="273" y="160"/>
                      <a:pt x="273" y="160"/>
                    </a:cubicBezTo>
                    <a:cubicBezTo>
                      <a:pt x="273" y="160"/>
                      <a:pt x="273" y="160"/>
                      <a:pt x="273" y="160"/>
                    </a:cubicBezTo>
                    <a:cubicBezTo>
                      <a:pt x="273" y="160"/>
                      <a:pt x="273" y="160"/>
                      <a:pt x="273" y="160"/>
                    </a:cubicBezTo>
                    <a:close/>
                    <a:moveTo>
                      <a:pt x="271" y="171"/>
                    </a:moveTo>
                    <a:cubicBezTo>
                      <a:pt x="271" y="171"/>
                      <a:pt x="271" y="171"/>
                      <a:pt x="271" y="171"/>
                    </a:cubicBezTo>
                    <a:cubicBezTo>
                      <a:pt x="271" y="172"/>
                      <a:pt x="271" y="172"/>
                      <a:pt x="271" y="172"/>
                    </a:cubicBezTo>
                    <a:cubicBezTo>
                      <a:pt x="271" y="172"/>
                      <a:pt x="271" y="172"/>
                      <a:pt x="271" y="172"/>
                    </a:cubicBezTo>
                    <a:cubicBezTo>
                      <a:pt x="271" y="172"/>
                      <a:pt x="271" y="172"/>
                      <a:pt x="270" y="171"/>
                    </a:cubicBezTo>
                    <a:cubicBezTo>
                      <a:pt x="270" y="171"/>
                      <a:pt x="271" y="171"/>
                      <a:pt x="271" y="171"/>
                    </a:cubicBezTo>
                    <a:close/>
                    <a:moveTo>
                      <a:pt x="292" y="123"/>
                    </a:moveTo>
                    <a:cubicBezTo>
                      <a:pt x="292" y="123"/>
                      <a:pt x="293" y="124"/>
                      <a:pt x="293" y="124"/>
                    </a:cubicBezTo>
                    <a:cubicBezTo>
                      <a:pt x="293" y="124"/>
                      <a:pt x="293" y="124"/>
                      <a:pt x="293" y="125"/>
                    </a:cubicBezTo>
                    <a:cubicBezTo>
                      <a:pt x="293" y="125"/>
                      <a:pt x="293" y="125"/>
                      <a:pt x="293" y="125"/>
                    </a:cubicBezTo>
                    <a:cubicBezTo>
                      <a:pt x="293" y="125"/>
                      <a:pt x="292" y="125"/>
                      <a:pt x="292" y="125"/>
                    </a:cubicBezTo>
                    <a:cubicBezTo>
                      <a:pt x="292" y="125"/>
                      <a:pt x="292" y="125"/>
                      <a:pt x="292" y="124"/>
                    </a:cubicBezTo>
                    <a:cubicBezTo>
                      <a:pt x="292" y="124"/>
                      <a:pt x="292" y="123"/>
                      <a:pt x="292" y="123"/>
                    </a:cubicBezTo>
                    <a:close/>
                    <a:moveTo>
                      <a:pt x="336" y="30"/>
                    </a:moveTo>
                    <a:cubicBezTo>
                      <a:pt x="337" y="30"/>
                      <a:pt x="337" y="30"/>
                      <a:pt x="337" y="30"/>
                    </a:cubicBezTo>
                    <a:cubicBezTo>
                      <a:pt x="337" y="30"/>
                      <a:pt x="338" y="30"/>
                      <a:pt x="338" y="30"/>
                    </a:cubicBezTo>
                    <a:cubicBezTo>
                      <a:pt x="338" y="30"/>
                      <a:pt x="338" y="30"/>
                      <a:pt x="338" y="30"/>
                    </a:cubicBezTo>
                    <a:cubicBezTo>
                      <a:pt x="337" y="31"/>
                      <a:pt x="337" y="31"/>
                      <a:pt x="337" y="31"/>
                    </a:cubicBezTo>
                    <a:cubicBezTo>
                      <a:pt x="337" y="31"/>
                      <a:pt x="336" y="31"/>
                      <a:pt x="336" y="31"/>
                    </a:cubicBezTo>
                    <a:cubicBezTo>
                      <a:pt x="336" y="30"/>
                      <a:pt x="336" y="30"/>
                      <a:pt x="336" y="30"/>
                    </a:cubicBezTo>
                    <a:close/>
                    <a:moveTo>
                      <a:pt x="295" y="16"/>
                    </a:moveTo>
                    <a:cubicBezTo>
                      <a:pt x="295" y="16"/>
                      <a:pt x="295" y="16"/>
                      <a:pt x="295" y="16"/>
                    </a:cubicBezTo>
                    <a:cubicBezTo>
                      <a:pt x="295" y="16"/>
                      <a:pt x="295" y="16"/>
                      <a:pt x="295" y="16"/>
                    </a:cubicBezTo>
                    <a:cubicBezTo>
                      <a:pt x="295" y="16"/>
                      <a:pt x="295" y="16"/>
                      <a:pt x="295" y="16"/>
                    </a:cubicBezTo>
                    <a:cubicBezTo>
                      <a:pt x="295" y="16"/>
                      <a:pt x="295" y="16"/>
                      <a:pt x="295" y="16"/>
                    </a:cubicBezTo>
                    <a:cubicBezTo>
                      <a:pt x="295" y="16"/>
                      <a:pt x="294" y="16"/>
                      <a:pt x="294" y="16"/>
                    </a:cubicBezTo>
                    <a:cubicBezTo>
                      <a:pt x="294" y="16"/>
                      <a:pt x="294" y="16"/>
                      <a:pt x="294" y="16"/>
                    </a:cubicBezTo>
                    <a:cubicBezTo>
                      <a:pt x="294" y="16"/>
                      <a:pt x="294" y="16"/>
                      <a:pt x="295" y="16"/>
                    </a:cubicBezTo>
                    <a:close/>
                    <a:moveTo>
                      <a:pt x="272" y="94"/>
                    </a:moveTo>
                    <a:cubicBezTo>
                      <a:pt x="272" y="94"/>
                      <a:pt x="272" y="94"/>
                      <a:pt x="272" y="94"/>
                    </a:cubicBezTo>
                    <a:cubicBezTo>
                      <a:pt x="272" y="94"/>
                      <a:pt x="272" y="94"/>
                      <a:pt x="272" y="94"/>
                    </a:cubicBezTo>
                    <a:cubicBezTo>
                      <a:pt x="272" y="94"/>
                      <a:pt x="272" y="94"/>
                      <a:pt x="272" y="94"/>
                    </a:cubicBezTo>
                    <a:cubicBezTo>
                      <a:pt x="272" y="94"/>
                      <a:pt x="272" y="94"/>
                      <a:pt x="272" y="94"/>
                    </a:cubicBezTo>
                    <a:cubicBezTo>
                      <a:pt x="272" y="94"/>
                      <a:pt x="272" y="94"/>
                      <a:pt x="272" y="94"/>
                    </a:cubicBezTo>
                    <a:cubicBezTo>
                      <a:pt x="272" y="94"/>
                      <a:pt x="272" y="94"/>
                      <a:pt x="272" y="94"/>
                    </a:cubicBezTo>
                    <a:close/>
                    <a:moveTo>
                      <a:pt x="262" y="172"/>
                    </a:moveTo>
                    <a:cubicBezTo>
                      <a:pt x="262" y="172"/>
                      <a:pt x="262" y="172"/>
                      <a:pt x="262" y="172"/>
                    </a:cubicBezTo>
                    <a:cubicBezTo>
                      <a:pt x="262" y="172"/>
                      <a:pt x="263" y="172"/>
                      <a:pt x="263" y="172"/>
                    </a:cubicBezTo>
                    <a:cubicBezTo>
                      <a:pt x="263" y="172"/>
                      <a:pt x="263" y="172"/>
                      <a:pt x="263" y="172"/>
                    </a:cubicBezTo>
                    <a:cubicBezTo>
                      <a:pt x="263" y="172"/>
                      <a:pt x="263" y="172"/>
                      <a:pt x="263" y="172"/>
                    </a:cubicBezTo>
                    <a:cubicBezTo>
                      <a:pt x="263" y="172"/>
                      <a:pt x="262" y="172"/>
                      <a:pt x="262" y="172"/>
                    </a:cubicBezTo>
                    <a:cubicBezTo>
                      <a:pt x="262" y="172"/>
                      <a:pt x="262" y="172"/>
                      <a:pt x="262" y="172"/>
                    </a:cubicBezTo>
                    <a:cubicBezTo>
                      <a:pt x="262" y="172"/>
                      <a:pt x="262" y="172"/>
                      <a:pt x="262" y="172"/>
                    </a:cubicBezTo>
                    <a:cubicBezTo>
                      <a:pt x="262" y="172"/>
                      <a:pt x="262" y="172"/>
                      <a:pt x="262" y="172"/>
                    </a:cubicBezTo>
                    <a:close/>
                    <a:moveTo>
                      <a:pt x="261" y="11"/>
                    </a:moveTo>
                    <a:cubicBezTo>
                      <a:pt x="261" y="11"/>
                      <a:pt x="261" y="11"/>
                      <a:pt x="261" y="11"/>
                    </a:cubicBezTo>
                    <a:cubicBezTo>
                      <a:pt x="261" y="11"/>
                      <a:pt x="261" y="11"/>
                      <a:pt x="261" y="11"/>
                    </a:cubicBezTo>
                    <a:cubicBezTo>
                      <a:pt x="261" y="11"/>
                      <a:pt x="261" y="11"/>
                      <a:pt x="261" y="11"/>
                    </a:cubicBezTo>
                    <a:cubicBezTo>
                      <a:pt x="261" y="11"/>
                      <a:pt x="262" y="12"/>
                      <a:pt x="262" y="12"/>
                    </a:cubicBezTo>
                    <a:cubicBezTo>
                      <a:pt x="262" y="12"/>
                      <a:pt x="261" y="13"/>
                      <a:pt x="261" y="13"/>
                    </a:cubicBezTo>
                    <a:cubicBezTo>
                      <a:pt x="261" y="13"/>
                      <a:pt x="261" y="13"/>
                      <a:pt x="261" y="13"/>
                    </a:cubicBezTo>
                    <a:cubicBezTo>
                      <a:pt x="261" y="13"/>
                      <a:pt x="261" y="13"/>
                      <a:pt x="261" y="13"/>
                    </a:cubicBezTo>
                    <a:cubicBezTo>
                      <a:pt x="261" y="12"/>
                      <a:pt x="261" y="12"/>
                      <a:pt x="261" y="11"/>
                    </a:cubicBezTo>
                    <a:cubicBezTo>
                      <a:pt x="261" y="11"/>
                      <a:pt x="261" y="11"/>
                      <a:pt x="261" y="11"/>
                    </a:cubicBezTo>
                    <a:close/>
                    <a:moveTo>
                      <a:pt x="259" y="115"/>
                    </a:moveTo>
                    <a:cubicBezTo>
                      <a:pt x="259" y="115"/>
                      <a:pt x="259" y="115"/>
                      <a:pt x="259" y="115"/>
                    </a:cubicBezTo>
                    <a:cubicBezTo>
                      <a:pt x="259" y="115"/>
                      <a:pt x="259" y="115"/>
                      <a:pt x="259" y="114"/>
                    </a:cubicBezTo>
                    <a:cubicBezTo>
                      <a:pt x="259" y="114"/>
                      <a:pt x="259" y="115"/>
                      <a:pt x="259" y="115"/>
                    </a:cubicBezTo>
                    <a:cubicBezTo>
                      <a:pt x="259" y="115"/>
                      <a:pt x="259" y="115"/>
                      <a:pt x="259" y="115"/>
                    </a:cubicBezTo>
                    <a:close/>
                    <a:moveTo>
                      <a:pt x="259" y="10"/>
                    </a:moveTo>
                    <a:cubicBezTo>
                      <a:pt x="259" y="10"/>
                      <a:pt x="259" y="10"/>
                      <a:pt x="259" y="10"/>
                    </a:cubicBezTo>
                    <a:cubicBezTo>
                      <a:pt x="259" y="10"/>
                      <a:pt x="259" y="10"/>
                      <a:pt x="259" y="10"/>
                    </a:cubicBezTo>
                    <a:cubicBezTo>
                      <a:pt x="259" y="10"/>
                      <a:pt x="259" y="10"/>
                      <a:pt x="259" y="11"/>
                    </a:cubicBezTo>
                    <a:cubicBezTo>
                      <a:pt x="259" y="11"/>
                      <a:pt x="259" y="11"/>
                      <a:pt x="258" y="11"/>
                    </a:cubicBezTo>
                    <a:cubicBezTo>
                      <a:pt x="258" y="11"/>
                      <a:pt x="258" y="11"/>
                      <a:pt x="258" y="10"/>
                    </a:cubicBezTo>
                    <a:cubicBezTo>
                      <a:pt x="258" y="10"/>
                      <a:pt x="258" y="10"/>
                      <a:pt x="259" y="10"/>
                    </a:cubicBezTo>
                    <a:close/>
                    <a:moveTo>
                      <a:pt x="251" y="19"/>
                    </a:moveTo>
                    <a:cubicBezTo>
                      <a:pt x="251" y="19"/>
                      <a:pt x="251" y="19"/>
                      <a:pt x="252" y="19"/>
                    </a:cubicBezTo>
                    <a:cubicBezTo>
                      <a:pt x="252" y="19"/>
                      <a:pt x="252" y="19"/>
                      <a:pt x="252" y="19"/>
                    </a:cubicBezTo>
                    <a:cubicBezTo>
                      <a:pt x="252" y="19"/>
                      <a:pt x="251" y="19"/>
                      <a:pt x="251" y="19"/>
                    </a:cubicBezTo>
                    <a:cubicBezTo>
                      <a:pt x="251" y="20"/>
                      <a:pt x="251" y="19"/>
                      <a:pt x="250" y="19"/>
                    </a:cubicBezTo>
                    <a:cubicBezTo>
                      <a:pt x="250" y="19"/>
                      <a:pt x="250" y="19"/>
                      <a:pt x="251" y="19"/>
                    </a:cubicBezTo>
                    <a:close/>
                    <a:moveTo>
                      <a:pt x="250" y="209"/>
                    </a:moveTo>
                    <a:cubicBezTo>
                      <a:pt x="250" y="210"/>
                      <a:pt x="250" y="210"/>
                      <a:pt x="250" y="210"/>
                    </a:cubicBezTo>
                    <a:cubicBezTo>
                      <a:pt x="250" y="210"/>
                      <a:pt x="250" y="210"/>
                      <a:pt x="250" y="210"/>
                    </a:cubicBezTo>
                    <a:cubicBezTo>
                      <a:pt x="250" y="209"/>
                      <a:pt x="250" y="209"/>
                      <a:pt x="250" y="209"/>
                    </a:cubicBezTo>
                    <a:close/>
                    <a:moveTo>
                      <a:pt x="199" y="8"/>
                    </a:moveTo>
                    <a:cubicBezTo>
                      <a:pt x="199" y="8"/>
                      <a:pt x="199" y="8"/>
                      <a:pt x="199" y="8"/>
                    </a:cubicBezTo>
                    <a:cubicBezTo>
                      <a:pt x="199" y="8"/>
                      <a:pt x="199" y="8"/>
                      <a:pt x="198" y="8"/>
                    </a:cubicBezTo>
                    <a:cubicBezTo>
                      <a:pt x="198" y="8"/>
                      <a:pt x="198" y="8"/>
                      <a:pt x="198" y="8"/>
                    </a:cubicBezTo>
                    <a:lnTo>
                      <a:pt x="199" y="8"/>
                    </a:lnTo>
                    <a:close/>
                    <a:moveTo>
                      <a:pt x="53" y="83"/>
                    </a:moveTo>
                    <a:cubicBezTo>
                      <a:pt x="53" y="83"/>
                      <a:pt x="53" y="83"/>
                      <a:pt x="53" y="83"/>
                    </a:cubicBezTo>
                    <a:cubicBezTo>
                      <a:pt x="53" y="83"/>
                      <a:pt x="53" y="83"/>
                      <a:pt x="53" y="83"/>
                    </a:cubicBezTo>
                    <a:close/>
                    <a:moveTo>
                      <a:pt x="59" y="99"/>
                    </a:moveTo>
                    <a:cubicBezTo>
                      <a:pt x="59" y="99"/>
                      <a:pt x="59" y="99"/>
                      <a:pt x="58" y="99"/>
                    </a:cubicBezTo>
                    <a:cubicBezTo>
                      <a:pt x="58" y="99"/>
                      <a:pt x="58" y="99"/>
                      <a:pt x="57" y="99"/>
                    </a:cubicBezTo>
                    <a:cubicBezTo>
                      <a:pt x="57" y="100"/>
                      <a:pt x="57" y="100"/>
                      <a:pt x="57" y="100"/>
                    </a:cubicBezTo>
                    <a:cubicBezTo>
                      <a:pt x="57" y="100"/>
                      <a:pt x="57" y="100"/>
                      <a:pt x="57" y="100"/>
                    </a:cubicBezTo>
                    <a:cubicBezTo>
                      <a:pt x="57" y="100"/>
                      <a:pt x="57" y="100"/>
                      <a:pt x="57" y="99"/>
                    </a:cubicBezTo>
                    <a:cubicBezTo>
                      <a:pt x="57" y="99"/>
                      <a:pt x="57" y="99"/>
                      <a:pt x="57" y="99"/>
                    </a:cubicBezTo>
                    <a:cubicBezTo>
                      <a:pt x="57" y="99"/>
                      <a:pt x="57" y="98"/>
                      <a:pt x="58" y="98"/>
                    </a:cubicBezTo>
                    <a:cubicBezTo>
                      <a:pt x="58" y="98"/>
                      <a:pt x="58" y="98"/>
                      <a:pt x="58" y="98"/>
                    </a:cubicBezTo>
                    <a:cubicBezTo>
                      <a:pt x="58" y="97"/>
                      <a:pt x="59" y="97"/>
                      <a:pt x="59" y="97"/>
                    </a:cubicBezTo>
                    <a:cubicBezTo>
                      <a:pt x="59" y="97"/>
                      <a:pt x="59" y="98"/>
                      <a:pt x="59" y="98"/>
                    </a:cubicBezTo>
                    <a:cubicBezTo>
                      <a:pt x="59" y="98"/>
                      <a:pt x="59" y="98"/>
                      <a:pt x="59" y="99"/>
                    </a:cubicBezTo>
                    <a:close/>
                    <a:moveTo>
                      <a:pt x="61" y="100"/>
                    </a:moveTo>
                    <a:cubicBezTo>
                      <a:pt x="61" y="100"/>
                      <a:pt x="61" y="100"/>
                      <a:pt x="61" y="100"/>
                    </a:cubicBezTo>
                    <a:cubicBezTo>
                      <a:pt x="61" y="100"/>
                      <a:pt x="61" y="100"/>
                      <a:pt x="61" y="100"/>
                    </a:cubicBezTo>
                    <a:cubicBezTo>
                      <a:pt x="61" y="100"/>
                      <a:pt x="61" y="100"/>
                      <a:pt x="60" y="100"/>
                    </a:cubicBezTo>
                    <a:cubicBezTo>
                      <a:pt x="61" y="100"/>
                      <a:pt x="61" y="100"/>
                      <a:pt x="61" y="100"/>
                    </a:cubicBezTo>
                    <a:cubicBezTo>
                      <a:pt x="61" y="100"/>
                      <a:pt x="61" y="100"/>
                      <a:pt x="61" y="100"/>
                    </a:cubicBezTo>
                    <a:cubicBezTo>
                      <a:pt x="61" y="100"/>
                      <a:pt x="61" y="100"/>
                      <a:pt x="61" y="99"/>
                    </a:cubicBezTo>
                    <a:cubicBezTo>
                      <a:pt x="61" y="100"/>
                      <a:pt x="61" y="100"/>
                      <a:pt x="61" y="100"/>
                    </a:cubicBezTo>
                    <a:cubicBezTo>
                      <a:pt x="61" y="100"/>
                      <a:pt x="61" y="100"/>
                      <a:pt x="61" y="100"/>
                    </a:cubicBezTo>
                    <a:close/>
                    <a:moveTo>
                      <a:pt x="65" y="96"/>
                    </a:moveTo>
                    <a:cubicBezTo>
                      <a:pt x="65" y="96"/>
                      <a:pt x="65" y="96"/>
                      <a:pt x="65" y="96"/>
                    </a:cubicBezTo>
                    <a:cubicBezTo>
                      <a:pt x="65" y="96"/>
                      <a:pt x="65" y="96"/>
                      <a:pt x="65" y="96"/>
                    </a:cubicBezTo>
                    <a:cubicBezTo>
                      <a:pt x="65" y="96"/>
                      <a:pt x="65" y="97"/>
                      <a:pt x="65" y="97"/>
                    </a:cubicBezTo>
                    <a:cubicBezTo>
                      <a:pt x="65" y="97"/>
                      <a:pt x="65" y="97"/>
                      <a:pt x="65" y="97"/>
                    </a:cubicBezTo>
                    <a:cubicBezTo>
                      <a:pt x="65" y="96"/>
                      <a:pt x="65" y="96"/>
                      <a:pt x="65" y="96"/>
                    </a:cubicBezTo>
                    <a:close/>
                    <a:moveTo>
                      <a:pt x="69" y="59"/>
                    </a:moveTo>
                    <a:cubicBezTo>
                      <a:pt x="69" y="59"/>
                      <a:pt x="68" y="59"/>
                      <a:pt x="68" y="59"/>
                    </a:cubicBezTo>
                    <a:cubicBezTo>
                      <a:pt x="68" y="59"/>
                      <a:pt x="68" y="59"/>
                      <a:pt x="68" y="59"/>
                    </a:cubicBezTo>
                    <a:cubicBezTo>
                      <a:pt x="68" y="59"/>
                      <a:pt x="68" y="59"/>
                      <a:pt x="68" y="58"/>
                    </a:cubicBezTo>
                    <a:cubicBezTo>
                      <a:pt x="68" y="58"/>
                      <a:pt x="68" y="58"/>
                      <a:pt x="68" y="58"/>
                    </a:cubicBezTo>
                    <a:cubicBezTo>
                      <a:pt x="68" y="58"/>
                      <a:pt x="69" y="59"/>
                      <a:pt x="69" y="59"/>
                    </a:cubicBezTo>
                    <a:close/>
                    <a:moveTo>
                      <a:pt x="71" y="57"/>
                    </a:moveTo>
                    <a:cubicBezTo>
                      <a:pt x="71" y="57"/>
                      <a:pt x="71" y="57"/>
                      <a:pt x="71" y="57"/>
                    </a:cubicBezTo>
                    <a:cubicBezTo>
                      <a:pt x="71" y="57"/>
                      <a:pt x="71" y="58"/>
                      <a:pt x="71" y="58"/>
                    </a:cubicBezTo>
                    <a:cubicBezTo>
                      <a:pt x="71" y="58"/>
                      <a:pt x="71" y="57"/>
                      <a:pt x="71" y="57"/>
                    </a:cubicBezTo>
                    <a:cubicBezTo>
                      <a:pt x="71" y="57"/>
                      <a:pt x="71" y="57"/>
                      <a:pt x="71" y="57"/>
                    </a:cubicBezTo>
                    <a:cubicBezTo>
                      <a:pt x="71" y="57"/>
                      <a:pt x="71" y="57"/>
                      <a:pt x="71" y="57"/>
                    </a:cubicBezTo>
                    <a:cubicBezTo>
                      <a:pt x="71" y="57"/>
                      <a:pt x="71" y="57"/>
                      <a:pt x="71" y="57"/>
                    </a:cubicBezTo>
                    <a:close/>
                    <a:moveTo>
                      <a:pt x="75" y="56"/>
                    </a:moveTo>
                    <a:cubicBezTo>
                      <a:pt x="75" y="56"/>
                      <a:pt x="75" y="56"/>
                      <a:pt x="75" y="56"/>
                    </a:cubicBezTo>
                    <a:cubicBezTo>
                      <a:pt x="75" y="56"/>
                      <a:pt x="75" y="56"/>
                      <a:pt x="75" y="56"/>
                    </a:cubicBezTo>
                    <a:cubicBezTo>
                      <a:pt x="75" y="57"/>
                      <a:pt x="75" y="57"/>
                      <a:pt x="75" y="57"/>
                    </a:cubicBezTo>
                    <a:cubicBezTo>
                      <a:pt x="75" y="57"/>
                      <a:pt x="74" y="57"/>
                      <a:pt x="74" y="57"/>
                    </a:cubicBezTo>
                    <a:cubicBezTo>
                      <a:pt x="74" y="57"/>
                      <a:pt x="74" y="57"/>
                      <a:pt x="74" y="57"/>
                    </a:cubicBezTo>
                    <a:cubicBezTo>
                      <a:pt x="74" y="57"/>
                      <a:pt x="74" y="57"/>
                      <a:pt x="75" y="56"/>
                    </a:cubicBezTo>
                    <a:cubicBezTo>
                      <a:pt x="75" y="56"/>
                      <a:pt x="75" y="56"/>
                      <a:pt x="75" y="56"/>
                    </a:cubicBezTo>
                    <a:cubicBezTo>
                      <a:pt x="75" y="56"/>
                      <a:pt x="75" y="56"/>
                      <a:pt x="75" y="56"/>
                    </a:cubicBezTo>
                    <a:cubicBezTo>
                      <a:pt x="75" y="56"/>
                      <a:pt x="75" y="56"/>
                      <a:pt x="75" y="56"/>
                    </a:cubicBezTo>
                    <a:cubicBezTo>
                      <a:pt x="75" y="56"/>
                      <a:pt x="75" y="56"/>
                      <a:pt x="75" y="56"/>
                    </a:cubicBezTo>
                    <a:close/>
                    <a:moveTo>
                      <a:pt x="79" y="89"/>
                    </a:moveTo>
                    <a:cubicBezTo>
                      <a:pt x="79" y="88"/>
                      <a:pt x="79" y="88"/>
                      <a:pt x="79" y="88"/>
                    </a:cubicBezTo>
                    <a:cubicBezTo>
                      <a:pt x="79" y="89"/>
                      <a:pt x="79" y="89"/>
                      <a:pt x="79" y="89"/>
                    </a:cubicBezTo>
                    <a:close/>
                    <a:moveTo>
                      <a:pt x="79" y="62"/>
                    </a:moveTo>
                    <a:cubicBezTo>
                      <a:pt x="79" y="62"/>
                      <a:pt x="79" y="62"/>
                      <a:pt x="80" y="62"/>
                    </a:cubicBezTo>
                    <a:cubicBezTo>
                      <a:pt x="80" y="62"/>
                      <a:pt x="80" y="62"/>
                      <a:pt x="80" y="62"/>
                    </a:cubicBezTo>
                    <a:cubicBezTo>
                      <a:pt x="80" y="61"/>
                      <a:pt x="80" y="61"/>
                      <a:pt x="80" y="61"/>
                    </a:cubicBezTo>
                    <a:cubicBezTo>
                      <a:pt x="80" y="62"/>
                      <a:pt x="80" y="62"/>
                      <a:pt x="80" y="62"/>
                    </a:cubicBezTo>
                    <a:cubicBezTo>
                      <a:pt x="80" y="62"/>
                      <a:pt x="80" y="62"/>
                      <a:pt x="80" y="62"/>
                    </a:cubicBezTo>
                    <a:cubicBezTo>
                      <a:pt x="80" y="62"/>
                      <a:pt x="80" y="62"/>
                      <a:pt x="80" y="62"/>
                    </a:cubicBezTo>
                    <a:cubicBezTo>
                      <a:pt x="80" y="62"/>
                      <a:pt x="80" y="63"/>
                      <a:pt x="80" y="63"/>
                    </a:cubicBezTo>
                    <a:cubicBezTo>
                      <a:pt x="80" y="63"/>
                      <a:pt x="79" y="63"/>
                      <a:pt x="79" y="63"/>
                    </a:cubicBezTo>
                    <a:cubicBezTo>
                      <a:pt x="79" y="62"/>
                      <a:pt x="79" y="62"/>
                      <a:pt x="79" y="62"/>
                    </a:cubicBezTo>
                    <a:close/>
                    <a:moveTo>
                      <a:pt x="80" y="85"/>
                    </a:moveTo>
                    <a:cubicBezTo>
                      <a:pt x="80" y="85"/>
                      <a:pt x="80" y="85"/>
                      <a:pt x="80" y="85"/>
                    </a:cubicBezTo>
                    <a:cubicBezTo>
                      <a:pt x="80" y="85"/>
                      <a:pt x="79" y="85"/>
                      <a:pt x="79" y="85"/>
                    </a:cubicBezTo>
                    <a:cubicBezTo>
                      <a:pt x="79" y="85"/>
                      <a:pt x="80" y="84"/>
                      <a:pt x="80" y="85"/>
                    </a:cubicBezTo>
                    <a:cubicBezTo>
                      <a:pt x="80" y="85"/>
                      <a:pt x="80" y="85"/>
                      <a:pt x="80" y="85"/>
                    </a:cubicBezTo>
                    <a:cubicBezTo>
                      <a:pt x="80" y="85"/>
                      <a:pt x="80" y="85"/>
                      <a:pt x="80" y="85"/>
                    </a:cubicBezTo>
                    <a:cubicBezTo>
                      <a:pt x="80" y="85"/>
                      <a:pt x="80" y="85"/>
                      <a:pt x="80" y="85"/>
                    </a:cubicBezTo>
                    <a:cubicBezTo>
                      <a:pt x="80" y="85"/>
                      <a:pt x="80" y="85"/>
                      <a:pt x="80" y="85"/>
                    </a:cubicBezTo>
                    <a:close/>
                    <a:moveTo>
                      <a:pt x="81" y="80"/>
                    </a:moveTo>
                    <a:cubicBezTo>
                      <a:pt x="81" y="80"/>
                      <a:pt x="81" y="80"/>
                      <a:pt x="81" y="80"/>
                    </a:cubicBezTo>
                    <a:cubicBezTo>
                      <a:pt x="81" y="80"/>
                      <a:pt x="81" y="79"/>
                      <a:pt x="81" y="79"/>
                    </a:cubicBezTo>
                    <a:cubicBezTo>
                      <a:pt x="80" y="79"/>
                      <a:pt x="81" y="79"/>
                      <a:pt x="81" y="79"/>
                    </a:cubicBezTo>
                    <a:cubicBezTo>
                      <a:pt x="81" y="79"/>
                      <a:pt x="81" y="79"/>
                      <a:pt x="81" y="79"/>
                    </a:cubicBezTo>
                    <a:cubicBezTo>
                      <a:pt x="81" y="79"/>
                      <a:pt x="81" y="80"/>
                      <a:pt x="81" y="80"/>
                    </a:cubicBezTo>
                    <a:close/>
                    <a:moveTo>
                      <a:pt x="84" y="87"/>
                    </a:moveTo>
                    <a:cubicBezTo>
                      <a:pt x="84" y="87"/>
                      <a:pt x="84" y="87"/>
                      <a:pt x="84" y="87"/>
                    </a:cubicBezTo>
                    <a:cubicBezTo>
                      <a:pt x="84" y="87"/>
                      <a:pt x="84" y="87"/>
                      <a:pt x="84" y="87"/>
                    </a:cubicBezTo>
                    <a:close/>
                    <a:moveTo>
                      <a:pt x="85" y="89"/>
                    </a:moveTo>
                    <a:cubicBezTo>
                      <a:pt x="84" y="89"/>
                      <a:pt x="84" y="89"/>
                      <a:pt x="84" y="90"/>
                    </a:cubicBezTo>
                    <a:cubicBezTo>
                      <a:pt x="84" y="90"/>
                      <a:pt x="85" y="90"/>
                      <a:pt x="84" y="90"/>
                    </a:cubicBezTo>
                    <a:cubicBezTo>
                      <a:pt x="84" y="90"/>
                      <a:pt x="84" y="90"/>
                      <a:pt x="84" y="90"/>
                    </a:cubicBezTo>
                    <a:cubicBezTo>
                      <a:pt x="83" y="90"/>
                      <a:pt x="83" y="89"/>
                      <a:pt x="83" y="89"/>
                    </a:cubicBezTo>
                    <a:cubicBezTo>
                      <a:pt x="84" y="89"/>
                      <a:pt x="84" y="89"/>
                      <a:pt x="84" y="88"/>
                    </a:cubicBezTo>
                    <a:cubicBezTo>
                      <a:pt x="84" y="88"/>
                      <a:pt x="85" y="88"/>
                      <a:pt x="85" y="88"/>
                    </a:cubicBezTo>
                    <a:cubicBezTo>
                      <a:pt x="85" y="88"/>
                      <a:pt x="85" y="88"/>
                      <a:pt x="85" y="88"/>
                    </a:cubicBezTo>
                    <a:cubicBezTo>
                      <a:pt x="85" y="89"/>
                      <a:pt x="85" y="89"/>
                      <a:pt x="85" y="89"/>
                    </a:cubicBezTo>
                    <a:close/>
                    <a:moveTo>
                      <a:pt x="85" y="83"/>
                    </a:moveTo>
                    <a:cubicBezTo>
                      <a:pt x="85" y="83"/>
                      <a:pt x="85" y="83"/>
                      <a:pt x="85" y="83"/>
                    </a:cubicBezTo>
                    <a:cubicBezTo>
                      <a:pt x="85" y="83"/>
                      <a:pt x="86" y="83"/>
                      <a:pt x="86" y="83"/>
                    </a:cubicBezTo>
                    <a:cubicBezTo>
                      <a:pt x="86" y="83"/>
                      <a:pt x="86" y="83"/>
                      <a:pt x="86" y="83"/>
                    </a:cubicBezTo>
                    <a:cubicBezTo>
                      <a:pt x="86" y="83"/>
                      <a:pt x="86" y="83"/>
                      <a:pt x="86" y="83"/>
                    </a:cubicBezTo>
                    <a:cubicBezTo>
                      <a:pt x="86" y="83"/>
                      <a:pt x="85" y="83"/>
                      <a:pt x="85" y="83"/>
                    </a:cubicBezTo>
                    <a:close/>
                    <a:moveTo>
                      <a:pt x="86" y="86"/>
                    </a:moveTo>
                    <a:cubicBezTo>
                      <a:pt x="86" y="86"/>
                      <a:pt x="86" y="86"/>
                      <a:pt x="86" y="86"/>
                    </a:cubicBezTo>
                    <a:cubicBezTo>
                      <a:pt x="86" y="86"/>
                      <a:pt x="86" y="86"/>
                      <a:pt x="86" y="86"/>
                    </a:cubicBezTo>
                    <a:cubicBezTo>
                      <a:pt x="86" y="86"/>
                      <a:pt x="86" y="86"/>
                      <a:pt x="86" y="86"/>
                    </a:cubicBezTo>
                    <a:cubicBezTo>
                      <a:pt x="86" y="86"/>
                      <a:pt x="86" y="86"/>
                      <a:pt x="86" y="86"/>
                    </a:cubicBezTo>
                    <a:close/>
                    <a:moveTo>
                      <a:pt x="84" y="99"/>
                    </a:moveTo>
                    <a:cubicBezTo>
                      <a:pt x="84" y="99"/>
                      <a:pt x="84" y="99"/>
                      <a:pt x="84" y="99"/>
                    </a:cubicBezTo>
                    <a:cubicBezTo>
                      <a:pt x="83" y="99"/>
                      <a:pt x="83" y="99"/>
                      <a:pt x="83" y="99"/>
                    </a:cubicBezTo>
                    <a:cubicBezTo>
                      <a:pt x="83" y="98"/>
                      <a:pt x="83" y="98"/>
                      <a:pt x="83" y="98"/>
                    </a:cubicBezTo>
                    <a:cubicBezTo>
                      <a:pt x="83" y="98"/>
                      <a:pt x="83" y="98"/>
                      <a:pt x="84" y="98"/>
                    </a:cubicBezTo>
                    <a:cubicBezTo>
                      <a:pt x="84" y="98"/>
                      <a:pt x="84" y="98"/>
                      <a:pt x="84" y="99"/>
                    </a:cubicBezTo>
                    <a:close/>
                    <a:moveTo>
                      <a:pt x="85" y="101"/>
                    </a:moveTo>
                    <a:cubicBezTo>
                      <a:pt x="85" y="100"/>
                      <a:pt x="85" y="100"/>
                      <a:pt x="85" y="100"/>
                    </a:cubicBezTo>
                    <a:cubicBezTo>
                      <a:pt x="85" y="101"/>
                      <a:pt x="85" y="101"/>
                      <a:pt x="85" y="101"/>
                    </a:cubicBezTo>
                    <a:cubicBezTo>
                      <a:pt x="85" y="101"/>
                      <a:pt x="85" y="101"/>
                      <a:pt x="85" y="101"/>
                    </a:cubicBezTo>
                    <a:close/>
                    <a:moveTo>
                      <a:pt x="34" y="219"/>
                    </a:moveTo>
                    <a:cubicBezTo>
                      <a:pt x="34" y="219"/>
                      <a:pt x="34" y="219"/>
                      <a:pt x="34" y="219"/>
                    </a:cubicBezTo>
                    <a:cubicBezTo>
                      <a:pt x="34" y="219"/>
                      <a:pt x="34" y="219"/>
                      <a:pt x="34" y="219"/>
                    </a:cubicBezTo>
                    <a:cubicBezTo>
                      <a:pt x="34" y="219"/>
                      <a:pt x="34" y="219"/>
                      <a:pt x="34" y="219"/>
                    </a:cubicBezTo>
                    <a:close/>
                    <a:moveTo>
                      <a:pt x="35" y="219"/>
                    </a:moveTo>
                    <a:cubicBezTo>
                      <a:pt x="35" y="219"/>
                      <a:pt x="35" y="219"/>
                      <a:pt x="34" y="219"/>
                    </a:cubicBezTo>
                    <a:cubicBezTo>
                      <a:pt x="35" y="219"/>
                      <a:pt x="35" y="219"/>
                      <a:pt x="35" y="219"/>
                    </a:cubicBezTo>
                    <a:cubicBezTo>
                      <a:pt x="35" y="220"/>
                      <a:pt x="35" y="220"/>
                      <a:pt x="35" y="220"/>
                    </a:cubicBezTo>
                    <a:lnTo>
                      <a:pt x="35" y="219"/>
                    </a:lnTo>
                    <a:close/>
                    <a:moveTo>
                      <a:pt x="36" y="221"/>
                    </a:moveTo>
                    <a:cubicBezTo>
                      <a:pt x="36" y="221"/>
                      <a:pt x="36" y="221"/>
                      <a:pt x="36" y="221"/>
                    </a:cubicBezTo>
                    <a:cubicBezTo>
                      <a:pt x="36" y="221"/>
                      <a:pt x="36" y="221"/>
                      <a:pt x="36" y="221"/>
                    </a:cubicBezTo>
                    <a:cubicBezTo>
                      <a:pt x="36" y="221"/>
                      <a:pt x="36" y="221"/>
                      <a:pt x="36" y="221"/>
                    </a:cubicBezTo>
                    <a:cubicBezTo>
                      <a:pt x="36" y="221"/>
                      <a:pt x="36" y="221"/>
                      <a:pt x="36" y="221"/>
                    </a:cubicBezTo>
                    <a:close/>
                    <a:moveTo>
                      <a:pt x="86" y="302"/>
                    </a:moveTo>
                    <a:cubicBezTo>
                      <a:pt x="86" y="302"/>
                      <a:pt x="86" y="302"/>
                      <a:pt x="86" y="302"/>
                    </a:cubicBezTo>
                    <a:cubicBezTo>
                      <a:pt x="86" y="302"/>
                      <a:pt x="86" y="302"/>
                      <a:pt x="86" y="302"/>
                    </a:cubicBezTo>
                    <a:close/>
                    <a:moveTo>
                      <a:pt x="93" y="272"/>
                    </a:moveTo>
                    <a:cubicBezTo>
                      <a:pt x="93" y="272"/>
                      <a:pt x="93" y="272"/>
                      <a:pt x="93" y="272"/>
                    </a:cubicBezTo>
                    <a:cubicBezTo>
                      <a:pt x="93" y="272"/>
                      <a:pt x="93" y="272"/>
                      <a:pt x="93" y="272"/>
                    </a:cubicBezTo>
                    <a:cubicBezTo>
                      <a:pt x="93" y="272"/>
                      <a:pt x="93" y="272"/>
                      <a:pt x="93" y="272"/>
                    </a:cubicBezTo>
                    <a:close/>
                    <a:moveTo>
                      <a:pt x="95" y="241"/>
                    </a:moveTo>
                    <a:cubicBezTo>
                      <a:pt x="95" y="241"/>
                      <a:pt x="95" y="241"/>
                      <a:pt x="95" y="241"/>
                    </a:cubicBezTo>
                    <a:cubicBezTo>
                      <a:pt x="95" y="241"/>
                      <a:pt x="95" y="241"/>
                      <a:pt x="95" y="241"/>
                    </a:cubicBezTo>
                    <a:close/>
                    <a:moveTo>
                      <a:pt x="94" y="256"/>
                    </a:moveTo>
                    <a:cubicBezTo>
                      <a:pt x="94" y="256"/>
                      <a:pt x="94" y="256"/>
                      <a:pt x="94" y="256"/>
                    </a:cubicBezTo>
                    <a:cubicBezTo>
                      <a:pt x="94" y="256"/>
                      <a:pt x="94" y="256"/>
                      <a:pt x="94" y="256"/>
                    </a:cubicBezTo>
                    <a:cubicBezTo>
                      <a:pt x="94" y="256"/>
                      <a:pt x="94" y="255"/>
                      <a:pt x="94" y="255"/>
                    </a:cubicBezTo>
                    <a:cubicBezTo>
                      <a:pt x="94" y="255"/>
                      <a:pt x="94" y="256"/>
                      <a:pt x="94" y="256"/>
                    </a:cubicBezTo>
                    <a:cubicBezTo>
                      <a:pt x="94" y="256"/>
                      <a:pt x="94" y="256"/>
                      <a:pt x="94" y="256"/>
                    </a:cubicBezTo>
                    <a:close/>
                    <a:moveTo>
                      <a:pt x="96" y="260"/>
                    </a:moveTo>
                    <a:cubicBezTo>
                      <a:pt x="96" y="260"/>
                      <a:pt x="96" y="260"/>
                      <a:pt x="96" y="260"/>
                    </a:cubicBezTo>
                    <a:cubicBezTo>
                      <a:pt x="96" y="260"/>
                      <a:pt x="96" y="260"/>
                      <a:pt x="96" y="260"/>
                    </a:cubicBezTo>
                    <a:cubicBezTo>
                      <a:pt x="96" y="260"/>
                      <a:pt x="96" y="260"/>
                      <a:pt x="96" y="260"/>
                    </a:cubicBezTo>
                    <a:cubicBezTo>
                      <a:pt x="96" y="260"/>
                      <a:pt x="96" y="260"/>
                      <a:pt x="96" y="260"/>
                    </a:cubicBezTo>
                    <a:cubicBezTo>
                      <a:pt x="96" y="260"/>
                      <a:pt x="96" y="260"/>
                      <a:pt x="96" y="260"/>
                    </a:cubicBezTo>
                    <a:cubicBezTo>
                      <a:pt x="96" y="260"/>
                      <a:pt x="96" y="260"/>
                      <a:pt x="96" y="260"/>
                    </a:cubicBezTo>
                    <a:close/>
                    <a:moveTo>
                      <a:pt x="99" y="255"/>
                    </a:moveTo>
                    <a:cubicBezTo>
                      <a:pt x="98" y="255"/>
                      <a:pt x="98" y="255"/>
                      <a:pt x="98" y="255"/>
                    </a:cubicBezTo>
                    <a:cubicBezTo>
                      <a:pt x="98" y="254"/>
                      <a:pt x="98" y="254"/>
                      <a:pt x="98" y="253"/>
                    </a:cubicBezTo>
                    <a:cubicBezTo>
                      <a:pt x="98" y="253"/>
                      <a:pt x="98" y="253"/>
                      <a:pt x="98" y="253"/>
                    </a:cubicBezTo>
                    <a:cubicBezTo>
                      <a:pt x="98" y="253"/>
                      <a:pt x="98" y="253"/>
                      <a:pt x="98" y="253"/>
                    </a:cubicBezTo>
                    <a:cubicBezTo>
                      <a:pt x="98" y="253"/>
                      <a:pt x="98" y="252"/>
                      <a:pt x="97" y="252"/>
                    </a:cubicBezTo>
                    <a:cubicBezTo>
                      <a:pt x="97" y="252"/>
                      <a:pt x="97" y="252"/>
                      <a:pt x="96" y="251"/>
                    </a:cubicBezTo>
                    <a:cubicBezTo>
                      <a:pt x="96" y="251"/>
                      <a:pt x="96" y="250"/>
                      <a:pt x="96" y="250"/>
                    </a:cubicBezTo>
                    <a:cubicBezTo>
                      <a:pt x="96" y="249"/>
                      <a:pt x="95" y="247"/>
                      <a:pt x="95" y="246"/>
                    </a:cubicBezTo>
                    <a:cubicBezTo>
                      <a:pt x="95" y="246"/>
                      <a:pt x="95" y="245"/>
                      <a:pt x="95" y="245"/>
                    </a:cubicBezTo>
                    <a:cubicBezTo>
                      <a:pt x="96" y="245"/>
                      <a:pt x="96" y="246"/>
                      <a:pt x="96" y="246"/>
                    </a:cubicBezTo>
                    <a:cubicBezTo>
                      <a:pt x="96" y="247"/>
                      <a:pt x="96" y="248"/>
                      <a:pt x="96" y="249"/>
                    </a:cubicBezTo>
                    <a:cubicBezTo>
                      <a:pt x="96" y="250"/>
                      <a:pt x="96" y="250"/>
                      <a:pt x="97" y="251"/>
                    </a:cubicBezTo>
                    <a:cubicBezTo>
                      <a:pt x="98" y="251"/>
                      <a:pt x="98" y="252"/>
                      <a:pt x="98" y="252"/>
                    </a:cubicBezTo>
                    <a:cubicBezTo>
                      <a:pt x="98" y="253"/>
                      <a:pt x="98" y="253"/>
                      <a:pt x="98" y="253"/>
                    </a:cubicBezTo>
                    <a:cubicBezTo>
                      <a:pt x="98" y="253"/>
                      <a:pt x="98" y="253"/>
                      <a:pt x="98" y="253"/>
                    </a:cubicBezTo>
                    <a:cubicBezTo>
                      <a:pt x="98" y="253"/>
                      <a:pt x="98" y="253"/>
                      <a:pt x="98" y="253"/>
                    </a:cubicBezTo>
                    <a:cubicBezTo>
                      <a:pt x="99" y="254"/>
                      <a:pt x="99" y="254"/>
                      <a:pt x="99" y="254"/>
                    </a:cubicBezTo>
                    <a:cubicBezTo>
                      <a:pt x="99" y="254"/>
                      <a:pt x="99" y="255"/>
                      <a:pt x="99" y="255"/>
                    </a:cubicBezTo>
                    <a:close/>
                    <a:moveTo>
                      <a:pt x="99" y="233"/>
                    </a:moveTo>
                    <a:cubicBezTo>
                      <a:pt x="99" y="233"/>
                      <a:pt x="99" y="233"/>
                      <a:pt x="99" y="233"/>
                    </a:cubicBezTo>
                    <a:cubicBezTo>
                      <a:pt x="99" y="233"/>
                      <a:pt x="99" y="233"/>
                      <a:pt x="99" y="233"/>
                    </a:cubicBezTo>
                    <a:cubicBezTo>
                      <a:pt x="99" y="233"/>
                      <a:pt x="99" y="233"/>
                      <a:pt x="99" y="233"/>
                    </a:cubicBezTo>
                    <a:close/>
                    <a:moveTo>
                      <a:pt x="112" y="212"/>
                    </a:moveTo>
                    <a:cubicBezTo>
                      <a:pt x="112" y="212"/>
                      <a:pt x="112" y="212"/>
                      <a:pt x="112" y="212"/>
                    </a:cubicBezTo>
                    <a:cubicBezTo>
                      <a:pt x="112" y="212"/>
                      <a:pt x="112" y="212"/>
                      <a:pt x="112" y="212"/>
                    </a:cubicBezTo>
                    <a:cubicBezTo>
                      <a:pt x="112" y="212"/>
                      <a:pt x="112" y="212"/>
                      <a:pt x="112" y="212"/>
                    </a:cubicBezTo>
                    <a:cubicBezTo>
                      <a:pt x="112" y="212"/>
                      <a:pt x="112" y="212"/>
                      <a:pt x="112" y="212"/>
                    </a:cubicBezTo>
                    <a:close/>
                    <a:moveTo>
                      <a:pt x="102" y="176"/>
                    </a:moveTo>
                    <a:cubicBezTo>
                      <a:pt x="102" y="176"/>
                      <a:pt x="102" y="176"/>
                      <a:pt x="102" y="176"/>
                    </a:cubicBezTo>
                    <a:cubicBezTo>
                      <a:pt x="102" y="176"/>
                      <a:pt x="102" y="176"/>
                      <a:pt x="102" y="177"/>
                    </a:cubicBezTo>
                    <a:cubicBezTo>
                      <a:pt x="102" y="176"/>
                      <a:pt x="102" y="176"/>
                      <a:pt x="102" y="176"/>
                    </a:cubicBezTo>
                    <a:cubicBezTo>
                      <a:pt x="102" y="176"/>
                      <a:pt x="102" y="176"/>
                      <a:pt x="102" y="176"/>
                    </a:cubicBezTo>
                    <a:close/>
                    <a:moveTo>
                      <a:pt x="101" y="175"/>
                    </a:moveTo>
                    <a:cubicBezTo>
                      <a:pt x="101" y="175"/>
                      <a:pt x="101" y="175"/>
                      <a:pt x="101" y="175"/>
                    </a:cubicBezTo>
                    <a:cubicBezTo>
                      <a:pt x="101" y="175"/>
                      <a:pt x="101" y="175"/>
                      <a:pt x="101" y="175"/>
                    </a:cubicBezTo>
                    <a:cubicBezTo>
                      <a:pt x="101" y="175"/>
                      <a:pt x="101" y="175"/>
                      <a:pt x="101" y="175"/>
                    </a:cubicBezTo>
                    <a:cubicBezTo>
                      <a:pt x="101" y="175"/>
                      <a:pt x="101" y="175"/>
                      <a:pt x="101" y="175"/>
                    </a:cubicBezTo>
                    <a:close/>
                    <a:moveTo>
                      <a:pt x="106" y="259"/>
                    </a:moveTo>
                    <a:cubicBezTo>
                      <a:pt x="106" y="259"/>
                      <a:pt x="106" y="260"/>
                      <a:pt x="106" y="260"/>
                    </a:cubicBezTo>
                    <a:cubicBezTo>
                      <a:pt x="107" y="261"/>
                      <a:pt x="107" y="262"/>
                      <a:pt x="106" y="262"/>
                    </a:cubicBezTo>
                    <a:cubicBezTo>
                      <a:pt x="106" y="263"/>
                      <a:pt x="106" y="264"/>
                      <a:pt x="106" y="264"/>
                    </a:cubicBezTo>
                    <a:cubicBezTo>
                      <a:pt x="106" y="265"/>
                      <a:pt x="107" y="265"/>
                      <a:pt x="107" y="266"/>
                    </a:cubicBezTo>
                    <a:cubicBezTo>
                      <a:pt x="107" y="266"/>
                      <a:pt x="107" y="266"/>
                      <a:pt x="107" y="266"/>
                    </a:cubicBezTo>
                    <a:cubicBezTo>
                      <a:pt x="106" y="266"/>
                      <a:pt x="106" y="266"/>
                      <a:pt x="106" y="266"/>
                    </a:cubicBezTo>
                    <a:cubicBezTo>
                      <a:pt x="106" y="265"/>
                      <a:pt x="105" y="264"/>
                      <a:pt x="105" y="263"/>
                    </a:cubicBezTo>
                    <a:cubicBezTo>
                      <a:pt x="105" y="263"/>
                      <a:pt x="105" y="262"/>
                      <a:pt x="105" y="262"/>
                    </a:cubicBezTo>
                    <a:cubicBezTo>
                      <a:pt x="106" y="261"/>
                      <a:pt x="106" y="260"/>
                      <a:pt x="105" y="260"/>
                    </a:cubicBezTo>
                    <a:cubicBezTo>
                      <a:pt x="105" y="259"/>
                      <a:pt x="105" y="259"/>
                      <a:pt x="105" y="258"/>
                    </a:cubicBezTo>
                    <a:cubicBezTo>
                      <a:pt x="105" y="258"/>
                      <a:pt x="105" y="258"/>
                      <a:pt x="105" y="258"/>
                    </a:cubicBezTo>
                    <a:cubicBezTo>
                      <a:pt x="106" y="258"/>
                      <a:pt x="106" y="258"/>
                      <a:pt x="106" y="258"/>
                    </a:cubicBezTo>
                    <a:cubicBezTo>
                      <a:pt x="106" y="258"/>
                      <a:pt x="106" y="259"/>
                      <a:pt x="106" y="259"/>
                    </a:cubicBezTo>
                    <a:close/>
                    <a:moveTo>
                      <a:pt x="104" y="234"/>
                    </a:moveTo>
                    <a:cubicBezTo>
                      <a:pt x="104" y="234"/>
                      <a:pt x="104" y="234"/>
                      <a:pt x="104" y="234"/>
                    </a:cubicBezTo>
                    <a:cubicBezTo>
                      <a:pt x="104" y="234"/>
                      <a:pt x="104" y="234"/>
                      <a:pt x="104" y="234"/>
                    </a:cubicBezTo>
                    <a:close/>
                    <a:moveTo>
                      <a:pt x="104" y="237"/>
                    </a:moveTo>
                    <a:cubicBezTo>
                      <a:pt x="105" y="237"/>
                      <a:pt x="105" y="237"/>
                      <a:pt x="106" y="237"/>
                    </a:cubicBezTo>
                    <a:cubicBezTo>
                      <a:pt x="106" y="238"/>
                      <a:pt x="106" y="238"/>
                      <a:pt x="106" y="238"/>
                    </a:cubicBezTo>
                    <a:cubicBezTo>
                      <a:pt x="105" y="239"/>
                      <a:pt x="105" y="240"/>
                      <a:pt x="104" y="240"/>
                    </a:cubicBezTo>
                    <a:cubicBezTo>
                      <a:pt x="104" y="241"/>
                      <a:pt x="104" y="241"/>
                      <a:pt x="104" y="241"/>
                    </a:cubicBezTo>
                    <a:cubicBezTo>
                      <a:pt x="104" y="241"/>
                      <a:pt x="104" y="242"/>
                      <a:pt x="104" y="242"/>
                    </a:cubicBezTo>
                    <a:cubicBezTo>
                      <a:pt x="104" y="242"/>
                      <a:pt x="103" y="242"/>
                      <a:pt x="103" y="242"/>
                    </a:cubicBezTo>
                    <a:cubicBezTo>
                      <a:pt x="103" y="242"/>
                      <a:pt x="103" y="242"/>
                      <a:pt x="103" y="242"/>
                    </a:cubicBezTo>
                    <a:cubicBezTo>
                      <a:pt x="102" y="242"/>
                      <a:pt x="102" y="242"/>
                      <a:pt x="102" y="242"/>
                    </a:cubicBezTo>
                    <a:cubicBezTo>
                      <a:pt x="102" y="242"/>
                      <a:pt x="101" y="242"/>
                      <a:pt x="101" y="242"/>
                    </a:cubicBezTo>
                    <a:cubicBezTo>
                      <a:pt x="101" y="242"/>
                      <a:pt x="101" y="242"/>
                      <a:pt x="101" y="242"/>
                    </a:cubicBezTo>
                    <a:cubicBezTo>
                      <a:pt x="101" y="242"/>
                      <a:pt x="101" y="241"/>
                      <a:pt x="101" y="241"/>
                    </a:cubicBezTo>
                    <a:cubicBezTo>
                      <a:pt x="101" y="240"/>
                      <a:pt x="101" y="239"/>
                      <a:pt x="101" y="238"/>
                    </a:cubicBezTo>
                    <a:cubicBezTo>
                      <a:pt x="101" y="238"/>
                      <a:pt x="101" y="238"/>
                      <a:pt x="101" y="238"/>
                    </a:cubicBezTo>
                    <a:cubicBezTo>
                      <a:pt x="101" y="237"/>
                      <a:pt x="102" y="237"/>
                      <a:pt x="102" y="237"/>
                    </a:cubicBezTo>
                    <a:cubicBezTo>
                      <a:pt x="103" y="237"/>
                      <a:pt x="103" y="237"/>
                      <a:pt x="104" y="237"/>
                    </a:cubicBezTo>
                    <a:close/>
                    <a:moveTo>
                      <a:pt x="102" y="97"/>
                    </a:moveTo>
                    <a:cubicBezTo>
                      <a:pt x="102" y="97"/>
                      <a:pt x="103" y="97"/>
                      <a:pt x="103" y="97"/>
                    </a:cubicBezTo>
                    <a:cubicBezTo>
                      <a:pt x="103" y="97"/>
                      <a:pt x="103" y="97"/>
                      <a:pt x="103" y="97"/>
                    </a:cubicBezTo>
                    <a:cubicBezTo>
                      <a:pt x="103" y="97"/>
                      <a:pt x="103" y="97"/>
                      <a:pt x="103" y="97"/>
                    </a:cubicBezTo>
                    <a:cubicBezTo>
                      <a:pt x="103" y="97"/>
                      <a:pt x="103" y="98"/>
                      <a:pt x="104" y="98"/>
                    </a:cubicBezTo>
                    <a:cubicBezTo>
                      <a:pt x="104" y="98"/>
                      <a:pt x="104" y="99"/>
                      <a:pt x="104" y="99"/>
                    </a:cubicBezTo>
                    <a:cubicBezTo>
                      <a:pt x="103" y="99"/>
                      <a:pt x="103" y="99"/>
                      <a:pt x="103" y="99"/>
                    </a:cubicBezTo>
                    <a:cubicBezTo>
                      <a:pt x="102" y="98"/>
                      <a:pt x="102" y="98"/>
                      <a:pt x="103" y="98"/>
                    </a:cubicBezTo>
                    <a:cubicBezTo>
                      <a:pt x="103" y="98"/>
                      <a:pt x="103" y="98"/>
                      <a:pt x="103" y="98"/>
                    </a:cubicBezTo>
                    <a:cubicBezTo>
                      <a:pt x="103" y="97"/>
                      <a:pt x="103" y="97"/>
                      <a:pt x="103" y="97"/>
                    </a:cubicBezTo>
                    <a:cubicBezTo>
                      <a:pt x="103" y="97"/>
                      <a:pt x="103" y="97"/>
                      <a:pt x="103" y="97"/>
                    </a:cubicBezTo>
                    <a:cubicBezTo>
                      <a:pt x="103" y="97"/>
                      <a:pt x="103" y="97"/>
                      <a:pt x="103" y="97"/>
                    </a:cubicBezTo>
                    <a:cubicBezTo>
                      <a:pt x="102" y="97"/>
                      <a:pt x="102" y="97"/>
                      <a:pt x="102" y="97"/>
                    </a:cubicBezTo>
                    <a:cubicBezTo>
                      <a:pt x="102" y="97"/>
                      <a:pt x="102" y="97"/>
                      <a:pt x="102" y="97"/>
                    </a:cubicBezTo>
                    <a:close/>
                    <a:moveTo>
                      <a:pt x="101" y="92"/>
                    </a:moveTo>
                    <a:cubicBezTo>
                      <a:pt x="101" y="92"/>
                      <a:pt x="101" y="92"/>
                      <a:pt x="101" y="93"/>
                    </a:cubicBezTo>
                    <a:cubicBezTo>
                      <a:pt x="101" y="93"/>
                      <a:pt x="101" y="93"/>
                      <a:pt x="101" y="93"/>
                    </a:cubicBezTo>
                    <a:cubicBezTo>
                      <a:pt x="101" y="93"/>
                      <a:pt x="101" y="93"/>
                      <a:pt x="101" y="93"/>
                    </a:cubicBezTo>
                    <a:cubicBezTo>
                      <a:pt x="101" y="93"/>
                      <a:pt x="101" y="93"/>
                      <a:pt x="101" y="92"/>
                    </a:cubicBezTo>
                    <a:close/>
                    <a:moveTo>
                      <a:pt x="101" y="129"/>
                    </a:moveTo>
                    <a:cubicBezTo>
                      <a:pt x="101" y="129"/>
                      <a:pt x="101" y="129"/>
                      <a:pt x="101" y="129"/>
                    </a:cubicBezTo>
                    <a:cubicBezTo>
                      <a:pt x="101" y="129"/>
                      <a:pt x="101" y="129"/>
                      <a:pt x="101" y="129"/>
                    </a:cubicBezTo>
                    <a:cubicBezTo>
                      <a:pt x="101" y="129"/>
                      <a:pt x="101" y="129"/>
                      <a:pt x="101" y="129"/>
                    </a:cubicBezTo>
                    <a:cubicBezTo>
                      <a:pt x="101" y="129"/>
                      <a:pt x="101" y="129"/>
                      <a:pt x="101" y="129"/>
                    </a:cubicBezTo>
                    <a:close/>
                    <a:moveTo>
                      <a:pt x="95" y="86"/>
                    </a:moveTo>
                    <a:cubicBezTo>
                      <a:pt x="96" y="86"/>
                      <a:pt x="96" y="86"/>
                      <a:pt x="96" y="86"/>
                    </a:cubicBezTo>
                    <a:cubicBezTo>
                      <a:pt x="96" y="86"/>
                      <a:pt x="96" y="86"/>
                      <a:pt x="96" y="86"/>
                    </a:cubicBezTo>
                    <a:cubicBezTo>
                      <a:pt x="96" y="86"/>
                      <a:pt x="96" y="86"/>
                      <a:pt x="96" y="86"/>
                    </a:cubicBezTo>
                    <a:cubicBezTo>
                      <a:pt x="97" y="87"/>
                      <a:pt x="97" y="88"/>
                      <a:pt x="98" y="88"/>
                    </a:cubicBezTo>
                    <a:cubicBezTo>
                      <a:pt x="98" y="89"/>
                      <a:pt x="98" y="89"/>
                      <a:pt x="98" y="89"/>
                    </a:cubicBezTo>
                    <a:cubicBezTo>
                      <a:pt x="98" y="90"/>
                      <a:pt x="98" y="90"/>
                      <a:pt x="98" y="90"/>
                    </a:cubicBezTo>
                    <a:cubicBezTo>
                      <a:pt x="98" y="90"/>
                      <a:pt x="97" y="90"/>
                      <a:pt x="97" y="90"/>
                    </a:cubicBezTo>
                    <a:cubicBezTo>
                      <a:pt x="97" y="90"/>
                      <a:pt x="97" y="90"/>
                      <a:pt x="97" y="90"/>
                    </a:cubicBezTo>
                    <a:cubicBezTo>
                      <a:pt x="97" y="89"/>
                      <a:pt x="97" y="89"/>
                      <a:pt x="96" y="88"/>
                    </a:cubicBezTo>
                    <a:cubicBezTo>
                      <a:pt x="95" y="88"/>
                      <a:pt x="95" y="88"/>
                      <a:pt x="95" y="87"/>
                    </a:cubicBezTo>
                    <a:cubicBezTo>
                      <a:pt x="95" y="87"/>
                      <a:pt x="95" y="86"/>
                      <a:pt x="95" y="86"/>
                    </a:cubicBezTo>
                    <a:close/>
                    <a:moveTo>
                      <a:pt x="97" y="125"/>
                    </a:moveTo>
                    <a:cubicBezTo>
                      <a:pt x="97" y="125"/>
                      <a:pt x="97" y="125"/>
                      <a:pt x="96" y="125"/>
                    </a:cubicBezTo>
                    <a:cubicBezTo>
                      <a:pt x="96" y="125"/>
                      <a:pt x="96" y="125"/>
                      <a:pt x="96" y="125"/>
                    </a:cubicBezTo>
                    <a:cubicBezTo>
                      <a:pt x="96" y="125"/>
                      <a:pt x="97" y="125"/>
                      <a:pt x="97" y="125"/>
                    </a:cubicBezTo>
                    <a:cubicBezTo>
                      <a:pt x="97" y="125"/>
                      <a:pt x="97" y="125"/>
                      <a:pt x="97" y="125"/>
                    </a:cubicBezTo>
                    <a:close/>
                    <a:moveTo>
                      <a:pt x="94" y="81"/>
                    </a:moveTo>
                    <a:cubicBezTo>
                      <a:pt x="94" y="81"/>
                      <a:pt x="94" y="81"/>
                      <a:pt x="94" y="81"/>
                    </a:cubicBezTo>
                    <a:cubicBezTo>
                      <a:pt x="94" y="81"/>
                      <a:pt x="94" y="81"/>
                      <a:pt x="94" y="82"/>
                    </a:cubicBezTo>
                    <a:cubicBezTo>
                      <a:pt x="94" y="82"/>
                      <a:pt x="94" y="82"/>
                      <a:pt x="94" y="82"/>
                    </a:cubicBezTo>
                    <a:cubicBezTo>
                      <a:pt x="94" y="82"/>
                      <a:pt x="94" y="81"/>
                      <a:pt x="94" y="81"/>
                    </a:cubicBezTo>
                    <a:cubicBezTo>
                      <a:pt x="94" y="81"/>
                      <a:pt x="94" y="81"/>
                      <a:pt x="94" y="81"/>
                    </a:cubicBezTo>
                    <a:close/>
                    <a:moveTo>
                      <a:pt x="89" y="67"/>
                    </a:moveTo>
                    <a:cubicBezTo>
                      <a:pt x="89" y="67"/>
                      <a:pt x="89" y="67"/>
                      <a:pt x="89" y="67"/>
                    </a:cubicBezTo>
                    <a:cubicBezTo>
                      <a:pt x="89" y="67"/>
                      <a:pt x="89" y="67"/>
                      <a:pt x="89" y="67"/>
                    </a:cubicBezTo>
                    <a:cubicBezTo>
                      <a:pt x="89" y="67"/>
                      <a:pt x="89" y="67"/>
                      <a:pt x="88" y="67"/>
                    </a:cubicBezTo>
                    <a:cubicBezTo>
                      <a:pt x="88" y="67"/>
                      <a:pt x="89" y="67"/>
                      <a:pt x="89" y="67"/>
                    </a:cubicBezTo>
                    <a:close/>
                    <a:moveTo>
                      <a:pt x="88" y="74"/>
                    </a:moveTo>
                    <a:cubicBezTo>
                      <a:pt x="88" y="74"/>
                      <a:pt x="88" y="74"/>
                      <a:pt x="88" y="74"/>
                    </a:cubicBezTo>
                    <a:cubicBezTo>
                      <a:pt x="88" y="74"/>
                      <a:pt x="88" y="74"/>
                      <a:pt x="88" y="74"/>
                    </a:cubicBezTo>
                    <a:cubicBezTo>
                      <a:pt x="88" y="74"/>
                      <a:pt x="88" y="74"/>
                      <a:pt x="88" y="74"/>
                    </a:cubicBezTo>
                    <a:cubicBezTo>
                      <a:pt x="88" y="74"/>
                      <a:pt x="88" y="74"/>
                      <a:pt x="88" y="74"/>
                    </a:cubicBezTo>
                    <a:cubicBezTo>
                      <a:pt x="88" y="74"/>
                      <a:pt x="88" y="74"/>
                      <a:pt x="88" y="74"/>
                    </a:cubicBezTo>
                    <a:close/>
                    <a:moveTo>
                      <a:pt x="88" y="90"/>
                    </a:moveTo>
                    <a:cubicBezTo>
                      <a:pt x="88" y="90"/>
                      <a:pt x="88" y="90"/>
                      <a:pt x="88" y="90"/>
                    </a:cubicBezTo>
                    <a:cubicBezTo>
                      <a:pt x="88" y="89"/>
                      <a:pt x="88" y="89"/>
                      <a:pt x="89" y="88"/>
                    </a:cubicBezTo>
                    <a:cubicBezTo>
                      <a:pt x="89" y="88"/>
                      <a:pt x="89" y="88"/>
                      <a:pt x="89" y="88"/>
                    </a:cubicBezTo>
                    <a:cubicBezTo>
                      <a:pt x="89" y="88"/>
                      <a:pt x="89" y="88"/>
                      <a:pt x="89" y="89"/>
                    </a:cubicBezTo>
                    <a:cubicBezTo>
                      <a:pt x="90" y="89"/>
                      <a:pt x="90" y="89"/>
                      <a:pt x="91" y="90"/>
                    </a:cubicBezTo>
                    <a:cubicBezTo>
                      <a:pt x="91" y="90"/>
                      <a:pt x="91" y="90"/>
                      <a:pt x="91" y="90"/>
                    </a:cubicBezTo>
                    <a:cubicBezTo>
                      <a:pt x="92" y="91"/>
                      <a:pt x="92" y="92"/>
                      <a:pt x="91" y="93"/>
                    </a:cubicBezTo>
                    <a:cubicBezTo>
                      <a:pt x="91" y="93"/>
                      <a:pt x="91" y="93"/>
                      <a:pt x="91" y="93"/>
                    </a:cubicBezTo>
                    <a:cubicBezTo>
                      <a:pt x="90" y="93"/>
                      <a:pt x="90" y="93"/>
                      <a:pt x="90" y="93"/>
                    </a:cubicBezTo>
                    <a:cubicBezTo>
                      <a:pt x="89" y="92"/>
                      <a:pt x="88" y="91"/>
                      <a:pt x="88" y="90"/>
                    </a:cubicBezTo>
                    <a:close/>
                    <a:moveTo>
                      <a:pt x="91" y="148"/>
                    </a:moveTo>
                    <a:cubicBezTo>
                      <a:pt x="91" y="148"/>
                      <a:pt x="91" y="148"/>
                      <a:pt x="90" y="148"/>
                    </a:cubicBezTo>
                    <a:cubicBezTo>
                      <a:pt x="90" y="148"/>
                      <a:pt x="90" y="148"/>
                      <a:pt x="90" y="148"/>
                    </a:cubicBezTo>
                    <a:cubicBezTo>
                      <a:pt x="90" y="148"/>
                      <a:pt x="90" y="148"/>
                      <a:pt x="90" y="148"/>
                    </a:cubicBezTo>
                    <a:cubicBezTo>
                      <a:pt x="89" y="148"/>
                      <a:pt x="89" y="148"/>
                      <a:pt x="89" y="148"/>
                    </a:cubicBezTo>
                    <a:cubicBezTo>
                      <a:pt x="88" y="148"/>
                      <a:pt x="88" y="148"/>
                      <a:pt x="88" y="148"/>
                    </a:cubicBezTo>
                    <a:cubicBezTo>
                      <a:pt x="88" y="148"/>
                      <a:pt x="88" y="147"/>
                      <a:pt x="89" y="147"/>
                    </a:cubicBezTo>
                    <a:cubicBezTo>
                      <a:pt x="89" y="147"/>
                      <a:pt x="90" y="147"/>
                      <a:pt x="91" y="147"/>
                    </a:cubicBezTo>
                    <a:cubicBezTo>
                      <a:pt x="91" y="147"/>
                      <a:pt x="91" y="147"/>
                      <a:pt x="91" y="148"/>
                    </a:cubicBezTo>
                    <a:close/>
                    <a:moveTo>
                      <a:pt x="115" y="145"/>
                    </a:moveTo>
                    <a:cubicBezTo>
                      <a:pt x="115" y="146"/>
                      <a:pt x="114" y="146"/>
                      <a:pt x="114" y="146"/>
                    </a:cubicBezTo>
                    <a:cubicBezTo>
                      <a:pt x="114" y="146"/>
                      <a:pt x="113" y="146"/>
                      <a:pt x="112" y="146"/>
                    </a:cubicBezTo>
                    <a:cubicBezTo>
                      <a:pt x="112" y="146"/>
                      <a:pt x="111" y="146"/>
                      <a:pt x="110" y="146"/>
                    </a:cubicBezTo>
                    <a:cubicBezTo>
                      <a:pt x="110" y="146"/>
                      <a:pt x="109" y="146"/>
                      <a:pt x="109" y="146"/>
                    </a:cubicBezTo>
                    <a:cubicBezTo>
                      <a:pt x="108" y="146"/>
                      <a:pt x="107" y="146"/>
                      <a:pt x="106" y="145"/>
                    </a:cubicBezTo>
                    <a:cubicBezTo>
                      <a:pt x="106" y="145"/>
                      <a:pt x="106" y="145"/>
                      <a:pt x="105" y="145"/>
                    </a:cubicBezTo>
                    <a:cubicBezTo>
                      <a:pt x="105" y="145"/>
                      <a:pt x="105" y="145"/>
                      <a:pt x="105" y="145"/>
                    </a:cubicBezTo>
                    <a:cubicBezTo>
                      <a:pt x="104" y="145"/>
                      <a:pt x="103" y="144"/>
                      <a:pt x="102" y="144"/>
                    </a:cubicBezTo>
                    <a:cubicBezTo>
                      <a:pt x="101" y="144"/>
                      <a:pt x="99" y="144"/>
                      <a:pt x="98" y="145"/>
                    </a:cubicBezTo>
                    <a:cubicBezTo>
                      <a:pt x="97" y="145"/>
                      <a:pt x="96" y="145"/>
                      <a:pt x="96" y="146"/>
                    </a:cubicBezTo>
                    <a:cubicBezTo>
                      <a:pt x="96" y="146"/>
                      <a:pt x="95" y="146"/>
                      <a:pt x="95" y="146"/>
                    </a:cubicBezTo>
                    <a:cubicBezTo>
                      <a:pt x="94" y="146"/>
                      <a:pt x="93" y="146"/>
                      <a:pt x="92" y="146"/>
                    </a:cubicBezTo>
                    <a:cubicBezTo>
                      <a:pt x="91" y="146"/>
                      <a:pt x="90" y="145"/>
                      <a:pt x="89" y="144"/>
                    </a:cubicBezTo>
                    <a:cubicBezTo>
                      <a:pt x="89" y="144"/>
                      <a:pt x="89" y="144"/>
                      <a:pt x="89" y="143"/>
                    </a:cubicBezTo>
                    <a:cubicBezTo>
                      <a:pt x="89" y="143"/>
                      <a:pt x="89" y="143"/>
                      <a:pt x="89" y="142"/>
                    </a:cubicBezTo>
                    <a:cubicBezTo>
                      <a:pt x="89" y="142"/>
                      <a:pt x="89" y="141"/>
                      <a:pt x="89" y="141"/>
                    </a:cubicBezTo>
                    <a:cubicBezTo>
                      <a:pt x="90" y="140"/>
                      <a:pt x="90" y="140"/>
                      <a:pt x="90" y="139"/>
                    </a:cubicBezTo>
                    <a:cubicBezTo>
                      <a:pt x="90" y="139"/>
                      <a:pt x="90" y="138"/>
                      <a:pt x="90" y="138"/>
                    </a:cubicBezTo>
                    <a:cubicBezTo>
                      <a:pt x="90" y="138"/>
                      <a:pt x="91" y="137"/>
                      <a:pt x="91" y="137"/>
                    </a:cubicBezTo>
                    <a:cubicBezTo>
                      <a:pt x="91" y="137"/>
                      <a:pt x="92" y="136"/>
                      <a:pt x="92" y="136"/>
                    </a:cubicBezTo>
                    <a:cubicBezTo>
                      <a:pt x="92" y="136"/>
                      <a:pt x="92" y="135"/>
                      <a:pt x="92" y="135"/>
                    </a:cubicBezTo>
                    <a:cubicBezTo>
                      <a:pt x="93" y="134"/>
                      <a:pt x="93" y="133"/>
                      <a:pt x="94" y="133"/>
                    </a:cubicBezTo>
                    <a:cubicBezTo>
                      <a:pt x="94" y="132"/>
                      <a:pt x="95" y="132"/>
                      <a:pt x="95" y="132"/>
                    </a:cubicBezTo>
                    <a:cubicBezTo>
                      <a:pt x="95" y="133"/>
                      <a:pt x="95" y="133"/>
                      <a:pt x="95" y="133"/>
                    </a:cubicBezTo>
                    <a:cubicBezTo>
                      <a:pt x="96" y="133"/>
                      <a:pt x="97" y="134"/>
                      <a:pt x="98" y="134"/>
                    </a:cubicBezTo>
                    <a:cubicBezTo>
                      <a:pt x="98" y="134"/>
                      <a:pt x="98" y="134"/>
                      <a:pt x="98" y="134"/>
                    </a:cubicBezTo>
                    <a:cubicBezTo>
                      <a:pt x="98" y="134"/>
                      <a:pt x="98" y="135"/>
                      <a:pt x="98" y="135"/>
                    </a:cubicBezTo>
                    <a:cubicBezTo>
                      <a:pt x="97" y="135"/>
                      <a:pt x="98" y="135"/>
                      <a:pt x="98" y="136"/>
                    </a:cubicBezTo>
                    <a:cubicBezTo>
                      <a:pt x="98" y="136"/>
                      <a:pt x="98" y="136"/>
                      <a:pt x="98" y="136"/>
                    </a:cubicBezTo>
                    <a:cubicBezTo>
                      <a:pt x="99" y="136"/>
                      <a:pt x="99" y="136"/>
                      <a:pt x="99" y="137"/>
                    </a:cubicBezTo>
                    <a:cubicBezTo>
                      <a:pt x="99" y="138"/>
                      <a:pt x="100" y="138"/>
                      <a:pt x="100" y="138"/>
                    </a:cubicBezTo>
                    <a:cubicBezTo>
                      <a:pt x="101" y="137"/>
                      <a:pt x="101" y="137"/>
                      <a:pt x="101" y="137"/>
                    </a:cubicBezTo>
                    <a:cubicBezTo>
                      <a:pt x="101" y="137"/>
                      <a:pt x="102" y="137"/>
                      <a:pt x="102" y="137"/>
                    </a:cubicBezTo>
                    <a:cubicBezTo>
                      <a:pt x="103" y="136"/>
                      <a:pt x="104" y="136"/>
                      <a:pt x="104" y="136"/>
                    </a:cubicBezTo>
                    <a:cubicBezTo>
                      <a:pt x="104" y="136"/>
                      <a:pt x="105" y="136"/>
                      <a:pt x="105" y="136"/>
                    </a:cubicBezTo>
                    <a:cubicBezTo>
                      <a:pt x="105" y="136"/>
                      <a:pt x="105" y="135"/>
                      <a:pt x="105" y="135"/>
                    </a:cubicBezTo>
                    <a:cubicBezTo>
                      <a:pt x="105" y="135"/>
                      <a:pt x="105" y="135"/>
                      <a:pt x="104" y="135"/>
                    </a:cubicBezTo>
                    <a:cubicBezTo>
                      <a:pt x="104" y="135"/>
                      <a:pt x="104" y="135"/>
                      <a:pt x="104" y="135"/>
                    </a:cubicBezTo>
                    <a:cubicBezTo>
                      <a:pt x="102" y="135"/>
                      <a:pt x="102" y="135"/>
                      <a:pt x="101" y="134"/>
                    </a:cubicBezTo>
                    <a:cubicBezTo>
                      <a:pt x="101" y="134"/>
                      <a:pt x="101" y="134"/>
                      <a:pt x="101" y="134"/>
                    </a:cubicBezTo>
                    <a:cubicBezTo>
                      <a:pt x="101" y="133"/>
                      <a:pt x="101" y="133"/>
                      <a:pt x="101" y="133"/>
                    </a:cubicBezTo>
                    <a:cubicBezTo>
                      <a:pt x="101" y="134"/>
                      <a:pt x="101" y="134"/>
                      <a:pt x="101" y="134"/>
                    </a:cubicBezTo>
                    <a:cubicBezTo>
                      <a:pt x="101" y="134"/>
                      <a:pt x="101" y="134"/>
                      <a:pt x="101" y="134"/>
                    </a:cubicBezTo>
                    <a:cubicBezTo>
                      <a:pt x="102" y="133"/>
                      <a:pt x="103" y="132"/>
                      <a:pt x="104" y="132"/>
                    </a:cubicBezTo>
                    <a:cubicBezTo>
                      <a:pt x="104" y="132"/>
                      <a:pt x="105" y="132"/>
                      <a:pt x="105" y="131"/>
                    </a:cubicBezTo>
                    <a:cubicBezTo>
                      <a:pt x="106" y="131"/>
                      <a:pt x="107" y="130"/>
                      <a:pt x="108" y="131"/>
                    </a:cubicBezTo>
                    <a:cubicBezTo>
                      <a:pt x="108" y="131"/>
                      <a:pt x="108" y="131"/>
                      <a:pt x="109" y="131"/>
                    </a:cubicBezTo>
                    <a:cubicBezTo>
                      <a:pt x="109" y="131"/>
                      <a:pt x="109" y="131"/>
                      <a:pt x="109" y="131"/>
                    </a:cubicBezTo>
                    <a:cubicBezTo>
                      <a:pt x="109" y="130"/>
                      <a:pt x="109" y="130"/>
                      <a:pt x="109" y="130"/>
                    </a:cubicBezTo>
                    <a:cubicBezTo>
                      <a:pt x="109" y="131"/>
                      <a:pt x="109" y="131"/>
                      <a:pt x="109" y="131"/>
                    </a:cubicBezTo>
                    <a:cubicBezTo>
                      <a:pt x="109" y="131"/>
                      <a:pt x="109" y="131"/>
                      <a:pt x="109" y="131"/>
                    </a:cubicBezTo>
                    <a:cubicBezTo>
                      <a:pt x="108" y="131"/>
                      <a:pt x="108" y="131"/>
                      <a:pt x="107" y="132"/>
                    </a:cubicBezTo>
                    <a:cubicBezTo>
                      <a:pt x="107" y="132"/>
                      <a:pt x="107" y="132"/>
                      <a:pt x="107" y="133"/>
                    </a:cubicBezTo>
                    <a:cubicBezTo>
                      <a:pt x="107" y="133"/>
                      <a:pt x="107" y="133"/>
                      <a:pt x="107" y="133"/>
                    </a:cubicBezTo>
                    <a:cubicBezTo>
                      <a:pt x="107" y="134"/>
                      <a:pt x="107" y="135"/>
                      <a:pt x="106" y="135"/>
                    </a:cubicBezTo>
                    <a:cubicBezTo>
                      <a:pt x="106" y="135"/>
                      <a:pt x="106" y="136"/>
                      <a:pt x="106" y="136"/>
                    </a:cubicBezTo>
                    <a:cubicBezTo>
                      <a:pt x="106" y="136"/>
                      <a:pt x="107" y="137"/>
                      <a:pt x="108" y="137"/>
                    </a:cubicBezTo>
                    <a:cubicBezTo>
                      <a:pt x="109" y="138"/>
                      <a:pt x="110" y="138"/>
                      <a:pt x="110" y="139"/>
                    </a:cubicBezTo>
                    <a:cubicBezTo>
                      <a:pt x="111" y="140"/>
                      <a:pt x="112" y="140"/>
                      <a:pt x="114" y="141"/>
                    </a:cubicBezTo>
                    <a:cubicBezTo>
                      <a:pt x="115" y="142"/>
                      <a:pt x="115" y="143"/>
                      <a:pt x="116" y="144"/>
                    </a:cubicBezTo>
                    <a:cubicBezTo>
                      <a:pt x="116" y="145"/>
                      <a:pt x="115" y="145"/>
                      <a:pt x="115" y="145"/>
                    </a:cubicBezTo>
                    <a:close/>
                    <a:moveTo>
                      <a:pt x="125" y="107"/>
                    </a:moveTo>
                    <a:cubicBezTo>
                      <a:pt x="125" y="106"/>
                      <a:pt x="125" y="106"/>
                      <a:pt x="125" y="106"/>
                    </a:cubicBezTo>
                    <a:cubicBezTo>
                      <a:pt x="125" y="107"/>
                      <a:pt x="125" y="107"/>
                      <a:pt x="125" y="107"/>
                    </a:cubicBezTo>
                    <a:close/>
                    <a:moveTo>
                      <a:pt x="142" y="156"/>
                    </a:moveTo>
                    <a:cubicBezTo>
                      <a:pt x="141" y="156"/>
                      <a:pt x="140" y="156"/>
                      <a:pt x="138" y="156"/>
                    </a:cubicBezTo>
                    <a:cubicBezTo>
                      <a:pt x="138" y="157"/>
                      <a:pt x="138" y="157"/>
                      <a:pt x="138" y="157"/>
                    </a:cubicBezTo>
                    <a:cubicBezTo>
                      <a:pt x="137" y="156"/>
                      <a:pt x="135" y="156"/>
                      <a:pt x="135" y="155"/>
                    </a:cubicBezTo>
                    <a:cubicBezTo>
                      <a:pt x="134" y="155"/>
                      <a:pt x="134" y="155"/>
                      <a:pt x="133" y="155"/>
                    </a:cubicBezTo>
                    <a:cubicBezTo>
                      <a:pt x="133" y="155"/>
                      <a:pt x="133" y="155"/>
                      <a:pt x="132" y="155"/>
                    </a:cubicBezTo>
                    <a:cubicBezTo>
                      <a:pt x="132" y="155"/>
                      <a:pt x="132" y="154"/>
                      <a:pt x="132" y="154"/>
                    </a:cubicBezTo>
                    <a:cubicBezTo>
                      <a:pt x="131" y="153"/>
                      <a:pt x="131" y="152"/>
                      <a:pt x="131" y="151"/>
                    </a:cubicBezTo>
                    <a:cubicBezTo>
                      <a:pt x="132" y="150"/>
                      <a:pt x="132" y="150"/>
                      <a:pt x="132" y="149"/>
                    </a:cubicBezTo>
                    <a:cubicBezTo>
                      <a:pt x="132" y="148"/>
                      <a:pt x="132" y="148"/>
                      <a:pt x="133" y="147"/>
                    </a:cubicBezTo>
                    <a:cubicBezTo>
                      <a:pt x="133" y="147"/>
                      <a:pt x="133" y="147"/>
                      <a:pt x="133" y="147"/>
                    </a:cubicBezTo>
                    <a:cubicBezTo>
                      <a:pt x="133" y="147"/>
                      <a:pt x="133" y="147"/>
                      <a:pt x="133" y="147"/>
                    </a:cubicBezTo>
                    <a:cubicBezTo>
                      <a:pt x="132" y="146"/>
                      <a:pt x="131" y="146"/>
                      <a:pt x="131" y="145"/>
                    </a:cubicBezTo>
                    <a:cubicBezTo>
                      <a:pt x="131" y="144"/>
                      <a:pt x="130" y="144"/>
                      <a:pt x="129" y="143"/>
                    </a:cubicBezTo>
                    <a:cubicBezTo>
                      <a:pt x="128" y="142"/>
                      <a:pt x="127" y="141"/>
                      <a:pt x="127" y="140"/>
                    </a:cubicBezTo>
                    <a:cubicBezTo>
                      <a:pt x="127" y="139"/>
                      <a:pt x="126" y="138"/>
                      <a:pt x="126" y="137"/>
                    </a:cubicBezTo>
                    <a:cubicBezTo>
                      <a:pt x="125" y="137"/>
                      <a:pt x="125" y="136"/>
                      <a:pt x="125" y="136"/>
                    </a:cubicBezTo>
                    <a:cubicBezTo>
                      <a:pt x="125" y="135"/>
                      <a:pt x="125" y="135"/>
                      <a:pt x="126" y="135"/>
                    </a:cubicBezTo>
                    <a:cubicBezTo>
                      <a:pt x="126" y="134"/>
                      <a:pt x="126" y="134"/>
                      <a:pt x="127" y="134"/>
                    </a:cubicBezTo>
                    <a:cubicBezTo>
                      <a:pt x="127" y="133"/>
                      <a:pt x="128" y="133"/>
                      <a:pt x="129" y="132"/>
                    </a:cubicBezTo>
                    <a:cubicBezTo>
                      <a:pt x="129" y="132"/>
                      <a:pt x="129" y="132"/>
                      <a:pt x="129" y="132"/>
                    </a:cubicBezTo>
                    <a:cubicBezTo>
                      <a:pt x="130" y="131"/>
                      <a:pt x="131" y="130"/>
                      <a:pt x="132" y="130"/>
                    </a:cubicBezTo>
                    <a:cubicBezTo>
                      <a:pt x="132" y="130"/>
                      <a:pt x="133" y="130"/>
                      <a:pt x="133" y="130"/>
                    </a:cubicBezTo>
                    <a:cubicBezTo>
                      <a:pt x="134" y="130"/>
                      <a:pt x="134" y="130"/>
                      <a:pt x="135" y="130"/>
                    </a:cubicBezTo>
                    <a:cubicBezTo>
                      <a:pt x="136" y="130"/>
                      <a:pt x="136" y="130"/>
                      <a:pt x="136" y="131"/>
                    </a:cubicBezTo>
                    <a:cubicBezTo>
                      <a:pt x="136" y="131"/>
                      <a:pt x="136" y="131"/>
                      <a:pt x="136" y="132"/>
                    </a:cubicBezTo>
                    <a:cubicBezTo>
                      <a:pt x="136" y="132"/>
                      <a:pt x="136" y="133"/>
                      <a:pt x="136" y="133"/>
                    </a:cubicBezTo>
                    <a:cubicBezTo>
                      <a:pt x="136" y="134"/>
                      <a:pt x="136" y="134"/>
                      <a:pt x="136" y="134"/>
                    </a:cubicBezTo>
                    <a:cubicBezTo>
                      <a:pt x="135" y="134"/>
                      <a:pt x="135" y="134"/>
                      <a:pt x="134" y="134"/>
                    </a:cubicBezTo>
                    <a:cubicBezTo>
                      <a:pt x="133" y="134"/>
                      <a:pt x="133" y="134"/>
                      <a:pt x="133" y="136"/>
                    </a:cubicBezTo>
                    <a:cubicBezTo>
                      <a:pt x="133" y="136"/>
                      <a:pt x="133" y="136"/>
                      <a:pt x="133" y="136"/>
                    </a:cubicBezTo>
                    <a:cubicBezTo>
                      <a:pt x="133" y="136"/>
                      <a:pt x="133" y="136"/>
                      <a:pt x="133" y="136"/>
                    </a:cubicBezTo>
                    <a:cubicBezTo>
                      <a:pt x="132" y="137"/>
                      <a:pt x="132" y="137"/>
                      <a:pt x="132" y="137"/>
                    </a:cubicBezTo>
                    <a:cubicBezTo>
                      <a:pt x="133" y="138"/>
                      <a:pt x="133" y="138"/>
                      <a:pt x="134" y="139"/>
                    </a:cubicBezTo>
                    <a:cubicBezTo>
                      <a:pt x="134" y="140"/>
                      <a:pt x="135" y="141"/>
                      <a:pt x="136" y="141"/>
                    </a:cubicBezTo>
                    <a:cubicBezTo>
                      <a:pt x="137" y="141"/>
                      <a:pt x="137" y="141"/>
                      <a:pt x="137" y="142"/>
                    </a:cubicBezTo>
                    <a:cubicBezTo>
                      <a:pt x="137" y="142"/>
                      <a:pt x="137" y="142"/>
                      <a:pt x="137" y="142"/>
                    </a:cubicBezTo>
                    <a:cubicBezTo>
                      <a:pt x="137" y="143"/>
                      <a:pt x="137" y="144"/>
                      <a:pt x="137" y="144"/>
                    </a:cubicBezTo>
                    <a:cubicBezTo>
                      <a:pt x="138" y="145"/>
                      <a:pt x="138" y="146"/>
                      <a:pt x="138" y="147"/>
                    </a:cubicBezTo>
                    <a:cubicBezTo>
                      <a:pt x="138" y="147"/>
                      <a:pt x="138" y="147"/>
                      <a:pt x="138" y="148"/>
                    </a:cubicBezTo>
                    <a:cubicBezTo>
                      <a:pt x="138" y="148"/>
                      <a:pt x="139" y="149"/>
                      <a:pt x="139" y="149"/>
                    </a:cubicBezTo>
                    <a:cubicBezTo>
                      <a:pt x="139" y="149"/>
                      <a:pt x="140" y="149"/>
                      <a:pt x="140" y="149"/>
                    </a:cubicBezTo>
                    <a:cubicBezTo>
                      <a:pt x="140" y="149"/>
                      <a:pt x="140" y="149"/>
                      <a:pt x="140" y="150"/>
                    </a:cubicBezTo>
                    <a:cubicBezTo>
                      <a:pt x="140" y="150"/>
                      <a:pt x="140" y="150"/>
                      <a:pt x="140" y="150"/>
                    </a:cubicBezTo>
                    <a:cubicBezTo>
                      <a:pt x="140" y="150"/>
                      <a:pt x="140" y="150"/>
                      <a:pt x="140" y="150"/>
                    </a:cubicBezTo>
                    <a:cubicBezTo>
                      <a:pt x="141" y="151"/>
                      <a:pt x="141" y="151"/>
                      <a:pt x="141" y="152"/>
                    </a:cubicBezTo>
                    <a:cubicBezTo>
                      <a:pt x="141" y="153"/>
                      <a:pt x="141" y="155"/>
                      <a:pt x="142" y="156"/>
                    </a:cubicBezTo>
                    <a:cubicBezTo>
                      <a:pt x="142" y="156"/>
                      <a:pt x="142" y="156"/>
                      <a:pt x="142" y="156"/>
                    </a:cubicBezTo>
                    <a:close/>
                    <a:moveTo>
                      <a:pt x="147" y="50"/>
                    </a:moveTo>
                    <a:cubicBezTo>
                      <a:pt x="147" y="50"/>
                      <a:pt x="147" y="50"/>
                      <a:pt x="147" y="50"/>
                    </a:cubicBezTo>
                    <a:cubicBezTo>
                      <a:pt x="147" y="50"/>
                      <a:pt x="147" y="50"/>
                      <a:pt x="147" y="50"/>
                    </a:cubicBezTo>
                    <a:close/>
                    <a:moveTo>
                      <a:pt x="151" y="136"/>
                    </a:moveTo>
                    <a:cubicBezTo>
                      <a:pt x="151" y="136"/>
                      <a:pt x="150" y="137"/>
                      <a:pt x="150" y="136"/>
                    </a:cubicBezTo>
                    <a:cubicBezTo>
                      <a:pt x="149" y="136"/>
                      <a:pt x="149" y="136"/>
                      <a:pt x="148" y="136"/>
                    </a:cubicBezTo>
                    <a:cubicBezTo>
                      <a:pt x="148" y="136"/>
                      <a:pt x="148" y="135"/>
                      <a:pt x="148" y="135"/>
                    </a:cubicBezTo>
                    <a:cubicBezTo>
                      <a:pt x="148" y="133"/>
                      <a:pt x="149" y="132"/>
                      <a:pt x="151" y="132"/>
                    </a:cubicBezTo>
                    <a:cubicBezTo>
                      <a:pt x="151" y="132"/>
                      <a:pt x="151" y="132"/>
                      <a:pt x="152" y="133"/>
                    </a:cubicBezTo>
                    <a:cubicBezTo>
                      <a:pt x="152" y="133"/>
                      <a:pt x="152" y="133"/>
                      <a:pt x="152" y="134"/>
                    </a:cubicBezTo>
                    <a:cubicBezTo>
                      <a:pt x="152" y="134"/>
                      <a:pt x="152" y="135"/>
                      <a:pt x="151" y="136"/>
                    </a:cubicBezTo>
                    <a:close/>
                    <a:moveTo>
                      <a:pt x="162" y="57"/>
                    </a:moveTo>
                    <a:cubicBezTo>
                      <a:pt x="162" y="57"/>
                      <a:pt x="162" y="57"/>
                      <a:pt x="162" y="57"/>
                    </a:cubicBezTo>
                    <a:cubicBezTo>
                      <a:pt x="161" y="56"/>
                      <a:pt x="160" y="55"/>
                      <a:pt x="160" y="54"/>
                    </a:cubicBezTo>
                    <a:cubicBezTo>
                      <a:pt x="160" y="54"/>
                      <a:pt x="160" y="54"/>
                      <a:pt x="160" y="54"/>
                    </a:cubicBezTo>
                    <a:cubicBezTo>
                      <a:pt x="160" y="54"/>
                      <a:pt x="160" y="54"/>
                      <a:pt x="160" y="54"/>
                    </a:cubicBezTo>
                    <a:cubicBezTo>
                      <a:pt x="160" y="54"/>
                      <a:pt x="161" y="54"/>
                      <a:pt x="161" y="54"/>
                    </a:cubicBezTo>
                    <a:cubicBezTo>
                      <a:pt x="161" y="55"/>
                      <a:pt x="162" y="55"/>
                      <a:pt x="162" y="55"/>
                    </a:cubicBezTo>
                    <a:cubicBezTo>
                      <a:pt x="162" y="56"/>
                      <a:pt x="162" y="56"/>
                      <a:pt x="162" y="57"/>
                    </a:cubicBezTo>
                    <a:close/>
                    <a:moveTo>
                      <a:pt x="163" y="59"/>
                    </a:moveTo>
                    <a:cubicBezTo>
                      <a:pt x="163" y="59"/>
                      <a:pt x="162" y="59"/>
                      <a:pt x="162" y="59"/>
                    </a:cubicBezTo>
                    <a:cubicBezTo>
                      <a:pt x="162" y="59"/>
                      <a:pt x="162" y="59"/>
                      <a:pt x="163" y="59"/>
                    </a:cubicBezTo>
                    <a:cubicBezTo>
                      <a:pt x="163" y="59"/>
                      <a:pt x="163" y="59"/>
                      <a:pt x="163" y="59"/>
                    </a:cubicBezTo>
                    <a:close/>
                    <a:moveTo>
                      <a:pt x="166" y="145"/>
                    </a:moveTo>
                    <a:cubicBezTo>
                      <a:pt x="166" y="145"/>
                      <a:pt x="166" y="145"/>
                      <a:pt x="166" y="145"/>
                    </a:cubicBezTo>
                    <a:cubicBezTo>
                      <a:pt x="166" y="145"/>
                      <a:pt x="166" y="145"/>
                      <a:pt x="166" y="145"/>
                    </a:cubicBezTo>
                    <a:close/>
                    <a:moveTo>
                      <a:pt x="168" y="47"/>
                    </a:moveTo>
                    <a:cubicBezTo>
                      <a:pt x="167" y="47"/>
                      <a:pt x="167" y="47"/>
                      <a:pt x="167" y="47"/>
                    </a:cubicBezTo>
                    <a:cubicBezTo>
                      <a:pt x="167" y="47"/>
                      <a:pt x="167" y="47"/>
                      <a:pt x="167" y="47"/>
                    </a:cubicBezTo>
                    <a:cubicBezTo>
                      <a:pt x="167" y="46"/>
                      <a:pt x="167" y="46"/>
                      <a:pt x="167" y="46"/>
                    </a:cubicBezTo>
                    <a:cubicBezTo>
                      <a:pt x="168" y="46"/>
                      <a:pt x="168" y="46"/>
                      <a:pt x="168" y="46"/>
                    </a:cubicBezTo>
                    <a:cubicBezTo>
                      <a:pt x="168" y="46"/>
                      <a:pt x="168" y="47"/>
                      <a:pt x="168" y="47"/>
                    </a:cubicBezTo>
                    <a:close/>
                    <a:moveTo>
                      <a:pt x="178" y="12"/>
                    </a:moveTo>
                    <a:cubicBezTo>
                      <a:pt x="178" y="12"/>
                      <a:pt x="178" y="12"/>
                      <a:pt x="179" y="13"/>
                    </a:cubicBezTo>
                    <a:cubicBezTo>
                      <a:pt x="179" y="13"/>
                      <a:pt x="179" y="13"/>
                      <a:pt x="179" y="13"/>
                    </a:cubicBezTo>
                    <a:cubicBezTo>
                      <a:pt x="179" y="13"/>
                      <a:pt x="179" y="13"/>
                      <a:pt x="179" y="13"/>
                    </a:cubicBezTo>
                    <a:cubicBezTo>
                      <a:pt x="178" y="12"/>
                      <a:pt x="178" y="12"/>
                      <a:pt x="178" y="12"/>
                    </a:cubicBezTo>
                    <a:cubicBezTo>
                      <a:pt x="178" y="12"/>
                      <a:pt x="178" y="12"/>
                      <a:pt x="178" y="12"/>
                    </a:cubicBezTo>
                    <a:cubicBezTo>
                      <a:pt x="178" y="12"/>
                      <a:pt x="178" y="12"/>
                      <a:pt x="178" y="12"/>
                    </a:cubicBezTo>
                    <a:close/>
                    <a:moveTo>
                      <a:pt x="178" y="104"/>
                    </a:moveTo>
                    <a:cubicBezTo>
                      <a:pt x="178" y="104"/>
                      <a:pt x="178" y="104"/>
                      <a:pt x="178" y="104"/>
                    </a:cubicBezTo>
                    <a:cubicBezTo>
                      <a:pt x="178" y="104"/>
                      <a:pt x="178" y="104"/>
                      <a:pt x="178" y="104"/>
                    </a:cubicBezTo>
                    <a:cubicBezTo>
                      <a:pt x="178" y="104"/>
                      <a:pt x="177" y="104"/>
                      <a:pt x="177" y="104"/>
                    </a:cubicBezTo>
                    <a:cubicBezTo>
                      <a:pt x="177" y="104"/>
                      <a:pt x="177" y="104"/>
                      <a:pt x="177" y="104"/>
                    </a:cubicBezTo>
                    <a:cubicBezTo>
                      <a:pt x="177" y="104"/>
                      <a:pt x="178" y="104"/>
                      <a:pt x="178" y="104"/>
                    </a:cubicBezTo>
                    <a:close/>
                    <a:moveTo>
                      <a:pt x="178" y="130"/>
                    </a:moveTo>
                    <a:cubicBezTo>
                      <a:pt x="178" y="130"/>
                      <a:pt x="178" y="131"/>
                      <a:pt x="177" y="131"/>
                    </a:cubicBezTo>
                    <a:cubicBezTo>
                      <a:pt x="177" y="132"/>
                      <a:pt x="177" y="132"/>
                      <a:pt x="177" y="132"/>
                    </a:cubicBezTo>
                    <a:cubicBezTo>
                      <a:pt x="177" y="132"/>
                      <a:pt x="177" y="132"/>
                      <a:pt x="177" y="131"/>
                    </a:cubicBezTo>
                    <a:cubicBezTo>
                      <a:pt x="177" y="131"/>
                      <a:pt x="177" y="131"/>
                      <a:pt x="177" y="131"/>
                    </a:cubicBezTo>
                    <a:cubicBezTo>
                      <a:pt x="177" y="130"/>
                      <a:pt x="177" y="130"/>
                      <a:pt x="177" y="129"/>
                    </a:cubicBezTo>
                    <a:cubicBezTo>
                      <a:pt x="178" y="129"/>
                      <a:pt x="178" y="129"/>
                      <a:pt x="178" y="128"/>
                    </a:cubicBezTo>
                    <a:cubicBezTo>
                      <a:pt x="178" y="128"/>
                      <a:pt x="179" y="128"/>
                      <a:pt x="179" y="128"/>
                    </a:cubicBezTo>
                    <a:cubicBezTo>
                      <a:pt x="179" y="128"/>
                      <a:pt x="179" y="128"/>
                      <a:pt x="179" y="128"/>
                    </a:cubicBezTo>
                    <a:cubicBezTo>
                      <a:pt x="179" y="129"/>
                      <a:pt x="179" y="129"/>
                      <a:pt x="178" y="130"/>
                    </a:cubicBezTo>
                    <a:close/>
                    <a:moveTo>
                      <a:pt x="182" y="4"/>
                    </a:moveTo>
                    <a:cubicBezTo>
                      <a:pt x="182" y="4"/>
                      <a:pt x="182" y="4"/>
                      <a:pt x="182" y="4"/>
                    </a:cubicBezTo>
                    <a:cubicBezTo>
                      <a:pt x="182" y="4"/>
                      <a:pt x="182" y="4"/>
                      <a:pt x="182" y="4"/>
                    </a:cubicBezTo>
                    <a:close/>
                    <a:moveTo>
                      <a:pt x="187" y="18"/>
                    </a:moveTo>
                    <a:cubicBezTo>
                      <a:pt x="187" y="18"/>
                      <a:pt x="187" y="18"/>
                      <a:pt x="187" y="18"/>
                    </a:cubicBezTo>
                    <a:cubicBezTo>
                      <a:pt x="187" y="19"/>
                      <a:pt x="187" y="19"/>
                      <a:pt x="187" y="20"/>
                    </a:cubicBezTo>
                    <a:cubicBezTo>
                      <a:pt x="187" y="20"/>
                      <a:pt x="186" y="20"/>
                      <a:pt x="186" y="20"/>
                    </a:cubicBezTo>
                    <a:cubicBezTo>
                      <a:pt x="186" y="20"/>
                      <a:pt x="186" y="21"/>
                      <a:pt x="185" y="21"/>
                    </a:cubicBezTo>
                    <a:cubicBezTo>
                      <a:pt x="186" y="21"/>
                      <a:pt x="186" y="21"/>
                      <a:pt x="186" y="21"/>
                    </a:cubicBezTo>
                    <a:cubicBezTo>
                      <a:pt x="186" y="21"/>
                      <a:pt x="186" y="21"/>
                      <a:pt x="186" y="22"/>
                    </a:cubicBezTo>
                    <a:cubicBezTo>
                      <a:pt x="186" y="22"/>
                      <a:pt x="186" y="22"/>
                      <a:pt x="187" y="22"/>
                    </a:cubicBezTo>
                    <a:cubicBezTo>
                      <a:pt x="187" y="22"/>
                      <a:pt x="187" y="22"/>
                      <a:pt x="187" y="22"/>
                    </a:cubicBezTo>
                    <a:cubicBezTo>
                      <a:pt x="187" y="22"/>
                      <a:pt x="187" y="22"/>
                      <a:pt x="187" y="22"/>
                    </a:cubicBezTo>
                    <a:cubicBezTo>
                      <a:pt x="186" y="22"/>
                      <a:pt x="186" y="22"/>
                      <a:pt x="186" y="22"/>
                    </a:cubicBezTo>
                    <a:cubicBezTo>
                      <a:pt x="186" y="21"/>
                      <a:pt x="186" y="21"/>
                      <a:pt x="185" y="21"/>
                    </a:cubicBezTo>
                    <a:cubicBezTo>
                      <a:pt x="185" y="21"/>
                      <a:pt x="185" y="21"/>
                      <a:pt x="185" y="21"/>
                    </a:cubicBezTo>
                    <a:cubicBezTo>
                      <a:pt x="185" y="21"/>
                      <a:pt x="184" y="21"/>
                      <a:pt x="184" y="20"/>
                    </a:cubicBezTo>
                    <a:cubicBezTo>
                      <a:pt x="184" y="20"/>
                      <a:pt x="184" y="19"/>
                      <a:pt x="184" y="19"/>
                    </a:cubicBezTo>
                    <a:cubicBezTo>
                      <a:pt x="184" y="19"/>
                      <a:pt x="184" y="18"/>
                      <a:pt x="184" y="18"/>
                    </a:cubicBezTo>
                    <a:cubicBezTo>
                      <a:pt x="184" y="18"/>
                      <a:pt x="184" y="18"/>
                      <a:pt x="184" y="18"/>
                    </a:cubicBezTo>
                    <a:cubicBezTo>
                      <a:pt x="183" y="18"/>
                      <a:pt x="183" y="18"/>
                      <a:pt x="183" y="18"/>
                    </a:cubicBezTo>
                    <a:cubicBezTo>
                      <a:pt x="184" y="18"/>
                      <a:pt x="184" y="18"/>
                      <a:pt x="184" y="18"/>
                    </a:cubicBezTo>
                    <a:cubicBezTo>
                      <a:pt x="184" y="18"/>
                      <a:pt x="184" y="18"/>
                      <a:pt x="184" y="18"/>
                    </a:cubicBezTo>
                    <a:cubicBezTo>
                      <a:pt x="184" y="18"/>
                      <a:pt x="184" y="18"/>
                      <a:pt x="184" y="19"/>
                    </a:cubicBezTo>
                    <a:cubicBezTo>
                      <a:pt x="185" y="19"/>
                      <a:pt x="185" y="19"/>
                      <a:pt x="186" y="19"/>
                    </a:cubicBezTo>
                    <a:cubicBezTo>
                      <a:pt x="186" y="18"/>
                      <a:pt x="187" y="18"/>
                      <a:pt x="187" y="18"/>
                    </a:cubicBezTo>
                    <a:cubicBezTo>
                      <a:pt x="187" y="18"/>
                      <a:pt x="187" y="18"/>
                      <a:pt x="187" y="18"/>
                    </a:cubicBezTo>
                    <a:cubicBezTo>
                      <a:pt x="187" y="18"/>
                      <a:pt x="187" y="18"/>
                      <a:pt x="187" y="18"/>
                    </a:cubicBezTo>
                    <a:cubicBezTo>
                      <a:pt x="187" y="18"/>
                      <a:pt x="187" y="18"/>
                      <a:pt x="187" y="18"/>
                    </a:cubicBezTo>
                    <a:close/>
                    <a:moveTo>
                      <a:pt x="190" y="16"/>
                    </a:moveTo>
                    <a:cubicBezTo>
                      <a:pt x="189" y="17"/>
                      <a:pt x="189" y="17"/>
                      <a:pt x="188" y="17"/>
                    </a:cubicBezTo>
                    <a:cubicBezTo>
                      <a:pt x="188" y="18"/>
                      <a:pt x="188" y="18"/>
                      <a:pt x="188" y="18"/>
                    </a:cubicBezTo>
                    <a:cubicBezTo>
                      <a:pt x="188" y="18"/>
                      <a:pt x="188" y="18"/>
                      <a:pt x="188" y="18"/>
                    </a:cubicBezTo>
                    <a:cubicBezTo>
                      <a:pt x="188" y="18"/>
                      <a:pt x="187" y="18"/>
                      <a:pt x="187" y="18"/>
                    </a:cubicBezTo>
                    <a:cubicBezTo>
                      <a:pt x="187" y="18"/>
                      <a:pt x="188" y="18"/>
                      <a:pt x="188" y="18"/>
                    </a:cubicBezTo>
                    <a:cubicBezTo>
                      <a:pt x="188" y="18"/>
                      <a:pt x="188" y="18"/>
                      <a:pt x="188" y="18"/>
                    </a:cubicBezTo>
                    <a:cubicBezTo>
                      <a:pt x="188" y="17"/>
                      <a:pt x="188" y="17"/>
                      <a:pt x="188" y="17"/>
                    </a:cubicBezTo>
                    <a:cubicBezTo>
                      <a:pt x="188" y="16"/>
                      <a:pt x="189" y="16"/>
                      <a:pt x="189" y="16"/>
                    </a:cubicBezTo>
                    <a:cubicBezTo>
                      <a:pt x="189" y="16"/>
                      <a:pt x="189" y="16"/>
                      <a:pt x="189" y="16"/>
                    </a:cubicBezTo>
                    <a:cubicBezTo>
                      <a:pt x="189" y="16"/>
                      <a:pt x="189" y="16"/>
                      <a:pt x="189" y="16"/>
                    </a:cubicBezTo>
                    <a:cubicBezTo>
                      <a:pt x="189" y="16"/>
                      <a:pt x="188" y="15"/>
                      <a:pt x="188" y="15"/>
                    </a:cubicBezTo>
                    <a:cubicBezTo>
                      <a:pt x="188" y="15"/>
                      <a:pt x="188" y="15"/>
                      <a:pt x="188" y="14"/>
                    </a:cubicBezTo>
                    <a:cubicBezTo>
                      <a:pt x="188" y="14"/>
                      <a:pt x="188" y="14"/>
                      <a:pt x="188" y="14"/>
                    </a:cubicBezTo>
                    <a:cubicBezTo>
                      <a:pt x="188" y="15"/>
                      <a:pt x="189" y="15"/>
                      <a:pt x="189" y="15"/>
                    </a:cubicBezTo>
                    <a:cubicBezTo>
                      <a:pt x="189" y="15"/>
                      <a:pt x="189" y="15"/>
                      <a:pt x="189" y="16"/>
                    </a:cubicBezTo>
                    <a:cubicBezTo>
                      <a:pt x="189" y="16"/>
                      <a:pt x="189" y="16"/>
                      <a:pt x="189" y="16"/>
                    </a:cubicBezTo>
                    <a:cubicBezTo>
                      <a:pt x="189" y="16"/>
                      <a:pt x="189" y="16"/>
                      <a:pt x="189" y="16"/>
                    </a:cubicBezTo>
                    <a:cubicBezTo>
                      <a:pt x="189" y="16"/>
                      <a:pt x="190" y="16"/>
                      <a:pt x="190" y="16"/>
                    </a:cubicBezTo>
                    <a:cubicBezTo>
                      <a:pt x="190" y="16"/>
                      <a:pt x="190" y="16"/>
                      <a:pt x="190" y="16"/>
                    </a:cubicBezTo>
                    <a:cubicBezTo>
                      <a:pt x="190" y="16"/>
                      <a:pt x="190" y="16"/>
                      <a:pt x="190" y="16"/>
                    </a:cubicBezTo>
                    <a:close/>
                    <a:moveTo>
                      <a:pt x="194" y="16"/>
                    </a:moveTo>
                    <a:cubicBezTo>
                      <a:pt x="193" y="16"/>
                      <a:pt x="193" y="16"/>
                      <a:pt x="193" y="16"/>
                    </a:cubicBezTo>
                    <a:cubicBezTo>
                      <a:pt x="194" y="16"/>
                      <a:pt x="194" y="16"/>
                      <a:pt x="194" y="16"/>
                    </a:cubicBezTo>
                    <a:close/>
                    <a:moveTo>
                      <a:pt x="197" y="124"/>
                    </a:moveTo>
                    <a:cubicBezTo>
                      <a:pt x="197" y="124"/>
                      <a:pt x="197" y="124"/>
                      <a:pt x="196" y="124"/>
                    </a:cubicBezTo>
                    <a:cubicBezTo>
                      <a:pt x="196" y="124"/>
                      <a:pt x="195" y="124"/>
                      <a:pt x="194" y="123"/>
                    </a:cubicBezTo>
                    <a:cubicBezTo>
                      <a:pt x="194" y="123"/>
                      <a:pt x="194" y="123"/>
                      <a:pt x="194" y="123"/>
                    </a:cubicBezTo>
                    <a:cubicBezTo>
                      <a:pt x="194" y="122"/>
                      <a:pt x="194" y="122"/>
                      <a:pt x="194" y="122"/>
                    </a:cubicBezTo>
                    <a:cubicBezTo>
                      <a:pt x="194" y="122"/>
                      <a:pt x="194" y="122"/>
                      <a:pt x="195" y="122"/>
                    </a:cubicBezTo>
                    <a:cubicBezTo>
                      <a:pt x="195" y="123"/>
                      <a:pt x="195" y="123"/>
                      <a:pt x="196" y="123"/>
                    </a:cubicBezTo>
                    <a:cubicBezTo>
                      <a:pt x="196" y="123"/>
                      <a:pt x="197" y="123"/>
                      <a:pt x="197" y="124"/>
                    </a:cubicBezTo>
                    <a:cubicBezTo>
                      <a:pt x="197" y="124"/>
                      <a:pt x="197" y="124"/>
                      <a:pt x="197" y="124"/>
                    </a:cubicBezTo>
                    <a:cubicBezTo>
                      <a:pt x="197" y="124"/>
                      <a:pt x="197" y="124"/>
                      <a:pt x="197" y="124"/>
                    </a:cubicBezTo>
                    <a:close/>
                    <a:moveTo>
                      <a:pt x="197" y="26"/>
                    </a:moveTo>
                    <a:cubicBezTo>
                      <a:pt x="197" y="26"/>
                      <a:pt x="197" y="26"/>
                      <a:pt x="197" y="26"/>
                    </a:cubicBezTo>
                    <a:cubicBezTo>
                      <a:pt x="197" y="26"/>
                      <a:pt x="197" y="26"/>
                      <a:pt x="197" y="26"/>
                    </a:cubicBezTo>
                    <a:cubicBezTo>
                      <a:pt x="197" y="26"/>
                      <a:pt x="197" y="26"/>
                      <a:pt x="197" y="26"/>
                    </a:cubicBezTo>
                    <a:cubicBezTo>
                      <a:pt x="197" y="26"/>
                      <a:pt x="197" y="26"/>
                      <a:pt x="197" y="26"/>
                    </a:cubicBezTo>
                    <a:cubicBezTo>
                      <a:pt x="197" y="26"/>
                      <a:pt x="197" y="26"/>
                      <a:pt x="197" y="26"/>
                    </a:cubicBezTo>
                    <a:cubicBezTo>
                      <a:pt x="197" y="26"/>
                      <a:pt x="197" y="26"/>
                      <a:pt x="197" y="26"/>
                    </a:cubicBezTo>
                    <a:close/>
                    <a:moveTo>
                      <a:pt x="210" y="116"/>
                    </a:moveTo>
                    <a:cubicBezTo>
                      <a:pt x="210" y="116"/>
                      <a:pt x="210" y="116"/>
                      <a:pt x="210" y="116"/>
                    </a:cubicBezTo>
                    <a:cubicBezTo>
                      <a:pt x="210" y="116"/>
                      <a:pt x="210" y="116"/>
                      <a:pt x="210" y="115"/>
                    </a:cubicBezTo>
                    <a:cubicBezTo>
                      <a:pt x="210" y="115"/>
                      <a:pt x="210" y="115"/>
                      <a:pt x="210" y="115"/>
                    </a:cubicBezTo>
                    <a:cubicBezTo>
                      <a:pt x="210" y="115"/>
                      <a:pt x="210" y="115"/>
                      <a:pt x="211" y="115"/>
                    </a:cubicBezTo>
                    <a:cubicBezTo>
                      <a:pt x="211" y="115"/>
                      <a:pt x="211" y="116"/>
                      <a:pt x="211" y="116"/>
                    </a:cubicBezTo>
                    <a:cubicBezTo>
                      <a:pt x="211" y="116"/>
                      <a:pt x="211" y="116"/>
                      <a:pt x="210" y="116"/>
                    </a:cubicBezTo>
                    <a:close/>
                    <a:moveTo>
                      <a:pt x="211" y="122"/>
                    </a:moveTo>
                    <a:cubicBezTo>
                      <a:pt x="211" y="122"/>
                      <a:pt x="211" y="122"/>
                      <a:pt x="211" y="122"/>
                    </a:cubicBezTo>
                    <a:cubicBezTo>
                      <a:pt x="211" y="123"/>
                      <a:pt x="211" y="123"/>
                      <a:pt x="211" y="123"/>
                    </a:cubicBezTo>
                    <a:cubicBezTo>
                      <a:pt x="211" y="123"/>
                      <a:pt x="211" y="122"/>
                      <a:pt x="211" y="122"/>
                    </a:cubicBezTo>
                    <a:cubicBezTo>
                      <a:pt x="211" y="122"/>
                      <a:pt x="211" y="122"/>
                      <a:pt x="211" y="122"/>
                    </a:cubicBezTo>
                    <a:cubicBezTo>
                      <a:pt x="211" y="122"/>
                      <a:pt x="211" y="122"/>
                      <a:pt x="211" y="122"/>
                    </a:cubicBezTo>
                    <a:cubicBezTo>
                      <a:pt x="212" y="122"/>
                      <a:pt x="212" y="122"/>
                      <a:pt x="211" y="122"/>
                    </a:cubicBezTo>
                    <a:close/>
                    <a:moveTo>
                      <a:pt x="212" y="119"/>
                    </a:moveTo>
                    <a:cubicBezTo>
                      <a:pt x="212" y="119"/>
                      <a:pt x="212" y="119"/>
                      <a:pt x="212" y="119"/>
                    </a:cubicBezTo>
                    <a:cubicBezTo>
                      <a:pt x="212" y="119"/>
                      <a:pt x="212" y="119"/>
                      <a:pt x="212" y="119"/>
                    </a:cubicBezTo>
                    <a:cubicBezTo>
                      <a:pt x="213" y="119"/>
                      <a:pt x="213" y="119"/>
                      <a:pt x="213" y="119"/>
                    </a:cubicBezTo>
                    <a:lnTo>
                      <a:pt x="212" y="119"/>
                    </a:lnTo>
                    <a:close/>
                    <a:moveTo>
                      <a:pt x="222" y="97"/>
                    </a:moveTo>
                    <a:cubicBezTo>
                      <a:pt x="222" y="97"/>
                      <a:pt x="222" y="97"/>
                      <a:pt x="222" y="97"/>
                    </a:cubicBezTo>
                    <a:cubicBezTo>
                      <a:pt x="222" y="96"/>
                      <a:pt x="221" y="96"/>
                      <a:pt x="221" y="95"/>
                    </a:cubicBezTo>
                    <a:cubicBezTo>
                      <a:pt x="221" y="95"/>
                      <a:pt x="221" y="95"/>
                      <a:pt x="221" y="95"/>
                    </a:cubicBezTo>
                    <a:cubicBezTo>
                      <a:pt x="221" y="95"/>
                      <a:pt x="221" y="95"/>
                      <a:pt x="222" y="95"/>
                    </a:cubicBezTo>
                    <a:cubicBezTo>
                      <a:pt x="222" y="95"/>
                      <a:pt x="222" y="96"/>
                      <a:pt x="222" y="96"/>
                    </a:cubicBezTo>
                    <a:cubicBezTo>
                      <a:pt x="222" y="96"/>
                      <a:pt x="222" y="96"/>
                      <a:pt x="222" y="97"/>
                    </a:cubicBezTo>
                    <a:cubicBezTo>
                      <a:pt x="223" y="97"/>
                      <a:pt x="222" y="97"/>
                      <a:pt x="222" y="97"/>
                    </a:cubicBezTo>
                    <a:close/>
                    <a:moveTo>
                      <a:pt x="222" y="94"/>
                    </a:moveTo>
                    <a:cubicBezTo>
                      <a:pt x="222" y="94"/>
                      <a:pt x="222" y="94"/>
                      <a:pt x="223" y="94"/>
                    </a:cubicBezTo>
                    <a:cubicBezTo>
                      <a:pt x="223" y="94"/>
                      <a:pt x="223" y="94"/>
                      <a:pt x="223" y="94"/>
                    </a:cubicBezTo>
                    <a:cubicBezTo>
                      <a:pt x="223" y="94"/>
                      <a:pt x="222" y="94"/>
                      <a:pt x="222" y="94"/>
                    </a:cubicBezTo>
                    <a:close/>
                    <a:moveTo>
                      <a:pt x="224" y="112"/>
                    </a:moveTo>
                    <a:cubicBezTo>
                      <a:pt x="224" y="112"/>
                      <a:pt x="224" y="112"/>
                      <a:pt x="224" y="112"/>
                    </a:cubicBezTo>
                    <a:cubicBezTo>
                      <a:pt x="224" y="112"/>
                      <a:pt x="224" y="112"/>
                      <a:pt x="224" y="112"/>
                    </a:cubicBezTo>
                    <a:cubicBezTo>
                      <a:pt x="224" y="112"/>
                      <a:pt x="224" y="112"/>
                      <a:pt x="224" y="111"/>
                    </a:cubicBezTo>
                    <a:cubicBezTo>
                      <a:pt x="224" y="111"/>
                      <a:pt x="224" y="111"/>
                      <a:pt x="224" y="111"/>
                    </a:cubicBezTo>
                    <a:cubicBezTo>
                      <a:pt x="224" y="111"/>
                      <a:pt x="224" y="111"/>
                      <a:pt x="224" y="112"/>
                    </a:cubicBezTo>
                    <a:cubicBezTo>
                      <a:pt x="224" y="112"/>
                      <a:pt x="224" y="112"/>
                      <a:pt x="224" y="112"/>
                    </a:cubicBezTo>
                    <a:close/>
                    <a:moveTo>
                      <a:pt x="231" y="109"/>
                    </a:moveTo>
                    <a:cubicBezTo>
                      <a:pt x="231" y="109"/>
                      <a:pt x="231" y="109"/>
                      <a:pt x="231" y="109"/>
                    </a:cubicBezTo>
                    <a:cubicBezTo>
                      <a:pt x="231" y="109"/>
                      <a:pt x="231" y="108"/>
                      <a:pt x="232" y="108"/>
                    </a:cubicBezTo>
                    <a:cubicBezTo>
                      <a:pt x="232" y="108"/>
                      <a:pt x="232" y="108"/>
                      <a:pt x="232" y="108"/>
                    </a:cubicBezTo>
                    <a:cubicBezTo>
                      <a:pt x="231" y="108"/>
                      <a:pt x="231" y="108"/>
                      <a:pt x="231" y="108"/>
                    </a:cubicBezTo>
                    <a:cubicBezTo>
                      <a:pt x="232" y="108"/>
                      <a:pt x="232" y="108"/>
                      <a:pt x="232" y="108"/>
                    </a:cubicBezTo>
                    <a:cubicBezTo>
                      <a:pt x="232" y="108"/>
                      <a:pt x="232" y="108"/>
                      <a:pt x="232" y="108"/>
                    </a:cubicBezTo>
                    <a:cubicBezTo>
                      <a:pt x="232" y="108"/>
                      <a:pt x="232" y="108"/>
                      <a:pt x="232" y="108"/>
                    </a:cubicBezTo>
                    <a:cubicBezTo>
                      <a:pt x="233" y="108"/>
                      <a:pt x="233" y="108"/>
                      <a:pt x="233" y="108"/>
                    </a:cubicBezTo>
                    <a:cubicBezTo>
                      <a:pt x="233" y="107"/>
                      <a:pt x="234" y="106"/>
                      <a:pt x="234" y="106"/>
                    </a:cubicBezTo>
                    <a:cubicBezTo>
                      <a:pt x="234" y="105"/>
                      <a:pt x="234" y="105"/>
                      <a:pt x="234" y="105"/>
                    </a:cubicBezTo>
                    <a:cubicBezTo>
                      <a:pt x="235" y="104"/>
                      <a:pt x="235" y="103"/>
                      <a:pt x="235" y="103"/>
                    </a:cubicBezTo>
                    <a:cubicBezTo>
                      <a:pt x="236" y="101"/>
                      <a:pt x="236" y="98"/>
                      <a:pt x="236" y="96"/>
                    </a:cubicBezTo>
                    <a:cubicBezTo>
                      <a:pt x="236" y="96"/>
                      <a:pt x="236" y="95"/>
                      <a:pt x="236" y="95"/>
                    </a:cubicBezTo>
                    <a:cubicBezTo>
                      <a:pt x="236" y="95"/>
                      <a:pt x="236" y="95"/>
                      <a:pt x="236" y="95"/>
                    </a:cubicBezTo>
                    <a:cubicBezTo>
                      <a:pt x="236" y="95"/>
                      <a:pt x="237" y="95"/>
                      <a:pt x="237" y="95"/>
                    </a:cubicBezTo>
                    <a:cubicBezTo>
                      <a:pt x="237" y="96"/>
                      <a:pt x="237" y="97"/>
                      <a:pt x="237" y="98"/>
                    </a:cubicBezTo>
                    <a:cubicBezTo>
                      <a:pt x="237" y="99"/>
                      <a:pt x="237" y="99"/>
                      <a:pt x="238" y="100"/>
                    </a:cubicBezTo>
                    <a:cubicBezTo>
                      <a:pt x="238" y="100"/>
                      <a:pt x="238" y="101"/>
                      <a:pt x="237" y="101"/>
                    </a:cubicBezTo>
                    <a:cubicBezTo>
                      <a:pt x="237" y="102"/>
                      <a:pt x="237" y="102"/>
                      <a:pt x="237" y="102"/>
                    </a:cubicBezTo>
                    <a:cubicBezTo>
                      <a:pt x="237" y="103"/>
                      <a:pt x="238" y="103"/>
                      <a:pt x="237" y="103"/>
                    </a:cubicBezTo>
                    <a:cubicBezTo>
                      <a:pt x="237" y="104"/>
                      <a:pt x="236" y="105"/>
                      <a:pt x="235" y="106"/>
                    </a:cubicBezTo>
                    <a:cubicBezTo>
                      <a:pt x="234" y="107"/>
                      <a:pt x="234" y="107"/>
                      <a:pt x="234" y="108"/>
                    </a:cubicBezTo>
                    <a:cubicBezTo>
                      <a:pt x="234" y="108"/>
                      <a:pt x="234" y="109"/>
                      <a:pt x="233" y="109"/>
                    </a:cubicBezTo>
                    <a:cubicBezTo>
                      <a:pt x="233" y="109"/>
                      <a:pt x="232" y="110"/>
                      <a:pt x="231" y="109"/>
                    </a:cubicBezTo>
                    <a:cubicBezTo>
                      <a:pt x="231" y="109"/>
                      <a:pt x="231" y="109"/>
                      <a:pt x="231"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439">
                <a:extLst>
                  <a:ext uri="{FF2B5EF4-FFF2-40B4-BE49-F238E27FC236}">
                    <a16:creationId xmlns:a16="http://schemas.microsoft.com/office/drawing/2014/main" id="{11E09AFF-6677-4949-8CC6-D7FFF607AF91}"/>
                  </a:ext>
                </a:extLst>
              </p:cNvPr>
              <p:cNvSpPr>
                <a:spLocks/>
              </p:cNvSpPr>
              <p:nvPr/>
            </p:nvSpPr>
            <p:spPr bwMode="auto">
              <a:xfrm>
                <a:off x="5963105" y="2904220"/>
                <a:ext cx="0" cy="3175"/>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440">
                <a:extLst>
                  <a:ext uri="{FF2B5EF4-FFF2-40B4-BE49-F238E27FC236}">
                    <a16:creationId xmlns:a16="http://schemas.microsoft.com/office/drawing/2014/main" id="{B9B882D5-F732-4FC7-8B66-5C6CBA7DF107}"/>
                  </a:ext>
                </a:extLst>
              </p:cNvPr>
              <p:cNvSpPr>
                <a:spLocks noChangeArrowheads="1"/>
              </p:cNvSpPr>
              <p:nvPr/>
            </p:nvSpPr>
            <p:spPr bwMode="auto">
              <a:xfrm>
                <a:off x="5366205" y="267720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441">
                <a:extLst>
                  <a:ext uri="{FF2B5EF4-FFF2-40B4-BE49-F238E27FC236}">
                    <a16:creationId xmlns:a16="http://schemas.microsoft.com/office/drawing/2014/main" id="{C5487C7E-E704-4F56-BE2C-CF8840A29386}"/>
                  </a:ext>
                </a:extLst>
              </p:cNvPr>
              <p:cNvSpPr>
                <a:spLocks noChangeArrowheads="1"/>
              </p:cNvSpPr>
              <p:nvPr/>
            </p:nvSpPr>
            <p:spPr bwMode="auto">
              <a:xfrm>
                <a:off x="4856618" y="29756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442">
                <a:extLst>
                  <a:ext uri="{FF2B5EF4-FFF2-40B4-BE49-F238E27FC236}">
                    <a16:creationId xmlns:a16="http://schemas.microsoft.com/office/drawing/2014/main" id="{0A2D5388-E6E8-4E00-BA7F-5AC5CD878368}"/>
                  </a:ext>
                </a:extLst>
              </p:cNvPr>
              <p:cNvSpPr>
                <a:spLocks noChangeArrowheads="1"/>
              </p:cNvSpPr>
              <p:nvPr/>
            </p:nvSpPr>
            <p:spPr bwMode="auto">
              <a:xfrm>
                <a:off x="4661355" y="228350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443">
                <a:extLst>
                  <a:ext uri="{FF2B5EF4-FFF2-40B4-BE49-F238E27FC236}">
                    <a16:creationId xmlns:a16="http://schemas.microsoft.com/office/drawing/2014/main" id="{5073CB0A-3A45-4895-BCAF-544E553C68D8}"/>
                  </a:ext>
                </a:extLst>
              </p:cNvPr>
              <p:cNvSpPr>
                <a:spLocks/>
              </p:cNvSpPr>
              <p:nvPr/>
            </p:nvSpPr>
            <p:spPr bwMode="auto">
              <a:xfrm>
                <a:off x="4678818" y="2348595"/>
                <a:ext cx="39688" cy="39688"/>
              </a:xfrm>
              <a:custGeom>
                <a:avLst/>
                <a:gdLst>
                  <a:gd name="T0" fmla="*/ 3 w 11"/>
                  <a:gd name="T1" fmla="*/ 1 h 11"/>
                  <a:gd name="T2" fmla="*/ 3 w 11"/>
                  <a:gd name="T3" fmla="*/ 1 h 11"/>
                  <a:gd name="T4" fmla="*/ 3 w 11"/>
                  <a:gd name="T5" fmla="*/ 1 h 11"/>
                  <a:gd name="T6" fmla="*/ 3 w 11"/>
                  <a:gd name="T7" fmla="*/ 2 h 11"/>
                  <a:gd name="T8" fmla="*/ 1 w 11"/>
                  <a:gd name="T9" fmla="*/ 7 h 11"/>
                  <a:gd name="T10" fmla="*/ 0 w 11"/>
                  <a:gd name="T11" fmla="*/ 8 h 11"/>
                  <a:gd name="T12" fmla="*/ 0 w 11"/>
                  <a:gd name="T13" fmla="*/ 8 h 11"/>
                  <a:gd name="T14" fmla="*/ 0 w 11"/>
                  <a:gd name="T15" fmla="*/ 9 h 11"/>
                  <a:gd name="T16" fmla="*/ 1 w 11"/>
                  <a:gd name="T17" fmla="*/ 9 h 11"/>
                  <a:gd name="T18" fmla="*/ 1 w 11"/>
                  <a:gd name="T19" fmla="*/ 10 h 11"/>
                  <a:gd name="T20" fmla="*/ 1 w 11"/>
                  <a:gd name="T21" fmla="*/ 11 h 11"/>
                  <a:gd name="T22" fmla="*/ 2 w 11"/>
                  <a:gd name="T23" fmla="*/ 11 h 11"/>
                  <a:gd name="T24" fmla="*/ 3 w 11"/>
                  <a:gd name="T25" fmla="*/ 11 h 11"/>
                  <a:gd name="T26" fmla="*/ 6 w 11"/>
                  <a:gd name="T27" fmla="*/ 8 h 11"/>
                  <a:gd name="T28" fmla="*/ 6 w 11"/>
                  <a:gd name="T29" fmla="*/ 8 h 11"/>
                  <a:gd name="T30" fmla="*/ 7 w 11"/>
                  <a:gd name="T31" fmla="*/ 10 h 11"/>
                  <a:gd name="T32" fmla="*/ 7 w 11"/>
                  <a:gd name="T33" fmla="*/ 10 h 11"/>
                  <a:gd name="T34" fmla="*/ 9 w 11"/>
                  <a:gd name="T35" fmla="*/ 11 h 11"/>
                  <a:gd name="T36" fmla="*/ 10 w 11"/>
                  <a:gd name="T37" fmla="*/ 11 h 11"/>
                  <a:gd name="T38" fmla="*/ 11 w 11"/>
                  <a:gd name="T39" fmla="*/ 10 h 11"/>
                  <a:gd name="T40" fmla="*/ 10 w 11"/>
                  <a:gd name="T41" fmla="*/ 9 h 11"/>
                  <a:gd name="T42" fmla="*/ 10 w 11"/>
                  <a:gd name="T43" fmla="*/ 9 h 11"/>
                  <a:gd name="T44" fmla="*/ 9 w 11"/>
                  <a:gd name="T45" fmla="*/ 8 h 11"/>
                  <a:gd name="T46" fmla="*/ 9 w 11"/>
                  <a:gd name="T47" fmla="*/ 6 h 11"/>
                  <a:gd name="T48" fmla="*/ 8 w 11"/>
                  <a:gd name="T49" fmla="*/ 5 h 11"/>
                  <a:gd name="T50" fmla="*/ 6 w 11"/>
                  <a:gd name="T51" fmla="*/ 3 h 11"/>
                  <a:gd name="T52" fmla="*/ 5 w 11"/>
                  <a:gd name="T53" fmla="*/ 3 h 11"/>
                  <a:gd name="T54" fmla="*/ 5 w 11"/>
                  <a:gd name="T55" fmla="*/ 2 h 11"/>
                  <a:gd name="T56" fmla="*/ 6 w 11"/>
                  <a:gd name="T57" fmla="*/ 1 h 11"/>
                  <a:gd name="T58" fmla="*/ 6 w 11"/>
                  <a:gd name="T59" fmla="*/ 1 h 11"/>
                  <a:gd name="T60" fmla="*/ 6 w 11"/>
                  <a:gd name="T61" fmla="*/ 1 h 11"/>
                  <a:gd name="T62" fmla="*/ 5 w 11"/>
                  <a:gd name="T63" fmla="*/ 1 h 11"/>
                  <a:gd name="T64" fmla="*/ 4 w 11"/>
                  <a:gd name="T65" fmla="*/ 1 h 11"/>
                  <a:gd name="T66" fmla="*/ 3 w 11"/>
                  <a:gd name="T67" fmla="*/ 1 h 11"/>
                  <a:gd name="T68" fmla="*/ 3 w 11"/>
                  <a:gd name="T69"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 h="11">
                    <a:moveTo>
                      <a:pt x="3" y="1"/>
                    </a:moveTo>
                    <a:cubicBezTo>
                      <a:pt x="3" y="1"/>
                      <a:pt x="3" y="1"/>
                      <a:pt x="3" y="1"/>
                    </a:cubicBezTo>
                    <a:cubicBezTo>
                      <a:pt x="3" y="1"/>
                      <a:pt x="3" y="1"/>
                      <a:pt x="3" y="1"/>
                    </a:cubicBezTo>
                    <a:cubicBezTo>
                      <a:pt x="3" y="2"/>
                      <a:pt x="3" y="2"/>
                      <a:pt x="3" y="2"/>
                    </a:cubicBezTo>
                    <a:cubicBezTo>
                      <a:pt x="2" y="4"/>
                      <a:pt x="1" y="5"/>
                      <a:pt x="1" y="7"/>
                    </a:cubicBezTo>
                    <a:cubicBezTo>
                      <a:pt x="1" y="7"/>
                      <a:pt x="1" y="7"/>
                      <a:pt x="0" y="8"/>
                    </a:cubicBezTo>
                    <a:cubicBezTo>
                      <a:pt x="0" y="8"/>
                      <a:pt x="0" y="8"/>
                      <a:pt x="0" y="8"/>
                    </a:cubicBezTo>
                    <a:cubicBezTo>
                      <a:pt x="0" y="8"/>
                      <a:pt x="0" y="9"/>
                      <a:pt x="0" y="9"/>
                    </a:cubicBezTo>
                    <a:cubicBezTo>
                      <a:pt x="0" y="9"/>
                      <a:pt x="0" y="9"/>
                      <a:pt x="1" y="9"/>
                    </a:cubicBezTo>
                    <a:cubicBezTo>
                      <a:pt x="1" y="9"/>
                      <a:pt x="1" y="10"/>
                      <a:pt x="1" y="10"/>
                    </a:cubicBezTo>
                    <a:cubicBezTo>
                      <a:pt x="1" y="10"/>
                      <a:pt x="1" y="10"/>
                      <a:pt x="1" y="11"/>
                    </a:cubicBezTo>
                    <a:cubicBezTo>
                      <a:pt x="1" y="11"/>
                      <a:pt x="1" y="11"/>
                      <a:pt x="2" y="11"/>
                    </a:cubicBezTo>
                    <a:cubicBezTo>
                      <a:pt x="2" y="11"/>
                      <a:pt x="3" y="11"/>
                      <a:pt x="3" y="11"/>
                    </a:cubicBezTo>
                    <a:cubicBezTo>
                      <a:pt x="4" y="10"/>
                      <a:pt x="5" y="10"/>
                      <a:pt x="6" y="8"/>
                    </a:cubicBezTo>
                    <a:cubicBezTo>
                      <a:pt x="6" y="8"/>
                      <a:pt x="6" y="8"/>
                      <a:pt x="6" y="8"/>
                    </a:cubicBezTo>
                    <a:cubicBezTo>
                      <a:pt x="7" y="9"/>
                      <a:pt x="7" y="9"/>
                      <a:pt x="7" y="10"/>
                    </a:cubicBezTo>
                    <a:cubicBezTo>
                      <a:pt x="7" y="10"/>
                      <a:pt x="7" y="10"/>
                      <a:pt x="7" y="10"/>
                    </a:cubicBezTo>
                    <a:cubicBezTo>
                      <a:pt x="8" y="10"/>
                      <a:pt x="9" y="11"/>
                      <a:pt x="9" y="11"/>
                    </a:cubicBezTo>
                    <a:cubicBezTo>
                      <a:pt x="9" y="11"/>
                      <a:pt x="10" y="11"/>
                      <a:pt x="10" y="11"/>
                    </a:cubicBezTo>
                    <a:cubicBezTo>
                      <a:pt x="10" y="11"/>
                      <a:pt x="10" y="10"/>
                      <a:pt x="11" y="10"/>
                    </a:cubicBezTo>
                    <a:cubicBezTo>
                      <a:pt x="11" y="10"/>
                      <a:pt x="11" y="9"/>
                      <a:pt x="10" y="9"/>
                    </a:cubicBezTo>
                    <a:cubicBezTo>
                      <a:pt x="10" y="9"/>
                      <a:pt x="10" y="9"/>
                      <a:pt x="10" y="9"/>
                    </a:cubicBezTo>
                    <a:cubicBezTo>
                      <a:pt x="10" y="9"/>
                      <a:pt x="9" y="8"/>
                      <a:pt x="9" y="8"/>
                    </a:cubicBezTo>
                    <a:cubicBezTo>
                      <a:pt x="9" y="7"/>
                      <a:pt x="9" y="6"/>
                      <a:pt x="9" y="6"/>
                    </a:cubicBezTo>
                    <a:cubicBezTo>
                      <a:pt x="8" y="6"/>
                      <a:pt x="8" y="5"/>
                      <a:pt x="8" y="5"/>
                    </a:cubicBezTo>
                    <a:cubicBezTo>
                      <a:pt x="7" y="4"/>
                      <a:pt x="6" y="4"/>
                      <a:pt x="6" y="3"/>
                    </a:cubicBezTo>
                    <a:cubicBezTo>
                      <a:pt x="6" y="3"/>
                      <a:pt x="6" y="3"/>
                      <a:pt x="5" y="3"/>
                    </a:cubicBezTo>
                    <a:cubicBezTo>
                      <a:pt x="5" y="2"/>
                      <a:pt x="5" y="2"/>
                      <a:pt x="5" y="2"/>
                    </a:cubicBezTo>
                    <a:cubicBezTo>
                      <a:pt x="6" y="2"/>
                      <a:pt x="6" y="1"/>
                      <a:pt x="6" y="1"/>
                    </a:cubicBezTo>
                    <a:cubicBezTo>
                      <a:pt x="6" y="1"/>
                      <a:pt x="6" y="1"/>
                      <a:pt x="6" y="1"/>
                    </a:cubicBezTo>
                    <a:cubicBezTo>
                      <a:pt x="6" y="0"/>
                      <a:pt x="6" y="0"/>
                      <a:pt x="6" y="1"/>
                    </a:cubicBezTo>
                    <a:cubicBezTo>
                      <a:pt x="5" y="1"/>
                      <a:pt x="5" y="1"/>
                      <a:pt x="5" y="1"/>
                    </a:cubicBezTo>
                    <a:cubicBezTo>
                      <a:pt x="4" y="1"/>
                      <a:pt x="4" y="1"/>
                      <a:pt x="4" y="1"/>
                    </a:cubicBezTo>
                    <a:cubicBezTo>
                      <a:pt x="4" y="1"/>
                      <a:pt x="3" y="1"/>
                      <a:pt x="3" y="1"/>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444">
                <a:extLst>
                  <a:ext uri="{FF2B5EF4-FFF2-40B4-BE49-F238E27FC236}">
                    <a16:creationId xmlns:a16="http://schemas.microsoft.com/office/drawing/2014/main" id="{F2017C6E-AA99-4B3B-9683-9960702538B2}"/>
                  </a:ext>
                </a:extLst>
              </p:cNvPr>
              <p:cNvSpPr>
                <a:spLocks noChangeArrowheads="1"/>
              </p:cNvSpPr>
              <p:nvPr/>
            </p:nvSpPr>
            <p:spPr bwMode="auto">
              <a:xfrm>
                <a:off x="4740730" y="34439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445">
                <a:extLst>
                  <a:ext uri="{FF2B5EF4-FFF2-40B4-BE49-F238E27FC236}">
                    <a16:creationId xmlns:a16="http://schemas.microsoft.com/office/drawing/2014/main" id="{9E985CAA-D841-401C-B93B-9E42EEF0D69E}"/>
                  </a:ext>
                </a:extLst>
              </p:cNvPr>
              <p:cNvSpPr>
                <a:spLocks noChangeArrowheads="1"/>
              </p:cNvSpPr>
              <p:nvPr/>
            </p:nvSpPr>
            <p:spPr bwMode="auto">
              <a:xfrm>
                <a:off x="4729618" y="229462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446">
                <a:extLst>
                  <a:ext uri="{FF2B5EF4-FFF2-40B4-BE49-F238E27FC236}">
                    <a16:creationId xmlns:a16="http://schemas.microsoft.com/office/drawing/2014/main" id="{4A2512B8-5495-4A9C-B701-ACD4C35667B8}"/>
                  </a:ext>
                </a:extLst>
              </p:cNvPr>
              <p:cNvSpPr>
                <a:spLocks noChangeArrowheads="1"/>
              </p:cNvSpPr>
              <p:nvPr/>
            </p:nvSpPr>
            <p:spPr bwMode="auto">
              <a:xfrm>
                <a:off x="4788355" y="25978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47">
                <a:extLst>
                  <a:ext uri="{FF2B5EF4-FFF2-40B4-BE49-F238E27FC236}">
                    <a16:creationId xmlns:a16="http://schemas.microsoft.com/office/drawing/2014/main" id="{BD89950A-95C0-481C-B3B7-2F6BBD8E4CD3}"/>
                  </a:ext>
                </a:extLst>
              </p:cNvPr>
              <p:cNvSpPr>
                <a:spLocks/>
              </p:cNvSpPr>
              <p:nvPr/>
            </p:nvSpPr>
            <p:spPr bwMode="auto">
              <a:xfrm>
                <a:off x="4755018" y="34550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448">
                <a:extLst>
                  <a:ext uri="{FF2B5EF4-FFF2-40B4-BE49-F238E27FC236}">
                    <a16:creationId xmlns:a16="http://schemas.microsoft.com/office/drawing/2014/main" id="{5BD76A33-5CB7-4CB4-B4C1-BB47CF01A523}"/>
                  </a:ext>
                </a:extLst>
              </p:cNvPr>
              <p:cNvSpPr>
                <a:spLocks noChangeArrowheads="1"/>
              </p:cNvSpPr>
              <p:nvPr/>
            </p:nvSpPr>
            <p:spPr bwMode="auto">
              <a:xfrm>
                <a:off x="4262893" y="23565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49">
                <a:extLst>
                  <a:ext uri="{FF2B5EF4-FFF2-40B4-BE49-F238E27FC236}">
                    <a16:creationId xmlns:a16="http://schemas.microsoft.com/office/drawing/2014/main" id="{C26B5295-DF94-460D-8776-34529E6C613B}"/>
                  </a:ext>
                </a:extLst>
              </p:cNvPr>
              <p:cNvSpPr>
                <a:spLocks noEditPoints="1"/>
              </p:cNvSpPr>
              <p:nvPr/>
            </p:nvSpPr>
            <p:spPr bwMode="auto">
              <a:xfrm>
                <a:off x="4112080" y="2150158"/>
                <a:ext cx="857250" cy="1309688"/>
              </a:xfrm>
              <a:custGeom>
                <a:avLst/>
                <a:gdLst>
                  <a:gd name="T0" fmla="*/ 197 w 237"/>
                  <a:gd name="T1" fmla="*/ 217 h 363"/>
                  <a:gd name="T2" fmla="*/ 161 w 237"/>
                  <a:gd name="T3" fmla="*/ 206 h 363"/>
                  <a:gd name="T4" fmla="*/ 136 w 237"/>
                  <a:gd name="T5" fmla="*/ 196 h 363"/>
                  <a:gd name="T6" fmla="*/ 110 w 237"/>
                  <a:gd name="T7" fmla="*/ 172 h 363"/>
                  <a:gd name="T8" fmla="*/ 150 w 237"/>
                  <a:gd name="T9" fmla="*/ 155 h 363"/>
                  <a:gd name="T10" fmla="*/ 170 w 237"/>
                  <a:gd name="T11" fmla="*/ 133 h 363"/>
                  <a:gd name="T12" fmla="*/ 183 w 237"/>
                  <a:gd name="T13" fmla="*/ 119 h 363"/>
                  <a:gd name="T14" fmla="*/ 198 w 237"/>
                  <a:gd name="T15" fmla="*/ 109 h 363"/>
                  <a:gd name="T16" fmla="*/ 192 w 237"/>
                  <a:gd name="T17" fmla="*/ 80 h 363"/>
                  <a:gd name="T18" fmla="*/ 166 w 237"/>
                  <a:gd name="T19" fmla="*/ 85 h 363"/>
                  <a:gd name="T20" fmla="*/ 138 w 237"/>
                  <a:gd name="T21" fmla="*/ 86 h 363"/>
                  <a:gd name="T22" fmla="*/ 161 w 237"/>
                  <a:gd name="T23" fmla="*/ 53 h 363"/>
                  <a:gd name="T24" fmla="*/ 164 w 237"/>
                  <a:gd name="T25" fmla="*/ 47 h 363"/>
                  <a:gd name="T26" fmla="*/ 163 w 237"/>
                  <a:gd name="T27" fmla="*/ 23 h 363"/>
                  <a:gd name="T28" fmla="*/ 154 w 237"/>
                  <a:gd name="T29" fmla="*/ 39 h 363"/>
                  <a:gd name="T30" fmla="*/ 149 w 237"/>
                  <a:gd name="T31" fmla="*/ 35 h 363"/>
                  <a:gd name="T32" fmla="*/ 131 w 237"/>
                  <a:gd name="T33" fmla="*/ 39 h 363"/>
                  <a:gd name="T34" fmla="*/ 102 w 237"/>
                  <a:gd name="T35" fmla="*/ 23 h 363"/>
                  <a:gd name="T36" fmla="*/ 82 w 237"/>
                  <a:gd name="T37" fmla="*/ 21 h 363"/>
                  <a:gd name="T38" fmla="*/ 61 w 237"/>
                  <a:gd name="T39" fmla="*/ 2 h 363"/>
                  <a:gd name="T40" fmla="*/ 35 w 237"/>
                  <a:gd name="T41" fmla="*/ 22 h 363"/>
                  <a:gd name="T42" fmla="*/ 29 w 237"/>
                  <a:gd name="T43" fmla="*/ 33 h 363"/>
                  <a:gd name="T44" fmla="*/ 15 w 237"/>
                  <a:gd name="T45" fmla="*/ 58 h 363"/>
                  <a:gd name="T46" fmla="*/ 9 w 237"/>
                  <a:gd name="T47" fmla="*/ 71 h 363"/>
                  <a:gd name="T48" fmla="*/ 34 w 237"/>
                  <a:gd name="T49" fmla="*/ 60 h 363"/>
                  <a:gd name="T50" fmla="*/ 56 w 237"/>
                  <a:gd name="T51" fmla="*/ 65 h 363"/>
                  <a:gd name="T52" fmla="*/ 63 w 237"/>
                  <a:gd name="T53" fmla="*/ 74 h 363"/>
                  <a:gd name="T54" fmla="*/ 62 w 237"/>
                  <a:gd name="T55" fmla="*/ 84 h 363"/>
                  <a:gd name="T56" fmla="*/ 66 w 237"/>
                  <a:gd name="T57" fmla="*/ 90 h 363"/>
                  <a:gd name="T58" fmla="*/ 72 w 237"/>
                  <a:gd name="T59" fmla="*/ 109 h 363"/>
                  <a:gd name="T60" fmla="*/ 64 w 237"/>
                  <a:gd name="T61" fmla="*/ 140 h 363"/>
                  <a:gd name="T62" fmla="*/ 77 w 237"/>
                  <a:gd name="T63" fmla="*/ 158 h 363"/>
                  <a:gd name="T64" fmla="*/ 131 w 237"/>
                  <a:gd name="T65" fmla="*/ 206 h 363"/>
                  <a:gd name="T66" fmla="*/ 141 w 237"/>
                  <a:gd name="T67" fmla="*/ 238 h 363"/>
                  <a:gd name="T68" fmla="*/ 163 w 237"/>
                  <a:gd name="T69" fmla="*/ 311 h 363"/>
                  <a:gd name="T70" fmla="*/ 165 w 237"/>
                  <a:gd name="T71" fmla="*/ 341 h 363"/>
                  <a:gd name="T72" fmla="*/ 168 w 237"/>
                  <a:gd name="T73" fmla="*/ 352 h 363"/>
                  <a:gd name="T74" fmla="*/ 179 w 237"/>
                  <a:gd name="T75" fmla="*/ 361 h 363"/>
                  <a:gd name="T76" fmla="*/ 178 w 237"/>
                  <a:gd name="T77" fmla="*/ 354 h 363"/>
                  <a:gd name="T78" fmla="*/ 184 w 237"/>
                  <a:gd name="T79" fmla="*/ 325 h 363"/>
                  <a:gd name="T80" fmla="*/ 197 w 237"/>
                  <a:gd name="T81" fmla="*/ 306 h 363"/>
                  <a:gd name="T82" fmla="*/ 228 w 237"/>
                  <a:gd name="T83" fmla="*/ 260 h 363"/>
                  <a:gd name="T84" fmla="*/ 179 w 237"/>
                  <a:gd name="T85" fmla="*/ 98 h 363"/>
                  <a:gd name="T86" fmla="*/ 143 w 237"/>
                  <a:gd name="T87" fmla="*/ 60 h 363"/>
                  <a:gd name="T88" fmla="*/ 153 w 237"/>
                  <a:gd name="T89" fmla="*/ 131 h 363"/>
                  <a:gd name="T90" fmla="*/ 144 w 237"/>
                  <a:gd name="T91" fmla="*/ 122 h 363"/>
                  <a:gd name="T92" fmla="*/ 139 w 237"/>
                  <a:gd name="T93" fmla="*/ 109 h 363"/>
                  <a:gd name="T94" fmla="*/ 143 w 237"/>
                  <a:gd name="T95" fmla="*/ 115 h 363"/>
                  <a:gd name="T96" fmla="*/ 130 w 237"/>
                  <a:gd name="T97" fmla="*/ 63 h 363"/>
                  <a:gd name="T98" fmla="*/ 126 w 237"/>
                  <a:gd name="T99" fmla="*/ 86 h 363"/>
                  <a:gd name="T100" fmla="*/ 119 w 237"/>
                  <a:gd name="T101" fmla="*/ 100 h 363"/>
                  <a:gd name="T102" fmla="*/ 121 w 237"/>
                  <a:gd name="T103" fmla="*/ 105 h 363"/>
                  <a:gd name="T104" fmla="*/ 122 w 237"/>
                  <a:gd name="T105" fmla="*/ 82 h 363"/>
                  <a:gd name="T106" fmla="*/ 63 w 237"/>
                  <a:gd name="T107" fmla="*/ 67 h 363"/>
                  <a:gd name="T108" fmla="*/ 90 w 237"/>
                  <a:gd name="T109" fmla="*/ 66 h 363"/>
                  <a:gd name="T110" fmla="*/ 113 w 237"/>
                  <a:gd name="T111" fmla="*/ 65 h 363"/>
                  <a:gd name="T112" fmla="*/ 106 w 237"/>
                  <a:gd name="T113" fmla="*/ 40 h 363"/>
                  <a:gd name="T114" fmla="*/ 104 w 237"/>
                  <a:gd name="T115" fmla="*/ 48 h 363"/>
                  <a:gd name="T116" fmla="*/ 104 w 237"/>
                  <a:gd name="T117" fmla="*/ 63 h 363"/>
                  <a:gd name="T118" fmla="*/ 112 w 237"/>
                  <a:gd name="T119" fmla="*/ 75 h 363"/>
                  <a:gd name="T120" fmla="*/ 171 w 237"/>
                  <a:gd name="T121" fmla="*/ 352 h 363"/>
                  <a:gd name="T122" fmla="*/ 178 w 237"/>
                  <a:gd name="T123" fmla="*/ 357 h 363"/>
                  <a:gd name="T124" fmla="*/ 194 w 237"/>
                  <a:gd name="T125" fmla="*/ 219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7" h="363">
                    <a:moveTo>
                      <a:pt x="235" y="240"/>
                    </a:moveTo>
                    <a:cubicBezTo>
                      <a:pt x="235" y="240"/>
                      <a:pt x="235" y="240"/>
                      <a:pt x="235" y="240"/>
                    </a:cubicBezTo>
                    <a:cubicBezTo>
                      <a:pt x="234" y="240"/>
                      <a:pt x="234" y="240"/>
                      <a:pt x="233" y="240"/>
                    </a:cubicBezTo>
                    <a:cubicBezTo>
                      <a:pt x="233" y="240"/>
                      <a:pt x="232" y="240"/>
                      <a:pt x="232" y="239"/>
                    </a:cubicBezTo>
                    <a:cubicBezTo>
                      <a:pt x="231" y="239"/>
                      <a:pt x="230" y="238"/>
                      <a:pt x="230" y="238"/>
                    </a:cubicBezTo>
                    <a:cubicBezTo>
                      <a:pt x="229" y="236"/>
                      <a:pt x="228" y="236"/>
                      <a:pt x="227" y="235"/>
                    </a:cubicBezTo>
                    <a:cubicBezTo>
                      <a:pt x="226" y="235"/>
                      <a:pt x="225" y="235"/>
                      <a:pt x="225" y="235"/>
                    </a:cubicBezTo>
                    <a:cubicBezTo>
                      <a:pt x="223" y="235"/>
                      <a:pt x="221" y="235"/>
                      <a:pt x="219" y="234"/>
                    </a:cubicBezTo>
                    <a:cubicBezTo>
                      <a:pt x="219" y="234"/>
                      <a:pt x="218" y="234"/>
                      <a:pt x="218" y="234"/>
                    </a:cubicBezTo>
                    <a:cubicBezTo>
                      <a:pt x="218" y="234"/>
                      <a:pt x="218" y="234"/>
                      <a:pt x="217" y="235"/>
                    </a:cubicBezTo>
                    <a:cubicBezTo>
                      <a:pt x="217" y="235"/>
                      <a:pt x="217" y="235"/>
                      <a:pt x="217" y="234"/>
                    </a:cubicBezTo>
                    <a:cubicBezTo>
                      <a:pt x="217" y="234"/>
                      <a:pt x="217" y="233"/>
                      <a:pt x="216" y="233"/>
                    </a:cubicBezTo>
                    <a:cubicBezTo>
                      <a:pt x="216" y="233"/>
                      <a:pt x="216" y="232"/>
                      <a:pt x="216" y="232"/>
                    </a:cubicBezTo>
                    <a:cubicBezTo>
                      <a:pt x="214" y="232"/>
                      <a:pt x="214" y="232"/>
                      <a:pt x="213" y="231"/>
                    </a:cubicBezTo>
                    <a:cubicBezTo>
                      <a:pt x="212" y="231"/>
                      <a:pt x="211" y="231"/>
                      <a:pt x="210" y="231"/>
                    </a:cubicBezTo>
                    <a:cubicBezTo>
                      <a:pt x="209" y="231"/>
                      <a:pt x="209" y="231"/>
                      <a:pt x="209" y="231"/>
                    </a:cubicBezTo>
                    <a:cubicBezTo>
                      <a:pt x="208" y="232"/>
                      <a:pt x="208" y="232"/>
                      <a:pt x="208" y="232"/>
                    </a:cubicBezTo>
                    <a:cubicBezTo>
                      <a:pt x="208" y="232"/>
                      <a:pt x="208" y="231"/>
                      <a:pt x="208" y="231"/>
                    </a:cubicBezTo>
                    <a:cubicBezTo>
                      <a:pt x="208" y="231"/>
                      <a:pt x="208" y="231"/>
                      <a:pt x="208" y="231"/>
                    </a:cubicBezTo>
                    <a:cubicBezTo>
                      <a:pt x="208" y="230"/>
                      <a:pt x="208" y="230"/>
                      <a:pt x="208" y="230"/>
                    </a:cubicBezTo>
                    <a:cubicBezTo>
                      <a:pt x="207" y="229"/>
                      <a:pt x="206" y="229"/>
                      <a:pt x="206" y="229"/>
                    </a:cubicBezTo>
                    <a:cubicBezTo>
                      <a:pt x="206" y="229"/>
                      <a:pt x="206" y="229"/>
                      <a:pt x="206" y="229"/>
                    </a:cubicBezTo>
                    <a:cubicBezTo>
                      <a:pt x="206" y="229"/>
                      <a:pt x="206" y="229"/>
                      <a:pt x="206" y="229"/>
                    </a:cubicBezTo>
                    <a:cubicBezTo>
                      <a:pt x="206" y="230"/>
                      <a:pt x="206" y="230"/>
                      <a:pt x="206" y="230"/>
                    </a:cubicBezTo>
                    <a:cubicBezTo>
                      <a:pt x="206" y="229"/>
                      <a:pt x="206" y="229"/>
                      <a:pt x="206" y="229"/>
                    </a:cubicBezTo>
                    <a:cubicBezTo>
                      <a:pt x="206" y="229"/>
                      <a:pt x="206" y="229"/>
                      <a:pt x="206" y="229"/>
                    </a:cubicBezTo>
                    <a:cubicBezTo>
                      <a:pt x="205" y="229"/>
                      <a:pt x="204" y="229"/>
                      <a:pt x="204" y="230"/>
                    </a:cubicBezTo>
                    <a:cubicBezTo>
                      <a:pt x="204" y="229"/>
                      <a:pt x="203" y="229"/>
                      <a:pt x="203" y="229"/>
                    </a:cubicBezTo>
                    <a:cubicBezTo>
                      <a:pt x="203" y="229"/>
                      <a:pt x="204" y="229"/>
                      <a:pt x="205" y="228"/>
                    </a:cubicBezTo>
                    <a:cubicBezTo>
                      <a:pt x="205" y="228"/>
                      <a:pt x="205" y="227"/>
                      <a:pt x="205" y="227"/>
                    </a:cubicBezTo>
                    <a:cubicBezTo>
                      <a:pt x="205" y="226"/>
                      <a:pt x="205" y="226"/>
                      <a:pt x="205" y="225"/>
                    </a:cubicBezTo>
                    <a:cubicBezTo>
                      <a:pt x="205" y="225"/>
                      <a:pt x="205" y="225"/>
                      <a:pt x="204" y="224"/>
                    </a:cubicBezTo>
                    <a:cubicBezTo>
                      <a:pt x="203" y="223"/>
                      <a:pt x="203" y="223"/>
                      <a:pt x="203" y="222"/>
                    </a:cubicBezTo>
                    <a:cubicBezTo>
                      <a:pt x="203" y="221"/>
                      <a:pt x="202" y="221"/>
                      <a:pt x="202" y="220"/>
                    </a:cubicBezTo>
                    <a:cubicBezTo>
                      <a:pt x="201" y="219"/>
                      <a:pt x="199" y="217"/>
                      <a:pt x="197" y="217"/>
                    </a:cubicBezTo>
                    <a:cubicBezTo>
                      <a:pt x="197" y="217"/>
                      <a:pt x="197" y="217"/>
                      <a:pt x="197" y="217"/>
                    </a:cubicBezTo>
                    <a:cubicBezTo>
                      <a:pt x="196" y="216"/>
                      <a:pt x="195" y="216"/>
                      <a:pt x="194" y="216"/>
                    </a:cubicBezTo>
                    <a:cubicBezTo>
                      <a:pt x="193" y="216"/>
                      <a:pt x="192" y="216"/>
                      <a:pt x="191" y="216"/>
                    </a:cubicBezTo>
                    <a:cubicBezTo>
                      <a:pt x="191" y="216"/>
                      <a:pt x="191" y="216"/>
                      <a:pt x="191" y="216"/>
                    </a:cubicBezTo>
                    <a:cubicBezTo>
                      <a:pt x="190" y="216"/>
                      <a:pt x="189" y="215"/>
                      <a:pt x="188" y="215"/>
                    </a:cubicBezTo>
                    <a:cubicBezTo>
                      <a:pt x="188" y="215"/>
                      <a:pt x="188" y="214"/>
                      <a:pt x="188" y="214"/>
                    </a:cubicBezTo>
                    <a:cubicBezTo>
                      <a:pt x="188" y="214"/>
                      <a:pt x="188" y="213"/>
                      <a:pt x="187" y="213"/>
                    </a:cubicBezTo>
                    <a:cubicBezTo>
                      <a:pt x="187" y="213"/>
                      <a:pt x="186" y="212"/>
                      <a:pt x="186" y="212"/>
                    </a:cubicBezTo>
                    <a:cubicBezTo>
                      <a:pt x="185" y="211"/>
                      <a:pt x="185" y="211"/>
                      <a:pt x="184" y="211"/>
                    </a:cubicBezTo>
                    <a:cubicBezTo>
                      <a:pt x="184" y="211"/>
                      <a:pt x="183" y="211"/>
                      <a:pt x="183" y="211"/>
                    </a:cubicBezTo>
                    <a:cubicBezTo>
                      <a:pt x="183" y="211"/>
                      <a:pt x="183" y="211"/>
                      <a:pt x="183" y="210"/>
                    </a:cubicBezTo>
                    <a:cubicBezTo>
                      <a:pt x="183" y="210"/>
                      <a:pt x="182" y="209"/>
                      <a:pt x="182" y="209"/>
                    </a:cubicBezTo>
                    <a:cubicBezTo>
                      <a:pt x="181" y="209"/>
                      <a:pt x="180" y="208"/>
                      <a:pt x="180" y="208"/>
                    </a:cubicBezTo>
                    <a:cubicBezTo>
                      <a:pt x="180" y="208"/>
                      <a:pt x="179" y="208"/>
                      <a:pt x="179" y="207"/>
                    </a:cubicBezTo>
                    <a:cubicBezTo>
                      <a:pt x="179" y="207"/>
                      <a:pt x="180" y="207"/>
                      <a:pt x="180" y="207"/>
                    </a:cubicBezTo>
                    <a:cubicBezTo>
                      <a:pt x="180" y="207"/>
                      <a:pt x="180" y="207"/>
                      <a:pt x="180" y="207"/>
                    </a:cubicBezTo>
                    <a:cubicBezTo>
                      <a:pt x="180" y="207"/>
                      <a:pt x="180" y="207"/>
                      <a:pt x="180" y="207"/>
                    </a:cubicBezTo>
                    <a:cubicBezTo>
                      <a:pt x="180" y="207"/>
                      <a:pt x="180" y="206"/>
                      <a:pt x="180" y="206"/>
                    </a:cubicBezTo>
                    <a:cubicBezTo>
                      <a:pt x="179" y="206"/>
                      <a:pt x="178" y="206"/>
                      <a:pt x="178" y="206"/>
                    </a:cubicBezTo>
                    <a:cubicBezTo>
                      <a:pt x="177" y="206"/>
                      <a:pt x="177" y="206"/>
                      <a:pt x="177" y="206"/>
                    </a:cubicBezTo>
                    <a:cubicBezTo>
                      <a:pt x="176" y="206"/>
                      <a:pt x="176" y="206"/>
                      <a:pt x="176" y="206"/>
                    </a:cubicBezTo>
                    <a:cubicBezTo>
                      <a:pt x="176" y="206"/>
                      <a:pt x="176" y="207"/>
                      <a:pt x="176" y="207"/>
                    </a:cubicBezTo>
                    <a:cubicBezTo>
                      <a:pt x="175" y="207"/>
                      <a:pt x="174" y="208"/>
                      <a:pt x="173" y="207"/>
                    </a:cubicBezTo>
                    <a:cubicBezTo>
                      <a:pt x="172" y="207"/>
                      <a:pt x="172" y="207"/>
                      <a:pt x="171" y="207"/>
                    </a:cubicBezTo>
                    <a:cubicBezTo>
                      <a:pt x="170" y="207"/>
                      <a:pt x="170" y="207"/>
                      <a:pt x="169" y="207"/>
                    </a:cubicBezTo>
                    <a:cubicBezTo>
                      <a:pt x="168" y="207"/>
                      <a:pt x="168" y="207"/>
                      <a:pt x="168" y="206"/>
                    </a:cubicBezTo>
                    <a:cubicBezTo>
                      <a:pt x="168" y="206"/>
                      <a:pt x="168" y="206"/>
                      <a:pt x="168" y="206"/>
                    </a:cubicBezTo>
                    <a:cubicBezTo>
                      <a:pt x="168" y="206"/>
                      <a:pt x="168" y="205"/>
                      <a:pt x="167" y="205"/>
                    </a:cubicBezTo>
                    <a:cubicBezTo>
                      <a:pt x="167" y="205"/>
                      <a:pt x="166" y="205"/>
                      <a:pt x="166" y="205"/>
                    </a:cubicBezTo>
                    <a:cubicBezTo>
                      <a:pt x="165" y="205"/>
                      <a:pt x="165" y="205"/>
                      <a:pt x="165" y="204"/>
                    </a:cubicBezTo>
                    <a:cubicBezTo>
                      <a:pt x="165" y="204"/>
                      <a:pt x="165" y="204"/>
                      <a:pt x="164" y="203"/>
                    </a:cubicBezTo>
                    <a:cubicBezTo>
                      <a:pt x="164" y="203"/>
                      <a:pt x="164" y="204"/>
                      <a:pt x="163" y="204"/>
                    </a:cubicBezTo>
                    <a:cubicBezTo>
                      <a:pt x="163" y="204"/>
                      <a:pt x="163" y="204"/>
                      <a:pt x="163" y="204"/>
                    </a:cubicBezTo>
                    <a:cubicBezTo>
                      <a:pt x="163" y="205"/>
                      <a:pt x="163" y="205"/>
                      <a:pt x="162" y="205"/>
                    </a:cubicBezTo>
                    <a:cubicBezTo>
                      <a:pt x="162" y="206"/>
                      <a:pt x="162" y="206"/>
                      <a:pt x="161" y="206"/>
                    </a:cubicBezTo>
                    <a:cubicBezTo>
                      <a:pt x="161" y="206"/>
                      <a:pt x="161" y="206"/>
                      <a:pt x="161" y="206"/>
                    </a:cubicBezTo>
                    <a:cubicBezTo>
                      <a:pt x="161" y="205"/>
                      <a:pt x="160" y="205"/>
                      <a:pt x="161" y="205"/>
                    </a:cubicBezTo>
                    <a:cubicBezTo>
                      <a:pt x="161" y="205"/>
                      <a:pt x="161" y="204"/>
                      <a:pt x="162" y="204"/>
                    </a:cubicBezTo>
                    <a:cubicBezTo>
                      <a:pt x="162" y="204"/>
                      <a:pt x="162" y="203"/>
                      <a:pt x="161" y="203"/>
                    </a:cubicBezTo>
                    <a:cubicBezTo>
                      <a:pt x="161" y="203"/>
                      <a:pt x="161" y="203"/>
                      <a:pt x="161" y="203"/>
                    </a:cubicBezTo>
                    <a:cubicBezTo>
                      <a:pt x="160" y="203"/>
                      <a:pt x="160" y="203"/>
                      <a:pt x="159" y="204"/>
                    </a:cubicBezTo>
                    <a:cubicBezTo>
                      <a:pt x="159" y="204"/>
                      <a:pt x="158" y="205"/>
                      <a:pt x="157" y="205"/>
                    </a:cubicBezTo>
                    <a:cubicBezTo>
                      <a:pt x="157" y="205"/>
                      <a:pt x="156" y="205"/>
                      <a:pt x="155" y="206"/>
                    </a:cubicBezTo>
                    <a:cubicBezTo>
                      <a:pt x="155" y="206"/>
                      <a:pt x="155" y="206"/>
                      <a:pt x="155" y="206"/>
                    </a:cubicBezTo>
                    <a:cubicBezTo>
                      <a:pt x="154" y="206"/>
                      <a:pt x="154" y="206"/>
                      <a:pt x="153" y="206"/>
                    </a:cubicBezTo>
                    <a:cubicBezTo>
                      <a:pt x="153" y="207"/>
                      <a:pt x="152" y="207"/>
                      <a:pt x="152" y="208"/>
                    </a:cubicBezTo>
                    <a:cubicBezTo>
                      <a:pt x="152" y="209"/>
                      <a:pt x="152" y="209"/>
                      <a:pt x="151" y="209"/>
                    </a:cubicBezTo>
                    <a:cubicBezTo>
                      <a:pt x="151" y="210"/>
                      <a:pt x="150" y="210"/>
                      <a:pt x="150" y="211"/>
                    </a:cubicBezTo>
                    <a:cubicBezTo>
                      <a:pt x="150" y="211"/>
                      <a:pt x="150" y="211"/>
                      <a:pt x="150" y="211"/>
                    </a:cubicBezTo>
                    <a:cubicBezTo>
                      <a:pt x="150" y="211"/>
                      <a:pt x="150" y="211"/>
                      <a:pt x="150" y="211"/>
                    </a:cubicBezTo>
                    <a:cubicBezTo>
                      <a:pt x="150" y="212"/>
                      <a:pt x="150" y="212"/>
                      <a:pt x="150" y="212"/>
                    </a:cubicBezTo>
                    <a:cubicBezTo>
                      <a:pt x="150" y="211"/>
                      <a:pt x="150" y="211"/>
                      <a:pt x="150" y="211"/>
                    </a:cubicBezTo>
                    <a:cubicBezTo>
                      <a:pt x="150" y="211"/>
                      <a:pt x="150" y="211"/>
                      <a:pt x="150" y="211"/>
                    </a:cubicBezTo>
                    <a:cubicBezTo>
                      <a:pt x="150" y="211"/>
                      <a:pt x="149" y="211"/>
                      <a:pt x="149" y="211"/>
                    </a:cubicBezTo>
                    <a:cubicBezTo>
                      <a:pt x="149" y="211"/>
                      <a:pt x="149" y="210"/>
                      <a:pt x="148" y="210"/>
                    </a:cubicBezTo>
                    <a:cubicBezTo>
                      <a:pt x="148" y="209"/>
                      <a:pt x="147" y="209"/>
                      <a:pt x="146" y="209"/>
                    </a:cubicBezTo>
                    <a:cubicBezTo>
                      <a:pt x="145" y="209"/>
                      <a:pt x="144" y="209"/>
                      <a:pt x="143" y="209"/>
                    </a:cubicBezTo>
                    <a:cubicBezTo>
                      <a:pt x="143" y="210"/>
                      <a:pt x="143" y="210"/>
                      <a:pt x="142" y="210"/>
                    </a:cubicBezTo>
                    <a:cubicBezTo>
                      <a:pt x="142" y="210"/>
                      <a:pt x="141" y="210"/>
                      <a:pt x="140" y="210"/>
                    </a:cubicBezTo>
                    <a:cubicBezTo>
                      <a:pt x="139" y="210"/>
                      <a:pt x="138" y="209"/>
                      <a:pt x="137" y="208"/>
                    </a:cubicBezTo>
                    <a:cubicBezTo>
                      <a:pt x="137" y="207"/>
                      <a:pt x="137" y="207"/>
                      <a:pt x="136" y="206"/>
                    </a:cubicBezTo>
                    <a:cubicBezTo>
                      <a:pt x="136" y="206"/>
                      <a:pt x="136" y="206"/>
                      <a:pt x="136" y="205"/>
                    </a:cubicBezTo>
                    <a:cubicBezTo>
                      <a:pt x="136" y="205"/>
                      <a:pt x="136" y="204"/>
                      <a:pt x="136" y="203"/>
                    </a:cubicBezTo>
                    <a:cubicBezTo>
                      <a:pt x="137" y="203"/>
                      <a:pt x="137" y="202"/>
                      <a:pt x="137" y="202"/>
                    </a:cubicBezTo>
                    <a:cubicBezTo>
                      <a:pt x="137" y="201"/>
                      <a:pt x="137" y="200"/>
                      <a:pt x="137" y="200"/>
                    </a:cubicBezTo>
                    <a:cubicBezTo>
                      <a:pt x="137" y="199"/>
                      <a:pt x="137" y="198"/>
                      <a:pt x="137" y="197"/>
                    </a:cubicBezTo>
                    <a:cubicBezTo>
                      <a:pt x="137" y="197"/>
                      <a:pt x="137" y="197"/>
                      <a:pt x="137" y="197"/>
                    </a:cubicBezTo>
                    <a:cubicBezTo>
                      <a:pt x="137" y="197"/>
                      <a:pt x="137" y="197"/>
                      <a:pt x="136" y="196"/>
                    </a:cubicBezTo>
                    <a:cubicBezTo>
                      <a:pt x="136" y="196"/>
                      <a:pt x="136" y="196"/>
                      <a:pt x="136" y="196"/>
                    </a:cubicBezTo>
                    <a:cubicBezTo>
                      <a:pt x="136" y="196"/>
                      <a:pt x="136" y="196"/>
                      <a:pt x="136" y="196"/>
                    </a:cubicBezTo>
                    <a:cubicBezTo>
                      <a:pt x="136" y="197"/>
                      <a:pt x="136" y="197"/>
                      <a:pt x="136" y="197"/>
                    </a:cubicBezTo>
                    <a:cubicBezTo>
                      <a:pt x="136" y="196"/>
                      <a:pt x="136" y="196"/>
                      <a:pt x="136" y="196"/>
                    </a:cubicBezTo>
                    <a:cubicBezTo>
                      <a:pt x="136" y="196"/>
                      <a:pt x="135" y="196"/>
                      <a:pt x="134" y="196"/>
                    </a:cubicBezTo>
                    <a:cubicBezTo>
                      <a:pt x="134" y="196"/>
                      <a:pt x="133" y="195"/>
                      <a:pt x="132" y="195"/>
                    </a:cubicBezTo>
                    <a:cubicBezTo>
                      <a:pt x="131" y="195"/>
                      <a:pt x="131" y="196"/>
                      <a:pt x="130" y="195"/>
                    </a:cubicBezTo>
                    <a:cubicBezTo>
                      <a:pt x="129" y="195"/>
                      <a:pt x="128" y="196"/>
                      <a:pt x="128" y="196"/>
                    </a:cubicBezTo>
                    <a:cubicBezTo>
                      <a:pt x="127" y="196"/>
                      <a:pt x="127" y="195"/>
                      <a:pt x="127" y="195"/>
                    </a:cubicBezTo>
                    <a:cubicBezTo>
                      <a:pt x="126" y="195"/>
                      <a:pt x="126" y="195"/>
                      <a:pt x="126" y="195"/>
                    </a:cubicBezTo>
                    <a:cubicBezTo>
                      <a:pt x="127" y="194"/>
                      <a:pt x="127" y="193"/>
                      <a:pt x="127" y="192"/>
                    </a:cubicBezTo>
                    <a:cubicBezTo>
                      <a:pt x="127" y="192"/>
                      <a:pt x="127" y="191"/>
                      <a:pt x="128" y="191"/>
                    </a:cubicBezTo>
                    <a:cubicBezTo>
                      <a:pt x="128" y="191"/>
                      <a:pt x="128" y="190"/>
                      <a:pt x="128" y="190"/>
                    </a:cubicBezTo>
                    <a:cubicBezTo>
                      <a:pt x="129" y="190"/>
                      <a:pt x="129" y="190"/>
                      <a:pt x="129" y="189"/>
                    </a:cubicBezTo>
                    <a:cubicBezTo>
                      <a:pt x="129" y="189"/>
                      <a:pt x="129" y="188"/>
                      <a:pt x="129" y="188"/>
                    </a:cubicBezTo>
                    <a:cubicBezTo>
                      <a:pt x="129" y="187"/>
                      <a:pt x="129" y="186"/>
                      <a:pt x="130" y="186"/>
                    </a:cubicBezTo>
                    <a:cubicBezTo>
                      <a:pt x="130" y="185"/>
                      <a:pt x="131" y="185"/>
                      <a:pt x="131" y="185"/>
                    </a:cubicBezTo>
                    <a:cubicBezTo>
                      <a:pt x="131" y="184"/>
                      <a:pt x="131" y="184"/>
                      <a:pt x="131" y="184"/>
                    </a:cubicBezTo>
                    <a:cubicBezTo>
                      <a:pt x="131" y="183"/>
                      <a:pt x="131" y="183"/>
                      <a:pt x="130" y="183"/>
                    </a:cubicBezTo>
                    <a:cubicBezTo>
                      <a:pt x="129" y="183"/>
                      <a:pt x="128" y="183"/>
                      <a:pt x="127" y="183"/>
                    </a:cubicBezTo>
                    <a:cubicBezTo>
                      <a:pt x="127" y="183"/>
                      <a:pt x="126" y="183"/>
                      <a:pt x="125" y="183"/>
                    </a:cubicBezTo>
                    <a:cubicBezTo>
                      <a:pt x="124" y="183"/>
                      <a:pt x="124" y="184"/>
                      <a:pt x="123" y="185"/>
                    </a:cubicBezTo>
                    <a:cubicBezTo>
                      <a:pt x="123" y="185"/>
                      <a:pt x="123" y="185"/>
                      <a:pt x="123" y="186"/>
                    </a:cubicBezTo>
                    <a:cubicBezTo>
                      <a:pt x="123" y="187"/>
                      <a:pt x="122" y="188"/>
                      <a:pt x="121" y="189"/>
                    </a:cubicBezTo>
                    <a:cubicBezTo>
                      <a:pt x="121" y="190"/>
                      <a:pt x="120" y="190"/>
                      <a:pt x="120" y="190"/>
                    </a:cubicBezTo>
                    <a:cubicBezTo>
                      <a:pt x="119" y="189"/>
                      <a:pt x="119" y="189"/>
                      <a:pt x="118" y="190"/>
                    </a:cubicBezTo>
                    <a:cubicBezTo>
                      <a:pt x="117" y="190"/>
                      <a:pt x="117" y="190"/>
                      <a:pt x="116" y="190"/>
                    </a:cubicBezTo>
                    <a:cubicBezTo>
                      <a:pt x="115" y="190"/>
                      <a:pt x="115" y="190"/>
                      <a:pt x="114" y="190"/>
                    </a:cubicBezTo>
                    <a:cubicBezTo>
                      <a:pt x="114" y="189"/>
                      <a:pt x="113" y="189"/>
                      <a:pt x="113" y="189"/>
                    </a:cubicBezTo>
                    <a:cubicBezTo>
                      <a:pt x="112" y="189"/>
                      <a:pt x="111" y="188"/>
                      <a:pt x="111" y="188"/>
                    </a:cubicBezTo>
                    <a:cubicBezTo>
                      <a:pt x="111" y="187"/>
                      <a:pt x="110" y="186"/>
                      <a:pt x="110" y="185"/>
                    </a:cubicBezTo>
                    <a:cubicBezTo>
                      <a:pt x="110" y="185"/>
                      <a:pt x="109" y="185"/>
                      <a:pt x="109" y="184"/>
                    </a:cubicBezTo>
                    <a:cubicBezTo>
                      <a:pt x="109" y="183"/>
                      <a:pt x="109" y="183"/>
                      <a:pt x="109" y="182"/>
                    </a:cubicBezTo>
                    <a:cubicBezTo>
                      <a:pt x="109" y="181"/>
                      <a:pt x="109" y="181"/>
                      <a:pt x="109" y="180"/>
                    </a:cubicBezTo>
                    <a:cubicBezTo>
                      <a:pt x="109" y="179"/>
                      <a:pt x="109" y="177"/>
                      <a:pt x="109" y="175"/>
                    </a:cubicBezTo>
                    <a:cubicBezTo>
                      <a:pt x="110" y="175"/>
                      <a:pt x="110" y="175"/>
                      <a:pt x="110" y="174"/>
                    </a:cubicBezTo>
                    <a:cubicBezTo>
                      <a:pt x="110" y="174"/>
                      <a:pt x="111" y="173"/>
                      <a:pt x="110" y="172"/>
                    </a:cubicBezTo>
                    <a:cubicBezTo>
                      <a:pt x="110" y="171"/>
                      <a:pt x="111" y="170"/>
                      <a:pt x="111" y="169"/>
                    </a:cubicBezTo>
                    <a:cubicBezTo>
                      <a:pt x="111" y="168"/>
                      <a:pt x="112" y="167"/>
                      <a:pt x="113" y="167"/>
                    </a:cubicBezTo>
                    <a:cubicBezTo>
                      <a:pt x="114" y="166"/>
                      <a:pt x="115" y="166"/>
                      <a:pt x="116" y="165"/>
                    </a:cubicBezTo>
                    <a:cubicBezTo>
                      <a:pt x="117" y="165"/>
                      <a:pt x="118" y="164"/>
                      <a:pt x="118" y="164"/>
                    </a:cubicBezTo>
                    <a:cubicBezTo>
                      <a:pt x="119" y="164"/>
                      <a:pt x="120" y="164"/>
                      <a:pt x="120" y="164"/>
                    </a:cubicBezTo>
                    <a:cubicBezTo>
                      <a:pt x="121" y="164"/>
                      <a:pt x="121" y="165"/>
                      <a:pt x="122" y="164"/>
                    </a:cubicBezTo>
                    <a:cubicBezTo>
                      <a:pt x="122" y="164"/>
                      <a:pt x="123" y="164"/>
                      <a:pt x="123" y="165"/>
                    </a:cubicBezTo>
                    <a:cubicBezTo>
                      <a:pt x="124" y="166"/>
                      <a:pt x="125" y="166"/>
                      <a:pt x="125" y="166"/>
                    </a:cubicBezTo>
                    <a:cubicBezTo>
                      <a:pt x="126" y="165"/>
                      <a:pt x="126" y="165"/>
                      <a:pt x="127" y="165"/>
                    </a:cubicBezTo>
                    <a:cubicBezTo>
                      <a:pt x="127" y="165"/>
                      <a:pt x="127" y="164"/>
                      <a:pt x="127" y="164"/>
                    </a:cubicBezTo>
                    <a:cubicBezTo>
                      <a:pt x="127" y="163"/>
                      <a:pt x="128" y="163"/>
                      <a:pt x="128" y="163"/>
                    </a:cubicBezTo>
                    <a:cubicBezTo>
                      <a:pt x="128" y="163"/>
                      <a:pt x="129" y="163"/>
                      <a:pt x="129" y="163"/>
                    </a:cubicBezTo>
                    <a:cubicBezTo>
                      <a:pt x="130" y="162"/>
                      <a:pt x="131" y="163"/>
                      <a:pt x="132" y="163"/>
                    </a:cubicBezTo>
                    <a:cubicBezTo>
                      <a:pt x="134" y="163"/>
                      <a:pt x="135" y="163"/>
                      <a:pt x="136" y="164"/>
                    </a:cubicBezTo>
                    <a:cubicBezTo>
                      <a:pt x="136" y="164"/>
                      <a:pt x="136" y="164"/>
                      <a:pt x="137" y="164"/>
                    </a:cubicBezTo>
                    <a:cubicBezTo>
                      <a:pt x="137" y="164"/>
                      <a:pt x="138" y="164"/>
                      <a:pt x="138" y="164"/>
                    </a:cubicBezTo>
                    <a:cubicBezTo>
                      <a:pt x="138" y="163"/>
                      <a:pt x="139" y="164"/>
                      <a:pt x="139" y="164"/>
                    </a:cubicBezTo>
                    <a:cubicBezTo>
                      <a:pt x="139" y="164"/>
                      <a:pt x="140" y="165"/>
                      <a:pt x="140" y="166"/>
                    </a:cubicBezTo>
                    <a:cubicBezTo>
                      <a:pt x="141" y="166"/>
                      <a:pt x="141" y="167"/>
                      <a:pt x="140" y="167"/>
                    </a:cubicBezTo>
                    <a:cubicBezTo>
                      <a:pt x="140" y="167"/>
                      <a:pt x="140" y="167"/>
                      <a:pt x="140" y="168"/>
                    </a:cubicBezTo>
                    <a:cubicBezTo>
                      <a:pt x="140" y="168"/>
                      <a:pt x="140" y="169"/>
                      <a:pt x="140" y="169"/>
                    </a:cubicBezTo>
                    <a:cubicBezTo>
                      <a:pt x="141" y="170"/>
                      <a:pt x="141" y="172"/>
                      <a:pt x="142" y="173"/>
                    </a:cubicBezTo>
                    <a:cubicBezTo>
                      <a:pt x="142" y="174"/>
                      <a:pt x="143" y="174"/>
                      <a:pt x="143" y="175"/>
                    </a:cubicBezTo>
                    <a:cubicBezTo>
                      <a:pt x="144" y="175"/>
                      <a:pt x="144" y="175"/>
                      <a:pt x="145" y="174"/>
                    </a:cubicBezTo>
                    <a:cubicBezTo>
                      <a:pt x="145" y="173"/>
                      <a:pt x="146" y="172"/>
                      <a:pt x="146" y="171"/>
                    </a:cubicBezTo>
                    <a:cubicBezTo>
                      <a:pt x="146" y="171"/>
                      <a:pt x="146" y="171"/>
                      <a:pt x="146" y="171"/>
                    </a:cubicBezTo>
                    <a:cubicBezTo>
                      <a:pt x="146" y="170"/>
                      <a:pt x="145" y="169"/>
                      <a:pt x="145" y="169"/>
                    </a:cubicBezTo>
                    <a:cubicBezTo>
                      <a:pt x="145" y="168"/>
                      <a:pt x="145" y="167"/>
                      <a:pt x="145" y="167"/>
                    </a:cubicBezTo>
                    <a:cubicBezTo>
                      <a:pt x="145" y="167"/>
                      <a:pt x="145" y="167"/>
                      <a:pt x="145" y="167"/>
                    </a:cubicBezTo>
                    <a:cubicBezTo>
                      <a:pt x="144" y="165"/>
                      <a:pt x="144" y="163"/>
                      <a:pt x="144" y="161"/>
                    </a:cubicBezTo>
                    <a:cubicBezTo>
                      <a:pt x="144" y="160"/>
                      <a:pt x="144" y="160"/>
                      <a:pt x="145" y="160"/>
                    </a:cubicBezTo>
                    <a:cubicBezTo>
                      <a:pt x="146" y="159"/>
                      <a:pt x="146" y="158"/>
                      <a:pt x="148" y="157"/>
                    </a:cubicBezTo>
                    <a:cubicBezTo>
                      <a:pt x="148" y="157"/>
                      <a:pt x="148" y="157"/>
                      <a:pt x="148" y="157"/>
                    </a:cubicBezTo>
                    <a:cubicBezTo>
                      <a:pt x="149" y="157"/>
                      <a:pt x="149" y="157"/>
                      <a:pt x="149" y="156"/>
                    </a:cubicBezTo>
                    <a:cubicBezTo>
                      <a:pt x="150" y="156"/>
                      <a:pt x="150" y="156"/>
                      <a:pt x="150" y="155"/>
                    </a:cubicBezTo>
                    <a:cubicBezTo>
                      <a:pt x="150" y="155"/>
                      <a:pt x="151" y="155"/>
                      <a:pt x="151" y="155"/>
                    </a:cubicBezTo>
                    <a:cubicBezTo>
                      <a:pt x="152" y="154"/>
                      <a:pt x="152" y="154"/>
                      <a:pt x="152" y="154"/>
                    </a:cubicBezTo>
                    <a:cubicBezTo>
                      <a:pt x="153" y="153"/>
                      <a:pt x="154" y="153"/>
                      <a:pt x="155" y="152"/>
                    </a:cubicBezTo>
                    <a:cubicBezTo>
                      <a:pt x="155" y="152"/>
                      <a:pt x="155" y="152"/>
                      <a:pt x="155" y="152"/>
                    </a:cubicBezTo>
                    <a:cubicBezTo>
                      <a:pt x="156" y="151"/>
                      <a:pt x="156" y="151"/>
                      <a:pt x="156" y="151"/>
                    </a:cubicBezTo>
                    <a:cubicBezTo>
                      <a:pt x="156" y="151"/>
                      <a:pt x="156" y="151"/>
                      <a:pt x="157" y="150"/>
                    </a:cubicBezTo>
                    <a:cubicBezTo>
                      <a:pt x="157" y="150"/>
                      <a:pt x="157" y="150"/>
                      <a:pt x="157" y="150"/>
                    </a:cubicBezTo>
                    <a:cubicBezTo>
                      <a:pt x="157" y="149"/>
                      <a:pt x="156" y="149"/>
                      <a:pt x="157" y="149"/>
                    </a:cubicBezTo>
                    <a:cubicBezTo>
                      <a:pt x="157" y="148"/>
                      <a:pt x="157" y="147"/>
                      <a:pt x="157" y="147"/>
                    </a:cubicBezTo>
                    <a:cubicBezTo>
                      <a:pt x="157" y="147"/>
                      <a:pt x="157" y="146"/>
                      <a:pt x="157" y="146"/>
                    </a:cubicBezTo>
                    <a:cubicBezTo>
                      <a:pt x="157" y="145"/>
                      <a:pt x="157" y="145"/>
                      <a:pt x="157" y="144"/>
                    </a:cubicBezTo>
                    <a:cubicBezTo>
                      <a:pt x="157" y="144"/>
                      <a:pt x="157" y="144"/>
                      <a:pt x="157" y="144"/>
                    </a:cubicBezTo>
                    <a:cubicBezTo>
                      <a:pt x="157" y="144"/>
                      <a:pt x="157" y="144"/>
                      <a:pt x="157" y="144"/>
                    </a:cubicBezTo>
                    <a:cubicBezTo>
                      <a:pt x="157" y="144"/>
                      <a:pt x="157" y="145"/>
                      <a:pt x="157" y="145"/>
                    </a:cubicBezTo>
                    <a:cubicBezTo>
                      <a:pt x="157" y="145"/>
                      <a:pt x="158" y="145"/>
                      <a:pt x="158" y="145"/>
                    </a:cubicBezTo>
                    <a:cubicBezTo>
                      <a:pt x="158" y="145"/>
                      <a:pt x="158" y="145"/>
                      <a:pt x="158" y="145"/>
                    </a:cubicBezTo>
                    <a:cubicBezTo>
                      <a:pt x="158" y="145"/>
                      <a:pt x="159" y="144"/>
                      <a:pt x="159" y="143"/>
                    </a:cubicBezTo>
                    <a:cubicBezTo>
                      <a:pt x="159" y="143"/>
                      <a:pt x="159" y="143"/>
                      <a:pt x="159" y="142"/>
                    </a:cubicBezTo>
                    <a:cubicBezTo>
                      <a:pt x="159" y="142"/>
                      <a:pt x="159" y="142"/>
                      <a:pt x="159" y="142"/>
                    </a:cubicBezTo>
                    <a:cubicBezTo>
                      <a:pt x="159" y="141"/>
                      <a:pt x="160" y="141"/>
                      <a:pt x="160" y="141"/>
                    </a:cubicBezTo>
                    <a:cubicBezTo>
                      <a:pt x="160" y="141"/>
                      <a:pt x="161" y="141"/>
                      <a:pt x="161" y="141"/>
                    </a:cubicBezTo>
                    <a:cubicBezTo>
                      <a:pt x="162" y="140"/>
                      <a:pt x="162" y="139"/>
                      <a:pt x="162" y="138"/>
                    </a:cubicBezTo>
                    <a:cubicBezTo>
                      <a:pt x="162" y="137"/>
                      <a:pt x="163" y="137"/>
                      <a:pt x="164" y="137"/>
                    </a:cubicBezTo>
                    <a:cubicBezTo>
                      <a:pt x="164" y="137"/>
                      <a:pt x="165" y="137"/>
                      <a:pt x="165" y="137"/>
                    </a:cubicBezTo>
                    <a:cubicBezTo>
                      <a:pt x="165" y="137"/>
                      <a:pt x="166" y="137"/>
                      <a:pt x="166" y="137"/>
                    </a:cubicBezTo>
                    <a:cubicBezTo>
                      <a:pt x="166" y="136"/>
                      <a:pt x="166" y="136"/>
                      <a:pt x="166" y="136"/>
                    </a:cubicBezTo>
                    <a:cubicBezTo>
                      <a:pt x="166" y="136"/>
                      <a:pt x="166" y="136"/>
                      <a:pt x="166" y="136"/>
                    </a:cubicBezTo>
                    <a:cubicBezTo>
                      <a:pt x="166" y="136"/>
                      <a:pt x="165" y="136"/>
                      <a:pt x="165" y="136"/>
                    </a:cubicBezTo>
                    <a:cubicBezTo>
                      <a:pt x="165" y="136"/>
                      <a:pt x="165" y="136"/>
                      <a:pt x="165" y="136"/>
                    </a:cubicBezTo>
                    <a:cubicBezTo>
                      <a:pt x="165" y="136"/>
                      <a:pt x="165" y="136"/>
                      <a:pt x="165" y="136"/>
                    </a:cubicBezTo>
                    <a:cubicBezTo>
                      <a:pt x="165" y="136"/>
                      <a:pt x="165" y="136"/>
                      <a:pt x="165" y="136"/>
                    </a:cubicBezTo>
                    <a:cubicBezTo>
                      <a:pt x="167" y="136"/>
                      <a:pt x="168" y="135"/>
                      <a:pt x="170" y="135"/>
                    </a:cubicBezTo>
                    <a:cubicBezTo>
                      <a:pt x="170" y="135"/>
                      <a:pt x="170" y="135"/>
                      <a:pt x="170" y="135"/>
                    </a:cubicBezTo>
                    <a:cubicBezTo>
                      <a:pt x="171" y="134"/>
                      <a:pt x="171" y="134"/>
                      <a:pt x="170" y="134"/>
                    </a:cubicBezTo>
                    <a:cubicBezTo>
                      <a:pt x="170" y="133"/>
                      <a:pt x="169" y="133"/>
                      <a:pt x="170" y="133"/>
                    </a:cubicBezTo>
                    <a:cubicBezTo>
                      <a:pt x="170" y="132"/>
                      <a:pt x="170" y="131"/>
                      <a:pt x="170" y="131"/>
                    </a:cubicBezTo>
                    <a:cubicBezTo>
                      <a:pt x="171" y="130"/>
                      <a:pt x="171" y="129"/>
                      <a:pt x="172" y="129"/>
                    </a:cubicBezTo>
                    <a:cubicBezTo>
                      <a:pt x="173" y="129"/>
                      <a:pt x="173" y="128"/>
                      <a:pt x="174" y="128"/>
                    </a:cubicBezTo>
                    <a:cubicBezTo>
                      <a:pt x="174" y="128"/>
                      <a:pt x="174" y="128"/>
                      <a:pt x="175" y="128"/>
                    </a:cubicBezTo>
                    <a:cubicBezTo>
                      <a:pt x="176" y="128"/>
                      <a:pt x="177" y="127"/>
                      <a:pt x="178" y="127"/>
                    </a:cubicBezTo>
                    <a:cubicBezTo>
                      <a:pt x="178" y="127"/>
                      <a:pt x="178" y="127"/>
                      <a:pt x="179" y="126"/>
                    </a:cubicBezTo>
                    <a:cubicBezTo>
                      <a:pt x="179" y="126"/>
                      <a:pt x="179" y="126"/>
                      <a:pt x="179" y="126"/>
                    </a:cubicBezTo>
                    <a:cubicBezTo>
                      <a:pt x="180" y="126"/>
                      <a:pt x="181" y="125"/>
                      <a:pt x="182" y="125"/>
                    </a:cubicBezTo>
                    <a:cubicBezTo>
                      <a:pt x="182" y="125"/>
                      <a:pt x="182" y="125"/>
                      <a:pt x="182" y="125"/>
                    </a:cubicBezTo>
                    <a:cubicBezTo>
                      <a:pt x="182" y="125"/>
                      <a:pt x="182" y="126"/>
                      <a:pt x="182" y="126"/>
                    </a:cubicBezTo>
                    <a:cubicBezTo>
                      <a:pt x="181" y="126"/>
                      <a:pt x="181" y="126"/>
                      <a:pt x="181" y="126"/>
                    </a:cubicBezTo>
                    <a:cubicBezTo>
                      <a:pt x="180" y="126"/>
                      <a:pt x="179" y="127"/>
                      <a:pt x="179" y="128"/>
                    </a:cubicBezTo>
                    <a:cubicBezTo>
                      <a:pt x="179" y="128"/>
                      <a:pt x="179" y="128"/>
                      <a:pt x="179" y="129"/>
                    </a:cubicBezTo>
                    <a:cubicBezTo>
                      <a:pt x="179" y="129"/>
                      <a:pt x="179" y="130"/>
                      <a:pt x="180" y="130"/>
                    </a:cubicBezTo>
                    <a:cubicBezTo>
                      <a:pt x="180" y="130"/>
                      <a:pt x="180" y="130"/>
                      <a:pt x="180" y="130"/>
                    </a:cubicBezTo>
                    <a:cubicBezTo>
                      <a:pt x="181" y="129"/>
                      <a:pt x="182" y="129"/>
                      <a:pt x="183" y="128"/>
                    </a:cubicBezTo>
                    <a:cubicBezTo>
                      <a:pt x="183" y="128"/>
                      <a:pt x="184" y="127"/>
                      <a:pt x="184" y="127"/>
                    </a:cubicBezTo>
                    <a:cubicBezTo>
                      <a:pt x="186" y="127"/>
                      <a:pt x="187" y="127"/>
                      <a:pt x="188" y="126"/>
                    </a:cubicBezTo>
                    <a:cubicBezTo>
                      <a:pt x="189" y="126"/>
                      <a:pt x="189" y="126"/>
                      <a:pt x="189" y="126"/>
                    </a:cubicBezTo>
                    <a:cubicBezTo>
                      <a:pt x="190" y="125"/>
                      <a:pt x="190" y="125"/>
                      <a:pt x="191" y="125"/>
                    </a:cubicBezTo>
                    <a:cubicBezTo>
                      <a:pt x="191" y="125"/>
                      <a:pt x="191" y="125"/>
                      <a:pt x="192" y="125"/>
                    </a:cubicBezTo>
                    <a:cubicBezTo>
                      <a:pt x="192" y="124"/>
                      <a:pt x="192" y="124"/>
                      <a:pt x="192" y="124"/>
                    </a:cubicBezTo>
                    <a:cubicBezTo>
                      <a:pt x="192" y="124"/>
                      <a:pt x="192" y="124"/>
                      <a:pt x="192" y="124"/>
                    </a:cubicBezTo>
                    <a:cubicBezTo>
                      <a:pt x="192" y="123"/>
                      <a:pt x="191" y="123"/>
                      <a:pt x="192" y="122"/>
                    </a:cubicBezTo>
                    <a:cubicBezTo>
                      <a:pt x="192" y="122"/>
                      <a:pt x="191" y="122"/>
                      <a:pt x="191" y="122"/>
                    </a:cubicBezTo>
                    <a:cubicBezTo>
                      <a:pt x="191" y="121"/>
                      <a:pt x="191" y="121"/>
                      <a:pt x="191" y="121"/>
                    </a:cubicBezTo>
                    <a:cubicBezTo>
                      <a:pt x="190" y="122"/>
                      <a:pt x="189" y="123"/>
                      <a:pt x="189" y="124"/>
                    </a:cubicBezTo>
                    <a:cubicBezTo>
                      <a:pt x="189" y="124"/>
                      <a:pt x="188" y="124"/>
                      <a:pt x="188" y="124"/>
                    </a:cubicBezTo>
                    <a:cubicBezTo>
                      <a:pt x="188" y="124"/>
                      <a:pt x="187" y="124"/>
                      <a:pt x="187" y="124"/>
                    </a:cubicBezTo>
                    <a:cubicBezTo>
                      <a:pt x="187" y="124"/>
                      <a:pt x="187" y="124"/>
                      <a:pt x="187" y="124"/>
                    </a:cubicBezTo>
                    <a:cubicBezTo>
                      <a:pt x="187" y="124"/>
                      <a:pt x="186" y="124"/>
                      <a:pt x="186" y="124"/>
                    </a:cubicBezTo>
                    <a:cubicBezTo>
                      <a:pt x="186" y="124"/>
                      <a:pt x="186" y="124"/>
                      <a:pt x="186" y="124"/>
                    </a:cubicBezTo>
                    <a:cubicBezTo>
                      <a:pt x="185" y="124"/>
                      <a:pt x="185" y="124"/>
                      <a:pt x="185" y="123"/>
                    </a:cubicBezTo>
                    <a:cubicBezTo>
                      <a:pt x="184" y="123"/>
                      <a:pt x="183" y="122"/>
                      <a:pt x="183" y="122"/>
                    </a:cubicBezTo>
                    <a:cubicBezTo>
                      <a:pt x="183" y="121"/>
                      <a:pt x="183" y="120"/>
                      <a:pt x="183" y="119"/>
                    </a:cubicBezTo>
                    <a:cubicBezTo>
                      <a:pt x="184" y="119"/>
                      <a:pt x="183" y="119"/>
                      <a:pt x="183" y="118"/>
                    </a:cubicBezTo>
                    <a:cubicBezTo>
                      <a:pt x="183" y="118"/>
                      <a:pt x="183" y="118"/>
                      <a:pt x="183" y="118"/>
                    </a:cubicBezTo>
                    <a:cubicBezTo>
                      <a:pt x="182" y="118"/>
                      <a:pt x="182" y="118"/>
                      <a:pt x="182" y="118"/>
                    </a:cubicBezTo>
                    <a:cubicBezTo>
                      <a:pt x="182" y="118"/>
                      <a:pt x="183" y="118"/>
                      <a:pt x="183" y="118"/>
                    </a:cubicBezTo>
                    <a:cubicBezTo>
                      <a:pt x="183" y="118"/>
                      <a:pt x="184" y="118"/>
                      <a:pt x="184" y="117"/>
                    </a:cubicBezTo>
                    <a:cubicBezTo>
                      <a:pt x="185" y="117"/>
                      <a:pt x="185" y="116"/>
                      <a:pt x="185" y="116"/>
                    </a:cubicBezTo>
                    <a:cubicBezTo>
                      <a:pt x="185" y="116"/>
                      <a:pt x="184" y="115"/>
                      <a:pt x="184" y="115"/>
                    </a:cubicBezTo>
                    <a:cubicBezTo>
                      <a:pt x="183" y="115"/>
                      <a:pt x="183" y="114"/>
                      <a:pt x="182" y="115"/>
                    </a:cubicBezTo>
                    <a:cubicBezTo>
                      <a:pt x="180" y="115"/>
                      <a:pt x="177" y="116"/>
                      <a:pt x="175" y="117"/>
                    </a:cubicBezTo>
                    <a:cubicBezTo>
                      <a:pt x="175" y="117"/>
                      <a:pt x="175" y="117"/>
                      <a:pt x="175" y="117"/>
                    </a:cubicBezTo>
                    <a:cubicBezTo>
                      <a:pt x="175" y="117"/>
                      <a:pt x="175" y="117"/>
                      <a:pt x="175" y="117"/>
                    </a:cubicBezTo>
                    <a:cubicBezTo>
                      <a:pt x="175" y="117"/>
                      <a:pt x="175" y="118"/>
                      <a:pt x="174" y="118"/>
                    </a:cubicBezTo>
                    <a:cubicBezTo>
                      <a:pt x="174" y="118"/>
                      <a:pt x="174" y="118"/>
                      <a:pt x="174" y="118"/>
                    </a:cubicBezTo>
                    <a:cubicBezTo>
                      <a:pt x="174" y="118"/>
                      <a:pt x="174" y="118"/>
                      <a:pt x="173" y="119"/>
                    </a:cubicBezTo>
                    <a:cubicBezTo>
                      <a:pt x="173" y="119"/>
                      <a:pt x="173" y="119"/>
                      <a:pt x="173" y="119"/>
                    </a:cubicBezTo>
                    <a:cubicBezTo>
                      <a:pt x="173" y="119"/>
                      <a:pt x="173" y="119"/>
                      <a:pt x="173" y="119"/>
                    </a:cubicBezTo>
                    <a:cubicBezTo>
                      <a:pt x="173" y="119"/>
                      <a:pt x="173" y="119"/>
                      <a:pt x="173" y="119"/>
                    </a:cubicBezTo>
                    <a:cubicBezTo>
                      <a:pt x="173" y="119"/>
                      <a:pt x="173" y="119"/>
                      <a:pt x="173" y="118"/>
                    </a:cubicBezTo>
                    <a:cubicBezTo>
                      <a:pt x="174" y="118"/>
                      <a:pt x="174" y="118"/>
                      <a:pt x="174" y="118"/>
                    </a:cubicBezTo>
                    <a:cubicBezTo>
                      <a:pt x="174" y="118"/>
                      <a:pt x="174" y="118"/>
                      <a:pt x="174" y="118"/>
                    </a:cubicBezTo>
                    <a:cubicBezTo>
                      <a:pt x="175" y="117"/>
                      <a:pt x="175" y="117"/>
                      <a:pt x="175" y="117"/>
                    </a:cubicBezTo>
                    <a:cubicBezTo>
                      <a:pt x="175" y="117"/>
                      <a:pt x="175" y="117"/>
                      <a:pt x="175" y="117"/>
                    </a:cubicBezTo>
                    <a:cubicBezTo>
                      <a:pt x="175" y="117"/>
                      <a:pt x="175" y="117"/>
                      <a:pt x="175" y="117"/>
                    </a:cubicBezTo>
                    <a:cubicBezTo>
                      <a:pt x="175" y="117"/>
                      <a:pt x="176" y="116"/>
                      <a:pt x="176" y="116"/>
                    </a:cubicBezTo>
                    <a:cubicBezTo>
                      <a:pt x="177" y="115"/>
                      <a:pt x="178" y="115"/>
                      <a:pt x="179" y="114"/>
                    </a:cubicBezTo>
                    <a:cubicBezTo>
                      <a:pt x="179" y="114"/>
                      <a:pt x="180" y="114"/>
                      <a:pt x="180" y="113"/>
                    </a:cubicBezTo>
                    <a:cubicBezTo>
                      <a:pt x="180" y="113"/>
                      <a:pt x="180" y="113"/>
                      <a:pt x="180" y="113"/>
                    </a:cubicBezTo>
                    <a:cubicBezTo>
                      <a:pt x="181" y="112"/>
                      <a:pt x="181" y="112"/>
                      <a:pt x="182" y="112"/>
                    </a:cubicBezTo>
                    <a:cubicBezTo>
                      <a:pt x="182" y="111"/>
                      <a:pt x="183" y="112"/>
                      <a:pt x="184" y="112"/>
                    </a:cubicBezTo>
                    <a:cubicBezTo>
                      <a:pt x="186" y="112"/>
                      <a:pt x="188" y="112"/>
                      <a:pt x="191" y="112"/>
                    </a:cubicBezTo>
                    <a:cubicBezTo>
                      <a:pt x="192" y="112"/>
                      <a:pt x="193" y="112"/>
                      <a:pt x="194" y="112"/>
                    </a:cubicBezTo>
                    <a:cubicBezTo>
                      <a:pt x="194" y="112"/>
                      <a:pt x="194" y="112"/>
                      <a:pt x="194" y="112"/>
                    </a:cubicBezTo>
                    <a:cubicBezTo>
                      <a:pt x="194" y="112"/>
                      <a:pt x="195" y="112"/>
                      <a:pt x="195" y="112"/>
                    </a:cubicBezTo>
                    <a:cubicBezTo>
                      <a:pt x="196" y="111"/>
                      <a:pt x="196" y="111"/>
                      <a:pt x="197" y="110"/>
                    </a:cubicBezTo>
                    <a:cubicBezTo>
                      <a:pt x="197" y="110"/>
                      <a:pt x="197" y="110"/>
                      <a:pt x="198" y="109"/>
                    </a:cubicBezTo>
                    <a:cubicBezTo>
                      <a:pt x="198" y="109"/>
                      <a:pt x="199" y="109"/>
                      <a:pt x="199" y="109"/>
                    </a:cubicBezTo>
                    <a:cubicBezTo>
                      <a:pt x="200" y="109"/>
                      <a:pt x="201" y="109"/>
                      <a:pt x="202" y="108"/>
                    </a:cubicBezTo>
                    <a:cubicBezTo>
                      <a:pt x="203" y="108"/>
                      <a:pt x="203" y="107"/>
                      <a:pt x="203" y="106"/>
                    </a:cubicBezTo>
                    <a:cubicBezTo>
                      <a:pt x="203" y="106"/>
                      <a:pt x="203" y="106"/>
                      <a:pt x="203" y="105"/>
                    </a:cubicBezTo>
                    <a:cubicBezTo>
                      <a:pt x="203" y="105"/>
                      <a:pt x="203" y="105"/>
                      <a:pt x="203" y="104"/>
                    </a:cubicBezTo>
                    <a:cubicBezTo>
                      <a:pt x="203" y="104"/>
                      <a:pt x="203" y="104"/>
                      <a:pt x="203" y="104"/>
                    </a:cubicBezTo>
                    <a:cubicBezTo>
                      <a:pt x="203" y="103"/>
                      <a:pt x="202" y="102"/>
                      <a:pt x="201" y="103"/>
                    </a:cubicBezTo>
                    <a:cubicBezTo>
                      <a:pt x="201" y="103"/>
                      <a:pt x="201" y="103"/>
                      <a:pt x="201" y="103"/>
                    </a:cubicBezTo>
                    <a:cubicBezTo>
                      <a:pt x="201" y="103"/>
                      <a:pt x="201" y="103"/>
                      <a:pt x="201" y="103"/>
                    </a:cubicBezTo>
                    <a:cubicBezTo>
                      <a:pt x="201" y="103"/>
                      <a:pt x="201" y="103"/>
                      <a:pt x="201" y="103"/>
                    </a:cubicBezTo>
                    <a:cubicBezTo>
                      <a:pt x="201" y="103"/>
                      <a:pt x="201" y="103"/>
                      <a:pt x="201" y="103"/>
                    </a:cubicBezTo>
                    <a:cubicBezTo>
                      <a:pt x="201" y="102"/>
                      <a:pt x="201" y="102"/>
                      <a:pt x="201" y="102"/>
                    </a:cubicBezTo>
                    <a:cubicBezTo>
                      <a:pt x="201" y="101"/>
                      <a:pt x="201" y="101"/>
                      <a:pt x="200" y="101"/>
                    </a:cubicBezTo>
                    <a:cubicBezTo>
                      <a:pt x="200" y="101"/>
                      <a:pt x="200" y="101"/>
                      <a:pt x="200" y="101"/>
                    </a:cubicBezTo>
                    <a:cubicBezTo>
                      <a:pt x="200" y="101"/>
                      <a:pt x="199" y="101"/>
                      <a:pt x="199" y="101"/>
                    </a:cubicBezTo>
                    <a:cubicBezTo>
                      <a:pt x="199" y="101"/>
                      <a:pt x="200" y="101"/>
                      <a:pt x="200" y="101"/>
                    </a:cubicBezTo>
                    <a:cubicBezTo>
                      <a:pt x="200" y="101"/>
                      <a:pt x="200" y="100"/>
                      <a:pt x="200" y="100"/>
                    </a:cubicBezTo>
                    <a:cubicBezTo>
                      <a:pt x="201" y="100"/>
                      <a:pt x="201" y="100"/>
                      <a:pt x="201" y="100"/>
                    </a:cubicBezTo>
                    <a:cubicBezTo>
                      <a:pt x="200" y="99"/>
                      <a:pt x="200" y="99"/>
                      <a:pt x="200" y="99"/>
                    </a:cubicBezTo>
                    <a:cubicBezTo>
                      <a:pt x="199" y="99"/>
                      <a:pt x="199" y="99"/>
                      <a:pt x="199" y="99"/>
                    </a:cubicBezTo>
                    <a:cubicBezTo>
                      <a:pt x="198" y="98"/>
                      <a:pt x="198" y="98"/>
                      <a:pt x="197" y="97"/>
                    </a:cubicBezTo>
                    <a:cubicBezTo>
                      <a:pt x="197" y="97"/>
                      <a:pt x="196" y="97"/>
                      <a:pt x="196" y="97"/>
                    </a:cubicBezTo>
                    <a:cubicBezTo>
                      <a:pt x="196" y="96"/>
                      <a:pt x="196" y="96"/>
                      <a:pt x="195" y="95"/>
                    </a:cubicBezTo>
                    <a:cubicBezTo>
                      <a:pt x="195" y="95"/>
                      <a:pt x="194" y="95"/>
                      <a:pt x="194" y="94"/>
                    </a:cubicBezTo>
                    <a:cubicBezTo>
                      <a:pt x="194" y="94"/>
                      <a:pt x="194" y="94"/>
                      <a:pt x="194" y="93"/>
                    </a:cubicBezTo>
                    <a:cubicBezTo>
                      <a:pt x="194" y="93"/>
                      <a:pt x="195" y="93"/>
                      <a:pt x="195" y="92"/>
                    </a:cubicBezTo>
                    <a:cubicBezTo>
                      <a:pt x="195" y="92"/>
                      <a:pt x="195" y="92"/>
                      <a:pt x="195" y="91"/>
                    </a:cubicBezTo>
                    <a:cubicBezTo>
                      <a:pt x="195" y="91"/>
                      <a:pt x="194" y="90"/>
                      <a:pt x="195" y="90"/>
                    </a:cubicBezTo>
                    <a:cubicBezTo>
                      <a:pt x="195" y="89"/>
                      <a:pt x="194" y="89"/>
                      <a:pt x="194" y="89"/>
                    </a:cubicBezTo>
                    <a:cubicBezTo>
                      <a:pt x="194" y="89"/>
                      <a:pt x="194" y="88"/>
                      <a:pt x="194" y="88"/>
                    </a:cubicBezTo>
                    <a:cubicBezTo>
                      <a:pt x="193" y="88"/>
                      <a:pt x="194" y="87"/>
                      <a:pt x="194" y="87"/>
                    </a:cubicBezTo>
                    <a:cubicBezTo>
                      <a:pt x="194" y="87"/>
                      <a:pt x="194" y="86"/>
                      <a:pt x="194" y="86"/>
                    </a:cubicBezTo>
                    <a:cubicBezTo>
                      <a:pt x="193" y="85"/>
                      <a:pt x="193" y="85"/>
                      <a:pt x="193" y="84"/>
                    </a:cubicBezTo>
                    <a:cubicBezTo>
                      <a:pt x="193" y="83"/>
                      <a:pt x="193" y="82"/>
                      <a:pt x="192" y="81"/>
                    </a:cubicBezTo>
                    <a:cubicBezTo>
                      <a:pt x="192" y="81"/>
                      <a:pt x="192" y="80"/>
                      <a:pt x="192" y="80"/>
                    </a:cubicBezTo>
                    <a:cubicBezTo>
                      <a:pt x="192" y="80"/>
                      <a:pt x="192" y="80"/>
                      <a:pt x="192" y="80"/>
                    </a:cubicBezTo>
                    <a:cubicBezTo>
                      <a:pt x="192" y="80"/>
                      <a:pt x="192" y="80"/>
                      <a:pt x="192" y="80"/>
                    </a:cubicBezTo>
                    <a:cubicBezTo>
                      <a:pt x="191" y="81"/>
                      <a:pt x="190" y="82"/>
                      <a:pt x="190" y="83"/>
                    </a:cubicBezTo>
                    <a:cubicBezTo>
                      <a:pt x="189" y="84"/>
                      <a:pt x="189" y="85"/>
                      <a:pt x="187" y="85"/>
                    </a:cubicBezTo>
                    <a:cubicBezTo>
                      <a:pt x="187" y="85"/>
                      <a:pt x="187" y="86"/>
                      <a:pt x="187" y="86"/>
                    </a:cubicBezTo>
                    <a:cubicBezTo>
                      <a:pt x="186" y="86"/>
                      <a:pt x="186" y="86"/>
                      <a:pt x="186" y="86"/>
                    </a:cubicBezTo>
                    <a:cubicBezTo>
                      <a:pt x="185" y="87"/>
                      <a:pt x="185" y="86"/>
                      <a:pt x="184" y="86"/>
                    </a:cubicBezTo>
                    <a:cubicBezTo>
                      <a:pt x="184" y="86"/>
                      <a:pt x="184" y="86"/>
                      <a:pt x="184" y="85"/>
                    </a:cubicBezTo>
                    <a:cubicBezTo>
                      <a:pt x="184" y="85"/>
                      <a:pt x="183" y="85"/>
                      <a:pt x="183" y="84"/>
                    </a:cubicBezTo>
                    <a:cubicBezTo>
                      <a:pt x="182" y="84"/>
                      <a:pt x="182" y="84"/>
                      <a:pt x="182" y="83"/>
                    </a:cubicBezTo>
                    <a:cubicBezTo>
                      <a:pt x="182" y="82"/>
                      <a:pt x="183" y="82"/>
                      <a:pt x="183" y="81"/>
                    </a:cubicBezTo>
                    <a:cubicBezTo>
                      <a:pt x="183" y="81"/>
                      <a:pt x="183" y="80"/>
                      <a:pt x="183" y="80"/>
                    </a:cubicBezTo>
                    <a:cubicBezTo>
                      <a:pt x="183" y="79"/>
                      <a:pt x="183" y="78"/>
                      <a:pt x="184" y="78"/>
                    </a:cubicBezTo>
                    <a:cubicBezTo>
                      <a:pt x="184" y="78"/>
                      <a:pt x="184" y="77"/>
                      <a:pt x="184" y="77"/>
                    </a:cubicBezTo>
                    <a:cubicBezTo>
                      <a:pt x="183" y="77"/>
                      <a:pt x="182" y="76"/>
                      <a:pt x="182" y="76"/>
                    </a:cubicBezTo>
                    <a:cubicBezTo>
                      <a:pt x="181" y="76"/>
                      <a:pt x="181" y="76"/>
                      <a:pt x="181" y="76"/>
                    </a:cubicBezTo>
                    <a:cubicBezTo>
                      <a:pt x="180" y="76"/>
                      <a:pt x="180" y="76"/>
                      <a:pt x="180" y="75"/>
                    </a:cubicBezTo>
                    <a:cubicBezTo>
                      <a:pt x="180" y="75"/>
                      <a:pt x="181" y="75"/>
                      <a:pt x="180" y="75"/>
                    </a:cubicBezTo>
                    <a:cubicBezTo>
                      <a:pt x="180" y="74"/>
                      <a:pt x="180" y="74"/>
                      <a:pt x="179" y="73"/>
                    </a:cubicBezTo>
                    <a:cubicBezTo>
                      <a:pt x="179" y="73"/>
                      <a:pt x="179" y="72"/>
                      <a:pt x="179" y="72"/>
                    </a:cubicBezTo>
                    <a:cubicBezTo>
                      <a:pt x="178" y="71"/>
                      <a:pt x="178" y="71"/>
                      <a:pt x="177" y="71"/>
                    </a:cubicBezTo>
                    <a:cubicBezTo>
                      <a:pt x="177" y="71"/>
                      <a:pt x="176" y="71"/>
                      <a:pt x="176" y="71"/>
                    </a:cubicBezTo>
                    <a:cubicBezTo>
                      <a:pt x="175" y="71"/>
                      <a:pt x="174" y="71"/>
                      <a:pt x="173" y="71"/>
                    </a:cubicBezTo>
                    <a:cubicBezTo>
                      <a:pt x="173" y="70"/>
                      <a:pt x="172" y="70"/>
                      <a:pt x="172" y="70"/>
                    </a:cubicBezTo>
                    <a:cubicBezTo>
                      <a:pt x="171" y="70"/>
                      <a:pt x="170" y="70"/>
                      <a:pt x="170" y="71"/>
                    </a:cubicBezTo>
                    <a:cubicBezTo>
                      <a:pt x="169" y="72"/>
                      <a:pt x="169" y="72"/>
                      <a:pt x="170" y="73"/>
                    </a:cubicBezTo>
                    <a:cubicBezTo>
                      <a:pt x="170" y="73"/>
                      <a:pt x="170" y="74"/>
                      <a:pt x="170" y="74"/>
                    </a:cubicBezTo>
                    <a:cubicBezTo>
                      <a:pt x="169" y="75"/>
                      <a:pt x="169" y="75"/>
                      <a:pt x="169" y="76"/>
                    </a:cubicBezTo>
                    <a:cubicBezTo>
                      <a:pt x="168" y="76"/>
                      <a:pt x="169" y="77"/>
                      <a:pt x="169" y="78"/>
                    </a:cubicBezTo>
                    <a:cubicBezTo>
                      <a:pt x="169" y="78"/>
                      <a:pt x="169" y="79"/>
                      <a:pt x="169" y="79"/>
                    </a:cubicBezTo>
                    <a:cubicBezTo>
                      <a:pt x="169" y="80"/>
                      <a:pt x="169" y="80"/>
                      <a:pt x="168" y="80"/>
                    </a:cubicBezTo>
                    <a:cubicBezTo>
                      <a:pt x="168" y="80"/>
                      <a:pt x="168" y="80"/>
                      <a:pt x="168" y="81"/>
                    </a:cubicBezTo>
                    <a:cubicBezTo>
                      <a:pt x="167" y="82"/>
                      <a:pt x="166" y="82"/>
                      <a:pt x="166" y="83"/>
                    </a:cubicBezTo>
                    <a:cubicBezTo>
                      <a:pt x="165" y="83"/>
                      <a:pt x="165" y="84"/>
                      <a:pt x="166" y="84"/>
                    </a:cubicBezTo>
                    <a:cubicBezTo>
                      <a:pt x="166" y="85"/>
                      <a:pt x="166" y="85"/>
                      <a:pt x="166" y="85"/>
                    </a:cubicBezTo>
                    <a:cubicBezTo>
                      <a:pt x="166" y="86"/>
                      <a:pt x="167" y="86"/>
                      <a:pt x="167" y="86"/>
                    </a:cubicBezTo>
                    <a:cubicBezTo>
                      <a:pt x="167" y="87"/>
                      <a:pt x="167" y="88"/>
                      <a:pt x="167" y="89"/>
                    </a:cubicBezTo>
                    <a:cubicBezTo>
                      <a:pt x="167" y="90"/>
                      <a:pt x="167" y="91"/>
                      <a:pt x="167" y="92"/>
                    </a:cubicBezTo>
                    <a:cubicBezTo>
                      <a:pt x="167" y="92"/>
                      <a:pt x="167" y="92"/>
                      <a:pt x="167" y="92"/>
                    </a:cubicBezTo>
                    <a:cubicBezTo>
                      <a:pt x="166" y="93"/>
                      <a:pt x="166" y="93"/>
                      <a:pt x="166" y="93"/>
                    </a:cubicBezTo>
                    <a:cubicBezTo>
                      <a:pt x="165" y="94"/>
                      <a:pt x="163" y="95"/>
                      <a:pt x="162" y="95"/>
                    </a:cubicBezTo>
                    <a:cubicBezTo>
                      <a:pt x="162" y="96"/>
                      <a:pt x="161" y="96"/>
                      <a:pt x="160" y="96"/>
                    </a:cubicBezTo>
                    <a:cubicBezTo>
                      <a:pt x="160" y="96"/>
                      <a:pt x="160" y="97"/>
                      <a:pt x="160" y="97"/>
                    </a:cubicBezTo>
                    <a:cubicBezTo>
                      <a:pt x="160" y="98"/>
                      <a:pt x="160" y="99"/>
                      <a:pt x="160" y="100"/>
                    </a:cubicBezTo>
                    <a:cubicBezTo>
                      <a:pt x="160" y="101"/>
                      <a:pt x="159" y="101"/>
                      <a:pt x="159" y="102"/>
                    </a:cubicBezTo>
                    <a:cubicBezTo>
                      <a:pt x="159" y="103"/>
                      <a:pt x="160" y="103"/>
                      <a:pt x="160" y="104"/>
                    </a:cubicBezTo>
                    <a:cubicBezTo>
                      <a:pt x="160" y="104"/>
                      <a:pt x="160" y="104"/>
                      <a:pt x="159" y="105"/>
                    </a:cubicBezTo>
                    <a:cubicBezTo>
                      <a:pt x="159" y="105"/>
                      <a:pt x="159" y="105"/>
                      <a:pt x="159" y="106"/>
                    </a:cubicBezTo>
                    <a:cubicBezTo>
                      <a:pt x="159" y="106"/>
                      <a:pt x="158" y="106"/>
                      <a:pt x="158" y="106"/>
                    </a:cubicBezTo>
                    <a:cubicBezTo>
                      <a:pt x="158" y="106"/>
                      <a:pt x="157" y="106"/>
                      <a:pt x="157" y="107"/>
                    </a:cubicBezTo>
                    <a:cubicBezTo>
                      <a:pt x="157" y="107"/>
                      <a:pt x="156" y="107"/>
                      <a:pt x="156" y="107"/>
                    </a:cubicBezTo>
                    <a:cubicBezTo>
                      <a:pt x="156" y="106"/>
                      <a:pt x="156" y="106"/>
                      <a:pt x="156" y="106"/>
                    </a:cubicBezTo>
                    <a:cubicBezTo>
                      <a:pt x="156" y="105"/>
                      <a:pt x="156" y="105"/>
                      <a:pt x="155" y="105"/>
                    </a:cubicBezTo>
                    <a:cubicBezTo>
                      <a:pt x="154" y="104"/>
                      <a:pt x="154" y="103"/>
                      <a:pt x="154" y="102"/>
                    </a:cubicBezTo>
                    <a:cubicBezTo>
                      <a:pt x="153" y="102"/>
                      <a:pt x="154" y="101"/>
                      <a:pt x="154" y="101"/>
                    </a:cubicBezTo>
                    <a:cubicBezTo>
                      <a:pt x="154" y="100"/>
                      <a:pt x="155" y="99"/>
                      <a:pt x="155" y="98"/>
                    </a:cubicBezTo>
                    <a:cubicBezTo>
                      <a:pt x="155" y="97"/>
                      <a:pt x="155" y="97"/>
                      <a:pt x="155" y="96"/>
                    </a:cubicBezTo>
                    <a:cubicBezTo>
                      <a:pt x="155" y="96"/>
                      <a:pt x="155" y="96"/>
                      <a:pt x="155" y="95"/>
                    </a:cubicBezTo>
                    <a:cubicBezTo>
                      <a:pt x="155" y="95"/>
                      <a:pt x="155" y="95"/>
                      <a:pt x="155" y="95"/>
                    </a:cubicBezTo>
                    <a:cubicBezTo>
                      <a:pt x="154" y="94"/>
                      <a:pt x="153" y="94"/>
                      <a:pt x="151" y="94"/>
                    </a:cubicBezTo>
                    <a:cubicBezTo>
                      <a:pt x="151" y="94"/>
                      <a:pt x="151" y="94"/>
                      <a:pt x="150" y="94"/>
                    </a:cubicBezTo>
                    <a:cubicBezTo>
                      <a:pt x="150" y="93"/>
                      <a:pt x="149" y="92"/>
                      <a:pt x="148" y="92"/>
                    </a:cubicBezTo>
                    <a:cubicBezTo>
                      <a:pt x="147" y="91"/>
                      <a:pt x="147" y="91"/>
                      <a:pt x="146" y="90"/>
                    </a:cubicBezTo>
                    <a:cubicBezTo>
                      <a:pt x="146" y="89"/>
                      <a:pt x="145" y="88"/>
                      <a:pt x="144" y="88"/>
                    </a:cubicBezTo>
                    <a:cubicBezTo>
                      <a:pt x="143" y="87"/>
                      <a:pt x="142" y="87"/>
                      <a:pt x="142" y="86"/>
                    </a:cubicBezTo>
                    <a:cubicBezTo>
                      <a:pt x="141" y="86"/>
                      <a:pt x="141" y="86"/>
                      <a:pt x="140" y="86"/>
                    </a:cubicBezTo>
                    <a:cubicBezTo>
                      <a:pt x="140" y="86"/>
                      <a:pt x="139" y="87"/>
                      <a:pt x="138" y="86"/>
                    </a:cubicBezTo>
                    <a:cubicBezTo>
                      <a:pt x="138" y="86"/>
                      <a:pt x="138" y="87"/>
                      <a:pt x="138" y="87"/>
                    </a:cubicBezTo>
                    <a:cubicBezTo>
                      <a:pt x="138" y="87"/>
                      <a:pt x="138" y="87"/>
                      <a:pt x="138" y="87"/>
                    </a:cubicBezTo>
                    <a:cubicBezTo>
                      <a:pt x="138" y="86"/>
                      <a:pt x="138" y="86"/>
                      <a:pt x="138" y="86"/>
                    </a:cubicBezTo>
                    <a:cubicBezTo>
                      <a:pt x="138" y="86"/>
                      <a:pt x="138" y="86"/>
                      <a:pt x="138" y="86"/>
                    </a:cubicBezTo>
                    <a:cubicBezTo>
                      <a:pt x="139" y="86"/>
                      <a:pt x="139" y="85"/>
                      <a:pt x="139" y="84"/>
                    </a:cubicBezTo>
                    <a:cubicBezTo>
                      <a:pt x="139" y="84"/>
                      <a:pt x="139" y="83"/>
                      <a:pt x="139" y="82"/>
                    </a:cubicBezTo>
                    <a:cubicBezTo>
                      <a:pt x="139" y="81"/>
                      <a:pt x="139" y="81"/>
                      <a:pt x="139" y="81"/>
                    </a:cubicBezTo>
                    <a:cubicBezTo>
                      <a:pt x="139" y="81"/>
                      <a:pt x="139" y="80"/>
                      <a:pt x="138" y="80"/>
                    </a:cubicBezTo>
                    <a:cubicBezTo>
                      <a:pt x="138" y="80"/>
                      <a:pt x="138" y="80"/>
                      <a:pt x="137" y="80"/>
                    </a:cubicBezTo>
                    <a:cubicBezTo>
                      <a:pt x="137" y="80"/>
                      <a:pt x="137" y="80"/>
                      <a:pt x="137" y="80"/>
                    </a:cubicBezTo>
                    <a:cubicBezTo>
                      <a:pt x="137" y="80"/>
                      <a:pt x="137" y="79"/>
                      <a:pt x="137" y="79"/>
                    </a:cubicBezTo>
                    <a:cubicBezTo>
                      <a:pt x="137" y="79"/>
                      <a:pt x="137" y="78"/>
                      <a:pt x="137" y="78"/>
                    </a:cubicBezTo>
                    <a:cubicBezTo>
                      <a:pt x="138" y="76"/>
                      <a:pt x="138" y="74"/>
                      <a:pt x="140" y="72"/>
                    </a:cubicBezTo>
                    <a:cubicBezTo>
                      <a:pt x="140" y="72"/>
                      <a:pt x="141" y="72"/>
                      <a:pt x="141" y="71"/>
                    </a:cubicBezTo>
                    <a:cubicBezTo>
                      <a:pt x="142" y="70"/>
                      <a:pt x="143" y="69"/>
                      <a:pt x="144" y="68"/>
                    </a:cubicBezTo>
                    <a:cubicBezTo>
                      <a:pt x="145" y="68"/>
                      <a:pt x="146" y="67"/>
                      <a:pt x="146" y="66"/>
                    </a:cubicBezTo>
                    <a:cubicBezTo>
                      <a:pt x="146" y="66"/>
                      <a:pt x="146" y="66"/>
                      <a:pt x="146" y="66"/>
                    </a:cubicBezTo>
                    <a:cubicBezTo>
                      <a:pt x="147" y="66"/>
                      <a:pt x="147" y="66"/>
                      <a:pt x="147" y="66"/>
                    </a:cubicBezTo>
                    <a:cubicBezTo>
                      <a:pt x="148" y="66"/>
                      <a:pt x="149" y="66"/>
                      <a:pt x="149" y="65"/>
                    </a:cubicBezTo>
                    <a:cubicBezTo>
                      <a:pt x="149" y="64"/>
                      <a:pt x="149" y="64"/>
                      <a:pt x="149" y="64"/>
                    </a:cubicBezTo>
                    <a:cubicBezTo>
                      <a:pt x="149" y="64"/>
                      <a:pt x="149" y="64"/>
                      <a:pt x="149" y="64"/>
                    </a:cubicBezTo>
                    <a:cubicBezTo>
                      <a:pt x="149" y="64"/>
                      <a:pt x="149" y="64"/>
                      <a:pt x="149" y="63"/>
                    </a:cubicBezTo>
                    <a:cubicBezTo>
                      <a:pt x="149" y="64"/>
                      <a:pt x="149" y="64"/>
                      <a:pt x="149" y="64"/>
                    </a:cubicBezTo>
                    <a:cubicBezTo>
                      <a:pt x="149" y="64"/>
                      <a:pt x="149" y="64"/>
                      <a:pt x="149" y="64"/>
                    </a:cubicBezTo>
                    <a:cubicBezTo>
                      <a:pt x="150" y="64"/>
                      <a:pt x="151" y="63"/>
                      <a:pt x="151" y="62"/>
                    </a:cubicBezTo>
                    <a:cubicBezTo>
                      <a:pt x="151" y="62"/>
                      <a:pt x="152" y="62"/>
                      <a:pt x="152" y="62"/>
                    </a:cubicBezTo>
                    <a:cubicBezTo>
                      <a:pt x="152" y="62"/>
                      <a:pt x="153" y="62"/>
                      <a:pt x="153" y="62"/>
                    </a:cubicBezTo>
                    <a:cubicBezTo>
                      <a:pt x="154" y="63"/>
                      <a:pt x="154" y="63"/>
                      <a:pt x="154" y="62"/>
                    </a:cubicBezTo>
                    <a:cubicBezTo>
                      <a:pt x="156" y="61"/>
                      <a:pt x="157" y="60"/>
                      <a:pt x="158" y="59"/>
                    </a:cubicBezTo>
                    <a:cubicBezTo>
                      <a:pt x="158" y="59"/>
                      <a:pt x="158" y="58"/>
                      <a:pt x="158" y="58"/>
                    </a:cubicBezTo>
                    <a:cubicBezTo>
                      <a:pt x="158" y="58"/>
                      <a:pt x="158" y="58"/>
                      <a:pt x="159" y="57"/>
                    </a:cubicBezTo>
                    <a:cubicBezTo>
                      <a:pt x="159" y="57"/>
                      <a:pt x="160" y="57"/>
                      <a:pt x="160" y="56"/>
                    </a:cubicBezTo>
                    <a:cubicBezTo>
                      <a:pt x="160" y="56"/>
                      <a:pt x="161" y="56"/>
                      <a:pt x="161" y="56"/>
                    </a:cubicBezTo>
                    <a:cubicBezTo>
                      <a:pt x="161" y="56"/>
                      <a:pt x="161" y="56"/>
                      <a:pt x="161" y="56"/>
                    </a:cubicBezTo>
                    <a:cubicBezTo>
                      <a:pt x="161" y="55"/>
                      <a:pt x="161" y="55"/>
                      <a:pt x="161" y="55"/>
                    </a:cubicBezTo>
                    <a:cubicBezTo>
                      <a:pt x="162" y="55"/>
                      <a:pt x="162" y="55"/>
                      <a:pt x="161" y="54"/>
                    </a:cubicBezTo>
                    <a:cubicBezTo>
                      <a:pt x="161" y="54"/>
                      <a:pt x="161" y="54"/>
                      <a:pt x="161" y="54"/>
                    </a:cubicBezTo>
                    <a:cubicBezTo>
                      <a:pt x="161" y="53"/>
                      <a:pt x="161" y="53"/>
                      <a:pt x="161" y="53"/>
                    </a:cubicBezTo>
                    <a:cubicBezTo>
                      <a:pt x="162" y="53"/>
                      <a:pt x="163" y="53"/>
                      <a:pt x="163" y="54"/>
                    </a:cubicBezTo>
                    <a:cubicBezTo>
                      <a:pt x="163" y="54"/>
                      <a:pt x="163" y="54"/>
                      <a:pt x="163" y="54"/>
                    </a:cubicBezTo>
                    <a:cubicBezTo>
                      <a:pt x="165" y="55"/>
                      <a:pt x="166" y="55"/>
                      <a:pt x="167" y="54"/>
                    </a:cubicBezTo>
                    <a:cubicBezTo>
                      <a:pt x="168" y="54"/>
                      <a:pt x="169" y="53"/>
                      <a:pt x="169" y="53"/>
                    </a:cubicBezTo>
                    <a:cubicBezTo>
                      <a:pt x="169" y="53"/>
                      <a:pt x="170" y="52"/>
                      <a:pt x="170" y="52"/>
                    </a:cubicBezTo>
                    <a:cubicBezTo>
                      <a:pt x="171" y="52"/>
                      <a:pt x="171" y="52"/>
                      <a:pt x="171" y="51"/>
                    </a:cubicBezTo>
                    <a:cubicBezTo>
                      <a:pt x="172" y="51"/>
                      <a:pt x="172" y="50"/>
                      <a:pt x="171" y="50"/>
                    </a:cubicBezTo>
                    <a:cubicBezTo>
                      <a:pt x="171" y="50"/>
                      <a:pt x="171" y="49"/>
                      <a:pt x="171" y="49"/>
                    </a:cubicBezTo>
                    <a:cubicBezTo>
                      <a:pt x="171" y="48"/>
                      <a:pt x="171" y="48"/>
                      <a:pt x="171" y="47"/>
                    </a:cubicBezTo>
                    <a:cubicBezTo>
                      <a:pt x="171" y="47"/>
                      <a:pt x="171" y="47"/>
                      <a:pt x="171" y="46"/>
                    </a:cubicBezTo>
                    <a:cubicBezTo>
                      <a:pt x="171" y="46"/>
                      <a:pt x="171" y="46"/>
                      <a:pt x="171" y="46"/>
                    </a:cubicBezTo>
                    <a:cubicBezTo>
                      <a:pt x="171" y="46"/>
                      <a:pt x="171" y="46"/>
                      <a:pt x="171" y="46"/>
                    </a:cubicBezTo>
                    <a:cubicBezTo>
                      <a:pt x="171" y="46"/>
                      <a:pt x="171" y="46"/>
                      <a:pt x="171" y="46"/>
                    </a:cubicBezTo>
                    <a:cubicBezTo>
                      <a:pt x="171" y="46"/>
                      <a:pt x="171" y="46"/>
                      <a:pt x="171" y="46"/>
                    </a:cubicBezTo>
                    <a:cubicBezTo>
                      <a:pt x="172" y="46"/>
                      <a:pt x="172" y="46"/>
                      <a:pt x="172" y="46"/>
                    </a:cubicBezTo>
                    <a:cubicBezTo>
                      <a:pt x="173" y="46"/>
                      <a:pt x="174" y="46"/>
                      <a:pt x="174" y="45"/>
                    </a:cubicBezTo>
                    <a:cubicBezTo>
                      <a:pt x="174" y="44"/>
                      <a:pt x="174" y="44"/>
                      <a:pt x="174" y="44"/>
                    </a:cubicBezTo>
                    <a:cubicBezTo>
                      <a:pt x="174" y="43"/>
                      <a:pt x="174" y="43"/>
                      <a:pt x="174" y="43"/>
                    </a:cubicBezTo>
                    <a:cubicBezTo>
                      <a:pt x="173" y="42"/>
                      <a:pt x="173" y="42"/>
                      <a:pt x="173" y="41"/>
                    </a:cubicBezTo>
                    <a:cubicBezTo>
                      <a:pt x="173" y="41"/>
                      <a:pt x="173" y="40"/>
                      <a:pt x="172" y="40"/>
                    </a:cubicBezTo>
                    <a:cubicBezTo>
                      <a:pt x="171" y="40"/>
                      <a:pt x="171" y="40"/>
                      <a:pt x="171" y="40"/>
                    </a:cubicBezTo>
                    <a:cubicBezTo>
                      <a:pt x="171" y="40"/>
                      <a:pt x="170" y="39"/>
                      <a:pt x="170" y="39"/>
                    </a:cubicBezTo>
                    <a:cubicBezTo>
                      <a:pt x="170" y="39"/>
                      <a:pt x="170" y="39"/>
                      <a:pt x="170" y="39"/>
                    </a:cubicBezTo>
                    <a:cubicBezTo>
                      <a:pt x="170" y="39"/>
                      <a:pt x="170" y="39"/>
                      <a:pt x="170" y="39"/>
                    </a:cubicBezTo>
                    <a:cubicBezTo>
                      <a:pt x="170" y="39"/>
                      <a:pt x="170" y="39"/>
                      <a:pt x="170" y="39"/>
                    </a:cubicBezTo>
                    <a:cubicBezTo>
                      <a:pt x="170" y="39"/>
                      <a:pt x="169" y="39"/>
                      <a:pt x="169" y="39"/>
                    </a:cubicBezTo>
                    <a:cubicBezTo>
                      <a:pt x="169" y="39"/>
                      <a:pt x="168" y="40"/>
                      <a:pt x="168" y="40"/>
                    </a:cubicBezTo>
                    <a:cubicBezTo>
                      <a:pt x="168" y="41"/>
                      <a:pt x="167" y="42"/>
                      <a:pt x="167" y="42"/>
                    </a:cubicBezTo>
                    <a:cubicBezTo>
                      <a:pt x="168" y="43"/>
                      <a:pt x="168" y="43"/>
                      <a:pt x="167" y="43"/>
                    </a:cubicBezTo>
                    <a:cubicBezTo>
                      <a:pt x="167" y="43"/>
                      <a:pt x="167" y="44"/>
                      <a:pt x="167" y="44"/>
                    </a:cubicBezTo>
                    <a:cubicBezTo>
                      <a:pt x="166" y="44"/>
                      <a:pt x="165" y="44"/>
                      <a:pt x="165" y="45"/>
                    </a:cubicBezTo>
                    <a:cubicBezTo>
                      <a:pt x="165" y="45"/>
                      <a:pt x="165" y="46"/>
                      <a:pt x="165" y="46"/>
                    </a:cubicBezTo>
                    <a:cubicBezTo>
                      <a:pt x="164" y="46"/>
                      <a:pt x="164" y="47"/>
                      <a:pt x="164" y="47"/>
                    </a:cubicBezTo>
                    <a:cubicBezTo>
                      <a:pt x="164" y="47"/>
                      <a:pt x="164" y="47"/>
                      <a:pt x="164" y="47"/>
                    </a:cubicBezTo>
                    <a:cubicBezTo>
                      <a:pt x="164" y="47"/>
                      <a:pt x="164" y="47"/>
                      <a:pt x="164" y="47"/>
                    </a:cubicBezTo>
                    <a:cubicBezTo>
                      <a:pt x="164" y="47"/>
                      <a:pt x="164" y="47"/>
                      <a:pt x="164" y="47"/>
                    </a:cubicBezTo>
                    <a:cubicBezTo>
                      <a:pt x="164" y="47"/>
                      <a:pt x="164" y="47"/>
                      <a:pt x="164" y="47"/>
                    </a:cubicBezTo>
                    <a:cubicBezTo>
                      <a:pt x="164" y="46"/>
                      <a:pt x="164" y="46"/>
                      <a:pt x="163" y="46"/>
                    </a:cubicBezTo>
                    <a:cubicBezTo>
                      <a:pt x="163" y="46"/>
                      <a:pt x="163" y="46"/>
                      <a:pt x="163" y="47"/>
                    </a:cubicBezTo>
                    <a:cubicBezTo>
                      <a:pt x="162" y="47"/>
                      <a:pt x="162" y="47"/>
                      <a:pt x="163" y="48"/>
                    </a:cubicBezTo>
                    <a:cubicBezTo>
                      <a:pt x="163" y="48"/>
                      <a:pt x="163" y="48"/>
                      <a:pt x="162" y="49"/>
                    </a:cubicBezTo>
                    <a:cubicBezTo>
                      <a:pt x="162" y="49"/>
                      <a:pt x="162" y="49"/>
                      <a:pt x="162" y="49"/>
                    </a:cubicBezTo>
                    <a:cubicBezTo>
                      <a:pt x="161" y="49"/>
                      <a:pt x="161" y="49"/>
                      <a:pt x="161" y="49"/>
                    </a:cubicBezTo>
                    <a:cubicBezTo>
                      <a:pt x="161" y="48"/>
                      <a:pt x="161" y="48"/>
                      <a:pt x="161" y="47"/>
                    </a:cubicBezTo>
                    <a:cubicBezTo>
                      <a:pt x="161" y="46"/>
                      <a:pt x="161" y="45"/>
                      <a:pt x="162" y="45"/>
                    </a:cubicBezTo>
                    <a:cubicBezTo>
                      <a:pt x="162" y="44"/>
                      <a:pt x="162" y="44"/>
                      <a:pt x="162" y="44"/>
                    </a:cubicBezTo>
                    <a:cubicBezTo>
                      <a:pt x="162" y="43"/>
                      <a:pt x="162" y="42"/>
                      <a:pt x="161" y="41"/>
                    </a:cubicBezTo>
                    <a:cubicBezTo>
                      <a:pt x="161" y="40"/>
                      <a:pt x="161" y="40"/>
                      <a:pt x="161" y="41"/>
                    </a:cubicBezTo>
                    <a:cubicBezTo>
                      <a:pt x="160" y="41"/>
                      <a:pt x="159" y="42"/>
                      <a:pt x="159" y="42"/>
                    </a:cubicBezTo>
                    <a:cubicBezTo>
                      <a:pt x="159" y="43"/>
                      <a:pt x="159" y="43"/>
                      <a:pt x="159" y="43"/>
                    </a:cubicBezTo>
                    <a:cubicBezTo>
                      <a:pt x="158" y="44"/>
                      <a:pt x="158" y="44"/>
                      <a:pt x="158" y="44"/>
                    </a:cubicBezTo>
                    <a:cubicBezTo>
                      <a:pt x="158" y="44"/>
                      <a:pt x="158" y="43"/>
                      <a:pt x="158" y="43"/>
                    </a:cubicBezTo>
                    <a:cubicBezTo>
                      <a:pt x="158" y="42"/>
                      <a:pt x="159" y="42"/>
                      <a:pt x="158" y="41"/>
                    </a:cubicBezTo>
                    <a:cubicBezTo>
                      <a:pt x="158" y="40"/>
                      <a:pt x="159" y="40"/>
                      <a:pt x="159" y="40"/>
                    </a:cubicBezTo>
                    <a:cubicBezTo>
                      <a:pt x="160" y="40"/>
                      <a:pt x="160" y="40"/>
                      <a:pt x="159" y="39"/>
                    </a:cubicBezTo>
                    <a:cubicBezTo>
                      <a:pt x="159" y="39"/>
                      <a:pt x="158" y="39"/>
                      <a:pt x="158" y="39"/>
                    </a:cubicBezTo>
                    <a:cubicBezTo>
                      <a:pt x="157" y="38"/>
                      <a:pt x="157" y="38"/>
                      <a:pt x="157" y="38"/>
                    </a:cubicBezTo>
                    <a:cubicBezTo>
                      <a:pt x="157" y="38"/>
                      <a:pt x="157" y="38"/>
                      <a:pt x="157" y="38"/>
                    </a:cubicBezTo>
                    <a:cubicBezTo>
                      <a:pt x="157" y="37"/>
                      <a:pt x="158" y="37"/>
                      <a:pt x="158" y="36"/>
                    </a:cubicBezTo>
                    <a:cubicBezTo>
                      <a:pt x="158" y="36"/>
                      <a:pt x="158" y="36"/>
                      <a:pt x="158" y="36"/>
                    </a:cubicBezTo>
                    <a:cubicBezTo>
                      <a:pt x="159" y="36"/>
                      <a:pt x="159" y="36"/>
                      <a:pt x="159" y="35"/>
                    </a:cubicBezTo>
                    <a:cubicBezTo>
                      <a:pt x="159" y="34"/>
                      <a:pt x="159" y="32"/>
                      <a:pt x="159" y="31"/>
                    </a:cubicBezTo>
                    <a:cubicBezTo>
                      <a:pt x="159" y="30"/>
                      <a:pt x="159" y="30"/>
                      <a:pt x="159" y="30"/>
                    </a:cubicBezTo>
                    <a:cubicBezTo>
                      <a:pt x="159" y="29"/>
                      <a:pt x="159" y="28"/>
                      <a:pt x="159" y="27"/>
                    </a:cubicBezTo>
                    <a:cubicBezTo>
                      <a:pt x="158" y="27"/>
                      <a:pt x="159" y="26"/>
                      <a:pt x="159" y="26"/>
                    </a:cubicBezTo>
                    <a:cubicBezTo>
                      <a:pt x="159" y="26"/>
                      <a:pt x="160" y="25"/>
                      <a:pt x="161" y="25"/>
                    </a:cubicBezTo>
                    <a:cubicBezTo>
                      <a:pt x="161" y="24"/>
                      <a:pt x="161" y="24"/>
                      <a:pt x="161" y="23"/>
                    </a:cubicBezTo>
                    <a:cubicBezTo>
                      <a:pt x="161" y="23"/>
                      <a:pt x="161" y="23"/>
                      <a:pt x="162" y="23"/>
                    </a:cubicBezTo>
                    <a:cubicBezTo>
                      <a:pt x="162" y="23"/>
                      <a:pt x="162" y="23"/>
                      <a:pt x="162" y="23"/>
                    </a:cubicBezTo>
                    <a:cubicBezTo>
                      <a:pt x="162" y="23"/>
                      <a:pt x="163" y="23"/>
                      <a:pt x="163" y="23"/>
                    </a:cubicBezTo>
                    <a:cubicBezTo>
                      <a:pt x="164" y="24"/>
                      <a:pt x="164" y="24"/>
                      <a:pt x="164" y="23"/>
                    </a:cubicBezTo>
                    <a:cubicBezTo>
                      <a:pt x="165" y="23"/>
                      <a:pt x="165" y="23"/>
                      <a:pt x="165" y="23"/>
                    </a:cubicBezTo>
                    <a:cubicBezTo>
                      <a:pt x="166" y="22"/>
                      <a:pt x="167" y="20"/>
                      <a:pt x="169" y="19"/>
                    </a:cubicBezTo>
                    <a:cubicBezTo>
                      <a:pt x="169" y="19"/>
                      <a:pt x="169" y="19"/>
                      <a:pt x="169" y="19"/>
                    </a:cubicBezTo>
                    <a:cubicBezTo>
                      <a:pt x="169" y="18"/>
                      <a:pt x="169" y="17"/>
                      <a:pt x="169" y="17"/>
                    </a:cubicBezTo>
                    <a:cubicBezTo>
                      <a:pt x="169" y="17"/>
                      <a:pt x="169" y="17"/>
                      <a:pt x="169" y="17"/>
                    </a:cubicBezTo>
                    <a:cubicBezTo>
                      <a:pt x="168" y="17"/>
                      <a:pt x="167" y="17"/>
                      <a:pt x="166" y="16"/>
                    </a:cubicBezTo>
                    <a:cubicBezTo>
                      <a:pt x="166" y="16"/>
                      <a:pt x="165" y="16"/>
                      <a:pt x="165" y="16"/>
                    </a:cubicBezTo>
                    <a:cubicBezTo>
                      <a:pt x="164" y="15"/>
                      <a:pt x="164" y="15"/>
                      <a:pt x="163" y="16"/>
                    </a:cubicBezTo>
                    <a:cubicBezTo>
                      <a:pt x="163" y="16"/>
                      <a:pt x="162" y="16"/>
                      <a:pt x="162" y="16"/>
                    </a:cubicBezTo>
                    <a:cubicBezTo>
                      <a:pt x="162" y="16"/>
                      <a:pt x="162" y="17"/>
                      <a:pt x="161" y="17"/>
                    </a:cubicBezTo>
                    <a:cubicBezTo>
                      <a:pt x="161" y="18"/>
                      <a:pt x="160" y="18"/>
                      <a:pt x="160" y="19"/>
                    </a:cubicBezTo>
                    <a:cubicBezTo>
                      <a:pt x="160" y="19"/>
                      <a:pt x="159" y="20"/>
                      <a:pt x="159" y="21"/>
                    </a:cubicBezTo>
                    <a:cubicBezTo>
                      <a:pt x="159" y="21"/>
                      <a:pt x="158" y="22"/>
                      <a:pt x="158" y="22"/>
                    </a:cubicBezTo>
                    <a:cubicBezTo>
                      <a:pt x="158" y="23"/>
                      <a:pt x="158" y="24"/>
                      <a:pt x="157" y="25"/>
                    </a:cubicBezTo>
                    <a:cubicBezTo>
                      <a:pt x="157" y="26"/>
                      <a:pt x="157" y="26"/>
                      <a:pt x="157" y="26"/>
                    </a:cubicBezTo>
                    <a:cubicBezTo>
                      <a:pt x="157" y="26"/>
                      <a:pt x="156" y="27"/>
                      <a:pt x="156" y="27"/>
                    </a:cubicBezTo>
                    <a:cubicBezTo>
                      <a:pt x="155" y="27"/>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4" y="28"/>
                      <a:pt x="154" y="28"/>
                    </a:cubicBezTo>
                    <a:cubicBezTo>
                      <a:pt x="153" y="29"/>
                      <a:pt x="152" y="30"/>
                      <a:pt x="152" y="31"/>
                    </a:cubicBezTo>
                    <a:cubicBezTo>
                      <a:pt x="152" y="32"/>
                      <a:pt x="152" y="32"/>
                      <a:pt x="152" y="33"/>
                    </a:cubicBezTo>
                    <a:cubicBezTo>
                      <a:pt x="152" y="33"/>
                      <a:pt x="151" y="33"/>
                      <a:pt x="151" y="33"/>
                    </a:cubicBezTo>
                    <a:cubicBezTo>
                      <a:pt x="151" y="34"/>
                      <a:pt x="151" y="34"/>
                      <a:pt x="151" y="35"/>
                    </a:cubicBezTo>
                    <a:cubicBezTo>
                      <a:pt x="151" y="35"/>
                      <a:pt x="151" y="36"/>
                      <a:pt x="151" y="36"/>
                    </a:cubicBezTo>
                    <a:cubicBezTo>
                      <a:pt x="152" y="36"/>
                      <a:pt x="152" y="37"/>
                      <a:pt x="152" y="37"/>
                    </a:cubicBezTo>
                    <a:cubicBezTo>
                      <a:pt x="152" y="37"/>
                      <a:pt x="152" y="37"/>
                      <a:pt x="152" y="37"/>
                    </a:cubicBezTo>
                    <a:cubicBezTo>
                      <a:pt x="153" y="38"/>
                      <a:pt x="153" y="38"/>
                      <a:pt x="154" y="38"/>
                    </a:cubicBezTo>
                    <a:cubicBezTo>
                      <a:pt x="154" y="38"/>
                      <a:pt x="154" y="38"/>
                      <a:pt x="154" y="38"/>
                    </a:cubicBezTo>
                    <a:cubicBezTo>
                      <a:pt x="154" y="39"/>
                      <a:pt x="154" y="39"/>
                      <a:pt x="154" y="39"/>
                    </a:cubicBezTo>
                    <a:cubicBezTo>
                      <a:pt x="153" y="39"/>
                      <a:pt x="153" y="39"/>
                      <a:pt x="153" y="39"/>
                    </a:cubicBezTo>
                    <a:cubicBezTo>
                      <a:pt x="153" y="39"/>
                      <a:pt x="152" y="40"/>
                      <a:pt x="152" y="40"/>
                    </a:cubicBezTo>
                    <a:cubicBezTo>
                      <a:pt x="152" y="40"/>
                      <a:pt x="152" y="41"/>
                      <a:pt x="152" y="41"/>
                    </a:cubicBezTo>
                    <a:cubicBezTo>
                      <a:pt x="152" y="41"/>
                      <a:pt x="153" y="41"/>
                      <a:pt x="153" y="41"/>
                    </a:cubicBezTo>
                    <a:cubicBezTo>
                      <a:pt x="153" y="41"/>
                      <a:pt x="153" y="41"/>
                      <a:pt x="153" y="41"/>
                    </a:cubicBezTo>
                    <a:cubicBezTo>
                      <a:pt x="153" y="41"/>
                      <a:pt x="153" y="41"/>
                      <a:pt x="153" y="41"/>
                    </a:cubicBezTo>
                    <a:cubicBezTo>
                      <a:pt x="153" y="41"/>
                      <a:pt x="153" y="41"/>
                      <a:pt x="153" y="41"/>
                    </a:cubicBezTo>
                    <a:cubicBezTo>
                      <a:pt x="153" y="41"/>
                      <a:pt x="153" y="41"/>
                      <a:pt x="153" y="41"/>
                    </a:cubicBezTo>
                    <a:cubicBezTo>
                      <a:pt x="153" y="41"/>
                      <a:pt x="153" y="42"/>
                      <a:pt x="153" y="42"/>
                    </a:cubicBezTo>
                    <a:cubicBezTo>
                      <a:pt x="152" y="42"/>
                      <a:pt x="152" y="43"/>
                      <a:pt x="151" y="43"/>
                    </a:cubicBezTo>
                    <a:cubicBezTo>
                      <a:pt x="151" y="44"/>
                      <a:pt x="150" y="44"/>
                      <a:pt x="149" y="44"/>
                    </a:cubicBezTo>
                    <a:cubicBezTo>
                      <a:pt x="149" y="44"/>
                      <a:pt x="148" y="45"/>
                      <a:pt x="148" y="45"/>
                    </a:cubicBezTo>
                    <a:cubicBezTo>
                      <a:pt x="148" y="46"/>
                      <a:pt x="148" y="46"/>
                      <a:pt x="148" y="47"/>
                    </a:cubicBezTo>
                    <a:cubicBezTo>
                      <a:pt x="148" y="47"/>
                      <a:pt x="148" y="47"/>
                      <a:pt x="147" y="47"/>
                    </a:cubicBezTo>
                    <a:cubicBezTo>
                      <a:pt x="147" y="47"/>
                      <a:pt x="147" y="47"/>
                      <a:pt x="147" y="47"/>
                    </a:cubicBezTo>
                    <a:cubicBezTo>
                      <a:pt x="147" y="47"/>
                      <a:pt x="147" y="47"/>
                      <a:pt x="147" y="46"/>
                    </a:cubicBezTo>
                    <a:cubicBezTo>
                      <a:pt x="146" y="46"/>
                      <a:pt x="146" y="46"/>
                      <a:pt x="147" y="45"/>
                    </a:cubicBezTo>
                    <a:cubicBezTo>
                      <a:pt x="147" y="45"/>
                      <a:pt x="148" y="44"/>
                      <a:pt x="148" y="44"/>
                    </a:cubicBezTo>
                    <a:cubicBezTo>
                      <a:pt x="148" y="43"/>
                      <a:pt x="148" y="43"/>
                      <a:pt x="148" y="43"/>
                    </a:cubicBezTo>
                    <a:cubicBezTo>
                      <a:pt x="147" y="43"/>
                      <a:pt x="147" y="42"/>
                      <a:pt x="147" y="42"/>
                    </a:cubicBezTo>
                    <a:cubicBezTo>
                      <a:pt x="147" y="41"/>
                      <a:pt x="147" y="41"/>
                      <a:pt x="147" y="41"/>
                    </a:cubicBezTo>
                    <a:cubicBezTo>
                      <a:pt x="147" y="41"/>
                      <a:pt x="147" y="41"/>
                      <a:pt x="147" y="42"/>
                    </a:cubicBezTo>
                    <a:cubicBezTo>
                      <a:pt x="147" y="42"/>
                      <a:pt x="147" y="42"/>
                      <a:pt x="147" y="42"/>
                    </a:cubicBezTo>
                    <a:cubicBezTo>
                      <a:pt x="147" y="42"/>
                      <a:pt x="147" y="42"/>
                      <a:pt x="147" y="42"/>
                    </a:cubicBezTo>
                    <a:cubicBezTo>
                      <a:pt x="147" y="42"/>
                      <a:pt x="147" y="42"/>
                      <a:pt x="147" y="42"/>
                    </a:cubicBezTo>
                    <a:cubicBezTo>
                      <a:pt x="147" y="42"/>
                      <a:pt x="147" y="42"/>
                      <a:pt x="148" y="42"/>
                    </a:cubicBezTo>
                    <a:cubicBezTo>
                      <a:pt x="148" y="42"/>
                      <a:pt x="148" y="42"/>
                      <a:pt x="149" y="42"/>
                    </a:cubicBezTo>
                    <a:cubicBezTo>
                      <a:pt x="149" y="42"/>
                      <a:pt x="150" y="41"/>
                      <a:pt x="150" y="41"/>
                    </a:cubicBezTo>
                    <a:cubicBezTo>
                      <a:pt x="150" y="41"/>
                      <a:pt x="150" y="41"/>
                      <a:pt x="150" y="41"/>
                    </a:cubicBezTo>
                    <a:cubicBezTo>
                      <a:pt x="150" y="40"/>
                      <a:pt x="150" y="40"/>
                      <a:pt x="150" y="39"/>
                    </a:cubicBezTo>
                    <a:cubicBezTo>
                      <a:pt x="150" y="39"/>
                      <a:pt x="150" y="38"/>
                      <a:pt x="151" y="38"/>
                    </a:cubicBezTo>
                    <a:cubicBezTo>
                      <a:pt x="152" y="38"/>
                      <a:pt x="152" y="38"/>
                      <a:pt x="152" y="37"/>
                    </a:cubicBezTo>
                    <a:cubicBezTo>
                      <a:pt x="152" y="37"/>
                      <a:pt x="151" y="37"/>
                      <a:pt x="151" y="37"/>
                    </a:cubicBezTo>
                    <a:cubicBezTo>
                      <a:pt x="150" y="37"/>
                      <a:pt x="149" y="37"/>
                      <a:pt x="149" y="36"/>
                    </a:cubicBezTo>
                    <a:cubicBezTo>
                      <a:pt x="149" y="36"/>
                      <a:pt x="149" y="35"/>
                      <a:pt x="149" y="35"/>
                    </a:cubicBezTo>
                    <a:cubicBezTo>
                      <a:pt x="149" y="35"/>
                      <a:pt x="148" y="35"/>
                      <a:pt x="148" y="35"/>
                    </a:cubicBezTo>
                    <a:cubicBezTo>
                      <a:pt x="148" y="35"/>
                      <a:pt x="147" y="36"/>
                      <a:pt x="147" y="36"/>
                    </a:cubicBezTo>
                    <a:cubicBezTo>
                      <a:pt x="147" y="37"/>
                      <a:pt x="146" y="38"/>
                      <a:pt x="145" y="38"/>
                    </a:cubicBezTo>
                    <a:cubicBezTo>
                      <a:pt x="145" y="38"/>
                      <a:pt x="144" y="38"/>
                      <a:pt x="144" y="38"/>
                    </a:cubicBezTo>
                    <a:cubicBezTo>
                      <a:pt x="144" y="38"/>
                      <a:pt x="144" y="38"/>
                      <a:pt x="144" y="38"/>
                    </a:cubicBezTo>
                    <a:cubicBezTo>
                      <a:pt x="144" y="38"/>
                      <a:pt x="144" y="39"/>
                      <a:pt x="144" y="39"/>
                    </a:cubicBezTo>
                    <a:cubicBezTo>
                      <a:pt x="145" y="40"/>
                      <a:pt x="146" y="40"/>
                      <a:pt x="146" y="41"/>
                    </a:cubicBezTo>
                    <a:cubicBezTo>
                      <a:pt x="146" y="41"/>
                      <a:pt x="146" y="41"/>
                      <a:pt x="146" y="41"/>
                    </a:cubicBezTo>
                    <a:cubicBezTo>
                      <a:pt x="146" y="41"/>
                      <a:pt x="146" y="41"/>
                      <a:pt x="146" y="41"/>
                    </a:cubicBezTo>
                    <a:cubicBezTo>
                      <a:pt x="146" y="41"/>
                      <a:pt x="146" y="41"/>
                      <a:pt x="145" y="41"/>
                    </a:cubicBezTo>
                    <a:cubicBezTo>
                      <a:pt x="145" y="41"/>
                      <a:pt x="144" y="41"/>
                      <a:pt x="144" y="42"/>
                    </a:cubicBezTo>
                    <a:cubicBezTo>
                      <a:pt x="144" y="42"/>
                      <a:pt x="144" y="42"/>
                      <a:pt x="143" y="43"/>
                    </a:cubicBezTo>
                    <a:cubicBezTo>
                      <a:pt x="143" y="43"/>
                      <a:pt x="143" y="43"/>
                      <a:pt x="143" y="43"/>
                    </a:cubicBezTo>
                    <a:cubicBezTo>
                      <a:pt x="143" y="43"/>
                      <a:pt x="143" y="44"/>
                      <a:pt x="143" y="44"/>
                    </a:cubicBezTo>
                    <a:cubicBezTo>
                      <a:pt x="143" y="44"/>
                      <a:pt x="142" y="44"/>
                      <a:pt x="142" y="44"/>
                    </a:cubicBezTo>
                    <a:cubicBezTo>
                      <a:pt x="142" y="44"/>
                      <a:pt x="141" y="44"/>
                      <a:pt x="141" y="43"/>
                    </a:cubicBezTo>
                    <a:cubicBezTo>
                      <a:pt x="140" y="43"/>
                      <a:pt x="140" y="43"/>
                      <a:pt x="139" y="43"/>
                    </a:cubicBezTo>
                    <a:cubicBezTo>
                      <a:pt x="139" y="43"/>
                      <a:pt x="139" y="43"/>
                      <a:pt x="139" y="44"/>
                    </a:cubicBezTo>
                    <a:cubicBezTo>
                      <a:pt x="138" y="44"/>
                      <a:pt x="138" y="44"/>
                      <a:pt x="138" y="43"/>
                    </a:cubicBezTo>
                    <a:cubicBezTo>
                      <a:pt x="137" y="43"/>
                      <a:pt x="137" y="43"/>
                      <a:pt x="136" y="42"/>
                    </a:cubicBezTo>
                    <a:cubicBezTo>
                      <a:pt x="136" y="42"/>
                      <a:pt x="135" y="41"/>
                      <a:pt x="135" y="41"/>
                    </a:cubicBezTo>
                    <a:cubicBezTo>
                      <a:pt x="134" y="41"/>
                      <a:pt x="134" y="41"/>
                      <a:pt x="134" y="40"/>
                    </a:cubicBezTo>
                    <a:cubicBezTo>
                      <a:pt x="134" y="40"/>
                      <a:pt x="133" y="39"/>
                      <a:pt x="133" y="38"/>
                    </a:cubicBezTo>
                    <a:cubicBezTo>
                      <a:pt x="133" y="38"/>
                      <a:pt x="133" y="37"/>
                      <a:pt x="133" y="37"/>
                    </a:cubicBezTo>
                    <a:cubicBezTo>
                      <a:pt x="133" y="37"/>
                      <a:pt x="133" y="36"/>
                      <a:pt x="132" y="36"/>
                    </a:cubicBezTo>
                    <a:cubicBezTo>
                      <a:pt x="131" y="36"/>
                      <a:pt x="130" y="37"/>
                      <a:pt x="129" y="37"/>
                    </a:cubicBezTo>
                    <a:cubicBezTo>
                      <a:pt x="128" y="37"/>
                      <a:pt x="128" y="37"/>
                      <a:pt x="128" y="38"/>
                    </a:cubicBezTo>
                    <a:cubicBezTo>
                      <a:pt x="128" y="38"/>
                      <a:pt x="128" y="38"/>
                      <a:pt x="128" y="39"/>
                    </a:cubicBezTo>
                    <a:cubicBezTo>
                      <a:pt x="128" y="39"/>
                      <a:pt x="129" y="39"/>
                      <a:pt x="129" y="39"/>
                    </a:cubicBezTo>
                    <a:cubicBezTo>
                      <a:pt x="129" y="39"/>
                      <a:pt x="129" y="38"/>
                      <a:pt x="129" y="38"/>
                    </a:cubicBezTo>
                    <a:cubicBezTo>
                      <a:pt x="130" y="38"/>
                      <a:pt x="130" y="38"/>
                      <a:pt x="131" y="38"/>
                    </a:cubicBezTo>
                    <a:cubicBezTo>
                      <a:pt x="131" y="38"/>
                      <a:pt x="132" y="38"/>
                      <a:pt x="132" y="38"/>
                    </a:cubicBezTo>
                    <a:cubicBezTo>
                      <a:pt x="132" y="38"/>
                      <a:pt x="132" y="38"/>
                      <a:pt x="132" y="38"/>
                    </a:cubicBezTo>
                    <a:cubicBezTo>
                      <a:pt x="132" y="38"/>
                      <a:pt x="132" y="38"/>
                      <a:pt x="132" y="38"/>
                    </a:cubicBezTo>
                    <a:cubicBezTo>
                      <a:pt x="132" y="38"/>
                      <a:pt x="131" y="38"/>
                      <a:pt x="131" y="39"/>
                    </a:cubicBezTo>
                    <a:cubicBezTo>
                      <a:pt x="130" y="39"/>
                      <a:pt x="130" y="39"/>
                      <a:pt x="129" y="40"/>
                    </a:cubicBezTo>
                    <a:cubicBezTo>
                      <a:pt x="129" y="40"/>
                      <a:pt x="128" y="40"/>
                      <a:pt x="128" y="40"/>
                    </a:cubicBezTo>
                    <a:cubicBezTo>
                      <a:pt x="128" y="40"/>
                      <a:pt x="127" y="40"/>
                      <a:pt x="127" y="41"/>
                    </a:cubicBezTo>
                    <a:cubicBezTo>
                      <a:pt x="127" y="42"/>
                      <a:pt x="127" y="42"/>
                      <a:pt x="127" y="43"/>
                    </a:cubicBezTo>
                    <a:cubicBezTo>
                      <a:pt x="127" y="44"/>
                      <a:pt x="126" y="44"/>
                      <a:pt x="126" y="44"/>
                    </a:cubicBezTo>
                    <a:cubicBezTo>
                      <a:pt x="126" y="44"/>
                      <a:pt x="126" y="44"/>
                      <a:pt x="126" y="44"/>
                    </a:cubicBezTo>
                    <a:cubicBezTo>
                      <a:pt x="125" y="44"/>
                      <a:pt x="125" y="44"/>
                      <a:pt x="126" y="44"/>
                    </a:cubicBezTo>
                    <a:cubicBezTo>
                      <a:pt x="126" y="43"/>
                      <a:pt x="126" y="43"/>
                      <a:pt x="126" y="42"/>
                    </a:cubicBezTo>
                    <a:cubicBezTo>
                      <a:pt x="125" y="42"/>
                      <a:pt x="125" y="41"/>
                      <a:pt x="125" y="41"/>
                    </a:cubicBezTo>
                    <a:cubicBezTo>
                      <a:pt x="125" y="40"/>
                      <a:pt x="124" y="40"/>
                      <a:pt x="124" y="39"/>
                    </a:cubicBezTo>
                    <a:cubicBezTo>
                      <a:pt x="124" y="39"/>
                      <a:pt x="124" y="39"/>
                      <a:pt x="123" y="39"/>
                    </a:cubicBezTo>
                    <a:cubicBezTo>
                      <a:pt x="123" y="39"/>
                      <a:pt x="123" y="39"/>
                      <a:pt x="122" y="39"/>
                    </a:cubicBezTo>
                    <a:cubicBezTo>
                      <a:pt x="120" y="40"/>
                      <a:pt x="118" y="39"/>
                      <a:pt x="116" y="38"/>
                    </a:cubicBezTo>
                    <a:cubicBezTo>
                      <a:pt x="115" y="38"/>
                      <a:pt x="115" y="37"/>
                      <a:pt x="116" y="37"/>
                    </a:cubicBezTo>
                    <a:cubicBezTo>
                      <a:pt x="116" y="37"/>
                      <a:pt x="116" y="36"/>
                      <a:pt x="117" y="36"/>
                    </a:cubicBezTo>
                    <a:cubicBezTo>
                      <a:pt x="117" y="36"/>
                      <a:pt x="117" y="36"/>
                      <a:pt x="118" y="36"/>
                    </a:cubicBezTo>
                    <a:cubicBezTo>
                      <a:pt x="119" y="36"/>
                      <a:pt x="119" y="36"/>
                      <a:pt x="119" y="35"/>
                    </a:cubicBezTo>
                    <a:cubicBezTo>
                      <a:pt x="119" y="34"/>
                      <a:pt x="119" y="34"/>
                      <a:pt x="118" y="33"/>
                    </a:cubicBezTo>
                    <a:cubicBezTo>
                      <a:pt x="118" y="33"/>
                      <a:pt x="117" y="32"/>
                      <a:pt x="117" y="32"/>
                    </a:cubicBezTo>
                    <a:cubicBezTo>
                      <a:pt x="116" y="32"/>
                      <a:pt x="115" y="32"/>
                      <a:pt x="114" y="32"/>
                    </a:cubicBezTo>
                    <a:cubicBezTo>
                      <a:pt x="114" y="31"/>
                      <a:pt x="113" y="30"/>
                      <a:pt x="112" y="29"/>
                    </a:cubicBezTo>
                    <a:cubicBezTo>
                      <a:pt x="111" y="29"/>
                      <a:pt x="111" y="28"/>
                      <a:pt x="110" y="28"/>
                    </a:cubicBezTo>
                    <a:cubicBezTo>
                      <a:pt x="110" y="27"/>
                      <a:pt x="110" y="26"/>
                      <a:pt x="109" y="26"/>
                    </a:cubicBezTo>
                    <a:cubicBezTo>
                      <a:pt x="108" y="25"/>
                      <a:pt x="107" y="26"/>
                      <a:pt x="107" y="26"/>
                    </a:cubicBezTo>
                    <a:cubicBezTo>
                      <a:pt x="106" y="26"/>
                      <a:pt x="106" y="27"/>
                      <a:pt x="106" y="27"/>
                    </a:cubicBezTo>
                    <a:cubicBezTo>
                      <a:pt x="106" y="27"/>
                      <a:pt x="105" y="27"/>
                      <a:pt x="105" y="27"/>
                    </a:cubicBezTo>
                    <a:cubicBezTo>
                      <a:pt x="105" y="27"/>
                      <a:pt x="105" y="27"/>
                      <a:pt x="105" y="26"/>
                    </a:cubicBezTo>
                    <a:cubicBezTo>
                      <a:pt x="105" y="26"/>
                      <a:pt x="106" y="25"/>
                      <a:pt x="106" y="24"/>
                    </a:cubicBezTo>
                    <a:cubicBezTo>
                      <a:pt x="106" y="24"/>
                      <a:pt x="106" y="24"/>
                      <a:pt x="106" y="24"/>
                    </a:cubicBezTo>
                    <a:cubicBezTo>
                      <a:pt x="106" y="24"/>
                      <a:pt x="106" y="23"/>
                      <a:pt x="105" y="23"/>
                    </a:cubicBezTo>
                    <a:cubicBezTo>
                      <a:pt x="105" y="24"/>
                      <a:pt x="105" y="24"/>
                      <a:pt x="105" y="24"/>
                    </a:cubicBezTo>
                    <a:cubicBezTo>
                      <a:pt x="104" y="24"/>
                      <a:pt x="103" y="25"/>
                      <a:pt x="103" y="26"/>
                    </a:cubicBezTo>
                    <a:cubicBezTo>
                      <a:pt x="103" y="26"/>
                      <a:pt x="102" y="26"/>
                      <a:pt x="102" y="26"/>
                    </a:cubicBezTo>
                    <a:cubicBezTo>
                      <a:pt x="102" y="26"/>
                      <a:pt x="102" y="25"/>
                      <a:pt x="102" y="25"/>
                    </a:cubicBezTo>
                    <a:cubicBezTo>
                      <a:pt x="102" y="25"/>
                      <a:pt x="102" y="24"/>
                      <a:pt x="102" y="23"/>
                    </a:cubicBezTo>
                    <a:cubicBezTo>
                      <a:pt x="102" y="22"/>
                      <a:pt x="102" y="21"/>
                      <a:pt x="102" y="20"/>
                    </a:cubicBezTo>
                    <a:cubicBezTo>
                      <a:pt x="102" y="20"/>
                      <a:pt x="102" y="19"/>
                      <a:pt x="102" y="19"/>
                    </a:cubicBezTo>
                    <a:cubicBezTo>
                      <a:pt x="102" y="19"/>
                      <a:pt x="102" y="19"/>
                      <a:pt x="102" y="19"/>
                    </a:cubicBezTo>
                    <a:cubicBezTo>
                      <a:pt x="101" y="19"/>
                      <a:pt x="101" y="20"/>
                      <a:pt x="101" y="20"/>
                    </a:cubicBezTo>
                    <a:cubicBezTo>
                      <a:pt x="101" y="21"/>
                      <a:pt x="101" y="21"/>
                      <a:pt x="101" y="21"/>
                    </a:cubicBezTo>
                    <a:cubicBezTo>
                      <a:pt x="100" y="21"/>
                      <a:pt x="100" y="22"/>
                      <a:pt x="99" y="22"/>
                    </a:cubicBezTo>
                    <a:cubicBezTo>
                      <a:pt x="99" y="22"/>
                      <a:pt x="98" y="22"/>
                      <a:pt x="98" y="22"/>
                    </a:cubicBezTo>
                    <a:cubicBezTo>
                      <a:pt x="98" y="22"/>
                      <a:pt x="98" y="22"/>
                      <a:pt x="98" y="22"/>
                    </a:cubicBezTo>
                    <a:cubicBezTo>
                      <a:pt x="98" y="22"/>
                      <a:pt x="98" y="22"/>
                      <a:pt x="98" y="22"/>
                    </a:cubicBezTo>
                    <a:cubicBezTo>
                      <a:pt x="98" y="22"/>
                      <a:pt x="98" y="22"/>
                      <a:pt x="98" y="22"/>
                    </a:cubicBezTo>
                    <a:cubicBezTo>
                      <a:pt x="98" y="22"/>
                      <a:pt x="97" y="22"/>
                      <a:pt x="97" y="22"/>
                    </a:cubicBezTo>
                    <a:cubicBezTo>
                      <a:pt x="97" y="22"/>
                      <a:pt x="97" y="22"/>
                      <a:pt x="97" y="22"/>
                    </a:cubicBezTo>
                    <a:cubicBezTo>
                      <a:pt x="97" y="22"/>
                      <a:pt x="97" y="22"/>
                      <a:pt x="97" y="22"/>
                    </a:cubicBezTo>
                    <a:cubicBezTo>
                      <a:pt x="97" y="22"/>
                      <a:pt x="98" y="22"/>
                      <a:pt x="98" y="22"/>
                    </a:cubicBezTo>
                    <a:cubicBezTo>
                      <a:pt x="98" y="22"/>
                      <a:pt x="98" y="22"/>
                      <a:pt x="98" y="22"/>
                    </a:cubicBezTo>
                    <a:cubicBezTo>
                      <a:pt x="98" y="22"/>
                      <a:pt x="98" y="22"/>
                      <a:pt x="98" y="22"/>
                    </a:cubicBezTo>
                    <a:cubicBezTo>
                      <a:pt x="98" y="21"/>
                      <a:pt x="98" y="21"/>
                      <a:pt x="98" y="21"/>
                    </a:cubicBezTo>
                    <a:cubicBezTo>
                      <a:pt x="98" y="21"/>
                      <a:pt x="98" y="20"/>
                      <a:pt x="98" y="20"/>
                    </a:cubicBezTo>
                    <a:cubicBezTo>
                      <a:pt x="97" y="20"/>
                      <a:pt x="97" y="20"/>
                      <a:pt x="96" y="20"/>
                    </a:cubicBezTo>
                    <a:cubicBezTo>
                      <a:pt x="95" y="21"/>
                      <a:pt x="94" y="21"/>
                      <a:pt x="92" y="21"/>
                    </a:cubicBezTo>
                    <a:cubicBezTo>
                      <a:pt x="92" y="21"/>
                      <a:pt x="91" y="21"/>
                      <a:pt x="91" y="22"/>
                    </a:cubicBezTo>
                    <a:cubicBezTo>
                      <a:pt x="90" y="22"/>
                      <a:pt x="90" y="22"/>
                      <a:pt x="89" y="22"/>
                    </a:cubicBezTo>
                    <a:cubicBezTo>
                      <a:pt x="89" y="22"/>
                      <a:pt x="89" y="22"/>
                      <a:pt x="89" y="22"/>
                    </a:cubicBezTo>
                    <a:cubicBezTo>
                      <a:pt x="89" y="22"/>
                      <a:pt x="89" y="22"/>
                      <a:pt x="89" y="22"/>
                    </a:cubicBezTo>
                    <a:cubicBezTo>
                      <a:pt x="89" y="22"/>
                      <a:pt x="89" y="22"/>
                      <a:pt x="89" y="22"/>
                    </a:cubicBezTo>
                    <a:cubicBezTo>
                      <a:pt x="89" y="22"/>
                      <a:pt x="89" y="22"/>
                      <a:pt x="89" y="22"/>
                    </a:cubicBezTo>
                    <a:cubicBezTo>
                      <a:pt x="89" y="22"/>
                      <a:pt x="89" y="22"/>
                      <a:pt x="89" y="22"/>
                    </a:cubicBezTo>
                    <a:cubicBezTo>
                      <a:pt x="89" y="22"/>
                      <a:pt x="89" y="21"/>
                      <a:pt x="89" y="21"/>
                    </a:cubicBezTo>
                    <a:cubicBezTo>
                      <a:pt x="89" y="21"/>
                      <a:pt x="89" y="21"/>
                      <a:pt x="88" y="21"/>
                    </a:cubicBezTo>
                    <a:cubicBezTo>
                      <a:pt x="88" y="21"/>
                      <a:pt x="88" y="21"/>
                      <a:pt x="87" y="21"/>
                    </a:cubicBezTo>
                    <a:cubicBezTo>
                      <a:pt x="87" y="21"/>
                      <a:pt x="86" y="22"/>
                      <a:pt x="86" y="22"/>
                    </a:cubicBezTo>
                    <a:cubicBezTo>
                      <a:pt x="85" y="22"/>
                      <a:pt x="84" y="22"/>
                      <a:pt x="84" y="23"/>
                    </a:cubicBezTo>
                    <a:cubicBezTo>
                      <a:pt x="84" y="23"/>
                      <a:pt x="84" y="24"/>
                      <a:pt x="84" y="23"/>
                    </a:cubicBezTo>
                    <a:cubicBezTo>
                      <a:pt x="84" y="23"/>
                      <a:pt x="83" y="23"/>
                      <a:pt x="83" y="23"/>
                    </a:cubicBezTo>
                    <a:cubicBezTo>
                      <a:pt x="82" y="22"/>
                      <a:pt x="82" y="22"/>
                      <a:pt x="82" y="21"/>
                    </a:cubicBezTo>
                    <a:cubicBezTo>
                      <a:pt x="82" y="21"/>
                      <a:pt x="82" y="20"/>
                      <a:pt x="81" y="20"/>
                    </a:cubicBezTo>
                    <a:cubicBezTo>
                      <a:pt x="81" y="19"/>
                      <a:pt x="81" y="19"/>
                      <a:pt x="81" y="19"/>
                    </a:cubicBezTo>
                    <a:cubicBezTo>
                      <a:pt x="80" y="18"/>
                      <a:pt x="80" y="18"/>
                      <a:pt x="79" y="17"/>
                    </a:cubicBezTo>
                    <a:cubicBezTo>
                      <a:pt x="78" y="16"/>
                      <a:pt x="77" y="16"/>
                      <a:pt x="76" y="14"/>
                    </a:cubicBezTo>
                    <a:cubicBezTo>
                      <a:pt x="76" y="14"/>
                      <a:pt x="76" y="14"/>
                      <a:pt x="76" y="14"/>
                    </a:cubicBezTo>
                    <a:cubicBezTo>
                      <a:pt x="76" y="14"/>
                      <a:pt x="76" y="14"/>
                      <a:pt x="75" y="14"/>
                    </a:cubicBezTo>
                    <a:cubicBezTo>
                      <a:pt x="75" y="14"/>
                      <a:pt x="75" y="14"/>
                      <a:pt x="74" y="14"/>
                    </a:cubicBezTo>
                    <a:cubicBezTo>
                      <a:pt x="74" y="14"/>
                      <a:pt x="73" y="13"/>
                      <a:pt x="72" y="13"/>
                    </a:cubicBezTo>
                    <a:cubicBezTo>
                      <a:pt x="72" y="12"/>
                      <a:pt x="71" y="12"/>
                      <a:pt x="70" y="11"/>
                    </a:cubicBezTo>
                    <a:cubicBezTo>
                      <a:pt x="70" y="11"/>
                      <a:pt x="69" y="11"/>
                      <a:pt x="69" y="10"/>
                    </a:cubicBezTo>
                    <a:cubicBezTo>
                      <a:pt x="68" y="10"/>
                      <a:pt x="68" y="9"/>
                      <a:pt x="68" y="9"/>
                    </a:cubicBezTo>
                    <a:cubicBezTo>
                      <a:pt x="68" y="8"/>
                      <a:pt x="67" y="8"/>
                      <a:pt x="66" y="8"/>
                    </a:cubicBezTo>
                    <a:cubicBezTo>
                      <a:pt x="66" y="8"/>
                      <a:pt x="66" y="8"/>
                      <a:pt x="65" y="8"/>
                    </a:cubicBezTo>
                    <a:cubicBezTo>
                      <a:pt x="65" y="9"/>
                      <a:pt x="65" y="8"/>
                      <a:pt x="65" y="8"/>
                    </a:cubicBezTo>
                    <a:cubicBezTo>
                      <a:pt x="64" y="8"/>
                      <a:pt x="64" y="7"/>
                      <a:pt x="64" y="6"/>
                    </a:cubicBezTo>
                    <a:cubicBezTo>
                      <a:pt x="64" y="6"/>
                      <a:pt x="64" y="6"/>
                      <a:pt x="64" y="6"/>
                    </a:cubicBezTo>
                    <a:cubicBezTo>
                      <a:pt x="64" y="5"/>
                      <a:pt x="64" y="5"/>
                      <a:pt x="64" y="5"/>
                    </a:cubicBezTo>
                    <a:cubicBezTo>
                      <a:pt x="64" y="5"/>
                      <a:pt x="64" y="5"/>
                      <a:pt x="64" y="4"/>
                    </a:cubicBezTo>
                    <a:cubicBezTo>
                      <a:pt x="63" y="4"/>
                      <a:pt x="63" y="4"/>
                      <a:pt x="62" y="4"/>
                    </a:cubicBezTo>
                    <a:cubicBezTo>
                      <a:pt x="62" y="4"/>
                      <a:pt x="62" y="4"/>
                      <a:pt x="62" y="4"/>
                    </a:cubicBezTo>
                    <a:cubicBezTo>
                      <a:pt x="61" y="4"/>
                      <a:pt x="61" y="4"/>
                      <a:pt x="61" y="3"/>
                    </a:cubicBezTo>
                    <a:cubicBezTo>
                      <a:pt x="61" y="3"/>
                      <a:pt x="61" y="2"/>
                      <a:pt x="61" y="2"/>
                    </a:cubicBezTo>
                    <a:cubicBezTo>
                      <a:pt x="61" y="2"/>
                      <a:pt x="61" y="2"/>
                      <a:pt x="61" y="2"/>
                    </a:cubicBezTo>
                    <a:cubicBezTo>
                      <a:pt x="61" y="2"/>
                      <a:pt x="61" y="2"/>
                      <a:pt x="61" y="2"/>
                    </a:cubicBezTo>
                    <a:cubicBezTo>
                      <a:pt x="61" y="2"/>
                      <a:pt x="60" y="2"/>
                      <a:pt x="60" y="2"/>
                    </a:cubicBezTo>
                    <a:cubicBezTo>
                      <a:pt x="60" y="3"/>
                      <a:pt x="60" y="3"/>
                      <a:pt x="60" y="3"/>
                    </a:cubicBezTo>
                    <a:cubicBezTo>
                      <a:pt x="60" y="3"/>
                      <a:pt x="60" y="3"/>
                      <a:pt x="60" y="3"/>
                    </a:cubicBezTo>
                    <a:cubicBezTo>
                      <a:pt x="60" y="3"/>
                      <a:pt x="60" y="3"/>
                      <a:pt x="60" y="3"/>
                    </a:cubicBezTo>
                    <a:cubicBezTo>
                      <a:pt x="59" y="3"/>
                      <a:pt x="59" y="4"/>
                      <a:pt x="59" y="3"/>
                    </a:cubicBezTo>
                    <a:cubicBezTo>
                      <a:pt x="59" y="3"/>
                      <a:pt x="59" y="3"/>
                      <a:pt x="59" y="3"/>
                    </a:cubicBezTo>
                    <a:cubicBezTo>
                      <a:pt x="59" y="3"/>
                      <a:pt x="59" y="3"/>
                      <a:pt x="59" y="3"/>
                    </a:cubicBezTo>
                    <a:cubicBezTo>
                      <a:pt x="59" y="3"/>
                      <a:pt x="59" y="3"/>
                      <a:pt x="60" y="3"/>
                    </a:cubicBezTo>
                    <a:cubicBezTo>
                      <a:pt x="60" y="3"/>
                      <a:pt x="60" y="3"/>
                      <a:pt x="60" y="3"/>
                    </a:cubicBezTo>
                    <a:cubicBezTo>
                      <a:pt x="60" y="3"/>
                      <a:pt x="60" y="2"/>
                      <a:pt x="60" y="2"/>
                    </a:cubicBezTo>
                    <a:cubicBezTo>
                      <a:pt x="60" y="2"/>
                      <a:pt x="61" y="2"/>
                      <a:pt x="61" y="2"/>
                    </a:cubicBezTo>
                    <a:cubicBezTo>
                      <a:pt x="61" y="2"/>
                      <a:pt x="61" y="2"/>
                      <a:pt x="61" y="2"/>
                    </a:cubicBezTo>
                    <a:cubicBezTo>
                      <a:pt x="61" y="2"/>
                      <a:pt x="61" y="2"/>
                      <a:pt x="61" y="2"/>
                    </a:cubicBezTo>
                    <a:cubicBezTo>
                      <a:pt x="61" y="2"/>
                      <a:pt x="60" y="1"/>
                      <a:pt x="60" y="1"/>
                    </a:cubicBezTo>
                    <a:cubicBezTo>
                      <a:pt x="60" y="0"/>
                      <a:pt x="59" y="0"/>
                      <a:pt x="59" y="0"/>
                    </a:cubicBezTo>
                    <a:cubicBezTo>
                      <a:pt x="59" y="1"/>
                      <a:pt x="58" y="1"/>
                      <a:pt x="58" y="1"/>
                    </a:cubicBezTo>
                    <a:cubicBezTo>
                      <a:pt x="57" y="2"/>
                      <a:pt x="56" y="2"/>
                      <a:pt x="55" y="1"/>
                    </a:cubicBezTo>
                    <a:cubicBezTo>
                      <a:pt x="55" y="1"/>
                      <a:pt x="54" y="1"/>
                      <a:pt x="54" y="1"/>
                    </a:cubicBezTo>
                    <a:cubicBezTo>
                      <a:pt x="53" y="1"/>
                      <a:pt x="52" y="1"/>
                      <a:pt x="52" y="2"/>
                    </a:cubicBezTo>
                    <a:cubicBezTo>
                      <a:pt x="52" y="2"/>
                      <a:pt x="51" y="2"/>
                      <a:pt x="51" y="2"/>
                    </a:cubicBezTo>
                    <a:cubicBezTo>
                      <a:pt x="51" y="2"/>
                      <a:pt x="51" y="3"/>
                      <a:pt x="51" y="3"/>
                    </a:cubicBezTo>
                    <a:cubicBezTo>
                      <a:pt x="50" y="3"/>
                      <a:pt x="49" y="3"/>
                      <a:pt x="49" y="3"/>
                    </a:cubicBezTo>
                    <a:cubicBezTo>
                      <a:pt x="48" y="3"/>
                      <a:pt x="47" y="3"/>
                      <a:pt x="46" y="3"/>
                    </a:cubicBezTo>
                    <a:cubicBezTo>
                      <a:pt x="45" y="4"/>
                      <a:pt x="43" y="5"/>
                      <a:pt x="42" y="6"/>
                    </a:cubicBezTo>
                    <a:cubicBezTo>
                      <a:pt x="42" y="7"/>
                      <a:pt x="42" y="7"/>
                      <a:pt x="41" y="7"/>
                    </a:cubicBezTo>
                    <a:cubicBezTo>
                      <a:pt x="40" y="8"/>
                      <a:pt x="38" y="9"/>
                      <a:pt x="36" y="8"/>
                    </a:cubicBezTo>
                    <a:cubicBezTo>
                      <a:pt x="36" y="8"/>
                      <a:pt x="36" y="8"/>
                      <a:pt x="36" y="8"/>
                    </a:cubicBezTo>
                    <a:cubicBezTo>
                      <a:pt x="35" y="7"/>
                      <a:pt x="35" y="7"/>
                      <a:pt x="34" y="8"/>
                    </a:cubicBezTo>
                    <a:cubicBezTo>
                      <a:pt x="34" y="8"/>
                      <a:pt x="34" y="9"/>
                      <a:pt x="33" y="9"/>
                    </a:cubicBezTo>
                    <a:cubicBezTo>
                      <a:pt x="32" y="10"/>
                      <a:pt x="32" y="11"/>
                      <a:pt x="33" y="11"/>
                    </a:cubicBezTo>
                    <a:cubicBezTo>
                      <a:pt x="33" y="12"/>
                      <a:pt x="33" y="12"/>
                      <a:pt x="33" y="13"/>
                    </a:cubicBezTo>
                    <a:cubicBezTo>
                      <a:pt x="34" y="15"/>
                      <a:pt x="34" y="16"/>
                      <a:pt x="33" y="18"/>
                    </a:cubicBezTo>
                    <a:cubicBezTo>
                      <a:pt x="33" y="18"/>
                      <a:pt x="33" y="18"/>
                      <a:pt x="33" y="19"/>
                    </a:cubicBezTo>
                    <a:cubicBezTo>
                      <a:pt x="34" y="19"/>
                      <a:pt x="34" y="19"/>
                      <a:pt x="35" y="19"/>
                    </a:cubicBezTo>
                    <a:cubicBezTo>
                      <a:pt x="35" y="19"/>
                      <a:pt x="35" y="20"/>
                      <a:pt x="35" y="20"/>
                    </a:cubicBezTo>
                    <a:cubicBezTo>
                      <a:pt x="35" y="20"/>
                      <a:pt x="35" y="20"/>
                      <a:pt x="35" y="20"/>
                    </a:cubicBezTo>
                    <a:cubicBezTo>
                      <a:pt x="34" y="20"/>
                      <a:pt x="34" y="20"/>
                      <a:pt x="34" y="20"/>
                    </a:cubicBezTo>
                    <a:cubicBezTo>
                      <a:pt x="34" y="21"/>
                      <a:pt x="34" y="22"/>
                      <a:pt x="34" y="22"/>
                    </a:cubicBezTo>
                    <a:cubicBezTo>
                      <a:pt x="34" y="22"/>
                      <a:pt x="34" y="23"/>
                      <a:pt x="34" y="23"/>
                    </a:cubicBezTo>
                    <a:cubicBezTo>
                      <a:pt x="34" y="23"/>
                      <a:pt x="35" y="23"/>
                      <a:pt x="35" y="23"/>
                    </a:cubicBezTo>
                    <a:cubicBezTo>
                      <a:pt x="35" y="23"/>
                      <a:pt x="35" y="23"/>
                      <a:pt x="35" y="23"/>
                    </a:cubicBezTo>
                    <a:cubicBezTo>
                      <a:pt x="35" y="23"/>
                      <a:pt x="35" y="23"/>
                      <a:pt x="35" y="23"/>
                    </a:cubicBezTo>
                    <a:cubicBezTo>
                      <a:pt x="35" y="22"/>
                      <a:pt x="35" y="22"/>
                      <a:pt x="35" y="22"/>
                    </a:cubicBezTo>
                    <a:cubicBezTo>
                      <a:pt x="35" y="22"/>
                      <a:pt x="35" y="22"/>
                      <a:pt x="35" y="22"/>
                    </a:cubicBezTo>
                    <a:cubicBezTo>
                      <a:pt x="35" y="22"/>
                      <a:pt x="35" y="22"/>
                      <a:pt x="35" y="22"/>
                    </a:cubicBezTo>
                    <a:cubicBezTo>
                      <a:pt x="35" y="22"/>
                      <a:pt x="35" y="22"/>
                      <a:pt x="35" y="22"/>
                    </a:cubicBezTo>
                    <a:cubicBezTo>
                      <a:pt x="35" y="22"/>
                      <a:pt x="35" y="22"/>
                      <a:pt x="35" y="22"/>
                    </a:cubicBezTo>
                    <a:cubicBezTo>
                      <a:pt x="36" y="22"/>
                      <a:pt x="36" y="22"/>
                      <a:pt x="37" y="22"/>
                    </a:cubicBezTo>
                    <a:cubicBezTo>
                      <a:pt x="37" y="22"/>
                      <a:pt x="37" y="23"/>
                      <a:pt x="37" y="23"/>
                    </a:cubicBezTo>
                    <a:cubicBezTo>
                      <a:pt x="37" y="23"/>
                      <a:pt x="37" y="23"/>
                      <a:pt x="37" y="23"/>
                    </a:cubicBezTo>
                    <a:cubicBezTo>
                      <a:pt x="36" y="23"/>
                      <a:pt x="36" y="23"/>
                      <a:pt x="35" y="23"/>
                    </a:cubicBezTo>
                    <a:cubicBezTo>
                      <a:pt x="35" y="23"/>
                      <a:pt x="35" y="23"/>
                      <a:pt x="35" y="23"/>
                    </a:cubicBezTo>
                    <a:cubicBezTo>
                      <a:pt x="35" y="23"/>
                      <a:pt x="35" y="23"/>
                      <a:pt x="35" y="23"/>
                    </a:cubicBezTo>
                    <a:cubicBezTo>
                      <a:pt x="35" y="23"/>
                      <a:pt x="35" y="23"/>
                      <a:pt x="34" y="23"/>
                    </a:cubicBezTo>
                    <a:cubicBezTo>
                      <a:pt x="34" y="23"/>
                      <a:pt x="33" y="24"/>
                      <a:pt x="33" y="24"/>
                    </a:cubicBezTo>
                    <a:cubicBezTo>
                      <a:pt x="32" y="24"/>
                      <a:pt x="32" y="24"/>
                      <a:pt x="32" y="24"/>
                    </a:cubicBezTo>
                    <a:cubicBezTo>
                      <a:pt x="31" y="24"/>
                      <a:pt x="31" y="23"/>
                      <a:pt x="30" y="23"/>
                    </a:cubicBezTo>
                    <a:cubicBezTo>
                      <a:pt x="30" y="23"/>
                      <a:pt x="30" y="23"/>
                      <a:pt x="30" y="22"/>
                    </a:cubicBezTo>
                    <a:cubicBezTo>
                      <a:pt x="30" y="22"/>
                      <a:pt x="30" y="22"/>
                      <a:pt x="30" y="21"/>
                    </a:cubicBezTo>
                    <a:cubicBezTo>
                      <a:pt x="31" y="21"/>
                      <a:pt x="30" y="20"/>
                      <a:pt x="30" y="20"/>
                    </a:cubicBezTo>
                    <a:cubicBezTo>
                      <a:pt x="29" y="20"/>
                      <a:pt x="28" y="20"/>
                      <a:pt x="28" y="20"/>
                    </a:cubicBezTo>
                    <a:cubicBezTo>
                      <a:pt x="27" y="20"/>
                      <a:pt x="27" y="20"/>
                      <a:pt x="27" y="21"/>
                    </a:cubicBezTo>
                    <a:cubicBezTo>
                      <a:pt x="26" y="21"/>
                      <a:pt x="26" y="21"/>
                      <a:pt x="25" y="21"/>
                    </a:cubicBezTo>
                    <a:cubicBezTo>
                      <a:pt x="25" y="21"/>
                      <a:pt x="24" y="21"/>
                      <a:pt x="24" y="21"/>
                    </a:cubicBezTo>
                    <a:cubicBezTo>
                      <a:pt x="23" y="22"/>
                      <a:pt x="22" y="22"/>
                      <a:pt x="21" y="23"/>
                    </a:cubicBezTo>
                    <a:cubicBezTo>
                      <a:pt x="20" y="23"/>
                      <a:pt x="20" y="23"/>
                      <a:pt x="21" y="24"/>
                    </a:cubicBezTo>
                    <a:cubicBezTo>
                      <a:pt x="21" y="24"/>
                      <a:pt x="21" y="25"/>
                      <a:pt x="22" y="25"/>
                    </a:cubicBezTo>
                    <a:cubicBezTo>
                      <a:pt x="22" y="26"/>
                      <a:pt x="22" y="26"/>
                      <a:pt x="21" y="26"/>
                    </a:cubicBezTo>
                    <a:cubicBezTo>
                      <a:pt x="21" y="26"/>
                      <a:pt x="21" y="26"/>
                      <a:pt x="21" y="26"/>
                    </a:cubicBezTo>
                    <a:cubicBezTo>
                      <a:pt x="21" y="27"/>
                      <a:pt x="20" y="28"/>
                      <a:pt x="20" y="28"/>
                    </a:cubicBezTo>
                    <a:cubicBezTo>
                      <a:pt x="20" y="29"/>
                      <a:pt x="20" y="29"/>
                      <a:pt x="20" y="29"/>
                    </a:cubicBezTo>
                    <a:cubicBezTo>
                      <a:pt x="21" y="30"/>
                      <a:pt x="22" y="31"/>
                      <a:pt x="23" y="31"/>
                    </a:cubicBezTo>
                    <a:cubicBezTo>
                      <a:pt x="24" y="31"/>
                      <a:pt x="25" y="31"/>
                      <a:pt x="25" y="31"/>
                    </a:cubicBezTo>
                    <a:cubicBezTo>
                      <a:pt x="26" y="32"/>
                      <a:pt x="26" y="32"/>
                      <a:pt x="27" y="31"/>
                    </a:cubicBezTo>
                    <a:cubicBezTo>
                      <a:pt x="27" y="31"/>
                      <a:pt x="28" y="31"/>
                      <a:pt x="29" y="30"/>
                    </a:cubicBezTo>
                    <a:cubicBezTo>
                      <a:pt x="29" y="30"/>
                      <a:pt x="30" y="30"/>
                      <a:pt x="30" y="30"/>
                    </a:cubicBezTo>
                    <a:cubicBezTo>
                      <a:pt x="30" y="30"/>
                      <a:pt x="30" y="31"/>
                      <a:pt x="30" y="31"/>
                    </a:cubicBezTo>
                    <a:cubicBezTo>
                      <a:pt x="30" y="31"/>
                      <a:pt x="30" y="31"/>
                      <a:pt x="30" y="31"/>
                    </a:cubicBezTo>
                    <a:cubicBezTo>
                      <a:pt x="30" y="31"/>
                      <a:pt x="30" y="31"/>
                      <a:pt x="30" y="31"/>
                    </a:cubicBezTo>
                    <a:cubicBezTo>
                      <a:pt x="29" y="31"/>
                      <a:pt x="29" y="31"/>
                      <a:pt x="29" y="32"/>
                    </a:cubicBezTo>
                    <a:cubicBezTo>
                      <a:pt x="29" y="32"/>
                      <a:pt x="29" y="32"/>
                      <a:pt x="29" y="33"/>
                    </a:cubicBezTo>
                    <a:cubicBezTo>
                      <a:pt x="29" y="33"/>
                      <a:pt x="28" y="34"/>
                      <a:pt x="28" y="35"/>
                    </a:cubicBezTo>
                    <a:cubicBezTo>
                      <a:pt x="28" y="35"/>
                      <a:pt x="27" y="36"/>
                      <a:pt x="26" y="36"/>
                    </a:cubicBezTo>
                    <a:cubicBezTo>
                      <a:pt x="26" y="36"/>
                      <a:pt x="26" y="36"/>
                      <a:pt x="25" y="36"/>
                    </a:cubicBezTo>
                    <a:cubicBezTo>
                      <a:pt x="25" y="36"/>
                      <a:pt x="25" y="36"/>
                      <a:pt x="25" y="36"/>
                    </a:cubicBezTo>
                    <a:cubicBezTo>
                      <a:pt x="24" y="35"/>
                      <a:pt x="24" y="35"/>
                      <a:pt x="24" y="35"/>
                    </a:cubicBezTo>
                    <a:cubicBezTo>
                      <a:pt x="24" y="35"/>
                      <a:pt x="24" y="35"/>
                      <a:pt x="24" y="36"/>
                    </a:cubicBezTo>
                    <a:cubicBezTo>
                      <a:pt x="24" y="37"/>
                      <a:pt x="23" y="37"/>
                      <a:pt x="22" y="37"/>
                    </a:cubicBezTo>
                    <a:cubicBezTo>
                      <a:pt x="22" y="37"/>
                      <a:pt x="21" y="37"/>
                      <a:pt x="21" y="37"/>
                    </a:cubicBezTo>
                    <a:cubicBezTo>
                      <a:pt x="21" y="37"/>
                      <a:pt x="21" y="37"/>
                      <a:pt x="21" y="37"/>
                    </a:cubicBezTo>
                    <a:cubicBezTo>
                      <a:pt x="21" y="36"/>
                      <a:pt x="20" y="36"/>
                      <a:pt x="20" y="36"/>
                    </a:cubicBezTo>
                    <a:cubicBezTo>
                      <a:pt x="19" y="37"/>
                      <a:pt x="18" y="37"/>
                      <a:pt x="17" y="38"/>
                    </a:cubicBezTo>
                    <a:cubicBezTo>
                      <a:pt x="17" y="39"/>
                      <a:pt x="17" y="39"/>
                      <a:pt x="17" y="39"/>
                    </a:cubicBezTo>
                    <a:cubicBezTo>
                      <a:pt x="16" y="40"/>
                      <a:pt x="15" y="41"/>
                      <a:pt x="13" y="42"/>
                    </a:cubicBezTo>
                    <a:cubicBezTo>
                      <a:pt x="12" y="43"/>
                      <a:pt x="12" y="44"/>
                      <a:pt x="12" y="45"/>
                    </a:cubicBezTo>
                    <a:cubicBezTo>
                      <a:pt x="13" y="45"/>
                      <a:pt x="13" y="45"/>
                      <a:pt x="13" y="46"/>
                    </a:cubicBezTo>
                    <a:cubicBezTo>
                      <a:pt x="13" y="46"/>
                      <a:pt x="13" y="47"/>
                      <a:pt x="12" y="47"/>
                    </a:cubicBezTo>
                    <a:cubicBezTo>
                      <a:pt x="12" y="48"/>
                      <a:pt x="12" y="49"/>
                      <a:pt x="12" y="49"/>
                    </a:cubicBezTo>
                    <a:cubicBezTo>
                      <a:pt x="12" y="50"/>
                      <a:pt x="12" y="51"/>
                      <a:pt x="12" y="51"/>
                    </a:cubicBezTo>
                    <a:cubicBezTo>
                      <a:pt x="12" y="51"/>
                      <a:pt x="13" y="52"/>
                      <a:pt x="13" y="52"/>
                    </a:cubicBezTo>
                    <a:cubicBezTo>
                      <a:pt x="13" y="52"/>
                      <a:pt x="14" y="52"/>
                      <a:pt x="14" y="52"/>
                    </a:cubicBezTo>
                    <a:cubicBezTo>
                      <a:pt x="15" y="52"/>
                      <a:pt x="15" y="52"/>
                      <a:pt x="16" y="52"/>
                    </a:cubicBezTo>
                    <a:cubicBezTo>
                      <a:pt x="16" y="52"/>
                      <a:pt x="16" y="52"/>
                      <a:pt x="16" y="52"/>
                    </a:cubicBezTo>
                    <a:cubicBezTo>
                      <a:pt x="16" y="52"/>
                      <a:pt x="16" y="52"/>
                      <a:pt x="16" y="52"/>
                    </a:cubicBezTo>
                    <a:cubicBezTo>
                      <a:pt x="16" y="51"/>
                      <a:pt x="16" y="51"/>
                      <a:pt x="16" y="51"/>
                    </a:cubicBezTo>
                    <a:cubicBezTo>
                      <a:pt x="16" y="51"/>
                      <a:pt x="16" y="51"/>
                      <a:pt x="16" y="51"/>
                    </a:cubicBezTo>
                    <a:cubicBezTo>
                      <a:pt x="16" y="51"/>
                      <a:pt x="16" y="51"/>
                      <a:pt x="16" y="51"/>
                    </a:cubicBezTo>
                    <a:cubicBezTo>
                      <a:pt x="16" y="51"/>
                      <a:pt x="16" y="51"/>
                      <a:pt x="16" y="52"/>
                    </a:cubicBezTo>
                    <a:cubicBezTo>
                      <a:pt x="16" y="52"/>
                      <a:pt x="16" y="52"/>
                      <a:pt x="16" y="52"/>
                    </a:cubicBezTo>
                    <a:cubicBezTo>
                      <a:pt x="16" y="52"/>
                      <a:pt x="16" y="52"/>
                      <a:pt x="16" y="52"/>
                    </a:cubicBezTo>
                    <a:cubicBezTo>
                      <a:pt x="16" y="52"/>
                      <a:pt x="16" y="53"/>
                      <a:pt x="16" y="53"/>
                    </a:cubicBezTo>
                    <a:cubicBezTo>
                      <a:pt x="16" y="54"/>
                      <a:pt x="15" y="54"/>
                      <a:pt x="15" y="54"/>
                    </a:cubicBezTo>
                    <a:cubicBezTo>
                      <a:pt x="15" y="55"/>
                      <a:pt x="15" y="55"/>
                      <a:pt x="15" y="56"/>
                    </a:cubicBezTo>
                    <a:cubicBezTo>
                      <a:pt x="15" y="56"/>
                      <a:pt x="15" y="56"/>
                      <a:pt x="15" y="56"/>
                    </a:cubicBezTo>
                    <a:cubicBezTo>
                      <a:pt x="15" y="57"/>
                      <a:pt x="14" y="57"/>
                      <a:pt x="14" y="57"/>
                    </a:cubicBezTo>
                    <a:cubicBezTo>
                      <a:pt x="14" y="57"/>
                      <a:pt x="14" y="58"/>
                      <a:pt x="15" y="58"/>
                    </a:cubicBezTo>
                    <a:cubicBezTo>
                      <a:pt x="15" y="58"/>
                      <a:pt x="16" y="58"/>
                      <a:pt x="16" y="57"/>
                    </a:cubicBezTo>
                    <a:cubicBezTo>
                      <a:pt x="16" y="57"/>
                      <a:pt x="17" y="57"/>
                      <a:pt x="17" y="57"/>
                    </a:cubicBezTo>
                    <a:cubicBezTo>
                      <a:pt x="17" y="58"/>
                      <a:pt x="18" y="58"/>
                      <a:pt x="18" y="59"/>
                    </a:cubicBezTo>
                    <a:cubicBezTo>
                      <a:pt x="18" y="59"/>
                      <a:pt x="19" y="59"/>
                      <a:pt x="19" y="59"/>
                    </a:cubicBezTo>
                    <a:cubicBezTo>
                      <a:pt x="19" y="59"/>
                      <a:pt x="19" y="59"/>
                      <a:pt x="19" y="59"/>
                    </a:cubicBezTo>
                    <a:cubicBezTo>
                      <a:pt x="19" y="58"/>
                      <a:pt x="19" y="58"/>
                      <a:pt x="20" y="59"/>
                    </a:cubicBezTo>
                    <a:cubicBezTo>
                      <a:pt x="20" y="59"/>
                      <a:pt x="21" y="59"/>
                      <a:pt x="21" y="59"/>
                    </a:cubicBezTo>
                    <a:cubicBezTo>
                      <a:pt x="21" y="59"/>
                      <a:pt x="21" y="59"/>
                      <a:pt x="22" y="59"/>
                    </a:cubicBezTo>
                    <a:cubicBezTo>
                      <a:pt x="22" y="59"/>
                      <a:pt x="22" y="59"/>
                      <a:pt x="22" y="59"/>
                    </a:cubicBezTo>
                    <a:cubicBezTo>
                      <a:pt x="22" y="59"/>
                      <a:pt x="22" y="59"/>
                      <a:pt x="22" y="59"/>
                    </a:cubicBezTo>
                    <a:cubicBezTo>
                      <a:pt x="21" y="60"/>
                      <a:pt x="21" y="60"/>
                      <a:pt x="20" y="61"/>
                    </a:cubicBezTo>
                    <a:cubicBezTo>
                      <a:pt x="19" y="63"/>
                      <a:pt x="18" y="64"/>
                      <a:pt x="17" y="65"/>
                    </a:cubicBezTo>
                    <a:cubicBezTo>
                      <a:pt x="16" y="66"/>
                      <a:pt x="15" y="66"/>
                      <a:pt x="15" y="66"/>
                    </a:cubicBezTo>
                    <a:cubicBezTo>
                      <a:pt x="14" y="67"/>
                      <a:pt x="13" y="67"/>
                      <a:pt x="12" y="68"/>
                    </a:cubicBezTo>
                    <a:cubicBezTo>
                      <a:pt x="11" y="68"/>
                      <a:pt x="11" y="68"/>
                      <a:pt x="10" y="69"/>
                    </a:cubicBezTo>
                    <a:cubicBezTo>
                      <a:pt x="10" y="69"/>
                      <a:pt x="10" y="69"/>
                      <a:pt x="10" y="69"/>
                    </a:cubicBezTo>
                    <a:cubicBezTo>
                      <a:pt x="9" y="69"/>
                      <a:pt x="8" y="69"/>
                      <a:pt x="7" y="70"/>
                    </a:cubicBezTo>
                    <a:cubicBezTo>
                      <a:pt x="7" y="70"/>
                      <a:pt x="6" y="70"/>
                      <a:pt x="6" y="71"/>
                    </a:cubicBezTo>
                    <a:cubicBezTo>
                      <a:pt x="5" y="72"/>
                      <a:pt x="4" y="72"/>
                      <a:pt x="3" y="72"/>
                    </a:cubicBezTo>
                    <a:cubicBezTo>
                      <a:pt x="3" y="72"/>
                      <a:pt x="2" y="72"/>
                      <a:pt x="2" y="72"/>
                    </a:cubicBezTo>
                    <a:cubicBezTo>
                      <a:pt x="1" y="72"/>
                      <a:pt x="0" y="73"/>
                      <a:pt x="0" y="73"/>
                    </a:cubicBezTo>
                    <a:cubicBezTo>
                      <a:pt x="0" y="74"/>
                      <a:pt x="0" y="74"/>
                      <a:pt x="0" y="74"/>
                    </a:cubicBezTo>
                    <a:cubicBezTo>
                      <a:pt x="0" y="74"/>
                      <a:pt x="0" y="74"/>
                      <a:pt x="0" y="74"/>
                    </a:cubicBezTo>
                    <a:cubicBezTo>
                      <a:pt x="1" y="74"/>
                      <a:pt x="1" y="74"/>
                      <a:pt x="1" y="74"/>
                    </a:cubicBezTo>
                    <a:cubicBezTo>
                      <a:pt x="2" y="74"/>
                      <a:pt x="2" y="74"/>
                      <a:pt x="3" y="74"/>
                    </a:cubicBezTo>
                    <a:cubicBezTo>
                      <a:pt x="3" y="74"/>
                      <a:pt x="3" y="74"/>
                      <a:pt x="4" y="73"/>
                    </a:cubicBezTo>
                    <a:cubicBezTo>
                      <a:pt x="4" y="73"/>
                      <a:pt x="5" y="73"/>
                      <a:pt x="5" y="73"/>
                    </a:cubicBezTo>
                    <a:cubicBezTo>
                      <a:pt x="7" y="73"/>
                      <a:pt x="7" y="72"/>
                      <a:pt x="8" y="71"/>
                    </a:cubicBezTo>
                    <a:cubicBezTo>
                      <a:pt x="8" y="71"/>
                      <a:pt x="8" y="71"/>
                      <a:pt x="8" y="71"/>
                    </a:cubicBezTo>
                    <a:cubicBezTo>
                      <a:pt x="8" y="71"/>
                      <a:pt x="8" y="71"/>
                      <a:pt x="8" y="71"/>
                    </a:cubicBezTo>
                    <a:cubicBezTo>
                      <a:pt x="8" y="71"/>
                      <a:pt x="8" y="71"/>
                      <a:pt x="8" y="71"/>
                    </a:cubicBezTo>
                    <a:cubicBezTo>
                      <a:pt x="8" y="71"/>
                      <a:pt x="8" y="71"/>
                      <a:pt x="8" y="71"/>
                    </a:cubicBezTo>
                    <a:cubicBezTo>
                      <a:pt x="8" y="71"/>
                      <a:pt x="8" y="72"/>
                      <a:pt x="8" y="72"/>
                    </a:cubicBezTo>
                    <a:cubicBezTo>
                      <a:pt x="9" y="72"/>
                      <a:pt x="9" y="72"/>
                      <a:pt x="9" y="72"/>
                    </a:cubicBezTo>
                    <a:cubicBezTo>
                      <a:pt x="9" y="72"/>
                      <a:pt x="9" y="72"/>
                      <a:pt x="9" y="71"/>
                    </a:cubicBezTo>
                    <a:cubicBezTo>
                      <a:pt x="10" y="71"/>
                      <a:pt x="11" y="71"/>
                      <a:pt x="11" y="71"/>
                    </a:cubicBezTo>
                    <a:cubicBezTo>
                      <a:pt x="12" y="71"/>
                      <a:pt x="12" y="71"/>
                      <a:pt x="12" y="71"/>
                    </a:cubicBezTo>
                    <a:cubicBezTo>
                      <a:pt x="13" y="71"/>
                      <a:pt x="13" y="71"/>
                      <a:pt x="13" y="70"/>
                    </a:cubicBezTo>
                    <a:cubicBezTo>
                      <a:pt x="14" y="70"/>
                      <a:pt x="15" y="70"/>
                      <a:pt x="15" y="69"/>
                    </a:cubicBezTo>
                    <a:cubicBezTo>
                      <a:pt x="16" y="69"/>
                      <a:pt x="17" y="68"/>
                      <a:pt x="17" y="68"/>
                    </a:cubicBezTo>
                    <a:cubicBezTo>
                      <a:pt x="17" y="68"/>
                      <a:pt x="18" y="68"/>
                      <a:pt x="18" y="68"/>
                    </a:cubicBezTo>
                    <a:cubicBezTo>
                      <a:pt x="18" y="68"/>
                      <a:pt x="18" y="68"/>
                      <a:pt x="18" y="67"/>
                    </a:cubicBezTo>
                    <a:cubicBezTo>
                      <a:pt x="19" y="67"/>
                      <a:pt x="19" y="67"/>
                      <a:pt x="20" y="67"/>
                    </a:cubicBezTo>
                    <a:cubicBezTo>
                      <a:pt x="20" y="67"/>
                      <a:pt x="21" y="66"/>
                      <a:pt x="21" y="66"/>
                    </a:cubicBezTo>
                    <a:cubicBezTo>
                      <a:pt x="21" y="65"/>
                      <a:pt x="21" y="65"/>
                      <a:pt x="22" y="65"/>
                    </a:cubicBezTo>
                    <a:cubicBezTo>
                      <a:pt x="23" y="64"/>
                      <a:pt x="24" y="64"/>
                      <a:pt x="25" y="63"/>
                    </a:cubicBezTo>
                    <a:cubicBezTo>
                      <a:pt x="26" y="63"/>
                      <a:pt x="27" y="63"/>
                      <a:pt x="27" y="62"/>
                    </a:cubicBezTo>
                    <a:cubicBezTo>
                      <a:pt x="27" y="62"/>
                      <a:pt x="28" y="61"/>
                      <a:pt x="28" y="61"/>
                    </a:cubicBezTo>
                    <a:cubicBezTo>
                      <a:pt x="29" y="61"/>
                      <a:pt x="29" y="61"/>
                      <a:pt x="29" y="61"/>
                    </a:cubicBezTo>
                    <a:cubicBezTo>
                      <a:pt x="30" y="60"/>
                      <a:pt x="30" y="60"/>
                      <a:pt x="30" y="59"/>
                    </a:cubicBezTo>
                    <a:cubicBezTo>
                      <a:pt x="29" y="59"/>
                      <a:pt x="29" y="59"/>
                      <a:pt x="29" y="59"/>
                    </a:cubicBezTo>
                    <a:cubicBezTo>
                      <a:pt x="29" y="58"/>
                      <a:pt x="29" y="58"/>
                      <a:pt x="29" y="58"/>
                    </a:cubicBezTo>
                    <a:cubicBezTo>
                      <a:pt x="30" y="57"/>
                      <a:pt x="30" y="57"/>
                      <a:pt x="31" y="57"/>
                    </a:cubicBezTo>
                    <a:cubicBezTo>
                      <a:pt x="32" y="57"/>
                      <a:pt x="32" y="57"/>
                      <a:pt x="32" y="57"/>
                    </a:cubicBezTo>
                    <a:cubicBezTo>
                      <a:pt x="33" y="57"/>
                      <a:pt x="33" y="56"/>
                      <a:pt x="33" y="55"/>
                    </a:cubicBezTo>
                    <a:cubicBezTo>
                      <a:pt x="34" y="55"/>
                      <a:pt x="34" y="55"/>
                      <a:pt x="34" y="55"/>
                    </a:cubicBezTo>
                    <a:cubicBezTo>
                      <a:pt x="35" y="55"/>
                      <a:pt x="35" y="55"/>
                      <a:pt x="35" y="54"/>
                    </a:cubicBezTo>
                    <a:cubicBezTo>
                      <a:pt x="36" y="53"/>
                      <a:pt x="38" y="52"/>
                      <a:pt x="39" y="52"/>
                    </a:cubicBezTo>
                    <a:cubicBezTo>
                      <a:pt x="39" y="51"/>
                      <a:pt x="40" y="52"/>
                      <a:pt x="40" y="52"/>
                    </a:cubicBezTo>
                    <a:cubicBezTo>
                      <a:pt x="40" y="53"/>
                      <a:pt x="40" y="53"/>
                      <a:pt x="40" y="53"/>
                    </a:cubicBezTo>
                    <a:cubicBezTo>
                      <a:pt x="40" y="53"/>
                      <a:pt x="40" y="53"/>
                      <a:pt x="40" y="53"/>
                    </a:cubicBezTo>
                    <a:cubicBezTo>
                      <a:pt x="39" y="53"/>
                      <a:pt x="38" y="53"/>
                      <a:pt x="37" y="54"/>
                    </a:cubicBezTo>
                    <a:cubicBezTo>
                      <a:pt x="37" y="54"/>
                      <a:pt x="36" y="54"/>
                      <a:pt x="36" y="54"/>
                    </a:cubicBezTo>
                    <a:cubicBezTo>
                      <a:pt x="36" y="55"/>
                      <a:pt x="35" y="56"/>
                      <a:pt x="34" y="57"/>
                    </a:cubicBezTo>
                    <a:cubicBezTo>
                      <a:pt x="34" y="57"/>
                      <a:pt x="34" y="58"/>
                      <a:pt x="34" y="58"/>
                    </a:cubicBezTo>
                    <a:cubicBezTo>
                      <a:pt x="34" y="58"/>
                      <a:pt x="34" y="58"/>
                      <a:pt x="34" y="59"/>
                    </a:cubicBezTo>
                    <a:cubicBezTo>
                      <a:pt x="34" y="59"/>
                      <a:pt x="33" y="59"/>
                      <a:pt x="33" y="59"/>
                    </a:cubicBezTo>
                    <a:cubicBezTo>
                      <a:pt x="33" y="59"/>
                      <a:pt x="33" y="60"/>
                      <a:pt x="33" y="60"/>
                    </a:cubicBezTo>
                    <a:cubicBezTo>
                      <a:pt x="33" y="60"/>
                      <a:pt x="33" y="60"/>
                      <a:pt x="33" y="60"/>
                    </a:cubicBezTo>
                    <a:cubicBezTo>
                      <a:pt x="34" y="60"/>
                      <a:pt x="34" y="60"/>
                      <a:pt x="34" y="60"/>
                    </a:cubicBezTo>
                    <a:cubicBezTo>
                      <a:pt x="35" y="60"/>
                      <a:pt x="36" y="59"/>
                      <a:pt x="37" y="59"/>
                    </a:cubicBezTo>
                    <a:cubicBezTo>
                      <a:pt x="37" y="59"/>
                      <a:pt x="37" y="59"/>
                      <a:pt x="38" y="59"/>
                    </a:cubicBezTo>
                    <a:cubicBezTo>
                      <a:pt x="38" y="58"/>
                      <a:pt x="39" y="58"/>
                      <a:pt x="40" y="58"/>
                    </a:cubicBezTo>
                    <a:cubicBezTo>
                      <a:pt x="40" y="58"/>
                      <a:pt x="40" y="58"/>
                      <a:pt x="41" y="58"/>
                    </a:cubicBezTo>
                    <a:cubicBezTo>
                      <a:pt x="41" y="58"/>
                      <a:pt x="41" y="57"/>
                      <a:pt x="42" y="57"/>
                    </a:cubicBezTo>
                    <a:cubicBezTo>
                      <a:pt x="42" y="57"/>
                      <a:pt x="42" y="57"/>
                      <a:pt x="42" y="57"/>
                    </a:cubicBezTo>
                    <a:cubicBezTo>
                      <a:pt x="43" y="57"/>
                      <a:pt x="43" y="57"/>
                      <a:pt x="43" y="57"/>
                    </a:cubicBezTo>
                    <a:cubicBezTo>
                      <a:pt x="43" y="57"/>
                      <a:pt x="43" y="56"/>
                      <a:pt x="43" y="56"/>
                    </a:cubicBezTo>
                    <a:cubicBezTo>
                      <a:pt x="42" y="56"/>
                      <a:pt x="42" y="56"/>
                      <a:pt x="42" y="55"/>
                    </a:cubicBezTo>
                    <a:cubicBezTo>
                      <a:pt x="42" y="55"/>
                      <a:pt x="42" y="54"/>
                      <a:pt x="43" y="54"/>
                    </a:cubicBezTo>
                    <a:cubicBezTo>
                      <a:pt x="43" y="54"/>
                      <a:pt x="43" y="54"/>
                      <a:pt x="43" y="54"/>
                    </a:cubicBezTo>
                    <a:cubicBezTo>
                      <a:pt x="43" y="55"/>
                      <a:pt x="44" y="55"/>
                      <a:pt x="44" y="55"/>
                    </a:cubicBezTo>
                    <a:cubicBezTo>
                      <a:pt x="45" y="55"/>
                      <a:pt x="45" y="55"/>
                      <a:pt x="45" y="55"/>
                    </a:cubicBezTo>
                    <a:cubicBezTo>
                      <a:pt x="45" y="55"/>
                      <a:pt x="45" y="55"/>
                      <a:pt x="45" y="55"/>
                    </a:cubicBezTo>
                    <a:cubicBezTo>
                      <a:pt x="45" y="55"/>
                      <a:pt x="45" y="55"/>
                      <a:pt x="45" y="55"/>
                    </a:cubicBezTo>
                    <a:cubicBezTo>
                      <a:pt x="45" y="55"/>
                      <a:pt x="45" y="55"/>
                      <a:pt x="45" y="55"/>
                    </a:cubicBezTo>
                    <a:cubicBezTo>
                      <a:pt x="45" y="55"/>
                      <a:pt x="45" y="55"/>
                      <a:pt x="45" y="55"/>
                    </a:cubicBezTo>
                    <a:cubicBezTo>
                      <a:pt x="45" y="55"/>
                      <a:pt x="45" y="55"/>
                      <a:pt x="45" y="55"/>
                    </a:cubicBezTo>
                    <a:cubicBezTo>
                      <a:pt x="46" y="56"/>
                      <a:pt x="46" y="57"/>
                      <a:pt x="47" y="57"/>
                    </a:cubicBezTo>
                    <a:cubicBezTo>
                      <a:pt x="48" y="58"/>
                      <a:pt x="48" y="58"/>
                      <a:pt x="48" y="59"/>
                    </a:cubicBezTo>
                    <a:cubicBezTo>
                      <a:pt x="48" y="59"/>
                      <a:pt x="48" y="59"/>
                      <a:pt x="48" y="59"/>
                    </a:cubicBezTo>
                    <a:cubicBezTo>
                      <a:pt x="49" y="60"/>
                      <a:pt x="49" y="60"/>
                      <a:pt x="49" y="60"/>
                    </a:cubicBezTo>
                    <a:cubicBezTo>
                      <a:pt x="50" y="60"/>
                      <a:pt x="50" y="60"/>
                      <a:pt x="50" y="60"/>
                    </a:cubicBezTo>
                    <a:cubicBezTo>
                      <a:pt x="51" y="60"/>
                      <a:pt x="52" y="60"/>
                      <a:pt x="52" y="61"/>
                    </a:cubicBezTo>
                    <a:cubicBezTo>
                      <a:pt x="52" y="61"/>
                      <a:pt x="53" y="61"/>
                      <a:pt x="53" y="61"/>
                    </a:cubicBezTo>
                    <a:cubicBezTo>
                      <a:pt x="53" y="61"/>
                      <a:pt x="53" y="61"/>
                      <a:pt x="53" y="61"/>
                    </a:cubicBezTo>
                    <a:cubicBezTo>
                      <a:pt x="53" y="61"/>
                      <a:pt x="53" y="61"/>
                      <a:pt x="53" y="61"/>
                    </a:cubicBezTo>
                    <a:cubicBezTo>
                      <a:pt x="53" y="61"/>
                      <a:pt x="53" y="61"/>
                      <a:pt x="53" y="61"/>
                    </a:cubicBezTo>
                    <a:cubicBezTo>
                      <a:pt x="53" y="61"/>
                      <a:pt x="53" y="61"/>
                      <a:pt x="53" y="61"/>
                    </a:cubicBezTo>
                    <a:cubicBezTo>
                      <a:pt x="53" y="61"/>
                      <a:pt x="53" y="62"/>
                      <a:pt x="53" y="62"/>
                    </a:cubicBezTo>
                    <a:cubicBezTo>
                      <a:pt x="54" y="62"/>
                      <a:pt x="54" y="63"/>
                      <a:pt x="55" y="62"/>
                    </a:cubicBezTo>
                    <a:cubicBezTo>
                      <a:pt x="55" y="62"/>
                      <a:pt x="55" y="62"/>
                      <a:pt x="55" y="62"/>
                    </a:cubicBezTo>
                    <a:cubicBezTo>
                      <a:pt x="56" y="63"/>
                      <a:pt x="56" y="63"/>
                      <a:pt x="56" y="63"/>
                    </a:cubicBezTo>
                    <a:cubicBezTo>
                      <a:pt x="55" y="63"/>
                      <a:pt x="55" y="64"/>
                      <a:pt x="56" y="64"/>
                    </a:cubicBezTo>
                    <a:cubicBezTo>
                      <a:pt x="56" y="65"/>
                      <a:pt x="56" y="65"/>
                      <a:pt x="56" y="65"/>
                    </a:cubicBezTo>
                    <a:cubicBezTo>
                      <a:pt x="57" y="65"/>
                      <a:pt x="57" y="65"/>
                      <a:pt x="57" y="66"/>
                    </a:cubicBezTo>
                    <a:cubicBezTo>
                      <a:pt x="57" y="66"/>
                      <a:pt x="57" y="67"/>
                      <a:pt x="57" y="67"/>
                    </a:cubicBezTo>
                    <a:cubicBezTo>
                      <a:pt x="57" y="68"/>
                      <a:pt x="58" y="68"/>
                      <a:pt x="58" y="69"/>
                    </a:cubicBezTo>
                    <a:cubicBezTo>
                      <a:pt x="58" y="69"/>
                      <a:pt x="59" y="69"/>
                      <a:pt x="59" y="69"/>
                    </a:cubicBezTo>
                    <a:cubicBezTo>
                      <a:pt x="60" y="69"/>
                      <a:pt x="60" y="69"/>
                      <a:pt x="60" y="69"/>
                    </a:cubicBezTo>
                    <a:cubicBezTo>
                      <a:pt x="60" y="68"/>
                      <a:pt x="60" y="68"/>
                      <a:pt x="60" y="68"/>
                    </a:cubicBezTo>
                    <a:cubicBezTo>
                      <a:pt x="60" y="68"/>
                      <a:pt x="60" y="68"/>
                      <a:pt x="60" y="68"/>
                    </a:cubicBezTo>
                    <a:cubicBezTo>
                      <a:pt x="60" y="68"/>
                      <a:pt x="60" y="68"/>
                      <a:pt x="60" y="68"/>
                    </a:cubicBezTo>
                    <a:cubicBezTo>
                      <a:pt x="60" y="68"/>
                      <a:pt x="60" y="68"/>
                      <a:pt x="60" y="69"/>
                    </a:cubicBezTo>
                    <a:cubicBezTo>
                      <a:pt x="60" y="69"/>
                      <a:pt x="61" y="70"/>
                      <a:pt x="61" y="70"/>
                    </a:cubicBezTo>
                    <a:cubicBezTo>
                      <a:pt x="61" y="70"/>
                      <a:pt x="61" y="70"/>
                      <a:pt x="61" y="70"/>
                    </a:cubicBezTo>
                    <a:cubicBezTo>
                      <a:pt x="61" y="70"/>
                      <a:pt x="61" y="70"/>
                      <a:pt x="61" y="70"/>
                    </a:cubicBezTo>
                    <a:cubicBezTo>
                      <a:pt x="60" y="70"/>
                      <a:pt x="60" y="70"/>
                      <a:pt x="60" y="70"/>
                    </a:cubicBezTo>
                    <a:cubicBezTo>
                      <a:pt x="60" y="70"/>
                      <a:pt x="59" y="70"/>
                      <a:pt x="59" y="71"/>
                    </a:cubicBezTo>
                    <a:cubicBezTo>
                      <a:pt x="59" y="71"/>
                      <a:pt x="58" y="72"/>
                      <a:pt x="59" y="72"/>
                    </a:cubicBezTo>
                    <a:cubicBezTo>
                      <a:pt x="59" y="73"/>
                      <a:pt x="59" y="73"/>
                      <a:pt x="59" y="74"/>
                    </a:cubicBezTo>
                    <a:cubicBezTo>
                      <a:pt x="59" y="73"/>
                      <a:pt x="59" y="73"/>
                      <a:pt x="59" y="73"/>
                    </a:cubicBezTo>
                    <a:cubicBezTo>
                      <a:pt x="59" y="74"/>
                      <a:pt x="59" y="74"/>
                      <a:pt x="59" y="74"/>
                    </a:cubicBezTo>
                    <a:cubicBezTo>
                      <a:pt x="59" y="74"/>
                      <a:pt x="59" y="74"/>
                      <a:pt x="59" y="74"/>
                    </a:cubicBezTo>
                    <a:cubicBezTo>
                      <a:pt x="59" y="74"/>
                      <a:pt x="59" y="74"/>
                      <a:pt x="59" y="75"/>
                    </a:cubicBezTo>
                    <a:cubicBezTo>
                      <a:pt x="59" y="76"/>
                      <a:pt x="59" y="76"/>
                      <a:pt x="59" y="77"/>
                    </a:cubicBezTo>
                    <a:cubicBezTo>
                      <a:pt x="59" y="77"/>
                      <a:pt x="59" y="77"/>
                      <a:pt x="59" y="77"/>
                    </a:cubicBezTo>
                    <a:cubicBezTo>
                      <a:pt x="59" y="77"/>
                      <a:pt x="59" y="77"/>
                      <a:pt x="59" y="77"/>
                    </a:cubicBezTo>
                    <a:cubicBezTo>
                      <a:pt x="60" y="77"/>
                      <a:pt x="60" y="76"/>
                      <a:pt x="60" y="76"/>
                    </a:cubicBezTo>
                    <a:cubicBezTo>
                      <a:pt x="60" y="76"/>
                      <a:pt x="60" y="76"/>
                      <a:pt x="60" y="76"/>
                    </a:cubicBezTo>
                    <a:cubicBezTo>
                      <a:pt x="60" y="76"/>
                      <a:pt x="60" y="76"/>
                      <a:pt x="60" y="76"/>
                    </a:cubicBezTo>
                    <a:cubicBezTo>
                      <a:pt x="61" y="75"/>
                      <a:pt x="61" y="75"/>
                      <a:pt x="61" y="75"/>
                    </a:cubicBezTo>
                    <a:cubicBezTo>
                      <a:pt x="61" y="75"/>
                      <a:pt x="61" y="75"/>
                      <a:pt x="61" y="75"/>
                    </a:cubicBezTo>
                    <a:cubicBezTo>
                      <a:pt x="61" y="75"/>
                      <a:pt x="61" y="75"/>
                      <a:pt x="61" y="75"/>
                    </a:cubicBezTo>
                    <a:cubicBezTo>
                      <a:pt x="61" y="75"/>
                      <a:pt x="61" y="75"/>
                      <a:pt x="61" y="75"/>
                    </a:cubicBezTo>
                    <a:cubicBezTo>
                      <a:pt x="62" y="74"/>
                      <a:pt x="63" y="73"/>
                      <a:pt x="63" y="72"/>
                    </a:cubicBezTo>
                    <a:cubicBezTo>
                      <a:pt x="63" y="72"/>
                      <a:pt x="63" y="72"/>
                      <a:pt x="64" y="72"/>
                    </a:cubicBezTo>
                    <a:cubicBezTo>
                      <a:pt x="64" y="72"/>
                      <a:pt x="64" y="72"/>
                      <a:pt x="64" y="72"/>
                    </a:cubicBezTo>
                    <a:cubicBezTo>
                      <a:pt x="64" y="72"/>
                      <a:pt x="64" y="73"/>
                      <a:pt x="64" y="73"/>
                    </a:cubicBezTo>
                    <a:cubicBezTo>
                      <a:pt x="64" y="73"/>
                      <a:pt x="63" y="74"/>
                      <a:pt x="63" y="74"/>
                    </a:cubicBezTo>
                    <a:cubicBezTo>
                      <a:pt x="63" y="75"/>
                      <a:pt x="63" y="75"/>
                      <a:pt x="63" y="75"/>
                    </a:cubicBezTo>
                    <a:cubicBezTo>
                      <a:pt x="63" y="75"/>
                      <a:pt x="63" y="75"/>
                      <a:pt x="63" y="75"/>
                    </a:cubicBezTo>
                    <a:cubicBezTo>
                      <a:pt x="63" y="75"/>
                      <a:pt x="63" y="76"/>
                      <a:pt x="63" y="76"/>
                    </a:cubicBezTo>
                    <a:cubicBezTo>
                      <a:pt x="64" y="76"/>
                      <a:pt x="64" y="76"/>
                      <a:pt x="64" y="76"/>
                    </a:cubicBezTo>
                    <a:cubicBezTo>
                      <a:pt x="64" y="76"/>
                      <a:pt x="64" y="76"/>
                      <a:pt x="64" y="77"/>
                    </a:cubicBezTo>
                    <a:cubicBezTo>
                      <a:pt x="64" y="77"/>
                      <a:pt x="64" y="77"/>
                      <a:pt x="64" y="77"/>
                    </a:cubicBezTo>
                    <a:cubicBezTo>
                      <a:pt x="64" y="77"/>
                      <a:pt x="64" y="77"/>
                      <a:pt x="64" y="77"/>
                    </a:cubicBezTo>
                    <a:cubicBezTo>
                      <a:pt x="64" y="77"/>
                      <a:pt x="64" y="76"/>
                      <a:pt x="64" y="76"/>
                    </a:cubicBezTo>
                    <a:cubicBezTo>
                      <a:pt x="63" y="76"/>
                      <a:pt x="63" y="76"/>
                      <a:pt x="63" y="76"/>
                    </a:cubicBezTo>
                    <a:cubicBezTo>
                      <a:pt x="63" y="76"/>
                      <a:pt x="63" y="76"/>
                      <a:pt x="63" y="76"/>
                    </a:cubicBezTo>
                    <a:cubicBezTo>
                      <a:pt x="63" y="75"/>
                      <a:pt x="63" y="75"/>
                      <a:pt x="63" y="75"/>
                    </a:cubicBezTo>
                    <a:cubicBezTo>
                      <a:pt x="63" y="75"/>
                      <a:pt x="63" y="75"/>
                      <a:pt x="63" y="75"/>
                    </a:cubicBezTo>
                    <a:cubicBezTo>
                      <a:pt x="62" y="75"/>
                      <a:pt x="62" y="75"/>
                      <a:pt x="61" y="75"/>
                    </a:cubicBezTo>
                    <a:cubicBezTo>
                      <a:pt x="61" y="75"/>
                      <a:pt x="61" y="75"/>
                      <a:pt x="61" y="75"/>
                    </a:cubicBezTo>
                    <a:cubicBezTo>
                      <a:pt x="61" y="75"/>
                      <a:pt x="61" y="75"/>
                      <a:pt x="61" y="75"/>
                    </a:cubicBezTo>
                    <a:cubicBezTo>
                      <a:pt x="61" y="75"/>
                      <a:pt x="61" y="76"/>
                      <a:pt x="60" y="76"/>
                    </a:cubicBezTo>
                    <a:cubicBezTo>
                      <a:pt x="60" y="76"/>
                      <a:pt x="60" y="76"/>
                      <a:pt x="60" y="76"/>
                    </a:cubicBezTo>
                    <a:cubicBezTo>
                      <a:pt x="60" y="76"/>
                      <a:pt x="60" y="76"/>
                      <a:pt x="60" y="76"/>
                    </a:cubicBezTo>
                    <a:cubicBezTo>
                      <a:pt x="60" y="76"/>
                      <a:pt x="60" y="77"/>
                      <a:pt x="60" y="78"/>
                    </a:cubicBezTo>
                    <a:cubicBezTo>
                      <a:pt x="60" y="78"/>
                      <a:pt x="60" y="78"/>
                      <a:pt x="60" y="79"/>
                    </a:cubicBezTo>
                    <a:cubicBezTo>
                      <a:pt x="61" y="79"/>
                      <a:pt x="61" y="79"/>
                      <a:pt x="61" y="79"/>
                    </a:cubicBezTo>
                    <a:cubicBezTo>
                      <a:pt x="61" y="79"/>
                      <a:pt x="61" y="79"/>
                      <a:pt x="61" y="79"/>
                    </a:cubicBezTo>
                    <a:cubicBezTo>
                      <a:pt x="61" y="79"/>
                      <a:pt x="61" y="78"/>
                      <a:pt x="61" y="78"/>
                    </a:cubicBezTo>
                    <a:cubicBezTo>
                      <a:pt x="61" y="78"/>
                      <a:pt x="61" y="78"/>
                      <a:pt x="61" y="78"/>
                    </a:cubicBezTo>
                    <a:cubicBezTo>
                      <a:pt x="61" y="78"/>
                      <a:pt x="61" y="78"/>
                      <a:pt x="61" y="78"/>
                    </a:cubicBezTo>
                    <a:cubicBezTo>
                      <a:pt x="61" y="78"/>
                      <a:pt x="61" y="78"/>
                      <a:pt x="61" y="78"/>
                    </a:cubicBezTo>
                    <a:cubicBezTo>
                      <a:pt x="61" y="79"/>
                      <a:pt x="61" y="79"/>
                      <a:pt x="61" y="79"/>
                    </a:cubicBezTo>
                    <a:cubicBezTo>
                      <a:pt x="61" y="79"/>
                      <a:pt x="61" y="79"/>
                      <a:pt x="61" y="79"/>
                    </a:cubicBezTo>
                    <a:cubicBezTo>
                      <a:pt x="61" y="79"/>
                      <a:pt x="61" y="79"/>
                      <a:pt x="61" y="79"/>
                    </a:cubicBezTo>
                    <a:cubicBezTo>
                      <a:pt x="61" y="80"/>
                      <a:pt x="61" y="80"/>
                      <a:pt x="61" y="80"/>
                    </a:cubicBezTo>
                    <a:cubicBezTo>
                      <a:pt x="61" y="81"/>
                      <a:pt x="61" y="81"/>
                      <a:pt x="61" y="81"/>
                    </a:cubicBezTo>
                    <a:cubicBezTo>
                      <a:pt x="61" y="82"/>
                      <a:pt x="61" y="82"/>
                      <a:pt x="61" y="82"/>
                    </a:cubicBezTo>
                    <a:cubicBezTo>
                      <a:pt x="61" y="83"/>
                      <a:pt x="61" y="83"/>
                      <a:pt x="61" y="84"/>
                    </a:cubicBezTo>
                    <a:cubicBezTo>
                      <a:pt x="61" y="84"/>
                      <a:pt x="62" y="84"/>
                      <a:pt x="62" y="84"/>
                    </a:cubicBezTo>
                    <a:cubicBezTo>
                      <a:pt x="62" y="84"/>
                      <a:pt x="62" y="84"/>
                      <a:pt x="62" y="84"/>
                    </a:cubicBezTo>
                    <a:cubicBezTo>
                      <a:pt x="62" y="83"/>
                      <a:pt x="63" y="82"/>
                      <a:pt x="63" y="82"/>
                    </a:cubicBezTo>
                    <a:cubicBezTo>
                      <a:pt x="63" y="82"/>
                      <a:pt x="63" y="82"/>
                      <a:pt x="63" y="82"/>
                    </a:cubicBezTo>
                    <a:cubicBezTo>
                      <a:pt x="63" y="82"/>
                      <a:pt x="63" y="82"/>
                      <a:pt x="63" y="81"/>
                    </a:cubicBezTo>
                    <a:cubicBezTo>
                      <a:pt x="63" y="81"/>
                      <a:pt x="63" y="81"/>
                      <a:pt x="63" y="81"/>
                    </a:cubicBezTo>
                    <a:cubicBezTo>
                      <a:pt x="63" y="81"/>
                      <a:pt x="63" y="81"/>
                      <a:pt x="63" y="81"/>
                    </a:cubicBezTo>
                    <a:cubicBezTo>
                      <a:pt x="63" y="81"/>
                      <a:pt x="63" y="81"/>
                      <a:pt x="63" y="81"/>
                    </a:cubicBezTo>
                    <a:cubicBezTo>
                      <a:pt x="63" y="82"/>
                      <a:pt x="63" y="82"/>
                      <a:pt x="63" y="82"/>
                    </a:cubicBezTo>
                    <a:cubicBezTo>
                      <a:pt x="63" y="82"/>
                      <a:pt x="63" y="82"/>
                      <a:pt x="63" y="82"/>
                    </a:cubicBezTo>
                    <a:cubicBezTo>
                      <a:pt x="63" y="82"/>
                      <a:pt x="63" y="82"/>
                      <a:pt x="63" y="82"/>
                    </a:cubicBezTo>
                    <a:cubicBezTo>
                      <a:pt x="63" y="82"/>
                      <a:pt x="63" y="82"/>
                      <a:pt x="63" y="82"/>
                    </a:cubicBezTo>
                    <a:cubicBezTo>
                      <a:pt x="63" y="82"/>
                      <a:pt x="63" y="81"/>
                      <a:pt x="63" y="81"/>
                    </a:cubicBezTo>
                    <a:cubicBezTo>
                      <a:pt x="63" y="81"/>
                      <a:pt x="63" y="82"/>
                      <a:pt x="63" y="82"/>
                    </a:cubicBezTo>
                    <a:cubicBezTo>
                      <a:pt x="63" y="82"/>
                      <a:pt x="63" y="82"/>
                      <a:pt x="63" y="82"/>
                    </a:cubicBezTo>
                    <a:cubicBezTo>
                      <a:pt x="64" y="82"/>
                      <a:pt x="64" y="82"/>
                      <a:pt x="64" y="82"/>
                    </a:cubicBezTo>
                    <a:cubicBezTo>
                      <a:pt x="64" y="82"/>
                      <a:pt x="64" y="82"/>
                      <a:pt x="64" y="82"/>
                    </a:cubicBezTo>
                    <a:cubicBezTo>
                      <a:pt x="64" y="82"/>
                      <a:pt x="64" y="83"/>
                      <a:pt x="64" y="83"/>
                    </a:cubicBezTo>
                    <a:cubicBezTo>
                      <a:pt x="64" y="83"/>
                      <a:pt x="64" y="83"/>
                      <a:pt x="64" y="83"/>
                    </a:cubicBezTo>
                    <a:cubicBezTo>
                      <a:pt x="64" y="83"/>
                      <a:pt x="64" y="83"/>
                      <a:pt x="64" y="83"/>
                    </a:cubicBezTo>
                    <a:cubicBezTo>
                      <a:pt x="64" y="83"/>
                      <a:pt x="64" y="83"/>
                      <a:pt x="64" y="83"/>
                    </a:cubicBezTo>
                    <a:cubicBezTo>
                      <a:pt x="64" y="83"/>
                      <a:pt x="64" y="83"/>
                      <a:pt x="64" y="83"/>
                    </a:cubicBezTo>
                    <a:cubicBezTo>
                      <a:pt x="64" y="83"/>
                      <a:pt x="64" y="83"/>
                      <a:pt x="64" y="82"/>
                    </a:cubicBezTo>
                    <a:cubicBezTo>
                      <a:pt x="64" y="82"/>
                      <a:pt x="64" y="82"/>
                      <a:pt x="64" y="82"/>
                    </a:cubicBezTo>
                    <a:cubicBezTo>
                      <a:pt x="63" y="83"/>
                      <a:pt x="63" y="83"/>
                      <a:pt x="63" y="83"/>
                    </a:cubicBezTo>
                    <a:cubicBezTo>
                      <a:pt x="64" y="84"/>
                      <a:pt x="64" y="84"/>
                      <a:pt x="64" y="84"/>
                    </a:cubicBezTo>
                    <a:cubicBezTo>
                      <a:pt x="64" y="84"/>
                      <a:pt x="65" y="84"/>
                      <a:pt x="65" y="84"/>
                    </a:cubicBezTo>
                    <a:cubicBezTo>
                      <a:pt x="65" y="84"/>
                      <a:pt x="65" y="85"/>
                      <a:pt x="65" y="85"/>
                    </a:cubicBezTo>
                    <a:cubicBezTo>
                      <a:pt x="65" y="85"/>
                      <a:pt x="64" y="86"/>
                      <a:pt x="64" y="87"/>
                    </a:cubicBezTo>
                    <a:cubicBezTo>
                      <a:pt x="64" y="87"/>
                      <a:pt x="64" y="87"/>
                      <a:pt x="64" y="87"/>
                    </a:cubicBezTo>
                    <a:cubicBezTo>
                      <a:pt x="63" y="87"/>
                      <a:pt x="63" y="87"/>
                      <a:pt x="63" y="88"/>
                    </a:cubicBezTo>
                    <a:cubicBezTo>
                      <a:pt x="64" y="88"/>
                      <a:pt x="64" y="88"/>
                      <a:pt x="63" y="89"/>
                    </a:cubicBezTo>
                    <a:cubicBezTo>
                      <a:pt x="63" y="89"/>
                      <a:pt x="63" y="89"/>
                      <a:pt x="63" y="89"/>
                    </a:cubicBezTo>
                    <a:cubicBezTo>
                      <a:pt x="63" y="90"/>
                      <a:pt x="64" y="90"/>
                      <a:pt x="64" y="90"/>
                    </a:cubicBezTo>
                    <a:cubicBezTo>
                      <a:pt x="65" y="90"/>
                      <a:pt x="65" y="89"/>
                      <a:pt x="66" y="89"/>
                    </a:cubicBezTo>
                    <a:cubicBezTo>
                      <a:pt x="66" y="89"/>
                      <a:pt x="66" y="90"/>
                      <a:pt x="66" y="90"/>
                    </a:cubicBezTo>
                    <a:cubicBezTo>
                      <a:pt x="66" y="90"/>
                      <a:pt x="66" y="90"/>
                      <a:pt x="66" y="90"/>
                    </a:cubicBezTo>
                    <a:cubicBezTo>
                      <a:pt x="66" y="90"/>
                      <a:pt x="65" y="90"/>
                      <a:pt x="65" y="91"/>
                    </a:cubicBezTo>
                    <a:cubicBezTo>
                      <a:pt x="65" y="91"/>
                      <a:pt x="65" y="92"/>
                      <a:pt x="65" y="92"/>
                    </a:cubicBezTo>
                    <a:cubicBezTo>
                      <a:pt x="65" y="92"/>
                      <a:pt x="65" y="92"/>
                      <a:pt x="65" y="93"/>
                    </a:cubicBezTo>
                    <a:cubicBezTo>
                      <a:pt x="65" y="93"/>
                      <a:pt x="65" y="93"/>
                      <a:pt x="65" y="93"/>
                    </a:cubicBezTo>
                    <a:cubicBezTo>
                      <a:pt x="65" y="93"/>
                      <a:pt x="65" y="93"/>
                      <a:pt x="65" y="93"/>
                    </a:cubicBezTo>
                    <a:cubicBezTo>
                      <a:pt x="65" y="93"/>
                      <a:pt x="65" y="92"/>
                      <a:pt x="65" y="92"/>
                    </a:cubicBezTo>
                    <a:cubicBezTo>
                      <a:pt x="65" y="92"/>
                      <a:pt x="65" y="92"/>
                      <a:pt x="65" y="92"/>
                    </a:cubicBezTo>
                    <a:cubicBezTo>
                      <a:pt x="65" y="92"/>
                      <a:pt x="65" y="92"/>
                      <a:pt x="65" y="92"/>
                    </a:cubicBezTo>
                    <a:cubicBezTo>
                      <a:pt x="65" y="93"/>
                      <a:pt x="65" y="93"/>
                      <a:pt x="65" y="93"/>
                    </a:cubicBezTo>
                    <a:cubicBezTo>
                      <a:pt x="65" y="93"/>
                      <a:pt x="66" y="93"/>
                      <a:pt x="66" y="94"/>
                    </a:cubicBezTo>
                    <a:cubicBezTo>
                      <a:pt x="66" y="94"/>
                      <a:pt x="66" y="94"/>
                      <a:pt x="66" y="95"/>
                    </a:cubicBezTo>
                    <a:cubicBezTo>
                      <a:pt x="66" y="95"/>
                      <a:pt x="66" y="95"/>
                      <a:pt x="66" y="96"/>
                    </a:cubicBezTo>
                    <a:cubicBezTo>
                      <a:pt x="66" y="96"/>
                      <a:pt x="66" y="96"/>
                      <a:pt x="66" y="96"/>
                    </a:cubicBezTo>
                    <a:cubicBezTo>
                      <a:pt x="66" y="96"/>
                      <a:pt x="66" y="96"/>
                      <a:pt x="66" y="96"/>
                    </a:cubicBezTo>
                    <a:cubicBezTo>
                      <a:pt x="66" y="96"/>
                      <a:pt x="66" y="96"/>
                      <a:pt x="66" y="96"/>
                    </a:cubicBezTo>
                    <a:cubicBezTo>
                      <a:pt x="66" y="96"/>
                      <a:pt x="66" y="96"/>
                      <a:pt x="66" y="96"/>
                    </a:cubicBezTo>
                    <a:cubicBezTo>
                      <a:pt x="66" y="97"/>
                      <a:pt x="66" y="97"/>
                      <a:pt x="66" y="97"/>
                    </a:cubicBezTo>
                    <a:cubicBezTo>
                      <a:pt x="66" y="97"/>
                      <a:pt x="66" y="98"/>
                      <a:pt x="66" y="98"/>
                    </a:cubicBezTo>
                    <a:cubicBezTo>
                      <a:pt x="66" y="99"/>
                      <a:pt x="66" y="99"/>
                      <a:pt x="66" y="99"/>
                    </a:cubicBezTo>
                    <a:cubicBezTo>
                      <a:pt x="67" y="99"/>
                      <a:pt x="67" y="100"/>
                      <a:pt x="67" y="100"/>
                    </a:cubicBezTo>
                    <a:cubicBezTo>
                      <a:pt x="68" y="100"/>
                      <a:pt x="68" y="101"/>
                      <a:pt x="69" y="101"/>
                    </a:cubicBezTo>
                    <a:cubicBezTo>
                      <a:pt x="69" y="101"/>
                      <a:pt x="69" y="101"/>
                      <a:pt x="70" y="101"/>
                    </a:cubicBezTo>
                    <a:cubicBezTo>
                      <a:pt x="70" y="102"/>
                      <a:pt x="70" y="102"/>
                      <a:pt x="70" y="102"/>
                    </a:cubicBezTo>
                    <a:cubicBezTo>
                      <a:pt x="70" y="103"/>
                      <a:pt x="70" y="103"/>
                      <a:pt x="70" y="103"/>
                    </a:cubicBezTo>
                    <a:cubicBezTo>
                      <a:pt x="70" y="104"/>
                      <a:pt x="70" y="104"/>
                      <a:pt x="70" y="104"/>
                    </a:cubicBezTo>
                    <a:cubicBezTo>
                      <a:pt x="70" y="104"/>
                      <a:pt x="70" y="104"/>
                      <a:pt x="70" y="104"/>
                    </a:cubicBezTo>
                    <a:cubicBezTo>
                      <a:pt x="70" y="104"/>
                      <a:pt x="70" y="104"/>
                      <a:pt x="70" y="104"/>
                    </a:cubicBezTo>
                    <a:cubicBezTo>
                      <a:pt x="70" y="104"/>
                      <a:pt x="70" y="104"/>
                      <a:pt x="70" y="104"/>
                    </a:cubicBezTo>
                    <a:cubicBezTo>
                      <a:pt x="70" y="104"/>
                      <a:pt x="70" y="104"/>
                      <a:pt x="70" y="104"/>
                    </a:cubicBezTo>
                    <a:cubicBezTo>
                      <a:pt x="70" y="104"/>
                      <a:pt x="70" y="104"/>
                      <a:pt x="70" y="105"/>
                    </a:cubicBezTo>
                    <a:cubicBezTo>
                      <a:pt x="71" y="105"/>
                      <a:pt x="71" y="105"/>
                      <a:pt x="71" y="105"/>
                    </a:cubicBezTo>
                    <a:cubicBezTo>
                      <a:pt x="71" y="105"/>
                      <a:pt x="72" y="105"/>
                      <a:pt x="72" y="105"/>
                    </a:cubicBezTo>
                    <a:cubicBezTo>
                      <a:pt x="72" y="106"/>
                      <a:pt x="72" y="106"/>
                      <a:pt x="72" y="107"/>
                    </a:cubicBezTo>
                    <a:cubicBezTo>
                      <a:pt x="73" y="107"/>
                      <a:pt x="72" y="108"/>
                      <a:pt x="72" y="108"/>
                    </a:cubicBezTo>
                    <a:cubicBezTo>
                      <a:pt x="72" y="108"/>
                      <a:pt x="72" y="109"/>
                      <a:pt x="72" y="109"/>
                    </a:cubicBezTo>
                    <a:cubicBezTo>
                      <a:pt x="72" y="109"/>
                      <a:pt x="71" y="109"/>
                      <a:pt x="71" y="109"/>
                    </a:cubicBezTo>
                    <a:cubicBezTo>
                      <a:pt x="71" y="109"/>
                      <a:pt x="70" y="109"/>
                      <a:pt x="69" y="108"/>
                    </a:cubicBezTo>
                    <a:cubicBezTo>
                      <a:pt x="69" y="108"/>
                      <a:pt x="69" y="108"/>
                      <a:pt x="69" y="108"/>
                    </a:cubicBezTo>
                    <a:cubicBezTo>
                      <a:pt x="69" y="108"/>
                      <a:pt x="69" y="108"/>
                      <a:pt x="69" y="108"/>
                    </a:cubicBezTo>
                    <a:cubicBezTo>
                      <a:pt x="70" y="108"/>
                      <a:pt x="70" y="108"/>
                      <a:pt x="70" y="108"/>
                    </a:cubicBezTo>
                    <a:cubicBezTo>
                      <a:pt x="71" y="108"/>
                      <a:pt x="71" y="108"/>
                      <a:pt x="71" y="107"/>
                    </a:cubicBezTo>
                    <a:cubicBezTo>
                      <a:pt x="71" y="106"/>
                      <a:pt x="71" y="105"/>
                      <a:pt x="70" y="105"/>
                    </a:cubicBezTo>
                    <a:cubicBezTo>
                      <a:pt x="70" y="104"/>
                      <a:pt x="70" y="104"/>
                      <a:pt x="70" y="104"/>
                    </a:cubicBezTo>
                    <a:cubicBezTo>
                      <a:pt x="69" y="103"/>
                      <a:pt x="69" y="103"/>
                      <a:pt x="69" y="103"/>
                    </a:cubicBezTo>
                    <a:cubicBezTo>
                      <a:pt x="69" y="102"/>
                      <a:pt x="68" y="101"/>
                      <a:pt x="68" y="101"/>
                    </a:cubicBezTo>
                    <a:cubicBezTo>
                      <a:pt x="67" y="101"/>
                      <a:pt x="66" y="100"/>
                      <a:pt x="66" y="100"/>
                    </a:cubicBezTo>
                    <a:cubicBezTo>
                      <a:pt x="65" y="100"/>
                      <a:pt x="65" y="99"/>
                      <a:pt x="65" y="99"/>
                    </a:cubicBezTo>
                    <a:cubicBezTo>
                      <a:pt x="65" y="99"/>
                      <a:pt x="64" y="99"/>
                      <a:pt x="64" y="99"/>
                    </a:cubicBezTo>
                    <a:cubicBezTo>
                      <a:pt x="64" y="99"/>
                      <a:pt x="64" y="99"/>
                      <a:pt x="64" y="99"/>
                    </a:cubicBezTo>
                    <a:cubicBezTo>
                      <a:pt x="64" y="100"/>
                      <a:pt x="64" y="100"/>
                      <a:pt x="64" y="101"/>
                    </a:cubicBezTo>
                    <a:cubicBezTo>
                      <a:pt x="64" y="101"/>
                      <a:pt x="64" y="101"/>
                      <a:pt x="64" y="102"/>
                    </a:cubicBezTo>
                    <a:cubicBezTo>
                      <a:pt x="64" y="102"/>
                      <a:pt x="65" y="102"/>
                      <a:pt x="65" y="103"/>
                    </a:cubicBezTo>
                    <a:cubicBezTo>
                      <a:pt x="66" y="104"/>
                      <a:pt x="67" y="106"/>
                      <a:pt x="68" y="107"/>
                    </a:cubicBezTo>
                    <a:cubicBezTo>
                      <a:pt x="68" y="107"/>
                      <a:pt x="69" y="107"/>
                      <a:pt x="69" y="108"/>
                    </a:cubicBezTo>
                    <a:cubicBezTo>
                      <a:pt x="69" y="108"/>
                      <a:pt x="69" y="108"/>
                      <a:pt x="69" y="108"/>
                    </a:cubicBezTo>
                    <a:cubicBezTo>
                      <a:pt x="69" y="108"/>
                      <a:pt x="69" y="108"/>
                      <a:pt x="69" y="108"/>
                    </a:cubicBezTo>
                    <a:cubicBezTo>
                      <a:pt x="68" y="108"/>
                      <a:pt x="68" y="108"/>
                      <a:pt x="68" y="109"/>
                    </a:cubicBezTo>
                    <a:cubicBezTo>
                      <a:pt x="68" y="110"/>
                      <a:pt x="68" y="111"/>
                      <a:pt x="68" y="112"/>
                    </a:cubicBezTo>
                    <a:cubicBezTo>
                      <a:pt x="68" y="114"/>
                      <a:pt x="68" y="115"/>
                      <a:pt x="67" y="116"/>
                    </a:cubicBezTo>
                    <a:cubicBezTo>
                      <a:pt x="67" y="117"/>
                      <a:pt x="66" y="119"/>
                      <a:pt x="66" y="120"/>
                    </a:cubicBezTo>
                    <a:cubicBezTo>
                      <a:pt x="65" y="121"/>
                      <a:pt x="65" y="123"/>
                      <a:pt x="64" y="124"/>
                    </a:cubicBezTo>
                    <a:cubicBezTo>
                      <a:pt x="63" y="125"/>
                      <a:pt x="63" y="126"/>
                      <a:pt x="63" y="127"/>
                    </a:cubicBezTo>
                    <a:cubicBezTo>
                      <a:pt x="63" y="127"/>
                      <a:pt x="63" y="128"/>
                      <a:pt x="63" y="128"/>
                    </a:cubicBezTo>
                    <a:cubicBezTo>
                      <a:pt x="63" y="129"/>
                      <a:pt x="63" y="131"/>
                      <a:pt x="62" y="132"/>
                    </a:cubicBezTo>
                    <a:cubicBezTo>
                      <a:pt x="62" y="132"/>
                      <a:pt x="62" y="132"/>
                      <a:pt x="62" y="133"/>
                    </a:cubicBezTo>
                    <a:cubicBezTo>
                      <a:pt x="63" y="134"/>
                      <a:pt x="63" y="135"/>
                      <a:pt x="63" y="136"/>
                    </a:cubicBezTo>
                    <a:cubicBezTo>
                      <a:pt x="62" y="136"/>
                      <a:pt x="63" y="136"/>
                      <a:pt x="63" y="137"/>
                    </a:cubicBezTo>
                    <a:cubicBezTo>
                      <a:pt x="63" y="137"/>
                      <a:pt x="63" y="137"/>
                      <a:pt x="63" y="137"/>
                    </a:cubicBezTo>
                    <a:cubicBezTo>
                      <a:pt x="63" y="138"/>
                      <a:pt x="63" y="139"/>
                      <a:pt x="64" y="140"/>
                    </a:cubicBezTo>
                    <a:cubicBezTo>
                      <a:pt x="64" y="140"/>
                      <a:pt x="64" y="140"/>
                      <a:pt x="64" y="140"/>
                    </a:cubicBezTo>
                    <a:cubicBezTo>
                      <a:pt x="65" y="140"/>
                      <a:pt x="65" y="140"/>
                      <a:pt x="64" y="141"/>
                    </a:cubicBezTo>
                    <a:cubicBezTo>
                      <a:pt x="64" y="141"/>
                      <a:pt x="64" y="141"/>
                      <a:pt x="64" y="141"/>
                    </a:cubicBezTo>
                    <a:cubicBezTo>
                      <a:pt x="64" y="142"/>
                      <a:pt x="64" y="142"/>
                      <a:pt x="64" y="142"/>
                    </a:cubicBezTo>
                    <a:cubicBezTo>
                      <a:pt x="64" y="143"/>
                      <a:pt x="65" y="143"/>
                      <a:pt x="64" y="144"/>
                    </a:cubicBezTo>
                    <a:cubicBezTo>
                      <a:pt x="64" y="144"/>
                      <a:pt x="65" y="145"/>
                      <a:pt x="65" y="145"/>
                    </a:cubicBezTo>
                    <a:cubicBezTo>
                      <a:pt x="65" y="146"/>
                      <a:pt x="65" y="147"/>
                      <a:pt x="66" y="148"/>
                    </a:cubicBezTo>
                    <a:cubicBezTo>
                      <a:pt x="66" y="148"/>
                      <a:pt x="66" y="149"/>
                      <a:pt x="66" y="149"/>
                    </a:cubicBezTo>
                    <a:cubicBezTo>
                      <a:pt x="66" y="150"/>
                      <a:pt x="66" y="150"/>
                      <a:pt x="67" y="150"/>
                    </a:cubicBezTo>
                    <a:cubicBezTo>
                      <a:pt x="68" y="150"/>
                      <a:pt x="69" y="151"/>
                      <a:pt x="70" y="152"/>
                    </a:cubicBezTo>
                    <a:cubicBezTo>
                      <a:pt x="71" y="153"/>
                      <a:pt x="72" y="153"/>
                      <a:pt x="72" y="155"/>
                    </a:cubicBezTo>
                    <a:cubicBezTo>
                      <a:pt x="72" y="155"/>
                      <a:pt x="72" y="156"/>
                      <a:pt x="73" y="157"/>
                    </a:cubicBezTo>
                    <a:cubicBezTo>
                      <a:pt x="73" y="159"/>
                      <a:pt x="74" y="160"/>
                      <a:pt x="74" y="162"/>
                    </a:cubicBezTo>
                    <a:cubicBezTo>
                      <a:pt x="74" y="162"/>
                      <a:pt x="74" y="163"/>
                      <a:pt x="75" y="163"/>
                    </a:cubicBezTo>
                    <a:cubicBezTo>
                      <a:pt x="76" y="164"/>
                      <a:pt x="76" y="165"/>
                      <a:pt x="76" y="165"/>
                    </a:cubicBezTo>
                    <a:cubicBezTo>
                      <a:pt x="77" y="166"/>
                      <a:pt x="77" y="166"/>
                      <a:pt x="76" y="167"/>
                    </a:cubicBezTo>
                    <a:cubicBezTo>
                      <a:pt x="76" y="167"/>
                      <a:pt x="76" y="167"/>
                      <a:pt x="76" y="167"/>
                    </a:cubicBezTo>
                    <a:cubicBezTo>
                      <a:pt x="75" y="167"/>
                      <a:pt x="75" y="167"/>
                      <a:pt x="75" y="167"/>
                    </a:cubicBezTo>
                    <a:cubicBezTo>
                      <a:pt x="75" y="167"/>
                      <a:pt x="75" y="168"/>
                      <a:pt x="75" y="168"/>
                    </a:cubicBezTo>
                    <a:cubicBezTo>
                      <a:pt x="75" y="169"/>
                      <a:pt x="76" y="169"/>
                      <a:pt x="77" y="170"/>
                    </a:cubicBezTo>
                    <a:cubicBezTo>
                      <a:pt x="78" y="170"/>
                      <a:pt x="79" y="171"/>
                      <a:pt x="79" y="172"/>
                    </a:cubicBezTo>
                    <a:cubicBezTo>
                      <a:pt x="80" y="172"/>
                      <a:pt x="80" y="172"/>
                      <a:pt x="80" y="173"/>
                    </a:cubicBezTo>
                    <a:cubicBezTo>
                      <a:pt x="80" y="173"/>
                      <a:pt x="80" y="174"/>
                      <a:pt x="80" y="174"/>
                    </a:cubicBezTo>
                    <a:cubicBezTo>
                      <a:pt x="80" y="174"/>
                      <a:pt x="80" y="175"/>
                      <a:pt x="80" y="175"/>
                    </a:cubicBezTo>
                    <a:cubicBezTo>
                      <a:pt x="81" y="176"/>
                      <a:pt x="83" y="177"/>
                      <a:pt x="84" y="179"/>
                    </a:cubicBezTo>
                    <a:cubicBezTo>
                      <a:pt x="84" y="179"/>
                      <a:pt x="84" y="179"/>
                      <a:pt x="84" y="179"/>
                    </a:cubicBezTo>
                    <a:cubicBezTo>
                      <a:pt x="85" y="179"/>
                      <a:pt x="85" y="178"/>
                      <a:pt x="85" y="178"/>
                    </a:cubicBezTo>
                    <a:cubicBezTo>
                      <a:pt x="85" y="177"/>
                      <a:pt x="84" y="177"/>
                      <a:pt x="84" y="177"/>
                    </a:cubicBezTo>
                    <a:cubicBezTo>
                      <a:pt x="84" y="176"/>
                      <a:pt x="83" y="174"/>
                      <a:pt x="83" y="174"/>
                    </a:cubicBezTo>
                    <a:cubicBezTo>
                      <a:pt x="82" y="174"/>
                      <a:pt x="82" y="173"/>
                      <a:pt x="82" y="173"/>
                    </a:cubicBezTo>
                    <a:cubicBezTo>
                      <a:pt x="82" y="172"/>
                      <a:pt x="82" y="171"/>
                      <a:pt x="82" y="171"/>
                    </a:cubicBezTo>
                    <a:cubicBezTo>
                      <a:pt x="82" y="170"/>
                      <a:pt x="81" y="170"/>
                      <a:pt x="81" y="169"/>
                    </a:cubicBezTo>
                    <a:cubicBezTo>
                      <a:pt x="80" y="168"/>
                      <a:pt x="80" y="167"/>
                      <a:pt x="79" y="166"/>
                    </a:cubicBezTo>
                    <a:cubicBezTo>
                      <a:pt x="79" y="165"/>
                      <a:pt x="78" y="164"/>
                      <a:pt x="77" y="163"/>
                    </a:cubicBezTo>
                    <a:cubicBezTo>
                      <a:pt x="77" y="162"/>
                      <a:pt x="77" y="162"/>
                      <a:pt x="77" y="162"/>
                    </a:cubicBezTo>
                    <a:cubicBezTo>
                      <a:pt x="77" y="161"/>
                      <a:pt x="77" y="159"/>
                      <a:pt x="77" y="158"/>
                    </a:cubicBezTo>
                    <a:cubicBezTo>
                      <a:pt x="77" y="158"/>
                      <a:pt x="77" y="158"/>
                      <a:pt x="77" y="158"/>
                    </a:cubicBezTo>
                    <a:cubicBezTo>
                      <a:pt x="78" y="158"/>
                      <a:pt x="78" y="158"/>
                      <a:pt x="79" y="159"/>
                    </a:cubicBezTo>
                    <a:cubicBezTo>
                      <a:pt x="79" y="159"/>
                      <a:pt x="79" y="159"/>
                      <a:pt x="80" y="160"/>
                    </a:cubicBezTo>
                    <a:cubicBezTo>
                      <a:pt x="80" y="161"/>
                      <a:pt x="80" y="162"/>
                      <a:pt x="80" y="163"/>
                    </a:cubicBezTo>
                    <a:cubicBezTo>
                      <a:pt x="81" y="164"/>
                      <a:pt x="82" y="166"/>
                      <a:pt x="83" y="167"/>
                    </a:cubicBezTo>
                    <a:cubicBezTo>
                      <a:pt x="83" y="167"/>
                      <a:pt x="83" y="168"/>
                      <a:pt x="83" y="168"/>
                    </a:cubicBezTo>
                    <a:cubicBezTo>
                      <a:pt x="83" y="169"/>
                      <a:pt x="84" y="169"/>
                      <a:pt x="85" y="170"/>
                    </a:cubicBezTo>
                    <a:cubicBezTo>
                      <a:pt x="85" y="170"/>
                      <a:pt x="85" y="170"/>
                      <a:pt x="86" y="171"/>
                    </a:cubicBezTo>
                    <a:cubicBezTo>
                      <a:pt x="86" y="171"/>
                      <a:pt x="86" y="171"/>
                      <a:pt x="86" y="171"/>
                    </a:cubicBezTo>
                    <a:cubicBezTo>
                      <a:pt x="86" y="172"/>
                      <a:pt x="86" y="172"/>
                      <a:pt x="86" y="172"/>
                    </a:cubicBezTo>
                    <a:cubicBezTo>
                      <a:pt x="85" y="172"/>
                      <a:pt x="85" y="173"/>
                      <a:pt x="86" y="173"/>
                    </a:cubicBezTo>
                    <a:cubicBezTo>
                      <a:pt x="86" y="173"/>
                      <a:pt x="87" y="174"/>
                      <a:pt x="87" y="174"/>
                    </a:cubicBezTo>
                    <a:cubicBezTo>
                      <a:pt x="88" y="174"/>
                      <a:pt x="88" y="175"/>
                      <a:pt x="88" y="175"/>
                    </a:cubicBezTo>
                    <a:cubicBezTo>
                      <a:pt x="88" y="176"/>
                      <a:pt x="88" y="176"/>
                      <a:pt x="89" y="176"/>
                    </a:cubicBezTo>
                    <a:cubicBezTo>
                      <a:pt x="91" y="179"/>
                      <a:pt x="92" y="180"/>
                      <a:pt x="93" y="183"/>
                    </a:cubicBezTo>
                    <a:cubicBezTo>
                      <a:pt x="93" y="183"/>
                      <a:pt x="93" y="184"/>
                      <a:pt x="93" y="184"/>
                    </a:cubicBezTo>
                    <a:cubicBezTo>
                      <a:pt x="93" y="184"/>
                      <a:pt x="92" y="184"/>
                      <a:pt x="92" y="185"/>
                    </a:cubicBezTo>
                    <a:cubicBezTo>
                      <a:pt x="92" y="185"/>
                      <a:pt x="92" y="186"/>
                      <a:pt x="92" y="187"/>
                    </a:cubicBezTo>
                    <a:cubicBezTo>
                      <a:pt x="93" y="188"/>
                      <a:pt x="93" y="188"/>
                      <a:pt x="94" y="188"/>
                    </a:cubicBezTo>
                    <a:cubicBezTo>
                      <a:pt x="95" y="189"/>
                      <a:pt x="95" y="189"/>
                      <a:pt x="96" y="190"/>
                    </a:cubicBezTo>
                    <a:cubicBezTo>
                      <a:pt x="96" y="190"/>
                      <a:pt x="97" y="191"/>
                      <a:pt x="98" y="191"/>
                    </a:cubicBezTo>
                    <a:cubicBezTo>
                      <a:pt x="98" y="191"/>
                      <a:pt x="98" y="191"/>
                      <a:pt x="99" y="191"/>
                    </a:cubicBezTo>
                    <a:cubicBezTo>
                      <a:pt x="99" y="191"/>
                      <a:pt x="99" y="191"/>
                      <a:pt x="99" y="192"/>
                    </a:cubicBezTo>
                    <a:cubicBezTo>
                      <a:pt x="100" y="193"/>
                      <a:pt x="102" y="193"/>
                      <a:pt x="103" y="194"/>
                    </a:cubicBezTo>
                    <a:cubicBezTo>
                      <a:pt x="104" y="194"/>
                      <a:pt x="104" y="194"/>
                      <a:pt x="105" y="195"/>
                    </a:cubicBezTo>
                    <a:cubicBezTo>
                      <a:pt x="106" y="195"/>
                      <a:pt x="107" y="195"/>
                      <a:pt x="107" y="195"/>
                    </a:cubicBezTo>
                    <a:cubicBezTo>
                      <a:pt x="110" y="196"/>
                      <a:pt x="110" y="196"/>
                      <a:pt x="113" y="195"/>
                    </a:cubicBezTo>
                    <a:cubicBezTo>
                      <a:pt x="114" y="195"/>
                      <a:pt x="114" y="195"/>
                      <a:pt x="115" y="196"/>
                    </a:cubicBezTo>
                    <a:cubicBezTo>
                      <a:pt x="116" y="197"/>
                      <a:pt x="118" y="198"/>
                      <a:pt x="119" y="199"/>
                    </a:cubicBezTo>
                    <a:cubicBezTo>
                      <a:pt x="119" y="200"/>
                      <a:pt x="120" y="200"/>
                      <a:pt x="121" y="200"/>
                    </a:cubicBezTo>
                    <a:cubicBezTo>
                      <a:pt x="122" y="200"/>
                      <a:pt x="123" y="201"/>
                      <a:pt x="124" y="201"/>
                    </a:cubicBezTo>
                    <a:cubicBezTo>
                      <a:pt x="125" y="201"/>
                      <a:pt x="126" y="202"/>
                      <a:pt x="128" y="202"/>
                    </a:cubicBezTo>
                    <a:cubicBezTo>
                      <a:pt x="128" y="202"/>
                      <a:pt x="128" y="202"/>
                      <a:pt x="128" y="202"/>
                    </a:cubicBezTo>
                    <a:cubicBezTo>
                      <a:pt x="128" y="203"/>
                      <a:pt x="129" y="203"/>
                      <a:pt x="129" y="204"/>
                    </a:cubicBezTo>
                    <a:cubicBezTo>
                      <a:pt x="130" y="205"/>
                      <a:pt x="131" y="205"/>
                      <a:pt x="131" y="206"/>
                    </a:cubicBezTo>
                    <a:cubicBezTo>
                      <a:pt x="131" y="206"/>
                      <a:pt x="132" y="207"/>
                      <a:pt x="131" y="207"/>
                    </a:cubicBezTo>
                    <a:cubicBezTo>
                      <a:pt x="131" y="208"/>
                      <a:pt x="132" y="208"/>
                      <a:pt x="132" y="209"/>
                    </a:cubicBezTo>
                    <a:cubicBezTo>
                      <a:pt x="133" y="209"/>
                      <a:pt x="133" y="209"/>
                      <a:pt x="133" y="209"/>
                    </a:cubicBezTo>
                    <a:cubicBezTo>
                      <a:pt x="134" y="209"/>
                      <a:pt x="134" y="209"/>
                      <a:pt x="134" y="209"/>
                    </a:cubicBezTo>
                    <a:cubicBezTo>
                      <a:pt x="135" y="209"/>
                      <a:pt x="135" y="210"/>
                      <a:pt x="135" y="211"/>
                    </a:cubicBezTo>
                    <a:cubicBezTo>
                      <a:pt x="136" y="212"/>
                      <a:pt x="136" y="212"/>
                      <a:pt x="137" y="212"/>
                    </a:cubicBezTo>
                    <a:cubicBezTo>
                      <a:pt x="137" y="212"/>
                      <a:pt x="138" y="212"/>
                      <a:pt x="138" y="212"/>
                    </a:cubicBezTo>
                    <a:cubicBezTo>
                      <a:pt x="139" y="212"/>
                      <a:pt x="139" y="212"/>
                      <a:pt x="140" y="212"/>
                    </a:cubicBezTo>
                    <a:cubicBezTo>
                      <a:pt x="140" y="213"/>
                      <a:pt x="141" y="213"/>
                      <a:pt x="141" y="214"/>
                    </a:cubicBezTo>
                    <a:cubicBezTo>
                      <a:pt x="142" y="214"/>
                      <a:pt x="142" y="214"/>
                      <a:pt x="143" y="214"/>
                    </a:cubicBezTo>
                    <a:cubicBezTo>
                      <a:pt x="143" y="213"/>
                      <a:pt x="143" y="213"/>
                      <a:pt x="143" y="213"/>
                    </a:cubicBezTo>
                    <a:cubicBezTo>
                      <a:pt x="143" y="212"/>
                      <a:pt x="143" y="212"/>
                      <a:pt x="143" y="212"/>
                    </a:cubicBezTo>
                    <a:cubicBezTo>
                      <a:pt x="144" y="212"/>
                      <a:pt x="144" y="211"/>
                      <a:pt x="145" y="210"/>
                    </a:cubicBezTo>
                    <a:cubicBezTo>
                      <a:pt x="145" y="210"/>
                      <a:pt x="145" y="210"/>
                      <a:pt x="145" y="210"/>
                    </a:cubicBezTo>
                    <a:cubicBezTo>
                      <a:pt x="146" y="211"/>
                      <a:pt x="147" y="211"/>
                      <a:pt x="147" y="212"/>
                    </a:cubicBezTo>
                    <a:cubicBezTo>
                      <a:pt x="147" y="213"/>
                      <a:pt x="147" y="213"/>
                      <a:pt x="147" y="214"/>
                    </a:cubicBezTo>
                    <a:cubicBezTo>
                      <a:pt x="148" y="214"/>
                      <a:pt x="148" y="215"/>
                      <a:pt x="148" y="216"/>
                    </a:cubicBezTo>
                    <a:cubicBezTo>
                      <a:pt x="149" y="216"/>
                      <a:pt x="149" y="216"/>
                      <a:pt x="149" y="216"/>
                    </a:cubicBezTo>
                    <a:cubicBezTo>
                      <a:pt x="149" y="217"/>
                      <a:pt x="149" y="218"/>
                      <a:pt x="148" y="219"/>
                    </a:cubicBezTo>
                    <a:cubicBezTo>
                      <a:pt x="148" y="220"/>
                      <a:pt x="148" y="221"/>
                      <a:pt x="149" y="221"/>
                    </a:cubicBezTo>
                    <a:cubicBezTo>
                      <a:pt x="149" y="221"/>
                      <a:pt x="149" y="222"/>
                      <a:pt x="149" y="222"/>
                    </a:cubicBezTo>
                    <a:cubicBezTo>
                      <a:pt x="148" y="223"/>
                      <a:pt x="148" y="223"/>
                      <a:pt x="147" y="224"/>
                    </a:cubicBezTo>
                    <a:cubicBezTo>
                      <a:pt x="146" y="224"/>
                      <a:pt x="145" y="225"/>
                      <a:pt x="145" y="226"/>
                    </a:cubicBezTo>
                    <a:cubicBezTo>
                      <a:pt x="145" y="226"/>
                      <a:pt x="145" y="227"/>
                      <a:pt x="144" y="227"/>
                    </a:cubicBezTo>
                    <a:cubicBezTo>
                      <a:pt x="144" y="227"/>
                      <a:pt x="143" y="227"/>
                      <a:pt x="143" y="228"/>
                    </a:cubicBezTo>
                    <a:cubicBezTo>
                      <a:pt x="143" y="228"/>
                      <a:pt x="143" y="228"/>
                      <a:pt x="143" y="228"/>
                    </a:cubicBezTo>
                    <a:cubicBezTo>
                      <a:pt x="142" y="230"/>
                      <a:pt x="142" y="230"/>
                      <a:pt x="142" y="231"/>
                    </a:cubicBezTo>
                    <a:cubicBezTo>
                      <a:pt x="141" y="232"/>
                      <a:pt x="141" y="232"/>
                      <a:pt x="141" y="232"/>
                    </a:cubicBezTo>
                    <a:cubicBezTo>
                      <a:pt x="141" y="233"/>
                      <a:pt x="141" y="234"/>
                      <a:pt x="141" y="234"/>
                    </a:cubicBezTo>
                    <a:cubicBezTo>
                      <a:pt x="141" y="235"/>
                      <a:pt x="142" y="235"/>
                      <a:pt x="143" y="236"/>
                    </a:cubicBezTo>
                    <a:cubicBezTo>
                      <a:pt x="143" y="236"/>
                      <a:pt x="143" y="236"/>
                      <a:pt x="143" y="235"/>
                    </a:cubicBezTo>
                    <a:cubicBezTo>
                      <a:pt x="143" y="235"/>
                      <a:pt x="143" y="235"/>
                      <a:pt x="143" y="235"/>
                    </a:cubicBezTo>
                    <a:cubicBezTo>
                      <a:pt x="143" y="235"/>
                      <a:pt x="143" y="235"/>
                      <a:pt x="143" y="235"/>
                    </a:cubicBezTo>
                    <a:cubicBezTo>
                      <a:pt x="143" y="236"/>
                      <a:pt x="143" y="236"/>
                      <a:pt x="143" y="237"/>
                    </a:cubicBezTo>
                    <a:cubicBezTo>
                      <a:pt x="142" y="237"/>
                      <a:pt x="142" y="237"/>
                      <a:pt x="141" y="238"/>
                    </a:cubicBezTo>
                    <a:cubicBezTo>
                      <a:pt x="141" y="238"/>
                      <a:pt x="140" y="239"/>
                      <a:pt x="140" y="240"/>
                    </a:cubicBezTo>
                    <a:cubicBezTo>
                      <a:pt x="141" y="240"/>
                      <a:pt x="141" y="241"/>
                      <a:pt x="141" y="241"/>
                    </a:cubicBezTo>
                    <a:cubicBezTo>
                      <a:pt x="141" y="241"/>
                      <a:pt x="141" y="241"/>
                      <a:pt x="141" y="242"/>
                    </a:cubicBezTo>
                    <a:cubicBezTo>
                      <a:pt x="140" y="242"/>
                      <a:pt x="141" y="243"/>
                      <a:pt x="141" y="243"/>
                    </a:cubicBezTo>
                    <a:cubicBezTo>
                      <a:pt x="142" y="243"/>
                      <a:pt x="142" y="243"/>
                      <a:pt x="143" y="244"/>
                    </a:cubicBezTo>
                    <a:cubicBezTo>
                      <a:pt x="143" y="244"/>
                      <a:pt x="144" y="244"/>
                      <a:pt x="144" y="245"/>
                    </a:cubicBezTo>
                    <a:cubicBezTo>
                      <a:pt x="144" y="246"/>
                      <a:pt x="144" y="246"/>
                      <a:pt x="145" y="246"/>
                    </a:cubicBezTo>
                    <a:cubicBezTo>
                      <a:pt x="145" y="247"/>
                      <a:pt x="145" y="247"/>
                      <a:pt x="146" y="247"/>
                    </a:cubicBezTo>
                    <a:cubicBezTo>
                      <a:pt x="146" y="248"/>
                      <a:pt x="146" y="249"/>
                      <a:pt x="147" y="250"/>
                    </a:cubicBezTo>
                    <a:cubicBezTo>
                      <a:pt x="147" y="251"/>
                      <a:pt x="148" y="253"/>
                      <a:pt x="149" y="254"/>
                    </a:cubicBezTo>
                    <a:cubicBezTo>
                      <a:pt x="150" y="255"/>
                      <a:pt x="150" y="256"/>
                      <a:pt x="151" y="258"/>
                    </a:cubicBezTo>
                    <a:cubicBezTo>
                      <a:pt x="151" y="258"/>
                      <a:pt x="151" y="258"/>
                      <a:pt x="151" y="258"/>
                    </a:cubicBezTo>
                    <a:cubicBezTo>
                      <a:pt x="151" y="259"/>
                      <a:pt x="152" y="260"/>
                      <a:pt x="152" y="260"/>
                    </a:cubicBezTo>
                    <a:cubicBezTo>
                      <a:pt x="153" y="262"/>
                      <a:pt x="155" y="263"/>
                      <a:pt x="157" y="264"/>
                    </a:cubicBezTo>
                    <a:cubicBezTo>
                      <a:pt x="157" y="264"/>
                      <a:pt x="158" y="264"/>
                      <a:pt x="158" y="264"/>
                    </a:cubicBezTo>
                    <a:cubicBezTo>
                      <a:pt x="159" y="265"/>
                      <a:pt x="160" y="265"/>
                      <a:pt x="161" y="266"/>
                    </a:cubicBezTo>
                    <a:cubicBezTo>
                      <a:pt x="162" y="267"/>
                      <a:pt x="163" y="268"/>
                      <a:pt x="164" y="268"/>
                    </a:cubicBezTo>
                    <a:cubicBezTo>
                      <a:pt x="164" y="269"/>
                      <a:pt x="164" y="269"/>
                      <a:pt x="164" y="269"/>
                    </a:cubicBezTo>
                    <a:cubicBezTo>
                      <a:pt x="164" y="270"/>
                      <a:pt x="164" y="270"/>
                      <a:pt x="164" y="271"/>
                    </a:cubicBezTo>
                    <a:cubicBezTo>
                      <a:pt x="164" y="271"/>
                      <a:pt x="165" y="272"/>
                      <a:pt x="164" y="273"/>
                    </a:cubicBezTo>
                    <a:cubicBezTo>
                      <a:pt x="164" y="273"/>
                      <a:pt x="164" y="274"/>
                      <a:pt x="164" y="274"/>
                    </a:cubicBezTo>
                    <a:cubicBezTo>
                      <a:pt x="165" y="276"/>
                      <a:pt x="165" y="277"/>
                      <a:pt x="164" y="279"/>
                    </a:cubicBezTo>
                    <a:cubicBezTo>
                      <a:pt x="164" y="279"/>
                      <a:pt x="164" y="279"/>
                      <a:pt x="164" y="280"/>
                    </a:cubicBezTo>
                    <a:cubicBezTo>
                      <a:pt x="165" y="282"/>
                      <a:pt x="165" y="285"/>
                      <a:pt x="165" y="287"/>
                    </a:cubicBezTo>
                    <a:cubicBezTo>
                      <a:pt x="165" y="288"/>
                      <a:pt x="165" y="288"/>
                      <a:pt x="164" y="289"/>
                    </a:cubicBezTo>
                    <a:cubicBezTo>
                      <a:pt x="164" y="290"/>
                      <a:pt x="164" y="291"/>
                      <a:pt x="164" y="292"/>
                    </a:cubicBezTo>
                    <a:cubicBezTo>
                      <a:pt x="164" y="292"/>
                      <a:pt x="164" y="292"/>
                      <a:pt x="164" y="293"/>
                    </a:cubicBezTo>
                    <a:cubicBezTo>
                      <a:pt x="164" y="294"/>
                      <a:pt x="164" y="294"/>
                      <a:pt x="164" y="295"/>
                    </a:cubicBezTo>
                    <a:cubicBezTo>
                      <a:pt x="164" y="296"/>
                      <a:pt x="164" y="297"/>
                      <a:pt x="164" y="297"/>
                    </a:cubicBezTo>
                    <a:cubicBezTo>
                      <a:pt x="164" y="298"/>
                      <a:pt x="164" y="299"/>
                      <a:pt x="164" y="300"/>
                    </a:cubicBezTo>
                    <a:cubicBezTo>
                      <a:pt x="165" y="301"/>
                      <a:pt x="164" y="301"/>
                      <a:pt x="164" y="302"/>
                    </a:cubicBezTo>
                    <a:cubicBezTo>
                      <a:pt x="164" y="302"/>
                      <a:pt x="165" y="303"/>
                      <a:pt x="165" y="303"/>
                    </a:cubicBezTo>
                    <a:cubicBezTo>
                      <a:pt x="165" y="303"/>
                      <a:pt x="165" y="304"/>
                      <a:pt x="165" y="304"/>
                    </a:cubicBezTo>
                    <a:cubicBezTo>
                      <a:pt x="164" y="305"/>
                      <a:pt x="164" y="305"/>
                      <a:pt x="164" y="306"/>
                    </a:cubicBezTo>
                    <a:cubicBezTo>
                      <a:pt x="164" y="308"/>
                      <a:pt x="163" y="310"/>
                      <a:pt x="163" y="311"/>
                    </a:cubicBezTo>
                    <a:cubicBezTo>
                      <a:pt x="163" y="312"/>
                      <a:pt x="163" y="312"/>
                      <a:pt x="162" y="312"/>
                    </a:cubicBezTo>
                    <a:cubicBezTo>
                      <a:pt x="162" y="313"/>
                      <a:pt x="162" y="313"/>
                      <a:pt x="162" y="314"/>
                    </a:cubicBezTo>
                    <a:cubicBezTo>
                      <a:pt x="163" y="315"/>
                      <a:pt x="163" y="316"/>
                      <a:pt x="163" y="317"/>
                    </a:cubicBezTo>
                    <a:cubicBezTo>
                      <a:pt x="164" y="317"/>
                      <a:pt x="164" y="318"/>
                      <a:pt x="163" y="319"/>
                    </a:cubicBezTo>
                    <a:cubicBezTo>
                      <a:pt x="163" y="319"/>
                      <a:pt x="163" y="320"/>
                      <a:pt x="163" y="320"/>
                    </a:cubicBezTo>
                    <a:cubicBezTo>
                      <a:pt x="163" y="321"/>
                      <a:pt x="163" y="321"/>
                      <a:pt x="163" y="322"/>
                    </a:cubicBezTo>
                    <a:cubicBezTo>
                      <a:pt x="163" y="323"/>
                      <a:pt x="163" y="323"/>
                      <a:pt x="164" y="324"/>
                    </a:cubicBezTo>
                    <a:cubicBezTo>
                      <a:pt x="164" y="324"/>
                      <a:pt x="164" y="324"/>
                      <a:pt x="164" y="324"/>
                    </a:cubicBezTo>
                    <a:cubicBezTo>
                      <a:pt x="163" y="324"/>
                      <a:pt x="163" y="324"/>
                      <a:pt x="163" y="325"/>
                    </a:cubicBezTo>
                    <a:cubicBezTo>
                      <a:pt x="163" y="325"/>
                      <a:pt x="163" y="326"/>
                      <a:pt x="163" y="326"/>
                    </a:cubicBezTo>
                    <a:cubicBezTo>
                      <a:pt x="163" y="327"/>
                      <a:pt x="163" y="327"/>
                      <a:pt x="163" y="328"/>
                    </a:cubicBezTo>
                    <a:cubicBezTo>
                      <a:pt x="163" y="328"/>
                      <a:pt x="164" y="329"/>
                      <a:pt x="164" y="328"/>
                    </a:cubicBezTo>
                    <a:cubicBezTo>
                      <a:pt x="164" y="328"/>
                      <a:pt x="165" y="328"/>
                      <a:pt x="165" y="327"/>
                    </a:cubicBezTo>
                    <a:cubicBezTo>
                      <a:pt x="165" y="327"/>
                      <a:pt x="165" y="326"/>
                      <a:pt x="165" y="326"/>
                    </a:cubicBezTo>
                    <a:cubicBezTo>
                      <a:pt x="165" y="325"/>
                      <a:pt x="165" y="325"/>
                      <a:pt x="164" y="324"/>
                    </a:cubicBezTo>
                    <a:cubicBezTo>
                      <a:pt x="165" y="325"/>
                      <a:pt x="165" y="324"/>
                      <a:pt x="165" y="324"/>
                    </a:cubicBezTo>
                    <a:cubicBezTo>
                      <a:pt x="166" y="324"/>
                      <a:pt x="166" y="324"/>
                      <a:pt x="166" y="324"/>
                    </a:cubicBezTo>
                    <a:cubicBezTo>
                      <a:pt x="166" y="325"/>
                      <a:pt x="166" y="325"/>
                      <a:pt x="166" y="325"/>
                    </a:cubicBezTo>
                    <a:cubicBezTo>
                      <a:pt x="166" y="326"/>
                      <a:pt x="166" y="327"/>
                      <a:pt x="166" y="328"/>
                    </a:cubicBezTo>
                    <a:cubicBezTo>
                      <a:pt x="166" y="329"/>
                      <a:pt x="166" y="330"/>
                      <a:pt x="166" y="331"/>
                    </a:cubicBezTo>
                    <a:cubicBezTo>
                      <a:pt x="166" y="332"/>
                      <a:pt x="166" y="332"/>
                      <a:pt x="166" y="332"/>
                    </a:cubicBezTo>
                    <a:cubicBezTo>
                      <a:pt x="166" y="333"/>
                      <a:pt x="166" y="334"/>
                      <a:pt x="166" y="335"/>
                    </a:cubicBezTo>
                    <a:cubicBezTo>
                      <a:pt x="166" y="335"/>
                      <a:pt x="165" y="336"/>
                      <a:pt x="165" y="335"/>
                    </a:cubicBezTo>
                    <a:cubicBezTo>
                      <a:pt x="165" y="335"/>
                      <a:pt x="165" y="335"/>
                      <a:pt x="165" y="335"/>
                    </a:cubicBezTo>
                    <a:cubicBezTo>
                      <a:pt x="165" y="335"/>
                      <a:pt x="165" y="335"/>
                      <a:pt x="165" y="334"/>
                    </a:cubicBezTo>
                    <a:cubicBezTo>
                      <a:pt x="164" y="334"/>
                      <a:pt x="163" y="335"/>
                      <a:pt x="163" y="335"/>
                    </a:cubicBezTo>
                    <a:cubicBezTo>
                      <a:pt x="163" y="336"/>
                      <a:pt x="163" y="337"/>
                      <a:pt x="162" y="338"/>
                    </a:cubicBezTo>
                    <a:cubicBezTo>
                      <a:pt x="162" y="338"/>
                      <a:pt x="162" y="338"/>
                      <a:pt x="163" y="338"/>
                    </a:cubicBezTo>
                    <a:cubicBezTo>
                      <a:pt x="163" y="338"/>
                      <a:pt x="163" y="338"/>
                      <a:pt x="163" y="338"/>
                    </a:cubicBezTo>
                    <a:cubicBezTo>
                      <a:pt x="163" y="338"/>
                      <a:pt x="163" y="338"/>
                      <a:pt x="164" y="338"/>
                    </a:cubicBezTo>
                    <a:cubicBezTo>
                      <a:pt x="164" y="338"/>
                      <a:pt x="164" y="338"/>
                      <a:pt x="165" y="338"/>
                    </a:cubicBezTo>
                    <a:cubicBezTo>
                      <a:pt x="165" y="338"/>
                      <a:pt x="165" y="339"/>
                      <a:pt x="165" y="339"/>
                    </a:cubicBezTo>
                    <a:cubicBezTo>
                      <a:pt x="165" y="340"/>
                      <a:pt x="165" y="340"/>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4" y="341"/>
                      <a:pt x="164" y="341"/>
                    </a:cubicBezTo>
                    <a:cubicBezTo>
                      <a:pt x="164" y="342"/>
                      <a:pt x="164" y="342"/>
                      <a:pt x="164" y="342"/>
                    </a:cubicBezTo>
                    <a:cubicBezTo>
                      <a:pt x="164" y="342"/>
                      <a:pt x="164" y="343"/>
                      <a:pt x="164" y="343"/>
                    </a:cubicBezTo>
                    <a:cubicBezTo>
                      <a:pt x="164" y="343"/>
                      <a:pt x="164" y="343"/>
                      <a:pt x="164" y="344"/>
                    </a:cubicBezTo>
                    <a:cubicBezTo>
                      <a:pt x="164" y="344"/>
                      <a:pt x="164" y="344"/>
                      <a:pt x="164" y="345"/>
                    </a:cubicBezTo>
                    <a:cubicBezTo>
                      <a:pt x="164" y="345"/>
                      <a:pt x="165" y="345"/>
                      <a:pt x="165" y="345"/>
                    </a:cubicBezTo>
                    <a:cubicBezTo>
                      <a:pt x="165" y="345"/>
                      <a:pt x="165" y="345"/>
                      <a:pt x="165" y="345"/>
                    </a:cubicBezTo>
                    <a:cubicBezTo>
                      <a:pt x="165" y="345"/>
                      <a:pt x="165" y="345"/>
                      <a:pt x="165" y="345"/>
                    </a:cubicBezTo>
                    <a:cubicBezTo>
                      <a:pt x="165" y="345"/>
                      <a:pt x="165" y="345"/>
                      <a:pt x="165" y="345"/>
                    </a:cubicBezTo>
                    <a:cubicBezTo>
                      <a:pt x="165" y="345"/>
                      <a:pt x="165" y="345"/>
                      <a:pt x="165" y="345"/>
                    </a:cubicBezTo>
                    <a:cubicBezTo>
                      <a:pt x="165" y="345"/>
                      <a:pt x="165" y="345"/>
                      <a:pt x="165" y="346"/>
                    </a:cubicBezTo>
                    <a:cubicBezTo>
                      <a:pt x="165" y="346"/>
                      <a:pt x="165" y="346"/>
                      <a:pt x="165" y="347"/>
                    </a:cubicBezTo>
                    <a:cubicBezTo>
                      <a:pt x="166" y="347"/>
                      <a:pt x="166" y="347"/>
                      <a:pt x="166" y="347"/>
                    </a:cubicBezTo>
                    <a:cubicBezTo>
                      <a:pt x="166" y="347"/>
                      <a:pt x="166" y="347"/>
                      <a:pt x="166" y="347"/>
                    </a:cubicBezTo>
                    <a:cubicBezTo>
                      <a:pt x="166" y="347"/>
                      <a:pt x="166" y="347"/>
                      <a:pt x="166" y="347"/>
                    </a:cubicBezTo>
                    <a:cubicBezTo>
                      <a:pt x="167" y="348"/>
                      <a:pt x="167" y="348"/>
                      <a:pt x="166" y="348"/>
                    </a:cubicBezTo>
                    <a:cubicBezTo>
                      <a:pt x="166" y="348"/>
                      <a:pt x="166" y="348"/>
                      <a:pt x="166" y="348"/>
                    </a:cubicBezTo>
                    <a:cubicBezTo>
                      <a:pt x="166" y="348"/>
                      <a:pt x="166" y="348"/>
                      <a:pt x="166" y="348"/>
                    </a:cubicBezTo>
                    <a:cubicBezTo>
                      <a:pt x="166" y="348"/>
                      <a:pt x="166" y="348"/>
                      <a:pt x="166" y="348"/>
                    </a:cubicBezTo>
                    <a:cubicBezTo>
                      <a:pt x="166" y="349"/>
                      <a:pt x="167" y="350"/>
                      <a:pt x="166" y="351"/>
                    </a:cubicBezTo>
                    <a:cubicBezTo>
                      <a:pt x="166" y="351"/>
                      <a:pt x="167" y="351"/>
                      <a:pt x="167" y="351"/>
                    </a:cubicBezTo>
                    <a:cubicBezTo>
                      <a:pt x="167" y="351"/>
                      <a:pt x="167" y="351"/>
                      <a:pt x="168" y="351"/>
                    </a:cubicBezTo>
                    <a:cubicBezTo>
                      <a:pt x="168" y="350"/>
                      <a:pt x="168" y="350"/>
                      <a:pt x="168" y="349"/>
                    </a:cubicBezTo>
                    <a:cubicBezTo>
                      <a:pt x="168" y="349"/>
                      <a:pt x="168" y="349"/>
                      <a:pt x="168" y="349"/>
                    </a:cubicBezTo>
                    <a:cubicBezTo>
                      <a:pt x="168" y="349"/>
                      <a:pt x="168" y="349"/>
                      <a:pt x="168" y="349"/>
                    </a:cubicBezTo>
                    <a:cubicBezTo>
                      <a:pt x="168" y="349"/>
                      <a:pt x="168" y="349"/>
                      <a:pt x="168" y="349"/>
                    </a:cubicBezTo>
                    <a:cubicBezTo>
                      <a:pt x="168" y="349"/>
                      <a:pt x="168" y="349"/>
                      <a:pt x="168" y="349"/>
                    </a:cubicBezTo>
                    <a:cubicBezTo>
                      <a:pt x="168" y="349"/>
                      <a:pt x="168" y="349"/>
                      <a:pt x="168" y="350"/>
                    </a:cubicBezTo>
                    <a:cubicBezTo>
                      <a:pt x="168" y="350"/>
                      <a:pt x="168" y="350"/>
                      <a:pt x="169" y="351"/>
                    </a:cubicBezTo>
                    <a:cubicBezTo>
                      <a:pt x="169" y="351"/>
                      <a:pt x="169" y="351"/>
                      <a:pt x="169" y="352"/>
                    </a:cubicBezTo>
                    <a:cubicBezTo>
                      <a:pt x="168" y="352"/>
                      <a:pt x="168" y="352"/>
                      <a:pt x="168" y="352"/>
                    </a:cubicBezTo>
                    <a:cubicBezTo>
                      <a:pt x="168" y="352"/>
                      <a:pt x="168" y="352"/>
                      <a:pt x="167" y="352"/>
                    </a:cubicBezTo>
                    <a:cubicBezTo>
                      <a:pt x="167" y="352"/>
                      <a:pt x="167" y="352"/>
                      <a:pt x="167" y="352"/>
                    </a:cubicBezTo>
                    <a:cubicBezTo>
                      <a:pt x="167" y="352"/>
                      <a:pt x="167" y="353"/>
                      <a:pt x="167" y="353"/>
                    </a:cubicBezTo>
                    <a:cubicBezTo>
                      <a:pt x="167" y="353"/>
                      <a:pt x="168" y="353"/>
                      <a:pt x="168" y="353"/>
                    </a:cubicBezTo>
                    <a:cubicBezTo>
                      <a:pt x="169" y="353"/>
                      <a:pt x="169" y="354"/>
                      <a:pt x="169" y="354"/>
                    </a:cubicBezTo>
                    <a:cubicBezTo>
                      <a:pt x="169" y="355"/>
                      <a:pt x="169" y="355"/>
                      <a:pt x="170" y="355"/>
                    </a:cubicBezTo>
                    <a:cubicBezTo>
                      <a:pt x="170" y="356"/>
                      <a:pt x="171" y="356"/>
                      <a:pt x="171" y="356"/>
                    </a:cubicBezTo>
                    <a:cubicBezTo>
                      <a:pt x="171" y="356"/>
                      <a:pt x="171" y="356"/>
                      <a:pt x="171" y="356"/>
                    </a:cubicBezTo>
                    <a:cubicBezTo>
                      <a:pt x="171" y="356"/>
                      <a:pt x="171" y="356"/>
                      <a:pt x="171" y="356"/>
                    </a:cubicBezTo>
                    <a:cubicBezTo>
                      <a:pt x="171" y="356"/>
                      <a:pt x="172" y="357"/>
                      <a:pt x="172" y="357"/>
                    </a:cubicBezTo>
                    <a:cubicBezTo>
                      <a:pt x="172" y="357"/>
                      <a:pt x="172" y="357"/>
                      <a:pt x="172" y="357"/>
                    </a:cubicBezTo>
                    <a:cubicBezTo>
                      <a:pt x="172" y="357"/>
                      <a:pt x="172" y="357"/>
                      <a:pt x="172" y="357"/>
                    </a:cubicBezTo>
                    <a:cubicBezTo>
                      <a:pt x="172" y="357"/>
                      <a:pt x="172" y="357"/>
                      <a:pt x="172" y="357"/>
                    </a:cubicBezTo>
                    <a:cubicBezTo>
                      <a:pt x="172" y="357"/>
                      <a:pt x="172" y="357"/>
                      <a:pt x="172" y="357"/>
                    </a:cubicBezTo>
                    <a:cubicBezTo>
                      <a:pt x="172" y="357"/>
                      <a:pt x="171" y="357"/>
                      <a:pt x="171" y="356"/>
                    </a:cubicBezTo>
                    <a:cubicBezTo>
                      <a:pt x="171" y="356"/>
                      <a:pt x="171" y="356"/>
                      <a:pt x="171" y="356"/>
                    </a:cubicBezTo>
                    <a:cubicBezTo>
                      <a:pt x="171" y="356"/>
                      <a:pt x="171" y="356"/>
                      <a:pt x="171" y="356"/>
                    </a:cubicBezTo>
                    <a:cubicBezTo>
                      <a:pt x="170" y="356"/>
                      <a:pt x="170" y="356"/>
                      <a:pt x="169" y="356"/>
                    </a:cubicBezTo>
                    <a:cubicBezTo>
                      <a:pt x="169" y="356"/>
                      <a:pt x="169" y="356"/>
                      <a:pt x="169" y="356"/>
                    </a:cubicBezTo>
                    <a:cubicBezTo>
                      <a:pt x="169" y="356"/>
                      <a:pt x="169" y="356"/>
                      <a:pt x="169" y="356"/>
                    </a:cubicBezTo>
                    <a:cubicBezTo>
                      <a:pt x="169" y="356"/>
                      <a:pt x="169" y="356"/>
                      <a:pt x="169" y="356"/>
                    </a:cubicBezTo>
                    <a:cubicBezTo>
                      <a:pt x="170" y="357"/>
                      <a:pt x="171" y="358"/>
                      <a:pt x="172" y="359"/>
                    </a:cubicBezTo>
                    <a:cubicBezTo>
                      <a:pt x="172" y="359"/>
                      <a:pt x="172" y="359"/>
                      <a:pt x="173" y="359"/>
                    </a:cubicBezTo>
                    <a:cubicBezTo>
                      <a:pt x="173" y="359"/>
                      <a:pt x="173" y="359"/>
                      <a:pt x="174" y="359"/>
                    </a:cubicBezTo>
                    <a:cubicBezTo>
                      <a:pt x="174" y="359"/>
                      <a:pt x="174" y="359"/>
                      <a:pt x="174" y="359"/>
                    </a:cubicBezTo>
                    <a:cubicBezTo>
                      <a:pt x="174" y="359"/>
                      <a:pt x="174" y="359"/>
                      <a:pt x="174" y="359"/>
                    </a:cubicBezTo>
                    <a:cubicBezTo>
                      <a:pt x="174" y="359"/>
                      <a:pt x="174" y="359"/>
                      <a:pt x="174" y="359"/>
                    </a:cubicBezTo>
                    <a:cubicBezTo>
                      <a:pt x="174" y="359"/>
                      <a:pt x="174" y="359"/>
                      <a:pt x="174" y="359"/>
                    </a:cubicBezTo>
                    <a:cubicBezTo>
                      <a:pt x="174" y="359"/>
                      <a:pt x="175" y="359"/>
                      <a:pt x="175" y="359"/>
                    </a:cubicBezTo>
                    <a:cubicBezTo>
                      <a:pt x="175" y="360"/>
                      <a:pt x="176" y="360"/>
                      <a:pt x="175" y="360"/>
                    </a:cubicBezTo>
                    <a:cubicBezTo>
                      <a:pt x="175" y="361"/>
                      <a:pt x="176" y="361"/>
                      <a:pt x="176" y="361"/>
                    </a:cubicBezTo>
                    <a:cubicBezTo>
                      <a:pt x="176" y="361"/>
                      <a:pt x="177" y="361"/>
                      <a:pt x="177" y="362"/>
                    </a:cubicBezTo>
                    <a:cubicBezTo>
                      <a:pt x="177" y="362"/>
                      <a:pt x="177" y="362"/>
                      <a:pt x="178" y="362"/>
                    </a:cubicBezTo>
                    <a:cubicBezTo>
                      <a:pt x="178" y="362"/>
                      <a:pt x="178" y="362"/>
                      <a:pt x="179" y="361"/>
                    </a:cubicBezTo>
                    <a:cubicBezTo>
                      <a:pt x="179" y="361"/>
                      <a:pt x="179" y="361"/>
                      <a:pt x="179" y="361"/>
                    </a:cubicBezTo>
                    <a:cubicBezTo>
                      <a:pt x="179" y="362"/>
                      <a:pt x="179" y="362"/>
                      <a:pt x="179" y="362"/>
                    </a:cubicBezTo>
                    <a:cubicBezTo>
                      <a:pt x="179" y="362"/>
                      <a:pt x="179" y="363"/>
                      <a:pt x="179" y="363"/>
                    </a:cubicBezTo>
                    <a:cubicBezTo>
                      <a:pt x="180" y="363"/>
                      <a:pt x="180" y="363"/>
                      <a:pt x="180" y="363"/>
                    </a:cubicBezTo>
                    <a:cubicBezTo>
                      <a:pt x="180" y="363"/>
                      <a:pt x="181" y="363"/>
                      <a:pt x="181" y="363"/>
                    </a:cubicBezTo>
                    <a:cubicBezTo>
                      <a:pt x="181" y="363"/>
                      <a:pt x="182" y="363"/>
                      <a:pt x="182" y="363"/>
                    </a:cubicBezTo>
                    <a:cubicBezTo>
                      <a:pt x="182" y="363"/>
                      <a:pt x="182" y="363"/>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3" y="362"/>
                      <a:pt x="183" y="362"/>
                      <a:pt x="184" y="362"/>
                    </a:cubicBezTo>
                    <a:cubicBezTo>
                      <a:pt x="184" y="362"/>
                      <a:pt x="184" y="362"/>
                      <a:pt x="184" y="361"/>
                    </a:cubicBezTo>
                    <a:cubicBezTo>
                      <a:pt x="184" y="361"/>
                      <a:pt x="184" y="361"/>
                      <a:pt x="185" y="361"/>
                    </a:cubicBezTo>
                    <a:cubicBezTo>
                      <a:pt x="185" y="361"/>
                      <a:pt x="185" y="361"/>
                      <a:pt x="186" y="361"/>
                    </a:cubicBezTo>
                    <a:cubicBezTo>
                      <a:pt x="186" y="361"/>
                      <a:pt x="187" y="360"/>
                      <a:pt x="187" y="360"/>
                    </a:cubicBezTo>
                    <a:cubicBezTo>
                      <a:pt x="187" y="360"/>
                      <a:pt x="187" y="360"/>
                      <a:pt x="187" y="360"/>
                    </a:cubicBezTo>
                    <a:cubicBezTo>
                      <a:pt x="187" y="360"/>
                      <a:pt x="186" y="360"/>
                      <a:pt x="186" y="360"/>
                    </a:cubicBezTo>
                    <a:cubicBezTo>
                      <a:pt x="185" y="359"/>
                      <a:pt x="184" y="359"/>
                      <a:pt x="183" y="358"/>
                    </a:cubicBezTo>
                    <a:cubicBezTo>
                      <a:pt x="183" y="358"/>
                      <a:pt x="183" y="358"/>
                      <a:pt x="183" y="358"/>
                    </a:cubicBezTo>
                    <a:cubicBezTo>
                      <a:pt x="182" y="357"/>
                      <a:pt x="182" y="357"/>
                      <a:pt x="181" y="356"/>
                    </a:cubicBezTo>
                    <a:cubicBezTo>
                      <a:pt x="181" y="356"/>
                      <a:pt x="181" y="356"/>
                      <a:pt x="181" y="355"/>
                    </a:cubicBezTo>
                    <a:cubicBezTo>
                      <a:pt x="180" y="354"/>
                      <a:pt x="180" y="354"/>
                      <a:pt x="179" y="354"/>
                    </a:cubicBezTo>
                    <a:cubicBezTo>
                      <a:pt x="178" y="354"/>
                      <a:pt x="178" y="354"/>
                      <a:pt x="178" y="354"/>
                    </a:cubicBezTo>
                    <a:cubicBezTo>
                      <a:pt x="178" y="354"/>
                      <a:pt x="178" y="354"/>
                      <a:pt x="178" y="354"/>
                    </a:cubicBezTo>
                    <a:cubicBezTo>
                      <a:pt x="178" y="354"/>
                      <a:pt x="178" y="354"/>
                      <a:pt x="178" y="354"/>
                    </a:cubicBezTo>
                    <a:cubicBezTo>
                      <a:pt x="178" y="354"/>
                      <a:pt x="178" y="354"/>
                      <a:pt x="178" y="354"/>
                    </a:cubicBezTo>
                    <a:cubicBezTo>
                      <a:pt x="177" y="355"/>
                      <a:pt x="177" y="356"/>
                      <a:pt x="177" y="356"/>
                    </a:cubicBezTo>
                    <a:cubicBezTo>
                      <a:pt x="177" y="356"/>
                      <a:pt x="177" y="356"/>
                      <a:pt x="177" y="357"/>
                    </a:cubicBezTo>
                    <a:cubicBezTo>
                      <a:pt x="177" y="357"/>
                      <a:pt x="176" y="357"/>
                      <a:pt x="176" y="357"/>
                    </a:cubicBezTo>
                    <a:cubicBezTo>
                      <a:pt x="176" y="357"/>
                      <a:pt x="176" y="357"/>
                      <a:pt x="176" y="357"/>
                    </a:cubicBezTo>
                    <a:cubicBezTo>
                      <a:pt x="176" y="356"/>
                      <a:pt x="176" y="356"/>
                      <a:pt x="176" y="356"/>
                    </a:cubicBezTo>
                    <a:cubicBezTo>
                      <a:pt x="176" y="355"/>
                      <a:pt x="177" y="354"/>
                      <a:pt x="178" y="354"/>
                    </a:cubicBezTo>
                    <a:cubicBezTo>
                      <a:pt x="178" y="354"/>
                      <a:pt x="178" y="354"/>
                      <a:pt x="178" y="354"/>
                    </a:cubicBezTo>
                    <a:cubicBezTo>
                      <a:pt x="178" y="354"/>
                      <a:pt x="178" y="354"/>
                      <a:pt x="178" y="354"/>
                    </a:cubicBezTo>
                    <a:cubicBezTo>
                      <a:pt x="178" y="353"/>
                      <a:pt x="178" y="353"/>
                      <a:pt x="179" y="353"/>
                    </a:cubicBezTo>
                    <a:cubicBezTo>
                      <a:pt x="179" y="353"/>
                      <a:pt x="179" y="353"/>
                      <a:pt x="179" y="353"/>
                    </a:cubicBezTo>
                    <a:cubicBezTo>
                      <a:pt x="179" y="353"/>
                      <a:pt x="179" y="353"/>
                      <a:pt x="180" y="353"/>
                    </a:cubicBezTo>
                    <a:cubicBezTo>
                      <a:pt x="180" y="353"/>
                      <a:pt x="180" y="353"/>
                      <a:pt x="180" y="353"/>
                    </a:cubicBezTo>
                    <a:cubicBezTo>
                      <a:pt x="179" y="352"/>
                      <a:pt x="179" y="351"/>
                      <a:pt x="178" y="351"/>
                    </a:cubicBezTo>
                    <a:cubicBezTo>
                      <a:pt x="178" y="350"/>
                      <a:pt x="178" y="350"/>
                      <a:pt x="178" y="349"/>
                    </a:cubicBezTo>
                    <a:cubicBezTo>
                      <a:pt x="178" y="348"/>
                      <a:pt x="178" y="348"/>
                      <a:pt x="178" y="347"/>
                    </a:cubicBezTo>
                    <a:cubicBezTo>
                      <a:pt x="178" y="347"/>
                      <a:pt x="179" y="347"/>
                      <a:pt x="179" y="346"/>
                    </a:cubicBezTo>
                    <a:cubicBezTo>
                      <a:pt x="180" y="346"/>
                      <a:pt x="180" y="345"/>
                      <a:pt x="180" y="345"/>
                    </a:cubicBezTo>
                    <a:cubicBezTo>
                      <a:pt x="180" y="344"/>
                      <a:pt x="180" y="343"/>
                      <a:pt x="180" y="343"/>
                    </a:cubicBezTo>
                    <a:cubicBezTo>
                      <a:pt x="181" y="342"/>
                      <a:pt x="181" y="342"/>
                      <a:pt x="182" y="341"/>
                    </a:cubicBezTo>
                    <a:cubicBezTo>
                      <a:pt x="182" y="341"/>
                      <a:pt x="182" y="340"/>
                      <a:pt x="182" y="340"/>
                    </a:cubicBezTo>
                    <a:cubicBezTo>
                      <a:pt x="182" y="340"/>
                      <a:pt x="182" y="339"/>
                      <a:pt x="182" y="339"/>
                    </a:cubicBezTo>
                    <a:cubicBezTo>
                      <a:pt x="182" y="338"/>
                      <a:pt x="182" y="338"/>
                      <a:pt x="181" y="338"/>
                    </a:cubicBezTo>
                    <a:cubicBezTo>
                      <a:pt x="180" y="338"/>
                      <a:pt x="180" y="338"/>
                      <a:pt x="180" y="337"/>
                    </a:cubicBezTo>
                    <a:cubicBezTo>
                      <a:pt x="179" y="337"/>
                      <a:pt x="179" y="337"/>
                      <a:pt x="179" y="336"/>
                    </a:cubicBezTo>
                    <a:cubicBezTo>
                      <a:pt x="178" y="336"/>
                      <a:pt x="178" y="335"/>
                      <a:pt x="178" y="334"/>
                    </a:cubicBezTo>
                    <a:cubicBezTo>
                      <a:pt x="179" y="334"/>
                      <a:pt x="179" y="333"/>
                      <a:pt x="179" y="333"/>
                    </a:cubicBezTo>
                    <a:cubicBezTo>
                      <a:pt x="180" y="333"/>
                      <a:pt x="180" y="333"/>
                      <a:pt x="181" y="332"/>
                    </a:cubicBezTo>
                    <a:cubicBezTo>
                      <a:pt x="181" y="332"/>
                      <a:pt x="181" y="332"/>
                      <a:pt x="181" y="332"/>
                    </a:cubicBezTo>
                    <a:cubicBezTo>
                      <a:pt x="181" y="331"/>
                      <a:pt x="182" y="331"/>
                      <a:pt x="181" y="330"/>
                    </a:cubicBezTo>
                    <a:cubicBezTo>
                      <a:pt x="181" y="330"/>
                      <a:pt x="181" y="330"/>
                      <a:pt x="181" y="329"/>
                    </a:cubicBezTo>
                    <a:cubicBezTo>
                      <a:pt x="181" y="329"/>
                      <a:pt x="181" y="328"/>
                      <a:pt x="182" y="327"/>
                    </a:cubicBezTo>
                    <a:cubicBezTo>
                      <a:pt x="182" y="327"/>
                      <a:pt x="183" y="327"/>
                      <a:pt x="183" y="326"/>
                    </a:cubicBezTo>
                    <a:cubicBezTo>
                      <a:pt x="183" y="326"/>
                      <a:pt x="183" y="326"/>
                      <a:pt x="183" y="326"/>
                    </a:cubicBezTo>
                    <a:cubicBezTo>
                      <a:pt x="183" y="326"/>
                      <a:pt x="183" y="326"/>
                      <a:pt x="183" y="326"/>
                    </a:cubicBezTo>
                    <a:cubicBezTo>
                      <a:pt x="183" y="326"/>
                      <a:pt x="182" y="326"/>
                      <a:pt x="182" y="326"/>
                    </a:cubicBezTo>
                    <a:cubicBezTo>
                      <a:pt x="182" y="326"/>
                      <a:pt x="182" y="326"/>
                      <a:pt x="182" y="326"/>
                    </a:cubicBezTo>
                    <a:cubicBezTo>
                      <a:pt x="182" y="326"/>
                      <a:pt x="182" y="326"/>
                      <a:pt x="182" y="326"/>
                    </a:cubicBezTo>
                    <a:cubicBezTo>
                      <a:pt x="183" y="326"/>
                      <a:pt x="183" y="326"/>
                      <a:pt x="183" y="326"/>
                    </a:cubicBezTo>
                    <a:cubicBezTo>
                      <a:pt x="183" y="326"/>
                      <a:pt x="183" y="326"/>
                      <a:pt x="183" y="326"/>
                    </a:cubicBezTo>
                    <a:cubicBezTo>
                      <a:pt x="183" y="326"/>
                      <a:pt x="183" y="326"/>
                      <a:pt x="183" y="326"/>
                    </a:cubicBezTo>
                    <a:cubicBezTo>
                      <a:pt x="183" y="326"/>
                      <a:pt x="183" y="326"/>
                      <a:pt x="183" y="326"/>
                    </a:cubicBezTo>
                    <a:cubicBezTo>
                      <a:pt x="184" y="326"/>
                      <a:pt x="184" y="326"/>
                      <a:pt x="184" y="325"/>
                    </a:cubicBezTo>
                    <a:cubicBezTo>
                      <a:pt x="184" y="325"/>
                      <a:pt x="184" y="325"/>
                      <a:pt x="184" y="324"/>
                    </a:cubicBezTo>
                    <a:cubicBezTo>
                      <a:pt x="184" y="324"/>
                      <a:pt x="183" y="324"/>
                      <a:pt x="183" y="324"/>
                    </a:cubicBezTo>
                    <a:cubicBezTo>
                      <a:pt x="183" y="324"/>
                      <a:pt x="183" y="324"/>
                      <a:pt x="183" y="324"/>
                    </a:cubicBezTo>
                    <a:cubicBezTo>
                      <a:pt x="182" y="325"/>
                      <a:pt x="181" y="324"/>
                      <a:pt x="181" y="323"/>
                    </a:cubicBezTo>
                    <a:cubicBezTo>
                      <a:pt x="181" y="323"/>
                      <a:pt x="181" y="323"/>
                      <a:pt x="181" y="322"/>
                    </a:cubicBezTo>
                    <a:cubicBezTo>
                      <a:pt x="181" y="322"/>
                      <a:pt x="181" y="322"/>
                      <a:pt x="181" y="322"/>
                    </a:cubicBezTo>
                    <a:cubicBezTo>
                      <a:pt x="180" y="321"/>
                      <a:pt x="181" y="321"/>
                      <a:pt x="181" y="321"/>
                    </a:cubicBezTo>
                    <a:cubicBezTo>
                      <a:pt x="182" y="321"/>
                      <a:pt x="182" y="321"/>
                      <a:pt x="183" y="322"/>
                    </a:cubicBezTo>
                    <a:cubicBezTo>
                      <a:pt x="183" y="322"/>
                      <a:pt x="184" y="322"/>
                      <a:pt x="185" y="322"/>
                    </a:cubicBezTo>
                    <a:cubicBezTo>
                      <a:pt x="185" y="322"/>
                      <a:pt x="186" y="321"/>
                      <a:pt x="186" y="320"/>
                    </a:cubicBezTo>
                    <a:cubicBezTo>
                      <a:pt x="186" y="320"/>
                      <a:pt x="186" y="319"/>
                      <a:pt x="186" y="319"/>
                    </a:cubicBezTo>
                    <a:cubicBezTo>
                      <a:pt x="186" y="318"/>
                      <a:pt x="186" y="318"/>
                      <a:pt x="186" y="317"/>
                    </a:cubicBezTo>
                    <a:cubicBezTo>
                      <a:pt x="186" y="317"/>
                      <a:pt x="186" y="317"/>
                      <a:pt x="186" y="317"/>
                    </a:cubicBezTo>
                    <a:cubicBezTo>
                      <a:pt x="186" y="317"/>
                      <a:pt x="186" y="317"/>
                      <a:pt x="186" y="317"/>
                    </a:cubicBezTo>
                    <a:cubicBezTo>
                      <a:pt x="186" y="316"/>
                      <a:pt x="186" y="316"/>
                      <a:pt x="186" y="316"/>
                    </a:cubicBezTo>
                    <a:cubicBezTo>
                      <a:pt x="188" y="316"/>
                      <a:pt x="190" y="316"/>
                      <a:pt x="192" y="315"/>
                    </a:cubicBezTo>
                    <a:cubicBezTo>
                      <a:pt x="192" y="315"/>
                      <a:pt x="193" y="315"/>
                      <a:pt x="193" y="315"/>
                    </a:cubicBezTo>
                    <a:cubicBezTo>
                      <a:pt x="194" y="314"/>
                      <a:pt x="195" y="314"/>
                      <a:pt x="195" y="313"/>
                    </a:cubicBezTo>
                    <a:cubicBezTo>
                      <a:pt x="195" y="313"/>
                      <a:pt x="195" y="312"/>
                      <a:pt x="196" y="311"/>
                    </a:cubicBezTo>
                    <a:cubicBezTo>
                      <a:pt x="196" y="311"/>
                      <a:pt x="196" y="311"/>
                      <a:pt x="196" y="311"/>
                    </a:cubicBezTo>
                    <a:cubicBezTo>
                      <a:pt x="196" y="310"/>
                      <a:pt x="196" y="310"/>
                      <a:pt x="195" y="309"/>
                    </a:cubicBezTo>
                    <a:cubicBezTo>
                      <a:pt x="195" y="309"/>
                      <a:pt x="195" y="309"/>
                      <a:pt x="195" y="309"/>
                    </a:cubicBezTo>
                    <a:cubicBezTo>
                      <a:pt x="194" y="309"/>
                      <a:pt x="194" y="309"/>
                      <a:pt x="194" y="308"/>
                    </a:cubicBezTo>
                    <a:cubicBezTo>
                      <a:pt x="194" y="308"/>
                      <a:pt x="194" y="308"/>
                      <a:pt x="195" y="308"/>
                    </a:cubicBezTo>
                    <a:cubicBezTo>
                      <a:pt x="195" y="307"/>
                      <a:pt x="195" y="307"/>
                      <a:pt x="194" y="306"/>
                    </a:cubicBezTo>
                    <a:cubicBezTo>
                      <a:pt x="194" y="306"/>
                      <a:pt x="193" y="306"/>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4" y="305"/>
                      <a:pt x="195" y="305"/>
                      <a:pt x="196" y="306"/>
                    </a:cubicBezTo>
                    <a:cubicBezTo>
                      <a:pt x="196" y="306"/>
                      <a:pt x="196" y="306"/>
                      <a:pt x="197" y="306"/>
                    </a:cubicBezTo>
                    <a:cubicBezTo>
                      <a:pt x="197" y="306"/>
                      <a:pt x="198" y="306"/>
                      <a:pt x="198" y="306"/>
                    </a:cubicBezTo>
                    <a:cubicBezTo>
                      <a:pt x="199" y="306"/>
                      <a:pt x="200" y="305"/>
                      <a:pt x="201" y="304"/>
                    </a:cubicBezTo>
                    <a:cubicBezTo>
                      <a:pt x="201" y="304"/>
                      <a:pt x="201" y="303"/>
                      <a:pt x="202" y="303"/>
                    </a:cubicBezTo>
                    <a:cubicBezTo>
                      <a:pt x="203" y="302"/>
                      <a:pt x="203" y="302"/>
                      <a:pt x="203" y="301"/>
                    </a:cubicBezTo>
                    <a:cubicBezTo>
                      <a:pt x="203" y="300"/>
                      <a:pt x="204" y="299"/>
                      <a:pt x="204" y="298"/>
                    </a:cubicBezTo>
                    <a:cubicBezTo>
                      <a:pt x="204" y="298"/>
                      <a:pt x="204" y="298"/>
                      <a:pt x="204" y="298"/>
                    </a:cubicBezTo>
                    <a:cubicBezTo>
                      <a:pt x="204" y="298"/>
                      <a:pt x="204" y="298"/>
                      <a:pt x="204" y="298"/>
                    </a:cubicBezTo>
                    <a:cubicBezTo>
                      <a:pt x="204" y="298"/>
                      <a:pt x="204" y="298"/>
                      <a:pt x="204" y="298"/>
                    </a:cubicBezTo>
                    <a:cubicBezTo>
                      <a:pt x="204" y="298"/>
                      <a:pt x="204" y="297"/>
                      <a:pt x="204" y="297"/>
                    </a:cubicBezTo>
                    <a:cubicBezTo>
                      <a:pt x="204" y="297"/>
                      <a:pt x="205" y="297"/>
                      <a:pt x="205" y="297"/>
                    </a:cubicBezTo>
                    <a:cubicBezTo>
                      <a:pt x="205" y="296"/>
                      <a:pt x="205" y="296"/>
                      <a:pt x="205" y="295"/>
                    </a:cubicBezTo>
                    <a:cubicBezTo>
                      <a:pt x="206" y="295"/>
                      <a:pt x="206" y="295"/>
                      <a:pt x="206" y="295"/>
                    </a:cubicBezTo>
                    <a:cubicBezTo>
                      <a:pt x="206" y="295"/>
                      <a:pt x="206" y="295"/>
                      <a:pt x="206" y="295"/>
                    </a:cubicBezTo>
                    <a:cubicBezTo>
                      <a:pt x="206" y="295"/>
                      <a:pt x="206" y="296"/>
                      <a:pt x="206" y="296"/>
                    </a:cubicBezTo>
                    <a:cubicBezTo>
                      <a:pt x="207" y="296"/>
                      <a:pt x="207" y="295"/>
                      <a:pt x="207" y="295"/>
                    </a:cubicBezTo>
                    <a:cubicBezTo>
                      <a:pt x="208" y="293"/>
                      <a:pt x="209" y="292"/>
                      <a:pt x="210" y="290"/>
                    </a:cubicBezTo>
                    <a:cubicBezTo>
                      <a:pt x="210" y="290"/>
                      <a:pt x="211" y="288"/>
                      <a:pt x="210" y="287"/>
                    </a:cubicBezTo>
                    <a:cubicBezTo>
                      <a:pt x="210" y="287"/>
                      <a:pt x="210" y="287"/>
                      <a:pt x="210" y="287"/>
                    </a:cubicBezTo>
                    <a:cubicBezTo>
                      <a:pt x="210" y="285"/>
                      <a:pt x="210" y="284"/>
                      <a:pt x="211" y="283"/>
                    </a:cubicBezTo>
                    <a:cubicBezTo>
                      <a:pt x="212" y="282"/>
                      <a:pt x="212" y="282"/>
                      <a:pt x="213" y="282"/>
                    </a:cubicBezTo>
                    <a:cubicBezTo>
                      <a:pt x="213" y="281"/>
                      <a:pt x="214" y="280"/>
                      <a:pt x="215" y="280"/>
                    </a:cubicBezTo>
                    <a:cubicBezTo>
                      <a:pt x="216" y="280"/>
                      <a:pt x="216" y="279"/>
                      <a:pt x="217" y="279"/>
                    </a:cubicBezTo>
                    <a:cubicBezTo>
                      <a:pt x="217" y="279"/>
                      <a:pt x="218" y="278"/>
                      <a:pt x="218" y="278"/>
                    </a:cubicBezTo>
                    <a:cubicBezTo>
                      <a:pt x="218" y="278"/>
                      <a:pt x="218" y="278"/>
                      <a:pt x="218" y="278"/>
                    </a:cubicBezTo>
                    <a:cubicBezTo>
                      <a:pt x="219" y="278"/>
                      <a:pt x="219" y="278"/>
                      <a:pt x="220" y="278"/>
                    </a:cubicBezTo>
                    <a:cubicBezTo>
                      <a:pt x="220" y="278"/>
                      <a:pt x="221" y="278"/>
                      <a:pt x="221" y="278"/>
                    </a:cubicBezTo>
                    <a:cubicBezTo>
                      <a:pt x="222" y="278"/>
                      <a:pt x="223" y="277"/>
                      <a:pt x="223" y="277"/>
                    </a:cubicBezTo>
                    <a:cubicBezTo>
                      <a:pt x="224" y="276"/>
                      <a:pt x="224" y="276"/>
                      <a:pt x="225" y="276"/>
                    </a:cubicBezTo>
                    <a:cubicBezTo>
                      <a:pt x="225" y="276"/>
                      <a:pt x="225" y="275"/>
                      <a:pt x="225" y="275"/>
                    </a:cubicBezTo>
                    <a:cubicBezTo>
                      <a:pt x="225" y="275"/>
                      <a:pt x="225" y="274"/>
                      <a:pt x="225" y="274"/>
                    </a:cubicBezTo>
                    <a:cubicBezTo>
                      <a:pt x="226" y="273"/>
                      <a:pt x="226" y="272"/>
                      <a:pt x="227" y="271"/>
                    </a:cubicBezTo>
                    <a:cubicBezTo>
                      <a:pt x="227" y="270"/>
                      <a:pt x="227" y="270"/>
                      <a:pt x="227" y="269"/>
                    </a:cubicBezTo>
                    <a:cubicBezTo>
                      <a:pt x="227" y="268"/>
                      <a:pt x="227" y="268"/>
                      <a:pt x="227" y="267"/>
                    </a:cubicBezTo>
                    <a:cubicBezTo>
                      <a:pt x="228" y="266"/>
                      <a:pt x="228" y="265"/>
                      <a:pt x="228" y="264"/>
                    </a:cubicBezTo>
                    <a:cubicBezTo>
                      <a:pt x="228" y="263"/>
                      <a:pt x="228" y="262"/>
                      <a:pt x="228" y="260"/>
                    </a:cubicBezTo>
                    <a:cubicBezTo>
                      <a:pt x="228" y="259"/>
                      <a:pt x="228" y="258"/>
                      <a:pt x="228" y="258"/>
                    </a:cubicBezTo>
                    <a:cubicBezTo>
                      <a:pt x="228" y="257"/>
                      <a:pt x="228" y="257"/>
                      <a:pt x="229" y="256"/>
                    </a:cubicBezTo>
                    <a:cubicBezTo>
                      <a:pt x="230" y="256"/>
                      <a:pt x="231" y="255"/>
                      <a:pt x="231" y="254"/>
                    </a:cubicBezTo>
                    <a:cubicBezTo>
                      <a:pt x="231" y="254"/>
                      <a:pt x="231" y="253"/>
                      <a:pt x="231" y="253"/>
                    </a:cubicBezTo>
                    <a:cubicBezTo>
                      <a:pt x="232" y="253"/>
                      <a:pt x="232" y="252"/>
                      <a:pt x="233" y="251"/>
                    </a:cubicBezTo>
                    <a:cubicBezTo>
                      <a:pt x="233" y="251"/>
                      <a:pt x="234" y="250"/>
                      <a:pt x="235" y="250"/>
                    </a:cubicBezTo>
                    <a:cubicBezTo>
                      <a:pt x="235" y="249"/>
                      <a:pt x="236" y="248"/>
                      <a:pt x="236" y="247"/>
                    </a:cubicBezTo>
                    <a:cubicBezTo>
                      <a:pt x="236" y="246"/>
                      <a:pt x="237" y="244"/>
                      <a:pt x="236" y="244"/>
                    </a:cubicBezTo>
                    <a:cubicBezTo>
                      <a:pt x="236" y="243"/>
                      <a:pt x="236" y="242"/>
                      <a:pt x="235" y="240"/>
                    </a:cubicBezTo>
                    <a:close/>
                    <a:moveTo>
                      <a:pt x="197" y="102"/>
                    </a:moveTo>
                    <a:cubicBezTo>
                      <a:pt x="197" y="102"/>
                      <a:pt x="197" y="102"/>
                      <a:pt x="197" y="102"/>
                    </a:cubicBezTo>
                    <a:cubicBezTo>
                      <a:pt x="197" y="103"/>
                      <a:pt x="196" y="103"/>
                      <a:pt x="196" y="103"/>
                    </a:cubicBezTo>
                    <a:cubicBezTo>
                      <a:pt x="196" y="103"/>
                      <a:pt x="196" y="103"/>
                      <a:pt x="196" y="103"/>
                    </a:cubicBezTo>
                    <a:cubicBezTo>
                      <a:pt x="196" y="102"/>
                      <a:pt x="197" y="102"/>
                      <a:pt x="197" y="102"/>
                    </a:cubicBezTo>
                    <a:close/>
                    <a:moveTo>
                      <a:pt x="186" y="105"/>
                    </a:moveTo>
                    <a:cubicBezTo>
                      <a:pt x="187" y="105"/>
                      <a:pt x="187" y="105"/>
                      <a:pt x="187" y="105"/>
                    </a:cubicBezTo>
                    <a:cubicBezTo>
                      <a:pt x="187" y="105"/>
                      <a:pt x="187" y="105"/>
                      <a:pt x="187" y="105"/>
                    </a:cubicBezTo>
                    <a:lnTo>
                      <a:pt x="186" y="105"/>
                    </a:lnTo>
                    <a:close/>
                    <a:moveTo>
                      <a:pt x="186" y="100"/>
                    </a:moveTo>
                    <a:cubicBezTo>
                      <a:pt x="186" y="100"/>
                      <a:pt x="187" y="100"/>
                      <a:pt x="187" y="100"/>
                    </a:cubicBezTo>
                    <a:cubicBezTo>
                      <a:pt x="188" y="100"/>
                      <a:pt x="189" y="100"/>
                      <a:pt x="189" y="100"/>
                    </a:cubicBezTo>
                    <a:cubicBezTo>
                      <a:pt x="189" y="100"/>
                      <a:pt x="190" y="101"/>
                      <a:pt x="190" y="101"/>
                    </a:cubicBezTo>
                    <a:cubicBezTo>
                      <a:pt x="190" y="101"/>
                      <a:pt x="189" y="101"/>
                      <a:pt x="189" y="101"/>
                    </a:cubicBezTo>
                    <a:cubicBezTo>
                      <a:pt x="189" y="101"/>
                      <a:pt x="189" y="101"/>
                      <a:pt x="189" y="101"/>
                    </a:cubicBezTo>
                    <a:cubicBezTo>
                      <a:pt x="188" y="101"/>
                      <a:pt x="187" y="101"/>
                      <a:pt x="187" y="101"/>
                    </a:cubicBezTo>
                    <a:cubicBezTo>
                      <a:pt x="186" y="101"/>
                      <a:pt x="186" y="101"/>
                      <a:pt x="186" y="101"/>
                    </a:cubicBezTo>
                    <a:cubicBezTo>
                      <a:pt x="186" y="101"/>
                      <a:pt x="186" y="101"/>
                      <a:pt x="186" y="101"/>
                    </a:cubicBezTo>
                    <a:cubicBezTo>
                      <a:pt x="186" y="100"/>
                      <a:pt x="186" y="100"/>
                      <a:pt x="186" y="100"/>
                    </a:cubicBezTo>
                    <a:close/>
                    <a:moveTo>
                      <a:pt x="185" y="105"/>
                    </a:moveTo>
                    <a:cubicBezTo>
                      <a:pt x="185" y="105"/>
                      <a:pt x="185" y="105"/>
                      <a:pt x="185" y="105"/>
                    </a:cubicBezTo>
                    <a:cubicBezTo>
                      <a:pt x="185" y="105"/>
                      <a:pt x="185" y="105"/>
                      <a:pt x="185" y="105"/>
                    </a:cubicBezTo>
                    <a:close/>
                    <a:moveTo>
                      <a:pt x="179" y="98"/>
                    </a:moveTo>
                    <a:cubicBezTo>
                      <a:pt x="179" y="98"/>
                      <a:pt x="179" y="98"/>
                      <a:pt x="179" y="98"/>
                    </a:cubicBezTo>
                    <a:cubicBezTo>
                      <a:pt x="179" y="98"/>
                      <a:pt x="179" y="98"/>
                      <a:pt x="179" y="98"/>
                    </a:cubicBezTo>
                    <a:cubicBezTo>
                      <a:pt x="179" y="98"/>
                      <a:pt x="179" y="98"/>
                      <a:pt x="179" y="98"/>
                    </a:cubicBezTo>
                    <a:cubicBezTo>
                      <a:pt x="179" y="98"/>
                      <a:pt x="179" y="98"/>
                      <a:pt x="179" y="98"/>
                    </a:cubicBezTo>
                    <a:close/>
                    <a:moveTo>
                      <a:pt x="178" y="99"/>
                    </a:moveTo>
                    <a:cubicBezTo>
                      <a:pt x="178" y="98"/>
                      <a:pt x="178" y="98"/>
                      <a:pt x="178" y="98"/>
                    </a:cubicBezTo>
                    <a:cubicBezTo>
                      <a:pt x="178" y="98"/>
                      <a:pt x="178" y="98"/>
                      <a:pt x="178" y="99"/>
                    </a:cubicBezTo>
                    <a:cubicBezTo>
                      <a:pt x="178" y="99"/>
                      <a:pt x="178" y="99"/>
                      <a:pt x="178" y="99"/>
                    </a:cubicBezTo>
                    <a:cubicBezTo>
                      <a:pt x="178" y="99"/>
                      <a:pt x="178" y="100"/>
                      <a:pt x="178" y="100"/>
                    </a:cubicBezTo>
                    <a:cubicBezTo>
                      <a:pt x="178" y="100"/>
                      <a:pt x="178" y="100"/>
                      <a:pt x="178" y="100"/>
                    </a:cubicBezTo>
                    <a:cubicBezTo>
                      <a:pt x="177" y="100"/>
                      <a:pt x="177" y="99"/>
                      <a:pt x="178" y="99"/>
                    </a:cubicBezTo>
                    <a:close/>
                    <a:moveTo>
                      <a:pt x="173" y="96"/>
                    </a:moveTo>
                    <a:cubicBezTo>
                      <a:pt x="173" y="96"/>
                      <a:pt x="173" y="96"/>
                      <a:pt x="173" y="96"/>
                    </a:cubicBezTo>
                    <a:cubicBezTo>
                      <a:pt x="173" y="96"/>
                      <a:pt x="173" y="96"/>
                      <a:pt x="173" y="96"/>
                    </a:cubicBezTo>
                    <a:cubicBezTo>
                      <a:pt x="173" y="96"/>
                      <a:pt x="173" y="96"/>
                      <a:pt x="173" y="96"/>
                    </a:cubicBezTo>
                    <a:close/>
                    <a:moveTo>
                      <a:pt x="169" y="108"/>
                    </a:moveTo>
                    <a:cubicBezTo>
                      <a:pt x="169" y="108"/>
                      <a:pt x="169" y="108"/>
                      <a:pt x="169" y="108"/>
                    </a:cubicBezTo>
                    <a:cubicBezTo>
                      <a:pt x="169" y="108"/>
                      <a:pt x="169" y="108"/>
                      <a:pt x="169" y="108"/>
                    </a:cubicBezTo>
                    <a:cubicBezTo>
                      <a:pt x="169" y="109"/>
                      <a:pt x="169" y="109"/>
                      <a:pt x="168" y="109"/>
                    </a:cubicBezTo>
                    <a:cubicBezTo>
                      <a:pt x="168" y="109"/>
                      <a:pt x="168" y="109"/>
                      <a:pt x="168" y="109"/>
                    </a:cubicBezTo>
                    <a:cubicBezTo>
                      <a:pt x="168" y="108"/>
                      <a:pt x="169" y="108"/>
                      <a:pt x="169" y="108"/>
                    </a:cubicBezTo>
                    <a:close/>
                    <a:moveTo>
                      <a:pt x="165" y="115"/>
                    </a:moveTo>
                    <a:cubicBezTo>
                      <a:pt x="165" y="115"/>
                      <a:pt x="165" y="115"/>
                      <a:pt x="165" y="115"/>
                    </a:cubicBezTo>
                    <a:cubicBezTo>
                      <a:pt x="165" y="115"/>
                      <a:pt x="165" y="115"/>
                      <a:pt x="165" y="115"/>
                    </a:cubicBezTo>
                    <a:cubicBezTo>
                      <a:pt x="165" y="115"/>
                      <a:pt x="165" y="115"/>
                      <a:pt x="165" y="115"/>
                    </a:cubicBezTo>
                    <a:cubicBezTo>
                      <a:pt x="165" y="115"/>
                      <a:pt x="165" y="115"/>
                      <a:pt x="165" y="115"/>
                    </a:cubicBezTo>
                    <a:cubicBezTo>
                      <a:pt x="165" y="115"/>
                      <a:pt x="165" y="115"/>
                      <a:pt x="165" y="115"/>
                    </a:cubicBezTo>
                    <a:close/>
                    <a:moveTo>
                      <a:pt x="155" y="55"/>
                    </a:moveTo>
                    <a:cubicBezTo>
                      <a:pt x="155" y="55"/>
                      <a:pt x="155" y="55"/>
                      <a:pt x="155" y="55"/>
                    </a:cubicBezTo>
                    <a:cubicBezTo>
                      <a:pt x="156" y="56"/>
                      <a:pt x="156" y="56"/>
                      <a:pt x="156" y="57"/>
                    </a:cubicBezTo>
                    <a:cubicBezTo>
                      <a:pt x="156" y="57"/>
                      <a:pt x="156" y="57"/>
                      <a:pt x="156" y="57"/>
                    </a:cubicBezTo>
                    <a:cubicBezTo>
                      <a:pt x="156" y="57"/>
                      <a:pt x="156" y="57"/>
                      <a:pt x="156" y="57"/>
                    </a:cubicBezTo>
                    <a:cubicBezTo>
                      <a:pt x="156" y="57"/>
                      <a:pt x="156" y="57"/>
                      <a:pt x="155" y="57"/>
                    </a:cubicBezTo>
                    <a:cubicBezTo>
                      <a:pt x="155" y="57"/>
                      <a:pt x="155" y="56"/>
                      <a:pt x="155" y="55"/>
                    </a:cubicBezTo>
                    <a:cubicBezTo>
                      <a:pt x="154" y="55"/>
                      <a:pt x="155" y="55"/>
                      <a:pt x="155" y="55"/>
                    </a:cubicBezTo>
                    <a:close/>
                    <a:moveTo>
                      <a:pt x="142" y="59"/>
                    </a:moveTo>
                    <a:cubicBezTo>
                      <a:pt x="142" y="59"/>
                      <a:pt x="142" y="59"/>
                      <a:pt x="142" y="59"/>
                    </a:cubicBezTo>
                    <a:cubicBezTo>
                      <a:pt x="142" y="59"/>
                      <a:pt x="143" y="59"/>
                      <a:pt x="143" y="60"/>
                    </a:cubicBezTo>
                    <a:cubicBezTo>
                      <a:pt x="143" y="60"/>
                      <a:pt x="143" y="60"/>
                      <a:pt x="143" y="60"/>
                    </a:cubicBezTo>
                    <a:cubicBezTo>
                      <a:pt x="143" y="60"/>
                      <a:pt x="143" y="60"/>
                      <a:pt x="143" y="60"/>
                    </a:cubicBezTo>
                    <a:cubicBezTo>
                      <a:pt x="143" y="60"/>
                      <a:pt x="143" y="60"/>
                      <a:pt x="144" y="60"/>
                    </a:cubicBezTo>
                    <a:cubicBezTo>
                      <a:pt x="144" y="60"/>
                      <a:pt x="144" y="60"/>
                      <a:pt x="144" y="60"/>
                    </a:cubicBezTo>
                    <a:cubicBezTo>
                      <a:pt x="144" y="60"/>
                      <a:pt x="144" y="60"/>
                      <a:pt x="144" y="60"/>
                    </a:cubicBezTo>
                    <a:cubicBezTo>
                      <a:pt x="144" y="60"/>
                      <a:pt x="144" y="60"/>
                      <a:pt x="144" y="60"/>
                    </a:cubicBezTo>
                    <a:cubicBezTo>
                      <a:pt x="144" y="60"/>
                      <a:pt x="144" y="60"/>
                      <a:pt x="144" y="60"/>
                    </a:cubicBezTo>
                    <a:cubicBezTo>
                      <a:pt x="143" y="60"/>
                      <a:pt x="143" y="60"/>
                      <a:pt x="143" y="60"/>
                    </a:cubicBezTo>
                    <a:cubicBezTo>
                      <a:pt x="143" y="60"/>
                      <a:pt x="143" y="60"/>
                      <a:pt x="143" y="60"/>
                    </a:cubicBezTo>
                    <a:cubicBezTo>
                      <a:pt x="143" y="60"/>
                      <a:pt x="143" y="60"/>
                      <a:pt x="143" y="60"/>
                    </a:cubicBezTo>
                    <a:cubicBezTo>
                      <a:pt x="142" y="60"/>
                      <a:pt x="142" y="60"/>
                      <a:pt x="142" y="59"/>
                    </a:cubicBezTo>
                    <a:cubicBezTo>
                      <a:pt x="142" y="59"/>
                      <a:pt x="142" y="59"/>
                      <a:pt x="142" y="59"/>
                    </a:cubicBezTo>
                    <a:close/>
                    <a:moveTo>
                      <a:pt x="137" y="57"/>
                    </a:moveTo>
                    <a:cubicBezTo>
                      <a:pt x="137" y="57"/>
                      <a:pt x="137" y="57"/>
                      <a:pt x="137" y="57"/>
                    </a:cubicBezTo>
                    <a:cubicBezTo>
                      <a:pt x="137" y="57"/>
                      <a:pt x="137" y="57"/>
                      <a:pt x="137" y="57"/>
                    </a:cubicBezTo>
                    <a:cubicBezTo>
                      <a:pt x="137" y="57"/>
                      <a:pt x="137" y="57"/>
                      <a:pt x="137" y="57"/>
                    </a:cubicBezTo>
                    <a:close/>
                    <a:moveTo>
                      <a:pt x="155" y="114"/>
                    </a:moveTo>
                    <a:cubicBezTo>
                      <a:pt x="155" y="114"/>
                      <a:pt x="155" y="114"/>
                      <a:pt x="155" y="114"/>
                    </a:cubicBezTo>
                    <a:cubicBezTo>
                      <a:pt x="155" y="114"/>
                      <a:pt x="155" y="114"/>
                      <a:pt x="155" y="114"/>
                    </a:cubicBezTo>
                    <a:cubicBezTo>
                      <a:pt x="155" y="114"/>
                      <a:pt x="155" y="114"/>
                      <a:pt x="155" y="114"/>
                    </a:cubicBezTo>
                    <a:cubicBezTo>
                      <a:pt x="155" y="114"/>
                      <a:pt x="155" y="114"/>
                      <a:pt x="155" y="114"/>
                    </a:cubicBezTo>
                    <a:cubicBezTo>
                      <a:pt x="155" y="114"/>
                      <a:pt x="155" y="114"/>
                      <a:pt x="155" y="114"/>
                    </a:cubicBezTo>
                    <a:close/>
                    <a:moveTo>
                      <a:pt x="153" y="129"/>
                    </a:moveTo>
                    <a:cubicBezTo>
                      <a:pt x="153" y="129"/>
                      <a:pt x="153" y="129"/>
                      <a:pt x="154" y="129"/>
                    </a:cubicBezTo>
                    <a:cubicBezTo>
                      <a:pt x="154" y="128"/>
                      <a:pt x="154" y="128"/>
                      <a:pt x="155" y="128"/>
                    </a:cubicBezTo>
                    <a:cubicBezTo>
                      <a:pt x="155" y="128"/>
                      <a:pt x="156" y="128"/>
                      <a:pt x="157" y="128"/>
                    </a:cubicBezTo>
                    <a:cubicBezTo>
                      <a:pt x="158" y="128"/>
                      <a:pt x="158" y="128"/>
                      <a:pt x="158" y="128"/>
                    </a:cubicBezTo>
                    <a:cubicBezTo>
                      <a:pt x="159" y="127"/>
                      <a:pt x="159" y="127"/>
                      <a:pt x="159" y="127"/>
                    </a:cubicBezTo>
                    <a:cubicBezTo>
                      <a:pt x="159" y="127"/>
                      <a:pt x="159" y="127"/>
                      <a:pt x="159" y="128"/>
                    </a:cubicBezTo>
                    <a:cubicBezTo>
                      <a:pt x="159" y="128"/>
                      <a:pt x="159" y="128"/>
                      <a:pt x="159" y="129"/>
                    </a:cubicBezTo>
                    <a:cubicBezTo>
                      <a:pt x="158" y="130"/>
                      <a:pt x="158" y="130"/>
                      <a:pt x="157" y="130"/>
                    </a:cubicBezTo>
                    <a:cubicBezTo>
                      <a:pt x="156" y="129"/>
                      <a:pt x="155" y="130"/>
                      <a:pt x="153" y="129"/>
                    </a:cubicBezTo>
                    <a:cubicBezTo>
                      <a:pt x="153" y="129"/>
                      <a:pt x="153" y="129"/>
                      <a:pt x="153" y="129"/>
                    </a:cubicBezTo>
                    <a:cubicBezTo>
                      <a:pt x="153" y="129"/>
                      <a:pt x="153" y="129"/>
                      <a:pt x="153" y="129"/>
                    </a:cubicBezTo>
                    <a:close/>
                    <a:moveTo>
                      <a:pt x="153" y="131"/>
                    </a:moveTo>
                    <a:cubicBezTo>
                      <a:pt x="153" y="131"/>
                      <a:pt x="153" y="131"/>
                      <a:pt x="153" y="131"/>
                    </a:cubicBezTo>
                    <a:cubicBezTo>
                      <a:pt x="152" y="132"/>
                      <a:pt x="151" y="132"/>
                      <a:pt x="150" y="133"/>
                    </a:cubicBezTo>
                    <a:cubicBezTo>
                      <a:pt x="149" y="133"/>
                      <a:pt x="149" y="133"/>
                      <a:pt x="148" y="134"/>
                    </a:cubicBezTo>
                    <a:cubicBezTo>
                      <a:pt x="147" y="134"/>
                      <a:pt x="147" y="134"/>
                      <a:pt x="146" y="134"/>
                    </a:cubicBezTo>
                    <a:cubicBezTo>
                      <a:pt x="146" y="134"/>
                      <a:pt x="145" y="134"/>
                      <a:pt x="145" y="134"/>
                    </a:cubicBezTo>
                    <a:cubicBezTo>
                      <a:pt x="145" y="134"/>
                      <a:pt x="145" y="133"/>
                      <a:pt x="145" y="133"/>
                    </a:cubicBezTo>
                    <a:cubicBezTo>
                      <a:pt x="145" y="133"/>
                      <a:pt x="145" y="133"/>
                      <a:pt x="145" y="133"/>
                    </a:cubicBezTo>
                    <a:cubicBezTo>
                      <a:pt x="147" y="133"/>
                      <a:pt x="148" y="132"/>
                      <a:pt x="149" y="131"/>
                    </a:cubicBezTo>
                    <a:cubicBezTo>
                      <a:pt x="149" y="131"/>
                      <a:pt x="149" y="131"/>
                      <a:pt x="150" y="131"/>
                    </a:cubicBezTo>
                    <a:cubicBezTo>
                      <a:pt x="150" y="132"/>
                      <a:pt x="151" y="131"/>
                      <a:pt x="151" y="131"/>
                    </a:cubicBezTo>
                    <a:cubicBezTo>
                      <a:pt x="152" y="131"/>
                      <a:pt x="152" y="131"/>
                      <a:pt x="152" y="131"/>
                    </a:cubicBezTo>
                    <a:cubicBezTo>
                      <a:pt x="153" y="131"/>
                      <a:pt x="153" y="131"/>
                      <a:pt x="153" y="131"/>
                    </a:cubicBezTo>
                    <a:close/>
                    <a:moveTo>
                      <a:pt x="146" y="121"/>
                    </a:moveTo>
                    <a:cubicBezTo>
                      <a:pt x="148" y="121"/>
                      <a:pt x="149" y="121"/>
                      <a:pt x="151" y="122"/>
                    </a:cubicBezTo>
                    <a:cubicBezTo>
                      <a:pt x="151" y="122"/>
                      <a:pt x="151" y="122"/>
                      <a:pt x="151" y="123"/>
                    </a:cubicBezTo>
                    <a:cubicBezTo>
                      <a:pt x="152" y="123"/>
                      <a:pt x="152" y="124"/>
                      <a:pt x="152" y="125"/>
                    </a:cubicBezTo>
                    <a:cubicBezTo>
                      <a:pt x="153" y="125"/>
                      <a:pt x="152" y="125"/>
                      <a:pt x="152" y="125"/>
                    </a:cubicBezTo>
                    <a:cubicBezTo>
                      <a:pt x="152" y="126"/>
                      <a:pt x="152" y="126"/>
                      <a:pt x="152" y="126"/>
                    </a:cubicBezTo>
                    <a:cubicBezTo>
                      <a:pt x="151" y="125"/>
                      <a:pt x="151" y="125"/>
                      <a:pt x="150" y="124"/>
                    </a:cubicBezTo>
                    <a:cubicBezTo>
                      <a:pt x="150" y="124"/>
                      <a:pt x="150" y="124"/>
                      <a:pt x="150" y="124"/>
                    </a:cubicBezTo>
                    <a:cubicBezTo>
                      <a:pt x="150" y="124"/>
                      <a:pt x="150" y="125"/>
                      <a:pt x="150" y="125"/>
                    </a:cubicBezTo>
                    <a:cubicBezTo>
                      <a:pt x="150" y="125"/>
                      <a:pt x="150" y="125"/>
                      <a:pt x="150" y="125"/>
                    </a:cubicBezTo>
                    <a:cubicBezTo>
                      <a:pt x="149" y="126"/>
                      <a:pt x="149" y="128"/>
                      <a:pt x="148" y="129"/>
                    </a:cubicBezTo>
                    <a:cubicBezTo>
                      <a:pt x="148" y="129"/>
                      <a:pt x="148" y="129"/>
                      <a:pt x="148" y="129"/>
                    </a:cubicBezTo>
                    <a:cubicBezTo>
                      <a:pt x="148" y="129"/>
                      <a:pt x="147" y="129"/>
                      <a:pt x="147" y="129"/>
                    </a:cubicBezTo>
                    <a:cubicBezTo>
                      <a:pt x="147" y="129"/>
                      <a:pt x="147" y="128"/>
                      <a:pt x="147" y="128"/>
                    </a:cubicBezTo>
                    <a:cubicBezTo>
                      <a:pt x="147" y="127"/>
                      <a:pt x="147" y="127"/>
                      <a:pt x="146" y="127"/>
                    </a:cubicBezTo>
                    <a:cubicBezTo>
                      <a:pt x="146" y="127"/>
                      <a:pt x="146" y="127"/>
                      <a:pt x="145" y="127"/>
                    </a:cubicBezTo>
                    <a:cubicBezTo>
                      <a:pt x="145" y="128"/>
                      <a:pt x="145" y="128"/>
                      <a:pt x="145" y="127"/>
                    </a:cubicBezTo>
                    <a:cubicBezTo>
                      <a:pt x="145" y="127"/>
                      <a:pt x="145" y="127"/>
                      <a:pt x="145" y="127"/>
                    </a:cubicBezTo>
                    <a:cubicBezTo>
                      <a:pt x="145" y="127"/>
                      <a:pt x="146" y="127"/>
                      <a:pt x="146" y="126"/>
                    </a:cubicBezTo>
                    <a:cubicBezTo>
                      <a:pt x="146" y="126"/>
                      <a:pt x="146" y="125"/>
                      <a:pt x="146" y="124"/>
                    </a:cubicBezTo>
                    <a:cubicBezTo>
                      <a:pt x="146" y="124"/>
                      <a:pt x="146" y="124"/>
                      <a:pt x="146" y="123"/>
                    </a:cubicBezTo>
                    <a:cubicBezTo>
                      <a:pt x="145" y="123"/>
                      <a:pt x="145" y="123"/>
                      <a:pt x="144" y="122"/>
                    </a:cubicBezTo>
                    <a:cubicBezTo>
                      <a:pt x="144" y="122"/>
                      <a:pt x="144" y="122"/>
                      <a:pt x="144" y="122"/>
                    </a:cubicBezTo>
                    <a:cubicBezTo>
                      <a:pt x="144" y="122"/>
                      <a:pt x="144" y="122"/>
                      <a:pt x="144" y="122"/>
                    </a:cubicBezTo>
                    <a:cubicBezTo>
                      <a:pt x="144" y="122"/>
                      <a:pt x="144" y="122"/>
                      <a:pt x="144" y="122"/>
                    </a:cubicBezTo>
                    <a:cubicBezTo>
                      <a:pt x="143" y="122"/>
                      <a:pt x="143" y="123"/>
                      <a:pt x="143" y="123"/>
                    </a:cubicBezTo>
                    <a:cubicBezTo>
                      <a:pt x="142" y="123"/>
                      <a:pt x="142" y="124"/>
                      <a:pt x="142" y="124"/>
                    </a:cubicBezTo>
                    <a:cubicBezTo>
                      <a:pt x="141" y="124"/>
                      <a:pt x="141" y="124"/>
                      <a:pt x="141" y="125"/>
                    </a:cubicBezTo>
                    <a:cubicBezTo>
                      <a:pt x="140" y="126"/>
                      <a:pt x="139" y="128"/>
                      <a:pt x="139" y="129"/>
                    </a:cubicBezTo>
                    <a:cubicBezTo>
                      <a:pt x="139" y="131"/>
                      <a:pt x="139" y="132"/>
                      <a:pt x="137" y="133"/>
                    </a:cubicBezTo>
                    <a:cubicBezTo>
                      <a:pt x="137" y="133"/>
                      <a:pt x="136" y="133"/>
                      <a:pt x="136" y="132"/>
                    </a:cubicBezTo>
                    <a:cubicBezTo>
                      <a:pt x="136" y="131"/>
                      <a:pt x="136" y="129"/>
                      <a:pt x="137" y="128"/>
                    </a:cubicBezTo>
                    <a:cubicBezTo>
                      <a:pt x="137" y="127"/>
                      <a:pt x="137" y="126"/>
                      <a:pt x="138" y="126"/>
                    </a:cubicBezTo>
                    <a:cubicBezTo>
                      <a:pt x="138" y="125"/>
                      <a:pt x="138" y="125"/>
                      <a:pt x="138" y="124"/>
                    </a:cubicBezTo>
                    <a:cubicBezTo>
                      <a:pt x="138" y="124"/>
                      <a:pt x="138" y="124"/>
                      <a:pt x="138" y="124"/>
                    </a:cubicBezTo>
                    <a:cubicBezTo>
                      <a:pt x="138" y="124"/>
                      <a:pt x="138" y="124"/>
                      <a:pt x="138" y="124"/>
                    </a:cubicBezTo>
                    <a:cubicBezTo>
                      <a:pt x="140" y="121"/>
                      <a:pt x="139" y="122"/>
                      <a:pt x="142" y="121"/>
                    </a:cubicBezTo>
                    <a:cubicBezTo>
                      <a:pt x="143" y="121"/>
                      <a:pt x="143" y="122"/>
                      <a:pt x="144" y="122"/>
                    </a:cubicBezTo>
                    <a:cubicBezTo>
                      <a:pt x="144" y="122"/>
                      <a:pt x="144" y="122"/>
                      <a:pt x="144" y="122"/>
                    </a:cubicBezTo>
                    <a:cubicBezTo>
                      <a:pt x="144" y="122"/>
                      <a:pt x="144" y="122"/>
                      <a:pt x="144" y="122"/>
                    </a:cubicBezTo>
                    <a:cubicBezTo>
                      <a:pt x="144" y="122"/>
                      <a:pt x="145" y="122"/>
                      <a:pt x="145" y="122"/>
                    </a:cubicBezTo>
                    <a:cubicBezTo>
                      <a:pt x="145" y="121"/>
                      <a:pt x="145" y="121"/>
                      <a:pt x="146" y="121"/>
                    </a:cubicBezTo>
                    <a:cubicBezTo>
                      <a:pt x="146" y="121"/>
                      <a:pt x="146" y="121"/>
                      <a:pt x="146" y="121"/>
                    </a:cubicBezTo>
                    <a:close/>
                    <a:moveTo>
                      <a:pt x="145" y="99"/>
                    </a:moveTo>
                    <a:cubicBezTo>
                      <a:pt x="145" y="99"/>
                      <a:pt x="145" y="99"/>
                      <a:pt x="145" y="99"/>
                    </a:cubicBezTo>
                    <a:cubicBezTo>
                      <a:pt x="145" y="99"/>
                      <a:pt x="145" y="99"/>
                      <a:pt x="145" y="98"/>
                    </a:cubicBezTo>
                    <a:cubicBezTo>
                      <a:pt x="145" y="98"/>
                      <a:pt x="145" y="98"/>
                      <a:pt x="146" y="98"/>
                    </a:cubicBezTo>
                    <a:cubicBezTo>
                      <a:pt x="146" y="98"/>
                      <a:pt x="146" y="98"/>
                      <a:pt x="146" y="98"/>
                    </a:cubicBezTo>
                    <a:cubicBezTo>
                      <a:pt x="146" y="99"/>
                      <a:pt x="145" y="99"/>
                      <a:pt x="145" y="99"/>
                    </a:cubicBezTo>
                    <a:cubicBezTo>
                      <a:pt x="145" y="99"/>
                      <a:pt x="145" y="99"/>
                      <a:pt x="145" y="99"/>
                    </a:cubicBezTo>
                    <a:cubicBezTo>
                      <a:pt x="145" y="99"/>
                      <a:pt x="145" y="99"/>
                      <a:pt x="145" y="99"/>
                    </a:cubicBezTo>
                    <a:close/>
                    <a:moveTo>
                      <a:pt x="139" y="109"/>
                    </a:moveTo>
                    <a:cubicBezTo>
                      <a:pt x="139" y="109"/>
                      <a:pt x="139" y="109"/>
                      <a:pt x="139" y="109"/>
                    </a:cubicBezTo>
                    <a:cubicBezTo>
                      <a:pt x="139" y="109"/>
                      <a:pt x="140" y="109"/>
                      <a:pt x="140" y="110"/>
                    </a:cubicBezTo>
                    <a:cubicBezTo>
                      <a:pt x="140" y="110"/>
                      <a:pt x="140" y="110"/>
                      <a:pt x="140" y="111"/>
                    </a:cubicBezTo>
                    <a:cubicBezTo>
                      <a:pt x="139" y="111"/>
                      <a:pt x="139" y="111"/>
                      <a:pt x="139" y="111"/>
                    </a:cubicBezTo>
                    <a:cubicBezTo>
                      <a:pt x="139" y="111"/>
                      <a:pt x="139" y="111"/>
                      <a:pt x="139" y="111"/>
                    </a:cubicBezTo>
                    <a:cubicBezTo>
                      <a:pt x="139" y="110"/>
                      <a:pt x="139" y="110"/>
                      <a:pt x="139" y="109"/>
                    </a:cubicBezTo>
                    <a:close/>
                    <a:moveTo>
                      <a:pt x="137" y="106"/>
                    </a:moveTo>
                    <a:cubicBezTo>
                      <a:pt x="137" y="106"/>
                      <a:pt x="137" y="106"/>
                      <a:pt x="137" y="106"/>
                    </a:cubicBezTo>
                    <a:cubicBezTo>
                      <a:pt x="137" y="106"/>
                      <a:pt x="137" y="106"/>
                      <a:pt x="137" y="106"/>
                    </a:cubicBezTo>
                    <a:close/>
                    <a:moveTo>
                      <a:pt x="135" y="65"/>
                    </a:moveTo>
                    <a:cubicBezTo>
                      <a:pt x="135" y="64"/>
                      <a:pt x="136" y="64"/>
                      <a:pt x="136" y="64"/>
                    </a:cubicBezTo>
                    <a:cubicBezTo>
                      <a:pt x="136" y="64"/>
                      <a:pt x="136" y="65"/>
                      <a:pt x="136" y="65"/>
                    </a:cubicBezTo>
                    <a:cubicBezTo>
                      <a:pt x="136" y="65"/>
                      <a:pt x="136" y="65"/>
                      <a:pt x="136" y="65"/>
                    </a:cubicBezTo>
                    <a:cubicBezTo>
                      <a:pt x="136" y="66"/>
                      <a:pt x="136" y="66"/>
                      <a:pt x="136" y="66"/>
                    </a:cubicBezTo>
                    <a:cubicBezTo>
                      <a:pt x="136" y="65"/>
                      <a:pt x="135" y="65"/>
                      <a:pt x="135" y="65"/>
                    </a:cubicBezTo>
                    <a:cubicBezTo>
                      <a:pt x="135" y="65"/>
                      <a:pt x="135" y="65"/>
                      <a:pt x="135" y="65"/>
                    </a:cubicBezTo>
                    <a:close/>
                    <a:moveTo>
                      <a:pt x="134" y="63"/>
                    </a:moveTo>
                    <a:cubicBezTo>
                      <a:pt x="134" y="63"/>
                      <a:pt x="134" y="63"/>
                      <a:pt x="134" y="63"/>
                    </a:cubicBezTo>
                    <a:cubicBezTo>
                      <a:pt x="134" y="63"/>
                      <a:pt x="134" y="63"/>
                      <a:pt x="134" y="63"/>
                    </a:cubicBezTo>
                    <a:cubicBezTo>
                      <a:pt x="133" y="63"/>
                      <a:pt x="133" y="63"/>
                      <a:pt x="133" y="63"/>
                    </a:cubicBezTo>
                    <a:cubicBezTo>
                      <a:pt x="133" y="63"/>
                      <a:pt x="134" y="63"/>
                      <a:pt x="134" y="63"/>
                    </a:cubicBezTo>
                    <a:close/>
                    <a:moveTo>
                      <a:pt x="133" y="94"/>
                    </a:moveTo>
                    <a:cubicBezTo>
                      <a:pt x="133" y="94"/>
                      <a:pt x="133" y="94"/>
                      <a:pt x="133" y="94"/>
                    </a:cubicBezTo>
                    <a:cubicBezTo>
                      <a:pt x="133" y="94"/>
                      <a:pt x="133" y="94"/>
                      <a:pt x="133" y="94"/>
                    </a:cubicBezTo>
                    <a:cubicBezTo>
                      <a:pt x="133" y="94"/>
                      <a:pt x="133" y="94"/>
                      <a:pt x="133" y="94"/>
                    </a:cubicBezTo>
                    <a:cubicBezTo>
                      <a:pt x="133" y="94"/>
                      <a:pt x="133" y="94"/>
                      <a:pt x="133" y="94"/>
                    </a:cubicBezTo>
                    <a:close/>
                    <a:moveTo>
                      <a:pt x="132" y="107"/>
                    </a:moveTo>
                    <a:cubicBezTo>
                      <a:pt x="132" y="107"/>
                      <a:pt x="132" y="108"/>
                      <a:pt x="132" y="108"/>
                    </a:cubicBezTo>
                    <a:cubicBezTo>
                      <a:pt x="132" y="108"/>
                      <a:pt x="132" y="108"/>
                      <a:pt x="132" y="108"/>
                    </a:cubicBezTo>
                    <a:cubicBezTo>
                      <a:pt x="132" y="108"/>
                      <a:pt x="133" y="108"/>
                      <a:pt x="133" y="108"/>
                    </a:cubicBezTo>
                    <a:cubicBezTo>
                      <a:pt x="133" y="108"/>
                      <a:pt x="133" y="108"/>
                      <a:pt x="133" y="108"/>
                    </a:cubicBezTo>
                    <a:cubicBezTo>
                      <a:pt x="133" y="108"/>
                      <a:pt x="133" y="108"/>
                      <a:pt x="133" y="108"/>
                    </a:cubicBezTo>
                    <a:cubicBezTo>
                      <a:pt x="133" y="108"/>
                      <a:pt x="132" y="108"/>
                      <a:pt x="132" y="108"/>
                    </a:cubicBezTo>
                    <a:cubicBezTo>
                      <a:pt x="132" y="108"/>
                      <a:pt x="132" y="108"/>
                      <a:pt x="132" y="108"/>
                    </a:cubicBezTo>
                    <a:cubicBezTo>
                      <a:pt x="132" y="108"/>
                      <a:pt x="132" y="108"/>
                      <a:pt x="132" y="107"/>
                    </a:cubicBezTo>
                    <a:close/>
                    <a:moveTo>
                      <a:pt x="134" y="116"/>
                    </a:moveTo>
                    <a:cubicBezTo>
                      <a:pt x="135" y="116"/>
                      <a:pt x="136" y="115"/>
                      <a:pt x="137" y="115"/>
                    </a:cubicBezTo>
                    <a:cubicBezTo>
                      <a:pt x="138" y="114"/>
                      <a:pt x="139" y="114"/>
                      <a:pt x="139" y="113"/>
                    </a:cubicBezTo>
                    <a:cubicBezTo>
                      <a:pt x="140" y="113"/>
                      <a:pt x="140" y="113"/>
                      <a:pt x="140" y="113"/>
                    </a:cubicBezTo>
                    <a:cubicBezTo>
                      <a:pt x="141" y="113"/>
                      <a:pt x="141" y="113"/>
                      <a:pt x="141" y="113"/>
                    </a:cubicBezTo>
                    <a:cubicBezTo>
                      <a:pt x="142" y="114"/>
                      <a:pt x="143" y="114"/>
                      <a:pt x="143" y="115"/>
                    </a:cubicBezTo>
                    <a:cubicBezTo>
                      <a:pt x="143" y="116"/>
                      <a:pt x="143" y="116"/>
                      <a:pt x="144" y="116"/>
                    </a:cubicBezTo>
                    <a:cubicBezTo>
                      <a:pt x="144" y="116"/>
                      <a:pt x="144" y="116"/>
                      <a:pt x="144" y="117"/>
                    </a:cubicBezTo>
                    <a:cubicBezTo>
                      <a:pt x="144" y="118"/>
                      <a:pt x="145" y="119"/>
                      <a:pt x="145" y="119"/>
                    </a:cubicBezTo>
                    <a:cubicBezTo>
                      <a:pt x="145" y="120"/>
                      <a:pt x="144" y="120"/>
                      <a:pt x="144" y="120"/>
                    </a:cubicBezTo>
                    <a:cubicBezTo>
                      <a:pt x="144" y="119"/>
                      <a:pt x="143" y="119"/>
                      <a:pt x="143" y="119"/>
                    </a:cubicBezTo>
                    <a:cubicBezTo>
                      <a:pt x="142" y="119"/>
                      <a:pt x="142" y="119"/>
                      <a:pt x="141" y="120"/>
                    </a:cubicBezTo>
                    <a:cubicBezTo>
                      <a:pt x="140" y="120"/>
                      <a:pt x="140" y="120"/>
                      <a:pt x="139" y="119"/>
                    </a:cubicBezTo>
                    <a:cubicBezTo>
                      <a:pt x="139" y="119"/>
                      <a:pt x="139" y="119"/>
                      <a:pt x="139" y="119"/>
                    </a:cubicBezTo>
                    <a:cubicBezTo>
                      <a:pt x="139" y="118"/>
                      <a:pt x="138" y="118"/>
                      <a:pt x="138" y="118"/>
                    </a:cubicBezTo>
                    <a:cubicBezTo>
                      <a:pt x="138" y="118"/>
                      <a:pt x="139" y="118"/>
                      <a:pt x="139" y="118"/>
                    </a:cubicBezTo>
                    <a:cubicBezTo>
                      <a:pt x="139" y="117"/>
                      <a:pt x="139" y="117"/>
                      <a:pt x="139" y="117"/>
                    </a:cubicBezTo>
                    <a:cubicBezTo>
                      <a:pt x="139" y="117"/>
                      <a:pt x="139" y="117"/>
                      <a:pt x="138" y="117"/>
                    </a:cubicBezTo>
                    <a:cubicBezTo>
                      <a:pt x="138" y="117"/>
                      <a:pt x="138" y="117"/>
                      <a:pt x="138" y="117"/>
                    </a:cubicBezTo>
                    <a:cubicBezTo>
                      <a:pt x="138" y="117"/>
                      <a:pt x="138" y="117"/>
                      <a:pt x="138" y="117"/>
                    </a:cubicBezTo>
                    <a:cubicBezTo>
                      <a:pt x="137" y="118"/>
                      <a:pt x="136" y="118"/>
                      <a:pt x="134" y="119"/>
                    </a:cubicBezTo>
                    <a:cubicBezTo>
                      <a:pt x="134" y="119"/>
                      <a:pt x="133" y="119"/>
                      <a:pt x="133" y="118"/>
                    </a:cubicBezTo>
                    <a:cubicBezTo>
                      <a:pt x="132" y="118"/>
                      <a:pt x="132"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2" y="117"/>
                      <a:pt x="133" y="117"/>
                      <a:pt x="134" y="116"/>
                    </a:cubicBezTo>
                    <a:close/>
                    <a:moveTo>
                      <a:pt x="131" y="97"/>
                    </a:moveTo>
                    <a:cubicBezTo>
                      <a:pt x="131" y="97"/>
                      <a:pt x="131" y="97"/>
                      <a:pt x="131" y="97"/>
                    </a:cubicBezTo>
                    <a:cubicBezTo>
                      <a:pt x="131" y="96"/>
                      <a:pt x="131" y="96"/>
                      <a:pt x="131" y="96"/>
                    </a:cubicBezTo>
                    <a:cubicBezTo>
                      <a:pt x="131" y="97"/>
                      <a:pt x="131" y="97"/>
                      <a:pt x="131" y="97"/>
                    </a:cubicBezTo>
                    <a:cubicBezTo>
                      <a:pt x="131" y="97"/>
                      <a:pt x="131" y="97"/>
                      <a:pt x="131" y="97"/>
                    </a:cubicBezTo>
                    <a:close/>
                    <a:moveTo>
                      <a:pt x="130" y="61"/>
                    </a:moveTo>
                    <a:cubicBezTo>
                      <a:pt x="130" y="61"/>
                      <a:pt x="131" y="61"/>
                      <a:pt x="131" y="61"/>
                    </a:cubicBezTo>
                    <a:cubicBezTo>
                      <a:pt x="131" y="61"/>
                      <a:pt x="131" y="61"/>
                      <a:pt x="131" y="61"/>
                    </a:cubicBezTo>
                    <a:cubicBezTo>
                      <a:pt x="131" y="62"/>
                      <a:pt x="131" y="63"/>
                      <a:pt x="131" y="63"/>
                    </a:cubicBezTo>
                    <a:cubicBezTo>
                      <a:pt x="130" y="64"/>
                      <a:pt x="130" y="64"/>
                      <a:pt x="130" y="63"/>
                    </a:cubicBezTo>
                    <a:cubicBezTo>
                      <a:pt x="129" y="63"/>
                      <a:pt x="129" y="62"/>
                      <a:pt x="130" y="61"/>
                    </a:cubicBezTo>
                    <a:close/>
                    <a:moveTo>
                      <a:pt x="129" y="73"/>
                    </a:moveTo>
                    <a:cubicBezTo>
                      <a:pt x="129" y="73"/>
                      <a:pt x="129" y="73"/>
                      <a:pt x="129" y="73"/>
                    </a:cubicBezTo>
                    <a:cubicBezTo>
                      <a:pt x="129" y="73"/>
                      <a:pt x="129" y="73"/>
                      <a:pt x="129" y="73"/>
                    </a:cubicBezTo>
                    <a:cubicBezTo>
                      <a:pt x="130" y="73"/>
                      <a:pt x="130" y="73"/>
                      <a:pt x="130" y="73"/>
                    </a:cubicBezTo>
                    <a:cubicBezTo>
                      <a:pt x="130" y="73"/>
                      <a:pt x="129" y="73"/>
                      <a:pt x="129" y="73"/>
                    </a:cubicBezTo>
                    <a:cubicBezTo>
                      <a:pt x="129" y="73"/>
                      <a:pt x="129" y="73"/>
                      <a:pt x="129" y="74"/>
                    </a:cubicBezTo>
                    <a:cubicBezTo>
                      <a:pt x="129" y="74"/>
                      <a:pt x="129" y="74"/>
                      <a:pt x="129" y="74"/>
                    </a:cubicBezTo>
                    <a:cubicBezTo>
                      <a:pt x="129" y="74"/>
                      <a:pt x="129" y="74"/>
                      <a:pt x="129" y="74"/>
                    </a:cubicBezTo>
                    <a:cubicBezTo>
                      <a:pt x="129" y="74"/>
                      <a:pt x="129" y="74"/>
                      <a:pt x="129" y="74"/>
                    </a:cubicBezTo>
                    <a:cubicBezTo>
                      <a:pt x="129" y="74"/>
                      <a:pt x="129" y="74"/>
                      <a:pt x="129" y="73"/>
                    </a:cubicBezTo>
                    <a:close/>
                    <a:moveTo>
                      <a:pt x="129" y="65"/>
                    </a:moveTo>
                    <a:cubicBezTo>
                      <a:pt x="129" y="65"/>
                      <a:pt x="129" y="65"/>
                      <a:pt x="129" y="65"/>
                    </a:cubicBezTo>
                    <a:cubicBezTo>
                      <a:pt x="129" y="65"/>
                      <a:pt x="129" y="65"/>
                      <a:pt x="129" y="65"/>
                    </a:cubicBezTo>
                    <a:close/>
                    <a:moveTo>
                      <a:pt x="128" y="84"/>
                    </a:moveTo>
                    <a:cubicBezTo>
                      <a:pt x="128" y="85"/>
                      <a:pt x="128" y="85"/>
                      <a:pt x="128" y="85"/>
                    </a:cubicBezTo>
                    <a:cubicBezTo>
                      <a:pt x="128" y="85"/>
                      <a:pt x="128" y="85"/>
                      <a:pt x="128" y="85"/>
                    </a:cubicBezTo>
                    <a:lnTo>
                      <a:pt x="128" y="84"/>
                    </a:lnTo>
                    <a:close/>
                    <a:moveTo>
                      <a:pt x="127" y="111"/>
                    </a:moveTo>
                    <a:cubicBezTo>
                      <a:pt x="127" y="111"/>
                      <a:pt x="127" y="110"/>
                      <a:pt x="127" y="110"/>
                    </a:cubicBezTo>
                    <a:cubicBezTo>
                      <a:pt x="127" y="110"/>
                      <a:pt x="127" y="110"/>
                      <a:pt x="127" y="110"/>
                    </a:cubicBezTo>
                    <a:cubicBezTo>
                      <a:pt x="127" y="110"/>
                      <a:pt x="127" y="110"/>
                      <a:pt x="127" y="110"/>
                    </a:cubicBezTo>
                    <a:cubicBezTo>
                      <a:pt x="127" y="110"/>
                      <a:pt x="127" y="110"/>
                      <a:pt x="127" y="110"/>
                    </a:cubicBezTo>
                    <a:cubicBezTo>
                      <a:pt x="127" y="110"/>
                      <a:pt x="127" y="110"/>
                      <a:pt x="127" y="110"/>
                    </a:cubicBezTo>
                    <a:cubicBezTo>
                      <a:pt x="127" y="110"/>
                      <a:pt x="127" y="111"/>
                      <a:pt x="128" y="111"/>
                    </a:cubicBezTo>
                    <a:cubicBezTo>
                      <a:pt x="128" y="111"/>
                      <a:pt x="128" y="111"/>
                      <a:pt x="128" y="111"/>
                    </a:cubicBezTo>
                    <a:cubicBezTo>
                      <a:pt x="127" y="111"/>
                      <a:pt x="127" y="111"/>
                      <a:pt x="127" y="111"/>
                    </a:cubicBezTo>
                    <a:cubicBezTo>
                      <a:pt x="127" y="112"/>
                      <a:pt x="127" y="111"/>
                      <a:pt x="127" y="111"/>
                    </a:cubicBezTo>
                    <a:cubicBezTo>
                      <a:pt x="127" y="111"/>
                      <a:pt x="127" y="111"/>
                      <a:pt x="127" y="111"/>
                    </a:cubicBezTo>
                    <a:close/>
                    <a:moveTo>
                      <a:pt x="126" y="93"/>
                    </a:moveTo>
                    <a:cubicBezTo>
                      <a:pt x="126" y="93"/>
                      <a:pt x="126" y="93"/>
                      <a:pt x="126" y="93"/>
                    </a:cubicBezTo>
                    <a:cubicBezTo>
                      <a:pt x="126" y="93"/>
                      <a:pt x="126" y="93"/>
                      <a:pt x="126" y="93"/>
                    </a:cubicBezTo>
                    <a:close/>
                    <a:moveTo>
                      <a:pt x="126" y="85"/>
                    </a:moveTo>
                    <a:cubicBezTo>
                      <a:pt x="126" y="85"/>
                      <a:pt x="126" y="85"/>
                      <a:pt x="126" y="86"/>
                    </a:cubicBezTo>
                    <a:cubicBezTo>
                      <a:pt x="126" y="86"/>
                      <a:pt x="126" y="86"/>
                      <a:pt x="126" y="86"/>
                    </a:cubicBezTo>
                    <a:cubicBezTo>
                      <a:pt x="125" y="86"/>
                      <a:pt x="125" y="86"/>
                      <a:pt x="125" y="86"/>
                    </a:cubicBezTo>
                    <a:cubicBezTo>
                      <a:pt x="125" y="86"/>
                      <a:pt x="125" y="85"/>
                      <a:pt x="126" y="85"/>
                    </a:cubicBezTo>
                    <a:close/>
                    <a:moveTo>
                      <a:pt x="125" y="104"/>
                    </a:moveTo>
                    <a:cubicBezTo>
                      <a:pt x="125" y="105"/>
                      <a:pt x="125" y="106"/>
                      <a:pt x="124" y="106"/>
                    </a:cubicBezTo>
                    <a:cubicBezTo>
                      <a:pt x="124" y="107"/>
                      <a:pt x="124" y="107"/>
                      <a:pt x="124" y="107"/>
                    </a:cubicBezTo>
                    <a:cubicBezTo>
                      <a:pt x="124" y="107"/>
                      <a:pt x="124" y="107"/>
                      <a:pt x="124" y="107"/>
                    </a:cubicBezTo>
                    <a:cubicBezTo>
                      <a:pt x="124" y="107"/>
                      <a:pt x="124" y="107"/>
                      <a:pt x="124" y="107"/>
                    </a:cubicBezTo>
                    <a:cubicBezTo>
                      <a:pt x="124" y="107"/>
                      <a:pt x="124" y="107"/>
                      <a:pt x="124" y="106"/>
                    </a:cubicBezTo>
                    <a:cubicBezTo>
                      <a:pt x="124" y="106"/>
                      <a:pt x="125" y="105"/>
                      <a:pt x="125" y="104"/>
                    </a:cubicBezTo>
                    <a:cubicBezTo>
                      <a:pt x="125" y="104"/>
                      <a:pt x="125" y="104"/>
                      <a:pt x="125" y="104"/>
                    </a:cubicBezTo>
                    <a:cubicBezTo>
                      <a:pt x="125" y="104"/>
                      <a:pt x="125" y="104"/>
                      <a:pt x="125" y="104"/>
                    </a:cubicBezTo>
                    <a:close/>
                    <a:moveTo>
                      <a:pt x="125" y="94"/>
                    </a:moveTo>
                    <a:cubicBezTo>
                      <a:pt x="125" y="94"/>
                      <a:pt x="125" y="94"/>
                      <a:pt x="125" y="94"/>
                    </a:cubicBezTo>
                    <a:cubicBezTo>
                      <a:pt x="125" y="94"/>
                      <a:pt x="125" y="95"/>
                      <a:pt x="125" y="95"/>
                    </a:cubicBezTo>
                    <a:cubicBezTo>
                      <a:pt x="125" y="95"/>
                      <a:pt x="125" y="95"/>
                      <a:pt x="125" y="95"/>
                    </a:cubicBezTo>
                    <a:cubicBezTo>
                      <a:pt x="125" y="94"/>
                      <a:pt x="125" y="94"/>
                      <a:pt x="125" y="94"/>
                    </a:cubicBezTo>
                    <a:close/>
                    <a:moveTo>
                      <a:pt x="123" y="96"/>
                    </a:moveTo>
                    <a:cubicBezTo>
                      <a:pt x="123" y="96"/>
                      <a:pt x="124" y="96"/>
                      <a:pt x="124" y="96"/>
                    </a:cubicBezTo>
                    <a:cubicBezTo>
                      <a:pt x="124" y="96"/>
                      <a:pt x="125" y="97"/>
                      <a:pt x="125" y="97"/>
                    </a:cubicBezTo>
                    <a:cubicBezTo>
                      <a:pt x="125" y="98"/>
                      <a:pt x="125" y="98"/>
                      <a:pt x="125" y="99"/>
                    </a:cubicBezTo>
                    <a:cubicBezTo>
                      <a:pt x="125" y="100"/>
                      <a:pt x="125" y="101"/>
                      <a:pt x="125" y="101"/>
                    </a:cubicBezTo>
                    <a:cubicBezTo>
                      <a:pt x="125" y="102"/>
                      <a:pt x="125" y="102"/>
                      <a:pt x="125" y="102"/>
                    </a:cubicBezTo>
                    <a:cubicBezTo>
                      <a:pt x="125" y="102"/>
                      <a:pt x="125" y="103"/>
                      <a:pt x="125" y="103"/>
                    </a:cubicBezTo>
                    <a:cubicBezTo>
                      <a:pt x="125" y="103"/>
                      <a:pt x="125" y="103"/>
                      <a:pt x="124" y="102"/>
                    </a:cubicBezTo>
                    <a:cubicBezTo>
                      <a:pt x="124" y="102"/>
                      <a:pt x="124" y="102"/>
                      <a:pt x="124" y="102"/>
                    </a:cubicBezTo>
                    <a:cubicBezTo>
                      <a:pt x="123" y="102"/>
                      <a:pt x="123" y="101"/>
                      <a:pt x="123" y="101"/>
                    </a:cubicBezTo>
                    <a:cubicBezTo>
                      <a:pt x="123" y="101"/>
                      <a:pt x="123" y="101"/>
                      <a:pt x="123" y="100"/>
                    </a:cubicBezTo>
                    <a:cubicBezTo>
                      <a:pt x="123" y="100"/>
                      <a:pt x="123" y="99"/>
                      <a:pt x="123" y="98"/>
                    </a:cubicBezTo>
                    <a:cubicBezTo>
                      <a:pt x="123" y="98"/>
                      <a:pt x="123" y="98"/>
                      <a:pt x="122" y="98"/>
                    </a:cubicBezTo>
                    <a:cubicBezTo>
                      <a:pt x="123" y="97"/>
                      <a:pt x="123" y="97"/>
                      <a:pt x="123" y="96"/>
                    </a:cubicBezTo>
                    <a:close/>
                    <a:moveTo>
                      <a:pt x="120" y="100"/>
                    </a:moveTo>
                    <a:cubicBezTo>
                      <a:pt x="120" y="100"/>
                      <a:pt x="120" y="101"/>
                      <a:pt x="120" y="101"/>
                    </a:cubicBezTo>
                    <a:cubicBezTo>
                      <a:pt x="120" y="101"/>
                      <a:pt x="120" y="101"/>
                      <a:pt x="119" y="101"/>
                    </a:cubicBezTo>
                    <a:cubicBezTo>
                      <a:pt x="119" y="101"/>
                      <a:pt x="119" y="101"/>
                      <a:pt x="119" y="101"/>
                    </a:cubicBezTo>
                    <a:cubicBezTo>
                      <a:pt x="119" y="101"/>
                      <a:pt x="119" y="101"/>
                      <a:pt x="119" y="100"/>
                    </a:cubicBezTo>
                    <a:cubicBezTo>
                      <a:pt x="120" y="100"/>
                      <a:pt x="120" y="100"/>
                      <a:pt x="120" y="99"/>
                    </a:cubicBezTo>
                    <a:cubicBezTo>
                      <a:pt x="120" y="99"/>
                      <a:pt x="119" y="99"/>
                      <a:pt x="119" y="98"/>
                    </a:cubicBezTo>
                    <a:cubicBezTo>
                      <a:pt x="119" y="98"/>
                      <a:pt x="119" y="98"/>
                      <a:pt x="119" y="98"/>
                    </a:cubicBezTo>
                    <a:cubicBezTo>
                      <a:pt x="119" y="98"/>
                      <a:pt x="119" y="98"/>
                      <a:pt x="119" y="98"/>
                    </a:cubicBezTo>
                    <a:cubicBezTo>
                      <a:pt x="119" y="98"/>
                      <a:pt x="119" y="98"/>
                      <a:pt x="119" y="98"/>
                    </a:cubicBezTo>
                    <a:cubicBezTo>
                      <a:pt x="120" y="98"/>
                      <a:pt x="120" y="98"/>
                      <a:pt x="120" y="98"/>
                    </a:cubicBezTo>
                    <a:cubicBezTo>
                      <a:pt x="120" y="98"/>
                      <a:pt x="120" y="98"/>
                      <a:pt x="120" y="98"/>
                    </a:cubicBezTo>
                    <a:cubicBezTo>
                      <a:pt x="120" y="98"/>
                      <a:pt x="120" y="98"/>
                      <a:pt x="120" y="98"/>
                    </a:cubicBezTo>
                    <a:cubicBezTo>
                      <a:pt x="120" y="98"/>
                      <a:pt x="120" y="97"/>
                      <a:pt x="120" y="97"/>
                    </a:cubicBezTo>
                    <a:cubicBezTo>
                      <a:pt x="119" y="96"/>
                      <a:pt x="119" y="96"/>
                      <a:pt x="120" y="95"/>
                    </a:cubicBezTo>
                    <a:cubicBezTo>
                      <a:pt x="120" y="95"/>
                      <a:pt x="120" y="94"/>
                      <a:pt x="120" y="94"/>
                    </a:cubicBezTo>
                    <a:cubicBezTo>
                      <a:pt x="120" y="94"/>
                      <a:pt x="121" y="95"/>
                      <a:pt x="121" y="95"/>
                    </a:cubicBezTo>
                    <a:cubicBezTo>
                      <a:pt x="121" y="95"/>
                      <a:pt x="121" y="95"/>
                      <a:pt x="121" y="96"/>
                    </a:cubicBezTo>
                    <a:cubicBezTo>
                      <a:pt x="121" y="96"/>
                      <a:pt x="121" y="96"/>
                      <a:pt x="121" y="96"/>
                    </a:cubicBezTo>
                    <a:cubicBezTo>
                      <a:pt x="121" y="95"/>
                      <a:pt x="121" y="95"/>
                      <a:pt x="121" y="95"/>
                    </a:cubicBezTo>
                    <a:cubicBezTo>
                      <a:pt x="121" y="96"/>
                      <a:pt x="121" y="96"/>
                      <a:pt x="121" y="96"/>
                    </a:cubicBezTo>
                    <a:cubicBezTo>
                      <a:pt x="121" y="96"/>
                      <a:pt x="121" y="96"/>
                      <a:pt x="121" y="96"/>
                    </a:cubicBezTo>
                    <a:cubicBezTo>
                      <a:pt x="121" y="96"/>
                      <a:pt x="121" y="97"/>
                      <a:pt x="121" y="97"/>
                    </a:cubicBezTo>
                    <a:cubicBezTo>
                      <a:pt x="121" y="98"/>
                      <a:pt x="121" y="98"/>
                      <a:pt x="121" y="98"/>
                    </a:cubicBezTo>
                    <a:cubicBezTo>
                      <a:pt x="121" y="98"/>
                      <a:pt x="121" y="98"/>
                      <a:pt x="120" y="98"/>
                    </a:cubicBezTo>
                    <a:cubicBezTo>
                      <a:pt x="120" y="98"/>
                      <a:pt x="120" y="98"/>
                      <a:pt x="120" y="98"/>
                    </a:cubicBezTo>
                    <a:cubicBezTo>
                      <a:pt x="120" y="98"/>
                      <a:pt x="120" y="98"/>
                      <a:pt x="120" y="98"/>
                    </a:cubicBezTo>
                    <a:cubicBezTo>
                      <a:pt x="120" y="98"/>
                      <a:pt x="121" y="99"/>
                      <a:pt x="121" y="99"/>
                    </a:cubicBezTo>
                    <a:cubicBezTo>
                      <a:pt x="121" y="99"/>
                      <a:pt x="121" y="100"/>
                      <a:pt x="120" y="100"/>
                    </a:cubicBezTo>
                    <a:close/>
                    <a:moveTo>
                      <a:pt x="122" y="107"/>
                    </a:moveTo>
                    <a:cubicBezTo>
                      <a:pt x="122" y="107"/>
                      <a:pt x="122" y="107"/>
                      <a:pt x="121" y="107"/>
                    </a:cubicBezTo>
                    <a:cubicBezTo>
                      <a:pt x="121" y="107"/>
                      <a:pt x="121" y="107"/>
                      <a:pt x="121" y="107"/>
                    </a:cubicBezTo>
                    <a:cubicBezTo>
                      <a:pt x="121" y="106"/>
                      <a:pt x="121" y="106"/>
                      <a:pt x="121" y="105"/>
                    </a:cubicBezTo>
                    <a:cubicBezTo>
                      <a:pt x="121" y="105"/>
                      <a:pt x="121" y="105"/>
                      <a:pt x="121" y="105"/>
                    </a:cubicBezTo>
                    <a:cubicBezTo>
                      <a:pt x="121" y="105"/>
                      <a:pt x="121" y="105"/>
                      <a:pt x="121" y="105"/>
                    </a:cubicBezTo>
                    <a:cubicBezTo>
                      <a:pt x="121" y="105"/>
                      <a:pt x="121" y="104"/>
                      <a:pt x="121" y="104"/>
                    </a:cubicBezTo>
                    <a:cubicBezTo>
                      <a:pt x="121" y="104"/>
                      <a:pt x="121" y="104"/>
                      <a:pt x="121" y="104"/>
                    </a:cubicBezTo>
                    <a:cubicBezTo>
                      <a:pt x="121" y="104"/>
                      <a:pt x="121" y="104"/>
                      <a:pt x="121" y="104"/>
                    </a:cubicBezTo>
                    <a:cubicBezTo>
                      <a:pt x="121" y="104"/>
                      <a:pt x="121" y="104"/>
                      <a:pt x="121" y="104"/>
                    </a:cubicBezTo>
                    <a:cubicBezTo>
                      <a:pt x="121" y="104"/>
                      <a:pt x="121" y="105"/>
                      <a:pt x="121" y="105"/>
                    </a:cubicBezTo>
                    <a:cubicBezTo>
                      <a:pt x="121" y="105"/>
                      <a:pt x="121" y="105"/>
                      <a:pt x="121" y="105"/>
                    </a:cubicBezTo>
                    <a:cubicBezTo>
                      <a:pt x="121" y="105"/>
                      <a:pt x="121" y="106"/>
                      <a:pt x="122" y="106"/>
                    </a:cubicBezTo>
                    <a:cubicBezTo>
                      <a:pt x="122" y="106"/>
                      <a:pt x="122" y="106"/>
                      <a:pt x="122" y="107"/>
                    </a:cubicBezTo>
                    <a:close/>
                    <a:moveTo>
                      <a:pt x="121" y="56"/>
                    </a:moveTo>
                    <a:cubicBezTo>
                      <a:pt x="121" y="56"/>
                      <a:pt x="121" y="56"/>
                      <a:pt x="121" y="56"/>
                    </a:cubicBezTo>
                    <a:cubicBezTo>
                      <a:pt x="121" y="56"/>
                      <a:pt x="121" y="57"/>
                      <a:pt x="121" y="57"/>
                    </a:cubicBezTo>
                    <a:cubicBezTo>
                      <a:pt x="121" y="57"/>
                      <a:pt x="121" y="57"/>
                      <a:pt x="121" y="57"/>
                    </a:cubicBezTo>
                    <a:cubicBezTo>
                      <a:pt x="121" y="57"/>
                      <a:pt x="121" y="57"/>
                      <a:pt x="121" y="56"/>
                    </a:cubicBezTo>
                    <a:close/>
                    <a:moveTo>
                      <a:pt x="119" y="80"/>
                    </a:moveTo>
                    <a:cubicBezTo>
                      <a:pt x="120" y="79"/>
                      <a:pt x="120" y="79"/>
                      <a:pt x="120" y="79"/>
                    </a:cubicBezTo>
                    <a:cubicBezTo>
                      <a:pt x="120" y="79"/>
                      <a:pt x="120" y="79"/>
                      <a:pt x="121" y="79"/>
                    </a:cubicBezTo>
                    <a:cubicBezTo>
                      <a:pt x="121" y="79"/>
                      <a:pt x="121" y="79"/>
                      <a:pt x="121" y="79"/>
                    </a:cubicBezTo>
                    <a:cubicBezTo>
                      <a:pt x="120" y="80"/>
                      <a:pt x="120" y="80"/>
                      <a:pt x="119" y="80"/>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0"/>
                      <a:pt x="119" y="80"/>
                    </a:cubicBezTo>
                    <a:cubicBezTo>
                      <a:pt x="119" y="80"/>
                      <a:pt x="119" y="80"/>
                      <a:pt x="119" y="80"/>
                    </a:cubicBezTo>
                    <a:close/>
                    <a:moveTo>
                      <a:pt x="119" y="56"/>
                    </a:moveTo>
                    <a:cubicBezTo>
                      <a:pt x="119" y="56"/>
                      <a:pt x="119" y="56"/>
                      <a:pt x="119" y="56"/>
                    </a:cubicBezTo>
                    <a:cubicBezTo>
                      <a:pt x="119" y="56"/>
                      <a:pt x="119" y="56"/>
                      <a:pt x="119" y="56"/>
                    </a:cubicBezTo>
                    <a:cubicBezTo>
                      <a:pt x="119" y="56"/>
                      <a:pt x="119" y="56"/>
                      <a:pt x="119" y="56"/>
                    </a:cubicBezTo>
                    <a:cubicBezTo>
                      <a:pt x="119" y="56"/>
                      <a:pt x="119" y="56"/>
                      <a:pt x="119" y="56"/>
                    </a:cubicBezTo>
                    <a:close/>
                    <a:moveTo>
                      <a:pt x="118" y="86"/>
                    </a:moveTo>
                    <a:cubicBezTo>
                      <a:pt x="118" y="86"/>
                      <a:pt x="119" y="86"/>
                      <a:pt x="119" y="86"/>
                    </a:cubicBezTo>
                    <a:cubicBezTo>
                      <a:pt x="119" y="86"/>
                      <a:pt x="119" y="86"/>
                      <a:pt x="119" y="86"/>
                    </a:cubicBezTo>
                    <a:cubicBezTo>
                      <a:pt x="119" y="85"/>
                      <a:pt x="120" y="85"/>
                      <a:pt x="120" y="85"/>
                    </a:cubicBezTo>
                    <a:cubicBezTo>
                      <a:pt x="120" y="85"/>
                      <a:pt x="120" y="85"/>
                      <a:pt x="120" y="85"/>
                    </a:cubicBezTo>
                    <a:cubicBezTo>
                      <a:pt x="120" y="85"/>
                      <a:pt x="120" y="85"/>
                      <a:pt x="120" y="85"/>
                    </a:cubicBezTo>
                    <a:cubicBezTo>
                      <a:pt x="119" y="83"/>
                      <a:pt x="119" y="83"/>
                      <a:pt x="121" y="81"/>
                    </a:cubicBezTo>
                    <a:cubicBezTo>
                      <a:pt x="122" y="81"/>
                      <a:pt x="122" y="81"/>
                      <a:pt x="122" y="81"/>
                    </a:cubicBezTo>
                    <a:cubicBezTo>
                      <a:pt x="122" y="82"/>
                      <a:pt x="122" y="82"/>
                      <a:pt x="122" y="82"/>
                    </a:cubicBezTo>
                    <a:cubicBezTo>
                      <a:pt x="122" y="82"/>
                      <a:pt x="122" y="82"/>
                      <a:pt x="122" y="82"/>
                    </a:cubicBezTo>
                    <a:cubicBezTo>
                      <a:pt x="122" y="83"/>
                      <a:pt x="121" y="83"/>
                      <a:pt x="121" y="83"/>
                    </a:cubicBezTo>
                    <a:cubicBezTo>
                      <a:pt x="121" y="84"/>
                      <a:pt x="120" y="84"/>
                      <a:pt x="120" y="85"/>
                    </a:cubicBezTo>
                    <a:cubicBezTo>
                      <a:pt x="120" y="85"/>
                      <a:pt x="120" y="85"/>
                      <a:pt x="120" y="85"/>
                    </a:cubicBezTo>
                    <a:cubicBezTo>
                      <a:pt x="120" y="85"/>
                      <a:pt x="120" y="85"/>
                      <a:pt x="120" y="85"/>
                    </a:cubicBezTo>
                    <a:cubicBezTo>
                      <a:pt x="120" y="85"/>
                      <a:pt x="120" y="85"/>
                      <a:pt x="119" y="86"/>
                    </a:cubicBezTo>
                    <a:cubicBezTo>
                      <a:pt x="119" y="86"/>
                      <a:pt x="119" y="86"/>
                      <a:pt x="119" y="86"/>
                    </a:cubicBezTo>
                    <a:cubicBezTo>
                      <a:pt x="119" y="86"/>
                      <a:pt x="119" y="86"/>
                      <a:pt x="118" y="86"/>
                    </a:cubicBezTo>
                    <a:cubicBezTo>
                      <a:pt x="118" y="86"/>
                      <a:pt x="118" y="86"/>
                      <a:pt x="118" y="86"/>
                    </a:cubicBezTo>
                    <a:cubicBezTo>
                      <a:pt x="118" y="86"/>
                      <a:pt x="118" y="86"/>
                      <a:pt x="118" y="86"/>
                    </a:cubicBezTo>
                    <a:close/>
                    <a:moveTo>
                      <a:pt x="118" y="48"/>
                    </a:moveTo>
                    <a:cubicBezTo>
                      <a:pt x="118" y="48"/>
                      <a:pt x="118" y="48"/>
                      <a:pt x="118" y="48"/>
                    </a:cubicBezTo>
                    <a:cubicBezTo>
                      <a:pt x="118" y="48"/>
                      <a:pt x="118" y="48"/>
                      <a:pt x="118" y="48"/>
                    </a:cubicBezTo>
                    <a:close/>
                    <a:moveTo>
                      <a:pt x="117" y="53"/>
                    </a:moveTo>
                    <a:cubicBezTo>
                      <a:pt x="117" y="53"/>
                      <a:pt x="117" y="53"/>
                      <a:pt x="117" y="53"/>
                    </a:cubicBezTo>
                    <a:cubicBezTo>
                      <a:pt x="117" y="53"/>
                      <a:pt x="117" y="53"/>
                      <a:pt x="117" y="53"/>
                    </a:cubicBezTo>
                    <a:cubicBezTo>
                      <a:pt x="117" y="53"/>
                      <a:pt x="117" y="53"/>
                      <a:pt x="117" y="53"/>
                    </a:cubicBezTo>
                    <a:cubicBezTo>
                      <a:pt x="116" y="53"/>
                      <a:pt x="116" y="53"/>
                      <a:pt x="117" y="53"/>
                    </a:cubicBezTo>
                    <a:close/>
                    <a:moveTo>
                      <a:pt x="61" y="74"/>
                    </a:moveTo>
                    <a:cubicBezTo>
                      <a:pt x="61" y="74"/>
                      <a:pt x="61" y="74"/>
                      <a:pt x="61" y="74"/>
                    </a:cubicBezTo>
                    <a:cubicBezTo>
                      <a:pt x="61" y="74"/>
                      <a:pt x="61" y="74"/>
                      <a:pt x="61" y="74"/>
                    </a:cubicBezTo>
                    <a:cubicBezTo>
                      <a:pt x="61" y="74"/>
                      <a:pt x="61" y="74"/>
                      <a:pt x="61" y="73"/>
                    </a:cubicBezTo>
                    <a:cubicBezTo>
                      <a:pt x="61" y="74"/>
                      <a:pt x="61" y="74"/>
                      <a:pt x="61" y="74"/>
                    </a:cubicBezTo>
                    <a:close/>
                    <a:moveTo>
                      <a:pt x="62" y="70"/>
                    </a:move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lose/>
                    <a:moveTo>
                      <a:pt x="63" y="67"/>
                    </a:moveTo>
                    <a:cubicBezTo>
                      <a:pt x="63" y="67"/>
                      <a:pt x="63" y="67"/>
                      <a:pt x="63" y="67"/>
                    </a:cubicBezTo>
                    <a:cubicBezTo>
                      <a:pt x="63" y="67"/>
                      <a:pt x="63" y="67"/>
                      <a:pt x="63" y="67"/>
                    </a:cubicBezTo>
                    <a:cubicBezTo>
                      <a:pt x="63" y="67"/>
                      <a:pt x="63" y="67"/>
                      <a:pt x="63" y="67"/>
                    </a:cubicBezTo>
                    <a:cubicBezTo>
                      <a:pt x="63" y="67"/>
                      <a:pt x="63" y="67"/>
                      <a:pt x="63" y="67"/>
                    </a:cubicBezTo>
                    <a:close/>
                    <a:moveTo>
                      <a:pt x="63" y="80"/>
                    </a:moveTo>
                    <a:cubicBezTo>
                      <a:pt x="63" y="80"/>
                      <a:pt x="63" y="80"/>
                      <a:pt x="63" y="80"/>
                    </a:cubicBezTo>
                    <a:cubicBezTo>
                      <a:pt x="62" y="80"/>
                      <a:pt x="62" y="80"/>
                      <a:pt x="62" y="79"/>
                    </a:cubicBezTo>
                    <a:cubicBezTo>
                      <a:pt x="62" y="79"/>
                      <a:pt x="62" y="78"/>
                      <a:pt x="62" y="78"/>
                    </a:cubicBezTo>
                    <a:cubicBezTo>
                      <a:pt x="62" y="78"/>
                      <a:pt x="62" y="78"/>
                      <a:pt x="62" y="78"/>
                    </a:cubicBezTo>
                    <a:cubicBezTo>
                      <a:pt x="62" y="78"/>
                      <a:pt x="62" y="78"/>
                      <a:pt x="62" y="78"/>
                    </a:cubicBezTo>
                    <a:cubicBezTo>
                      <a:pt x="62" y="78"/>
                      <a:pt x="62" y="78"/>
                      <a:pt x="63" y="78"/>
                    </a:cubicBezTo>
                    <a:cubicBezTo>
                      <a:pt x="63" y="78"/>
                      <a:pt x="63" y="78"/>
                      <a:pt x="63" y="78"/>
                    </a:cubicBezTo>
                    <a:cubicBezTo>
                      <a:pt x="63" y="78"/>
                      <a:pt x="63" y="78"/>
                      <a:pt x="62" y="78"/>
                    </a:cubicBezTo>
                    <a:cubicBezTo>
                      <a:pt x="62" y="78"/>
                      <a:pt x="62" y="78"/>
                      <a:pt x="62" y="78"/>
                    </a:cubicBezTo>
                    <a:cubicBezTo>
                      <a:pt x="62" y="78"/>
                      <a:pt x="62" y="78"/>
                      <a:pt x="62" y="78"/>
                    </a:cubicBezTo>
                    <a:cubicBezTo>
                      <a:pt x="63" y="79"/>
                      <a:pt x="63" y="79"/>
                      <a:pt x="63" y="80"/>
                    </a:cubicBezTo>
                    <a:cubicBezTo>
                      <a:pt x="63" y="80"/>
                      <a:pt x="63" y="80"/>
                      <a:pt x="63" y="80"/>
                    </a:cubicBezTo>
                    <a:close/>
                    <a:moveTo>
                      <a:pt x="64" y="78"/>
                    </a:moveTo>
                    <a:cubicBezTo>
                      <a:pt x="64" y="78"/>
                      <a:pt x="64" y="78"/>
                      <a:pt x="64" y="78"/>
                    </a:cubicBezTo>
                    <a:cubicBezTo>
                      <a:pt x="64" y="78"/>
                      <a:pt x="64" y="78"/>
                      <a:pt x="64" y="78"/>
                    </a:cubicBezTo>
                    <a:cubicBezTo>
                      <a:pt x="64" y="78"/>
                      <a:pt x="64" y="78"/>
                      <a:pt x="64" y="78"/>
                    </a:cubicBezTo>
                    <a:cubicBezTo>
                      <a:pt x="64" y="78"/>
                      <a:pt x="64" y="78"/>
                      <a:pt x="64" y="78"/>
                    </a:cubicBezTo>
                    <a:close/>
                    <a:moveTo>
                      <a:pt x="86" y="26"/>
                    </a:moveTo>
                    <a:cubicBezTo>
                      <a:pt x="86" y="26"/>
                      <a:pt x="86" y="26"/>
                      <a:pt x="86" y="26"/>
                    </a:cubicBezTo>
                    <a:cubicBezTo>
                      <a:pt x="86" y="25"/>
                      <a:pt x="86" y="25"/>
                      <a:pt x="86" y="25"/>
                    </a:cubicBezTo>
                    <a:cubicBezTo>
                      <a:pt x="86" y="25"/>
                      <a:pt x="86" y="25"/>
                      <a:pt x="86" y="24"/>
                    </a:cubicBezTo>
                    <a:cubicBezTo>
                      <a:pt x="86" y="24"/>
                      <a:pt x="86" y="24"/>
                      <a:pt x="86" y="24"/>
                    </a:cubicBezTo>
                    <a:cubicBezTo>
                      <a:pt x="86" y="24"/>
                      <a:pt x="86" y="24"/>
                      <a:pt x="86" y="24"/>
                    </a:cubicBezTo>
                    <a:cubicBezTo>
                      <a:pt x="86" y="25"/>
                      <a:pt x="86" y="25"/>
                      <a:pt x="86" y="25"/>
                    </a:cubicBezTo>
                    <a:cubicBezTo>
                      <a:pt x="86" y="26"/>
                      <a:pt x="86" y="26"/>
                      <a:pt x="86" y="26"/>
                    </a:cubicBezTo>
                    <a:close/>
                    <a:moveTo>
                      <a:pt x="89" y="25"/>
                    </a:moveTo>
                    <a:cubicBezTo>
                      <a:pt x="89" y="25"/>
                      <a:pt x="89" y="25"/>
                      <a:pt x="89" y="25"/>
                    </a:cubicBezTo>
                    <a:cubicBezTo>
                      <a:pt x="89" y="25"/>
                      <a:pt x="89" y="25"/>
                      <a:pt x="89" y="25"/>
                    </a:cubicBezTo>
                    <a:cubicBezTo>
                      <a:pt x="89" y="25"/>
                      <a:pt x="89" y="25"/>
                      <a:pt x="89" y="25"/>
                    </a:cubicBezTo>
                    <a:close/>
                    <a:moveTo>
                      <a:pt x="90" y="66"/>
                    </a:moveTo>
                    <a:cubicBezTo>
                      <a:pt x="90" y="66"/>
                      <a:pt x="90" y="66"/>
                      <a:pt x="90" y="66"/>
                    </a:cubicBezTo>
                    <a:cubicBezTo>
                      <a:pt x="90" y="66"/>
                      <a:pt x="90" y="66"/>
                      <a:pt x="90" y="66"/>
                    </a:cubicBezTo>
                    <a:cubicBezTo>
                      <a:pt x="90" y="66"/>
                      <a:pt x="90" y="66"/>
                      <a:pt x="90" y="66"/>
                    </a:cubicBezTo>
                    <a:close/>
                    <a:moveTo>
                      <a:pt x="94" y="86"/>
                    </a:moveTo>
                    <a:cubicBezTo>
                      <a:pt x="94" y="86"/>
                      <a:pt x="94" y="86"/>
                      <a:pt x="94" y="86"/>
                    </a:cubicBezTo>
                    <a:cubicBezTo>
                      <a:pt x="94" y="86"/>
                      <a:pt x="94" y="86"/>
                      <a:pt x="94" y="86"/>
                    </a:cubicBezTo>
                    <a:cubicBezTo>
                      <a:pt x="94" y="86"/>
                      <a:pt x="94" y="86"/>
                      <a:pt x="94" y="86"/>
                    </a:cubicBezTo>
                    <a:cubicBezTo>
                      <a:pt x="94" y="86"/>
                      <a:pt x="94" y="86"/>
                      <a:pt x="94" y="86"/>
                    </a:cubicBezTo>
                    <a:close/>
                    <a:moveTo>
                      <a:pt x="95" y="23"/>
                    </a:moveTo>
                    <a:cubicBezTo>
                      <a:pt x="95" y="23"/>
                      <a:pt x="95" y="23"/>
                      <a:pt x="94" y="23"/>
                    </a:cubicBezTo>
                    <a:cubicBezTo>
                      <a:pt x="94" y="23"/>
                      <a:pt x="93" y="23"/>
                      <a:pt x="92" y="23"/>
                    </a:cubicBezTo>
                    <a:cubicBezTo>
                      <a:pt x="92" y="23"/>
                      <a:pt x="92" y="23"/>
                      <a:pt x="92" y="23"/>
                    </a:cubicBezTo>
                    <a:cubicBezTo>
                      <a:pt x="92" y="23"/>
                      <a:pt x="92" y="23"/>
                      <a:pt x="91" y="24"/>
                    </a:cubicBezTo>
                    <a:cubicBezTo>
                      <a:pt x="91" y="24"/>
                      <a:pt x="91" y="24"/>
                      <a:pt x="91" y="24"/>
                    </a:cubicBezTo>
                    <a:cubicBezTo>
                      <a:pt x="91" y="24"/>
                      <a:pt x="91" y="24"/>
                      <a:pt x="91" y="24"/>
                    </a:cubicBezTo>
                    <a:cubicBezTo>
                      <a:pt x="91" y="24"/>
                      <a:pt x="91" y="24"/>
                      <a:pt x="91" y="24"/>
                    </a:cubicBezTo>
                    <a:cubicBezTo>
                      <a:pt x="91" y="24"/>
                      <a:pt x="91" y="24"/>
                      <a:pt x="91" y="24"/>
                    </a:cubicBezTo>
                    <a:cubicBezTo>
                      <a:pt x="91" y="24"/>
                      <a:pt x="91" y="24"/>
                      <a:pt x="91" y="24"/>
                    </a:cubicBezTo>
                    <a:cubicBezTo>
                      <a:pt x="91" y="23"/>
                      <a:pt x="92" y="23"/>
                      <a:pt x="92" y="23"/>
                    </a:cubicBezTo>
                    <a:cubicBezTo>
                      <a:pt x="92" y="23"/>
                      <a:pt x="92" y="23"/>
                      <a:pt x="92" y="23"/>
                    </a:cubicBezTo>
                    <a:cubicBezTo>
                      <a:pt x="93" y="23"/>
                      <a:pt x="94" y="23"/>
                      <a:pt x="95" y="23"/>
                    </a:cubicBezTo>
                    <a:cubicBezTo>
                      <a:pt x="95" y="23"/>
                      <a:pt x="95" y="23"/>
                      <a:pt x="95" y="23"/>
                    </a:cubicBezTo>
                    <a:close/>
                    <a:moveTo>
                      <a:pt x="113" y="90"/>
                    </a:moveTo>
                    <a:cubicBezTo>
                      <a:pt x="113" y="90"/>
                      <a:pt x="113" y="90"/>
                      <a:pt x="113" y="90"/>
                    </a:cubicBezTo>
                    <a:cubicBezTo>
                      <a:pt x="113" y="90"/>
                      <a:pt x="113" y="90"/>
                      <a:pt x="113" y="90"/>
                    </a:cubicBezTo>
                    <a:cubicBezTo>
                      <a:pt x="113" y="90"/>
                      <a:pt x="113" y="90"/>
                      <a:pt x="113" y="90"/>
                    </a:cubicBezTo>
                    <a:cubicBezTo>
                      <a:pt x="113" y="90"/>
                      <a:pt x="113" y="90"/>
                      <a:pt x="113" y="90"/>
                    </a:cubicBezTo>
                    <a:cubicBezTo>
                      <a:pt x="113" y="90"/>
                      <a:pt x="113" y="90"/>
                      <a:pt x="113" y="90"/>
                    </a:cubicBezTo>
                    <a:close/>
                    <a:moveTo>
                      <a:pt x="113" y="82"/>
                    </a:moveTo>
                    <a:cubicBezTo>
                      <a:pt x="113" y="82"/>
                      <a:pt x="112" y="82"/>
                      <a:pt x="112" y="82"/>
                    </a:cubicBezTo>
                    <a:cubicBezTo>
                      <a:pt x="112" y="82"/>
                      <a:pt x="112" y="82"/>
                      <a:pt x="112" y="82"/>
                    </a:cubicBezTo>
                    <a:cubicBezTo>
                      <a:pt x="113" y="82"/>
                      <a:pt x="113" y="81"/>
                      <a:pt x="113" y="82"/>
                    </a:cubicBezTo>
                    <a:cubicBezTo>
                      <a:pt x="113" y="82"/>
                      <a:pt x="113" y="82"/>
                      <a:pt x="114" y="82"/>
                    </a:cubicBezTo>
                    <a:cubicBezTo>
                      <a:pt x="113" y="82"/>
                      <a:pt x="113" y="82"/>
                      <a:pt x="113" y="82"/>
                    </a:cubicBezTo>
                    <a:close/>
                    <a:moveTo>
                      <a:pt x="113" y="65"/>
                    </a:moveTo>
                    <a:cubicBezTo>
                      <a:pt x="114" y="65"/>
                      <a:pt x="114" y="65"/>
                      <a:pt x="114" y="65"/>
                    </a:cubicBezTo>
                    <a:cubicBezTo>
                      <a:pt x="114" y="65"/>
                      <a:pt x="114" y="65"/>
                      <a:pt x="114" y="65"/>
                    </a:cubicBezTo>
                    <a:lnTo>
                      <a:pt x="113" y="65"/>
                    </a:lnTo>
                    <a:close/>
                    <a:moveTo>
                      <a:pt x="115" y="45"/>
                    </a:moveTo>
                    <a:cubicBezTo>
                      <a:pt x="115" y="45"/>
                      <a:pt x="115" y="45"/>
                      <a:pt x="115" y="45"/>
                    </a:cubicBezTo>
                    <a:cubicBezTo>
                      <a:pt x="115" y="45"/>
                      <a:pt x="115" y="46"/>
                      <a:pt x="115" y="46"/>
                    </a:cubicBezTo>
                    <a:cubicBezTo>
                      <a:pt x="115" y="46"/>
                      <a:pt x="115" y="46"/>
                      <a:pt x="115" y="46"/>
                    </a:cubicBezTo>
                    <a:cubicBezTo>
                      <a:pt x="115" y="46"/>
                      <a:pt x="115" y="46"/>
                      <a:pt x="115" y="46"/>
                    </a:cubicBezTo>
                    <a:cubicBezTo>
                      <a:pt x="115" y="46"/>
                      <a:pt x="115" y="45"/>
                      <a:pt x="115" y="45"/>
                    </a:cubicBezTo>
                    <a:close/>
                    <a:moveTo>
                      <a:pt x="96" y="36"/>
                    </a:moveTo>
                    <a:cubicBezTo>
                      <a:pt x="96" y="36"/>
                      <a:pt x="96" y="36"/>
                      <a:pt x="96" y="36"/>
                    </a:cubicBezTo>
                    <a:cubicBezTo>
                      <a:pt x="96" y="36"/>
                      <a:pt x="96" y="36"/>
                      <a:pt x="96" y="36"/>
                    </a:cubicBezTo>
                    <a:cubicBezTo>
                      <a:pt x="96" y="36"/>
                      <a:pt x="96" y="36"/>
                      <a:pt x="96" y="36"/>
                    </a:cubicBezTo>
                    <a:cubicBezTo>
                      <a:pt x="96" y="36"/>
                      <a:pt x="96" y="36"/>
                      <a:pt x="96" y="36"/>
                    </a:cubicBezTo>
                    <a:cubicBezTo>
                      <a:pt x="96" y="36"/>
                      <a:pt x="96" y="36"/>
                      <a:pt x="96" y="36"/>
                    </a:cubicBezTo>
                    <a:close/>
                    <a:moveTo>
                      <a:pt x="98" y="64"/>
                    </a:moveTo>
                    <a:cubicBezTo>
                      <a:pt x="98" y="64"/>
                      <a:pt x="98" y="64"/>
                      <a:pt x="98" y="63"/>
                    </a:cubicBezTo>
                    <a:cubicBezTo>
                      <a:pt x="98" y="64"/>
                      <a:pt x="98" y="64"/>
                      <a:pt x="98" y="64"/>
                    </a:cubicBezTo>
                    <a:cubicBezTo>
                      <a:pt x="98" y="64"/>
                      <a:pt x="98" y="64"/>
                      <a:pt x="98" y="64"/>
                    </a:cubicBezTo>
                    <a:close/>
                    <a:moveTo>
                      <a:pt x="98" y="47"/>
                    </a:moveTo>
                    <a:cubicBezTo>
                      <a:pt x="98" y="47"/>
                      <a:pt x="97" y="47"/>
                      <a:pt x="96" y="47"/>
                    </a:cubicBezTo>
                    <a:cubicBezTo>
                      <a:pt x="96" y="47"/>
                      <a:pt x="96" y="46"/>
                      <a:pt x="96" y="46"/>
                    </a:cubicBezTo>
                    <a:cubicBezTo>
                      <a:pt x="96" y="46"/>
                      <a:pt x="97" y="46"/>
                      <a:pt x="97" y="45"/>
                    </a:cubicBezTo>
                    <a:cubicBezTo>
                      <a:pt x="97" y="45"/>
                      <a:pt x="98" y="45"/>
                      <a:pt x="98" y="44"/>
                    </a:cubicBezTo>
                    <a:cubicBezTo>
                      <a:pt x="99" y="44"/>
                      <a:pt x="99" y="44"/>
                      <a:pt x="99" y="44"/>
                    </a:cubicBezTo>
                    <a:cubicBezTo>
                      <a:pt x="99" y="43"/>
                      <a:pt x="99" y="43"/>
                      <a:pt x="100" y="43"/>
                    </a:cubicBezTo>
                    <a:cubicBezTo>
                      <a:pt x="100" y="43"/>
                      <a:pt x="100" y="44"/>
                      <a:pt x="101" y="43"/>
                    </a:cubicBezTo>
                    <a:cubicBezTo>
                      <a:pt x="101" y="43"/>
                      <a:pt x="101" y="43"/>
                      <a:pt x="101" y="43"/>
                    </a:cubicBezTo>
                    <a:cubicBezTo>
                      <a:pt x="101" y="42"/>
                      <a:pt x="101" y="42"/>
                      <a:pt x="100" y="42"/>
                    </a:cubicBezTo>
                    <a:cubicBezTo>
                      <a:pt x="100" y="42"/>
                      <a:pt x="99" y="42"/>
                      <a:pt x="99" y="42"/>
                    </a:cubicBezTo>
                    <a:cubicBezTo>
                      <a:pt x="98" y="42"/>
                      <a:pt x="97" y="42"/>
                      <a:pt x="96" y="41"/>
                    </a:cubicBezTo>
                    <a:cubicBezTo>
                      <a:pt x="95" y="41"/>
                      <a:pt x="95" y="41"/>
                      <a:pt x="95" y="41"/>
                    </a:cubicBezTo>
                    <a:cubicBezTo>
                      <a:pt x="95" y="41"/>
                      <a:pt x="95" y="41"/>
                      <a:pt x="96" y="41"/>
                    </a:cubicBezTo>
                    <a:cubicBezTo>
                      <a:pt x="96" y="41"/>
                      <a:pt x="96" y="41"/>
                      <a:pt x="96" y="41"/>
                    </a:cubicBezTo>
                    <a:cubicBezTo>
                      <a:pt x="97" y="41"/>
                      <a:pt x="99" y="41"/>
                      <a:pt x="100" y="41"/>
                    </a:cubicBezTo>
                    <a:cubicBezTo>
                      <a:pt x="101" y="41"/>
                      <a:pt x="102" y="40"/>
                      <a:pt x="102" y="40"/>
                    </a:cubicBezTo>
                    <a:cubicBezTo>
                      <a:pt x="103" y="40"/>
                      <a:pt x="104" y="40"/>
                      <a:pt x="105" y="40"/>
                    </a:cubicBezTo>
                    <a:cubicBezTo>
                      <a:pt x="105" y="40"/>
                      <a:pt x="105" y="40"/>
                      <a:pt x="106" y="40"/>
                    </a:cubicBezTo>
                    <a:cubicBezTo>
                      <a:pt x="106" y="40"/>
                      <a:pt x="106" y="40"/>
                      <a:pt x="106" y="40"/>
                    </a:cubicBezTo>
                    <a:cubicBezTo>
                      <a:pt x="106" y="40"/>
                      <a:pt x="106" y="40"/>
                      <a:pt x="106" y="40"/>
                    </a:cubicBezTo>
                    <a:cubicBezTo>
                      <a:pt x="105" y="41"/>
                      <a:pt x="104" y="41"/>
                      <a:pt x="104" y="41"/>
                    </a:cubicBezTo>
                    <a:cubicBezTo>
                      <a:pt x="104" y="41"/>
                      <a:pt x="103" y="42"/>
                      <a:pt x="104" y="42"/>
                    </a:cubicBezTo>
                    <a:cubicBezTo>
                      <a:pt x="104" y="42"/>
                      <a:pt x="104" y="42"/>
                      <a:pt x="104" y="42"/>
                    </a:cubicBezTo>
                    <a:cubicBezTo>
                      <a:pt x="104" y="42"/>
                      <a:pt x="104" y="42"/>
                      <a:pt x="104" y="42"/>
                    </a:cubicBezTo>
                    <a:cubicBezTo>
                      <a:pt x="105" y="43"/>
                      <a:pt x="106" y="43"/>
                      <a:pt x="108" y="42"/>
                    </a:cubicBezTo>
                    <a:cubicBezTo>
                      <a:pt x="108" y="42"/>
                      <a:pt x="108" y="42"/>
                      <a:pt x="108" y="42"/>
                    </a:cubicBezTo>
                    <a:cubicBezTo>
                      <a:pt x="108" y="42"/>
                      <a:pt x="108" y="43"/>
                      <a:pt x="108" y="43"/>
                    </a:cubicBezTo>
                    <a:cubicBezTo>
                      <a:pt x="108" y="43"/>
                      <a:pt x="108" y="43"/>
                      <a:pt x="107" y="44"/>
                    </a:cubicBezTo>
                    <a:cubicBezTo>
                      <a:pt x="107" y="44"/>
                      <a:pt x="107" y="44"/>
                      <a:pt x="106" y="44"/>
                    </a:cubicBezTo>
                    <a:cubicBezTo>
                      <a:pt x="106" y="45"/>
                      <a:pt x="106" y="45"/>
                      <a:pt x="106" y="45"/>
                    </a:cubicBezTo>
                    <a:cubicBezTo>
                      <a:pt x="106" y="46"/>
                      <a:pt x="106" y="46"/>
                      <a:pt x="105" y="45"/>
                    </a:cubicBezTo>
                    <a:cubicBezTo>
                      <a:pt x="104" y="45"/>
                      <a:pt x="104" y="45"/>
                      <a:pt x="103" y="45"/>
                    </a:cubicBezTo>
                    <a:cubicBezTo>
                      <a:pt x="103" y="45"/>
                      <a:pt x="102" y="45"/>
                      <a:pt x="102" y="46"/>
                    </a:cubicBezTo>
                    <a:cubicBezTo>
                      <a:pt x="102" y="47"/>
                      <a:pt x="102" y="47"/>
                      <a:pt x="101" y="47"/>
                    </a:cubicBezTo>
                    <a:cubicBezTo>
                      <a:pt x="101" y="47"/>
                      <a:pt x="101" y="47"/>
                      <a:pt x="101" y="47"/>
                    </a:cubicBezTo>
                    <a:cubicBezTo>
                      <a:pt x="101" y="47"/>
                      <a:pt x="101" y="47"/>
                      <a:pt x="101" y="47"/>
                    </a:cubicBezTo>
                    <a:cubicBezTo>
                      <a:pt x="101" y="47"/>
                      <a:pt x="100" y="47"/>
                      <a:pt x="100" y="48"/>
                    </a:cubicBezTo>
                    <a:cubicBezTo>
                      <a:pt x="100" y="48"/>
                      <a:pt x="100" y="48"/>
                      <a:pt x="100" y="48"/>
                    </a:cubicBezTo>
                    <a:cubicBezTo>
                      <a:pt x="100" y="48"/>
                      <a:pt x="100" y="48"/>
                      <a:pt x="100" y="48"/>
                    </a:cubicBezTo>
                    <a:cubicBezTo>
                      <a:pt x="100" y="48"/>
                      <a:pt x="100" y="48"/>
                      <a:pt x="100" y="48"/>
                    </a:cubicBezTo>
                    <a:cubicBezTo>
                      <a:pt x="100" y="48"/>
                      <a:pt x="99" y="48"/>
                      <a:pt x="99" y="48"/>
                    </a:cubicBezTo>
                    <a:cubicBezTo>
                      <a:pt x="99" y="48"/>
                      <a:pt x="100" y="48"/>
                      <a:pt x="100" y="48"/>
                    </a:cubicBezTo>
                    <a:cubicBezTo>
                      <a:pt x="100" y="48"/>
                      <a:pt x="100" y="48"/>
                      <a:pt x="100" y="48"/>
                    </a:cubicBezTo>
                    <a:cubicBezTo>
                      <a:pt x="100" y="48"/>
                      <a:pt x="100" y="48"/>
                      <a:pt x="100" y="48"/>
                    </a:cubicBezTo>
                    <a:cubicBezTo>
                      <a:pt x="100" y="47"/>
                      <a:pt x="100" y="47"/>
                      <a:pt x="101" y="47"/>
                    </a:cubicBezTo>
                    <a:cubicBezTo>
                      <a:pt x="101" y="47"/>
                      <a:pt x="101" y="47"/>
                      <a:pt x="101" y="47"/>
                    </a:cubicBezTo>
                    <a:cubicBezTo>
                      <a:pt x="101" y="47"/>
                      <a:pt x="101" y="47"/>
                      <a:pt x="101" y="47"/>
                    </a:cubicBezTo>
                    <a:cubicBezTo>
                      <a:pt x="101" y="47"/>
                      <a:pt x="101" y="46"/>
                      <a:pt x="101" y="46"/>
                    </a:cubicBezTo>
                    <a:cubicBezTo>
                      <a:pt x="101" y="46"/>
                      <a:pt x="101" y="45"/>
                      <a:pt x="101" y="45"/>
                    </a:cubicBezTo>
                    <a:cubicBezTo>
                      <a:pt x="100" y="45"/>
                      <a:pt x="100" y="46"/>
                      <a:pt x="99" y="46"/>
                    </a:cubicBezTo>
                    <a:cubicBezTo>
                      <a:pt x="99" y="46"/>
                      <a:pt x="99" y="46"/>
                      <a:pt x="98" y="47"/>
                    </a:cubicBezTo>
                    <a:close/>
                    <a:moveTo>
                      <a:pt x="104" y="48"/>
                    </a:moveTo>
                    <a:cubicBezTo>
                      <a:pt x="104" y="48"/>
                      <a:pt x="104" y="48"/>
                      <a:pt x="104" y="48"/>
                    </a:cubicBezTo>
                    <a:cubicBezTo>
                      <a:pt x="104" y="48"/>
                      <a:pt x="104" y="49"/>
                      <a:pt x="104" y="49"/>
                    </a:cubicBezTo>
                    <a:cubicBezTo>
                      <a:pt x="104" y="49"/>
                      <a:pt x="104" y="49"/>
                      <a:pt x="104" y="49"/>
                    </a:cubicBezTo>
                    <a:cubicBezTo>
                      <a:pt x="104" y="49"/>
                      <a:pt x="104" y="49"/>
                      <a:pt x="104" y="49"/>
                    </a:cubicBezTo>
                    <a:cubicBezTo>
                      <a:pt x="104" y="49"/>
                      <a:pt x="104" y="49"/>
                      <a:pt x="104" y="49"/>
                    </a:cubicBezTo>
                    <a:cubicBezTo>
                      <a:pt x="104" y="49"/>
                      <a:pt x="104" y="49"/>
                      <a:pt x="104" y="48"/>
                    </a:cubicBezTo>
                    <a:cubicBezTo>
                      <a:pt x="104" y="48"/>
                      <a:pt x="104" y="48"/>
                      <a:pt x="104" y="48"/>
                    </a:cubicBezTo>
                    <a:cubicBezTo>
                      <a:pt x="104" y="48"/>
                      <a:pt x="104" y="48"/>
                      <a:pt x="104" y="48"/>
                    </a:cubicBezTo>
                    <a:cubicBezTo>
                      <a:pt x="104" y="48"/>
                      <a:pt x="104" y="48"/>
                      <a:pt x="104" y="48"/>
                    </a:cubicBezTo>
                    <a:close/>
                    <a:moveTo>
                      <a:pt x="102" y="56"/>
                    </a:moveTo>
                    <a:cubicBezTo>
                      <a:pt x="102" y="56"/>
                      <a:pt x="102" y="56"/>
                      <a:pt x="102" y="56"/>
                    </a:cubicBezTo>
                    <a:cubicBezTo>
                      <a:pt x="101" y="56"/>
                      <a:pt x="101" y="56"/>
                      <a:pt x="101" y="55"/>
                    </a:cubicBezTo>
                    <a:cubicBezTo>
                      <a:pt x="101" y="55"/>
                      <a:pt x="101" y="55"/>
                      <a:pt x="101" y="55"/>
                    </a:cubicBezTo>
                    <a:cubicBezTo>
                      <a:pt x="101" y="55"/>
                      <a:pt x="101" y="55"/>
                      <a:pt x="101" y="55"/>
                    </a:cubicBezTo>
                    <a:cubicBezTo>
                      <a:pt x="102" y="55"/>
                      <a:pt x="102" y="55"/>
                      <a:pt x="102" y="56"/>
                    </a:cubicBezTo>
                    <a:close/>
                    <a:moveTo>
                      <a:pt x="100" y="69"/>
                    </a:moveTo>
                    <a:cubicBezTo>
                      <a:pt x="100" y="69"/>
                      <a:pt x="100" y="69"/>
                      <a:pt x="100" y="69"/>
                    </a:cubicBezTo>
                    <a:cubicBezTo>
                      <a:pt x="101" y="69"/>
                      <a:pt x="101" y="69"/>
                      <a:pt x="101" y="69"/>
                    </a:cubicBezTo>
                    <a:lnTo>
                      <a:pt x="100" y="69"/>
                    </a:lnTo>
                    <a:close/>
                    <a:moveTo>
                      <a:pt x="104" y="76"/>
                    </a:moveTo>
                    <a:cubicBezTo>
                      <a:pt x="104" y="76"/>
                      <a:pt x="104" y="76"/>
                      <a:pt x="104" y="77"/>
                    </a:cubicBezTo>
                    <a:cubicBezTo>
                      <a:pt x="104" y="76"/>
                      <a:pt x="104" y="76"/>
                      <a:pt x="104" y="76"/>
                    </a:cubicBezTo>
                    <a:cubicBezTo>
                      <a:pt x="104" y="76"/>
                      <a:pt x="104" y="76"/>
                      <a:pt x="104" y="76"/>
                    </a:cubicBezTo>
                    <a:cubicBezTo>
                      <a:pt x="104" y="76"/>
                      <a:pt x="104" y="76"/>
                      <a:pt x="104" y="76"/>
                    </a:cubicBezTo>
                    <a:cubicBezTo>
                      <a:pt x="104" y="76"/>
                      <a:pt x="104" y="76"/>
                      <a:pt x="104" y="76"/>
                    </a:cubicBezTo>
                    <a:close/>
                    <a:moveTo>
                      <a:pt x="105" y="65"/>
                    </a:moveTo>
                    <a:cubicBezTo>
                      <a:pt x="105" y="66"/>
                      <a:pt x="104" y="66"/>
                      <a:pt x="104" y="66"/>
                    </a:cubicBezTo>
                    <a:cubicBezTo>
                      <a:pt x="103" y="66"/>
                      <a:pt x="102" y="66"/>
                      <a:pt x="102" y="66"/>
                    </a:cubicBezTo>
                    <a:cubicBezTo>
                      <a:pt x="101" y="67"/>
                      <a:pt x="101" y="66"/>
                      <a:pt x="100" y="66"/>
                    </a:cubicBezTo>
                    <a:cubicBezTo>
                      <a:pt x="100" y="66"/>
                      <a:pt x="100" y="65"/>
                      <a:pt x="99" y="65"/>
                    </a:cubicBezTo>
                    <a:cubicBezTo>
                      <a:pt x="99" y="65"/>
                      <a:pt x="99" y="65"/>
                      <a:pt x="99" y="65"/>
                    </a:cubicBezTo>
                    <a:cubicBezTo>
                      <a:pt x="100" y="65"/>
                      <a:pt x="100" y="65"/>
                      <a:pt x="100" y="65"/>
                    </a:cubicBezTo>
                    <a:cubicBezTo>
                      <a:pt x="100" y="65"/>
                      <a:pt x="100" y="65"/>
                      <a:pt x="101" y="65"/>
                    </a:cubicBezTo>
                    <a:cubicBezTo>
                      <a:pt x="101" y="65"/>
                      <a:pt x="101" y="65"/>
                      <a:pt x="101" y="65"/>
                    </a:cubicBezTo>
                    <a:cubicBezTo>
                      <a:pt x="102" y="64"/>
                      <a:pt x="102" y="64"/>
                      <a:pt x="102" y="64"/>
                    </a:cubicBezTo>
                    <a:cubicBezTo>
                      <a:pt x="103" y="63"/>
                      <a:pt x="103" y="63"/>
                      <a:pt x="104" y="63"/>
                    </a:cubicBezTo>
                    <a:cubicBezTo>
                      <a:pt x="104" y="63"/>
                      <a:pt x="104" y="63"/>
                      <a:pt x="104" y="63"/>
                    </a:cubicBezTo>
                    <a:cubicBezTo>
                      <a:pt x="104" y="63"/>
                      <a:pt x="105" y="63"/>
                      <a:pt x="105" y="62"/>
                    </a:cubicBezTo>
                    <a:cubicBezTo>
                      <a:pt x="105" y="62"/>
                      <a:pt x="105" y="62"/>
                      <a:pt x="105" y="62"/>
                    </a:cubicBezTo>
                    <a:cubicBezTo>
                      <a:pt x="105" y="61"/>
                      <a:pt x="104" y="61"/>
                      <a:pt x="104" y="60"/>
                    </a:cubicBezTo>
                    <a:cubicBezTo>
                      <a:pt x="104" y="60"/>
                      <a:pt x="104" y="60"/>
                      <a:pt x="104" y="60"/>
                    </a:cubicBezTo>
                    <a:cubicBezTo>
                      <a:pt x="105" y="60"/>
                      <a:pt x="105" y="60"/>
                      <a:pt x="105" y="60"/>
                    </a:cubicBezTo>
                    <a:cubicBezTo>
                      <a:pt x="105" y="61"/>
                      <a:pt x="106" y="61"/>
                      <a:pt x="106" y="62"/>
                    </a:cubicBezTo>
                    <a:cubicBezTo>
                      <a:pt x="107" y="63"/>
                      <a:pt x="107" y="63"/>
                      <a:pt x="107" y="63"/>
                    </a:cubicBezTo>
                    <a:cubicBezTo>
                      <a:pt x="109" y="63"/>
                      <a:pt x="110" y="63"/>
                      <a:pt x="110" y="62"/>
                    </a:cubicBezTo>
                    <a:cubicBezTo>
                      <a:pt x="111" y="61"/>
                      <a:pt x="112" y="61"/>
                      <a:pt x="113" y="61"/>
                    </a:cubicBezTo>
                    <a:cubicBezTo>
                      <a:pt x="113" y="61"/>
                      <a:pt x="114" y="61"/>
                      <a:pt x="114" y="61"/>
                    </a:cubicBezTo>
                    <a:cubicBezTo>
                      <a:pt x="114" y="61"/>
                      <a:pt x="114" y="61"/>
                      <a:pt x="114" y="61"/>
                    </a:cubicBezTo>
                    <a:cubicBezTo>
                      <a:pt x="114" y="60"/>
                      <a:pt x="114" y="60"/>
                      <a:pt x="114" y="61"/>
                    </a:cubicBezTo>
                    <a:cubicBezTo>
                      <a:pt x="114" y="61"/>
                      <a:pt x="114" y="61"/>
                      <a:pt x="114" y="61"/>
                    </a:cubicBezTo>
                    <a:cubicBezTo>
                      <a:pt x="114" y="61"/>
                      <a:pt x="114" y="61"/>
                      <a:pt x="114" y="61"/>
                    </a:cubicBezTo>
                    <a:cubicBezTo>
                      <a:pt x="114" y="61"/>
                      <a:pt x="114" y="61"/>
                      <a:pt x="114" y="61"/>
                    </a:cubicBezTo>
                    <a:cubicBezTo>
                      <a:pt x="113" y="62"/>
                      <a:pt x="113" y="62"/>
                      <a:pt x="113" y="62"/>
                    </a:cubicBezTo>
                    <a:cubicBezTo>
                      <a:pt x="112" y="62"/>
                      <a:pt x="111" y="63"/>
                      <a:pt x="110" y="63"/>
                    </a:cubicBezTo>
                    <a:cubicBezTo>
                      <a:pt x="109" y="64"/>
                      <a:pt x="108" y="64"/>
                      <a:pt x="107" y="65"/>
                    </a:cubicBezTo>
                    <a:cubicBezTo>
                      <a:pt x="107" y="65"/>
                      <a:pt x="107" y="65"/>
                      <a:pt x="107" y="65"/>
                    </a:cubicBezTo>
                    <a:cubicBezTo>
                      <a:pt x="106" y="65"/>
                      <a:pt x="106" y="65"/>
                      <a:pt x="105" y="65"/>
                    </a:cubicBezTo>
                    <a:close/>
                    <a:moveTo>
                      <a:pt x="107" y="87"/>
                    </a:moveTo>
                    <a:cubicBezTo>
                      <a:pt x="107" y="87"/>
                      <a:pt x="107" y="87"/>
                      <a:pt x="107" y="87"/>
                    </a:cubicBezTo>
                    <a:cubicBezTo>
                      <a:pt x="107" y="86"/>
                      <a:pt x="107" y="86"/>
                      <a:pt x="107" y="86"/>
                    </a:cubicBezTo>
                    <a:cubicBezTo>
                      <a:pt x="107" y="86"/>
                      <a:pt x="107" y="86"/>
                      <a:pt x="107" y="87"/>
                    </a:cubicBezTo>
                    <a:cubicBezTo>
                      <a:pt x="107" y="87"/>
                      <a:pt x="107" y="87"/>
                      <a:pt x="107" y="87"/>
                    </a:cubicBezTo>
                    <a:close/>
                    <a:moveTo>
                      <a:pt x="107" y="76"/>
                    </a:moveTo>
                    <a:cubicBezTo>
                      <a:pt x="107" y="76"/>
                      <a:pt x="107" y="76"/>
                      <a:pt x="107" y="76"/>
                    </a:cubicBezTo>
                    <a:cubicBezTo>
                      <a:pt x="107" y="76"/>
                      <a:pt x="107" y="76"/>
                      <a:pt x="107" y="76"/>
                    </a:cubicBezTo>
                    <a:cubicBezTo>
                      <a:pt x="107" y="76"/>
                      <a:pt x="107" y="75"/>
                      <a:pt x="107" y="75"/>
                    </a:cubicBezTo>
                    <a:cubicBezTo>
                      <a:pt x="108" y="75"/>
                      <a:pt x="109" y="74"/>
                      <a:pt x="110" y="74"/>
                    </a:cubicBezTo>
                    <a:cubicBezTo>
                      <a:pt x="110" y="74"/>
                      <a:pt x="111" y="74"/>
                      <a:pt x="111" y="74"/>
                    </a:cubicBezTo>
                    <a:cubicBezTo>
                      <a:pt x="111" y="74"/>
                      <a:pt x="112" y="74"/>
                      <a:pt x="112" y="74"/>
                    </a:cubicBezTo>
                    <a:cubicBezTo>
                      <a:pt x="112" y="74"/>
                      <a:pt x="112" y="75"/>
                      <a:pt x="112" y="75"/>
                    </a:cubicBezTo>
                    <a:cubicBezTo>
                      <a:pt x="112" y="75"/>
                      <a:pt x="112" y="75"/>
                      <a:pt x="112" y="75"/>
                    </a:cubicBezTo>
                    <a:cubicBezTo>
                      <a:pt x="112" y="75"/>
                      <a:pt x="111" y="75"/>
                      <a:pt x="111" y="75"/>
                    </a:cubicBezTo>
                    <a:cubicBezTo>
                      <a:pt x="111" y="75"/>
                      <a:pt x="111" y="75"/>
                      <a:pt x="111" y="75"/>
                    </a:cubicBezTo>
                    <a:cubicBezTo>
                      <a:pt x="110" y="75"/>
                      <a:pt x="110" y="75"/>
                      <a:pt x="110" y="75"/>
                    </a:cubicBezTo>
                    <a:cubicBezTo>
                      <a:pt x="109" y="75"/>
                      <a:pt x="108" y="75"/>
                      <a:pt x="108" y="76"/>
                    </a:cubicBezTo>
                    <a:cubicBezTo>
                      <a:pt x="108" y="76"/>
                      <a:pt x="107" y="76"/>
                      <a:pt x="107" y="76"/>
                    </a:cubicBezTo>
                    <a:close/>
                    <a:moveTo>
                      <a:pt x="133" y="205"/>
                    </a:moveTo>
                    <a:cubicBezTo>
                      <a:pt x="133" y="205"/>
                      <a:pt x="133" y="205"/>
                      <a:pt x="133" y="205"/>
                    </a:cubicBezTo>
                    <a:cubicBezTo>
                      <a:pt x="132" y="205"/>
                      <a:pt x="132" y="205"/>
                      <a:pt x="132" y="204"/>
                    </a:cubicBezTo>
                    <a:cubicBezTo>
                      <a:pt x="132" y="204"/>
                      <a:pt x="132" y="204"/>
                      <a:pt x="132" y="204"/>
                    </a:cubicBezTo>
                    <a:cubicBezTo>
                      <a:pt x="133" y="204"/>
                      <a:pt x="133" y="204"/>
                      <a:pt x="133" y="205"/>
                    </a:cubicBezTo>
                    <a:cubicBezTo>
                      <a:pt x="133" y="205"/>
                      <a:pt x="133" y="205"/>
                      <a:pt x="133" y="205"/>
                    </a:cubicBezTo>
                    <a:close/>
                    <a:moveTo>
                      <a:pt x="161" y="209"/>
                    </a:moveTo>
                    <a:cubicBezTo>
                      <a:pt x="161" y="209"/>
                      <a:pt x="161" y="210"/>
                      <a:pt x="161" y="210"/>
                    </a:cubicBezTo>
                    <a:cubicBezTo>
                      <a:pt x="161" y="210"/>
                      <a:pt x="160" y="209"/>
                      <a:pt x="160" y="209"/>
                    </a:cubicBezTo>
                    <a:cubicBezTo>
                      <a:pt x="160" y="209"/>
                      <a:pt x="160" y="209"/>
                      <a:pt x="161" y="208"/>
                    </a:cubicBezTo>
                    <a:cubicBezTo>
                      <a:pt x="161" y="208"/>
                      <a:pt x="161" y="208"/>
                      <a:pt x="161" y="208"/>
                    </a:cubicBezTo>
                    <a:cubicBezTo>
                      <a:pt x="161" y="208"/>
                      <a:pt x="161" y="208"/>
                      <a:pt x="161" y="208"/>
                    </a:cubicBezTo>
                    <a:cubicBezTo>
                      <a:pt x="161" y="208"/>
                      <a:pt x="161" y="208"/>
                      <a:pt x="161" y="209"/>
                    </a:cubicBezTo>
                    <a:cubicBezTo>
                      <a:pt x="161" y="209"/>
                      <a:pt x="161" y="209"/>
                      <a:pt x="161" y="209"/>
                    </a:cubicBezTo>
                    <a:close/>
                    <a:moveTo>
                      <a:pt x="166" y="343"/>
                    </a:moveTo>
                    <a:cubicBezTo>
                      <a:pt x="166" y="343"/>
                      <a:pt x="166" y="343"/>
                      <a:pt x="166" y="343"/>
                    </a:cubicBezTo>
                    <a:cubicBezTo>
                      <a:pt x="166" y="343"/>
                      <a:pt x="166" y="343"/>
                      <a:pt x="166" y="343"/>
                    </a:cubicBezTo>
                    <a:cubicBezTo>
                      <a:pt x="166" y="342"/>
                      <a:pt x="166" y="342"/>
                      <a:pt x="166" y="343"/>
                    </a:cubicBezTo>
                    <a:cubicBezTo>
                      <a:pt x="166" y="343"/>
                      <a:pt x="166" y="343"/>
                      <a:pt x="166" y="343"/>
                    </a:cubicBezTo>
                    <a:close/>
                    <a:moveTo>
                      <a:pt x="167" y="263"/>
                    </a:moveTo>
                    <a:cubicBezTo>
                      <a:pt x="167" y="263"/>
                      <a:pt x="167" y="263"/>
                      <a:pt x="167" y="263"/>
                    </a:cubicBezTo>
                    <a:cubicBezTo>
                      <a:pt x="166" y="263"/>
                      <a:pt x="165" y="263"/>
                      <a:pt x="165" y="262"/>
                    </a:cubicBezTo>
                    <a:cubicBezTo>
                      <a:pt x="165" y="262"/>
                      <a:pt x="165" y="262"/>
                      <a:pt x="165" y="262"/>
                    </a:cubicBezTo>
                    <a:cubicBezTo>
                      <a:pt x="165" y="262"/>
                      <a:pt x="165" y="262"/>
                      <a:pt x="165" y="262"/>
                    </a:cubicBezTo>
                    <a:cubicBezTo>
                      <a:pt x="166" y="262"/>
                      <a:pt x="166" y="263"/>
                      <a:pt x="167" y="263"/>
                    </a:cubicBezTo>
                    <a:cubicBezTo>
                      <a:pt x="167" y="263"/>
                      <a:pt x="167" y="263"/>
                      <a:pt x="167" y="263"/>
                    </a:cubicBezTo>
                    <a:cubicBezTo>
                      <a:pt x="167" y="263"/>
                      <a:pt x="167" y="263"/>
                      <a:pt x="167" y="263"/>
                    </a:cubicBezTo>
                    <a:cubicBezTo>
                      <a:pt x="167" y="263"/>
                      <a:pt x="167" y="263"/>
                      <a:pt x="167" y="263"/>
                    </a:cubicBezTo>
                    <a:close/>
                    <a:moveTo>
                      <a:pt x="171" y="352"/>
                    </a:moveTo>
                    <a:cubicBezTo>
                      <a:pt x="171" y="352"/>
                      <a:pt x="171" y="352"/>
                      <a:pt x="171" y="352"/>
                    </a:cubicBezTo>
                    <a:cubicBezTo>
                      <a:pt x="171" y="352"/>
                      <a:pt x="171" y="352"/>
                      <a:pt x="171" y="352"/>
                    </a:cubicBezTo>
                    <a:cubicBezTo>
                      <a:pt x="171" y="352"/>
                      <a:pt x="171" y="352"/>
                      <a:pt x="171" y="352"/>
                    </a:cubicBezTo>
                    <a:cubicBezTo>
                      <a:pt x="171" y="352"/>
                      <a:pt x="171" y="352"/>
                      <a:pt x="171" y="352"/>
                    </a:cubicBezTo>
                    <a:cubicBezTo>
                      <a:pt x="171" y="352"/>
                      <a:pt x="171" y="352"/>
                      <a:pt x="171" y="352"/>
                    </a:cubicBezTo>
                    <a:cubicBezTo>
                      <a:pt x="171" y="352"/>
                      <a:pt x="171" y="352"/>
                      <a:pt x="171" y="352"/>
                    </a:cubicBezTo>
                    <a:close/>
                    <a:moveTo>
                      <a:pt x="173" y="355"/>
                    </a:moveTo>
                    <a:cubicBezTo>
                      <a:pt x="173" y="355"/>
                      <a:pt x="172" y="355"/>
                      <a:pt x="172" y="355"/>
                    </a:cubicBezTo>
                    <a:cubicBezTo>
                      <a:pt x="172" y="355"/>
                      <a:pt x="172" y="355"/>
                      <a:pt x="172" y="355"/>
                    </a:cubicBezTo>
                    <a:cubicBezTo>
                      <a:pt x="172" y="355"/>
                      <a:pt x="172" y="355"/>
                      <a:pt x="172" y="355"/>
                    </a:cubicBezTo>
                    <a:cubicBezTo>
                      <a:pt x="172" y="355"/>
                      <a:pt x="173" y="355"/>
                      <a:pt x="173" y="355"/>
                    </a:cubicBezTo>
                    <a:cubicBezTo>
                      <a:pt x="173" y="355"/>
                      <a:pt x="173" y="355"/>
                      <a:pt x="173" y="355"/>
                    </a:cubicBezTo>
                    <a:close/>
                    <a:moveTo>
                      <a:pt x="173" y="358"/>
                    </a:moveTo>
                    <a:cubicBezTo>
                      <a:pt x="173" y="358"/>
                      <a:pt x="173" y="358"/>
                      <a:pt x="173" y="358"/>
                    </a:cubicBezTo>
                    <a:cubicBezTo>
                      <a:pt x="173" y="358"/>
                      <a:pt x="173" y="358"/>
                      <a:pt x="173" y="358"/>
                    </a:cubicBezTo>
                    <a:cubicBezTo>
                      <a:pt x="173" y="358"/>
                      <a:pt x="173" y="358"/>
                      <a:pt x="173" y="358"/>
                    </a:cubicBezTo>
                    <a:cubicBezTo>
                      <a:pt x="173" y="358"/>
                      <a:pt x="173" y="358"/>
                      <a:pt x="173" y="358"/>
                    </a:cubicBezTo>
                    <a:close/>
                    <a:moveTo>
                      <a:pt x="174" y="356"/>
                    </a:move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5" y="356"/>
                      <a:pt x="174" y="356"/>
                      <a:pt x="174" y="356"/>
                    </a:cubicBezTo>
                    <a:close/>
                    <a:moveTo>
                      <a:pt x="178" y="357"/>
                    </a:moveTo>
                    <a:cubicBezTo>
                      <a:pt x="178" y="357"/>
                      <a:pt x="178" y="357"/>
                      <a:pt x="178" y="357"/>
                    </a:cubicBezTo>
                    <a:cubicBezTo>
                      <a:pt x="178" y="357"/>
                      <a:pt x="178" y="357"/>
                      <a:pt x="178" y="357"/>
                    </a:cubicBezTo>
                    <a:cubicBezTo>
                      <a:pt x="178" y="357"/>
                      <a:pt x="178" y="358"/>
                      <a:pt x="178" y="358"/>
                    </a:cubicBezTo>
                    <a:cubicBezTo>
                      <a:pt x="178" y="358"/>
                      <a:pt x="178" y="358"/>
                      <a:pt x="178" y="358"/>
                    </a:cubicBezTo>
                    <a:cubicBezTo>
                      <a:pt x="177" y="357"/>
                      <a:pt x="178" y="357"/>
                      <a:pt x="178" y="357"/>
                    </a:cubicBezTo>
                    <a:close/>
                    <a:moveTo>
                      <a:pt x="176" y="359"/>
                    </a:moveTo>
                    <a:cubicBezTo>
                      <a:pt x="176" y="359"/>
                      <a:pt x="176" y="359"/>
                      <a:pt x="176" y="359"/>
                    </a:cubicBezTo>
                    <a:cubicBezTo>
                      <a:pt x="177" y="359"/>
                      <a:pt x="177" y="359"/>
                      <a:pt x="177" y="359"/>
                    </a:cubicBezTo>
                    <a:cubicBezTo>
                      <a:pt x="177" y="359"/>
                      <a:pt x="177" y="359"/>
                      <a:pt x="177" y="359"/>
                    </a:cubicBezTo>
                    <a:cubicBezTo>
                      <a:pt x="177" y="359"/>
                      <a:pt x="177" y="359"/>
                      <a:pt x="177" y="359"/>
                    </a:cubicBezTo>
                    <a:cubicBezTo>
                      <a:pt x="177" y="359"/>
                      <a:pt x="177" y="359"/>
                      <a:pt x="177" y="359"/>
                    </a:cubicBezTo>
                    <a:cubicBezTo>
                      <a:pt x="177" y="359"/>
                      <a:pt x="178" y="359"/>
                      <a:pt x="178" y="359"/>
                    </a:cubicBezTo>
                    <a:cubicBezTo>
                      <a:pt x="178" y="359"/>
                      <a:pt x="178" y="359"/>
                      <a:pt x="178" y="359"/>
                    </a:cubicBezTo>
                    <a:cubicBezTo>
                      <a:pt x="178" y="359"/>
                      <a:pt x="178" y="359"/>
                      <a:pt x="178" y="359"/>
                    </a:cubicBezTo>
                    <a:cubicBezTo>
                      <a:pt x="178" y="359"/>
                      <a:pt x="177" y="359"/>
                      <a:pt x="177" y="359"/>
                    </a:cubicBezTo>
                    <a:cubicBezTo>
                      <a:pt x="177" y="359"/>
                      <a:pt x="177" y="359"/>
                      <a:pt x="177" y="359"/>
                    </a:cubicBezTo>
                    <a:cubicBezTo>
                      <a:pt x="177" y="359"/>
                      <a:pt x="177" y="359"/>
                      <a:pt x="177" y="359"/>
                    </a:cubicBezTo>
                    <a:cubicBezTo>
                      <a:pt x="177" y="359"/>
                      <a:pt x="177" y="360"/>
                      <a:pt x="177" y="360"/>
                    </a:cubicBezTo>
                    <a:cubicBezTo>
                      <a:pt x="177" y="360"/>
                      <a:pt x="176" y="360"/>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lose/>
                    <a:moveTo>
                      <a:pt x="178" y="214"/>
                    </a:moveTo>
                    <a:cubicBezTo>
                      <a:pt x="179" y="214"/>
                      <a:pt x="179" y="214"/>
                      <a:pt x="179" y="214"/>
                    </a:cubicBezTo>
                    <a:cubicBezTo>
                      <a:pt x="179" y="214"/>
                      <a:pt x="179" y="214"/>
                      <a:pt x="179" y="214"/>
                    </a:cubicBezTo>
                    <a:lnTo>
                      <a:pt x="178" y="214"/>
                    </a:lnTo>
                    <a:close/>
                    <a:moveTo>
                      <a:pt x="182" y="296"/>
                    </a:moveTo>
                    <a:cubicBezTo>
                      <a:pt x="182" y="296"/>
                      <a:pt x="182" y="296"/>
                      <a:pt x="182" y="296"/>
                    </a:cubicBezTo>
                    <a:cubicBezTo>
                      <a:pt x="182" y="296"/>
                      <a:pt x="182" y="296"/>
                      <a:pt x="182" y="296"/>
                    </a:cubicBezTo>
                    <a:cubicBezTo>
                      <a:pt x="182" y="295"/>
                      <a:pt x="182" y="295"/>
                      <a:pt x="182" y="296"/>
                    </a:cubicBezTo>
                    <a:cubicBezTo>
                      <a:pt x="182" y="296"/>
                      <a:pt x="182" y="296"/>
                      <a:pt x="182" y="296"/>
                    </a:cubicBezTo>
                    <a:cubicBezTo>
                      <a:pt x="182" y="296"/>
                      <a:pt x="182" y="296"/>
                      <a:pt x="182" y="296"/>
                    </a:cubicBezTo>
                    <a:close/>
                    <a:moveTo>
                      <a:pt x="194" y="219"/>
                    </a:moveTo>
                    <a:cubicBezTo>
                      <a:pt x="194" y="219"/>
                      <a:pt x="194" y="219"/>
                      <a:pt x="194" y="219"/>
                    </a:cubicBezTo>
                    <a:cubicBezTo>
                      <a:pt x="194" y="219"/>
                      <a:pt x="194" y="219"/>
                      <a:pt x="194" y="218"/>
                    </a:cubicBezTo>
                    <a:cubicBezTo>
                      <a:pt x="194" y="219"/>
                      <a:pt x="194" y="219"/>
                      <a:pt x="194" y="219"/>
                    </a:cubicBezTo>
                    <a:cubicBezTo>
                      <a:pt x="194" y="219"/>
                      <a:pt x="194" y="219"/>
                      <a:pt x="194" y="219"/>
                    </a:cubicBezTo>
                    <a:close/>
                    <a:moveTo>
                      <a:pt x="203" y="230"/>
                    </a:moveTo>
                    <a:cubicBezTo>
                      <a:pt x="203" y="231"/>
                      <a:pt x="203" y="231"/>
                      <a:pt x="203" y="231"/>
                    </a:cubicBezTo>
                    <a:cubicBezTo>
                      <a:pt x="202" y="230"/>
                      <a:pt x="202" y="230"/>
                      <a:pt x="202" y="230"/>
                    </a:cubicBezTo>
                    <a:cubicBezTo>
                      <a:pt x="202" y="230"/>
                      <a:pt x="203" y="230"/>
                      <a:pt x="203" y="230"/>
                    </a:cubicBezTo>
                    <a:cubicBezTo>
                      <a:pt x="203" y="230"/>
                      <a:pt x="203" y="230"/>
                      <a:pt x="203" y="230"/>
                    </a:cubicBezTo>
                    <a:cubicBezTo>
                      <a:pt x="203" y="230"/>
                      <a:pt x="203" y="230"/>
                      <a:pt x="203" y="230"/>
                    </a:cubicBezTo>
                    <a:cubicBezTo>
                      <a:pt x="203" y="230"/>
                      <a:pt x="204" y="230"/>
                      <a:pt x="204" y="230"/>
                    </a:cubicBezTo>
                    <a:cubicBezTo>
                      <a:pt x="204" y="230"/>
                      <a:pt x="204" y="230"/>
                      <a:pt x="203" y="230"/>
                    </a:cubicBezTo>
                    <a:close/>
                    <a:moveTo>
                      <a:pt x="206" y="233"/>
                    </a:moveTo>
                    <a:cubicBezTo>
                      <a:pt x="206" y="233"/>
                      <a:pt x="206" y="233"/>
                      <a:pt x="206" y="233"/>
                    </a:cubicBezTo>
                    <a:cubicBezTo>
                      <a:pt x="206" y="233"/>
                      <a:pt x="206" y="233"/>
                      <a:pt x="206" y="233"/>
                    </a:cubicBezTo>
                    <a:cubicBezTo>
                      <a:pt x="206" y="233"/>
                      <a:pt x="206" y="233"/>
                      <a:pt x="206" y="233"/>
                    </a:cubicBezTo>
                    <a:cubicBezTo>
                      <a:pt x="206" y="233"/>
                      <a:pt x="206" y="233"/>
                      <a:pt x="206" y="233"/>
                    </a:cubicBezTo>
                    <a:cubicBezTo>
                      <a:pt x="206" y="233"/>
                      <a:pt x="206" y="233"/>
                      <a:pt x="206" y="233"/>
                    </a:cubicBezTo>
                    <a:close/>
                    <a:moveTo>
                      <a:pt x="207" y="239"/>
                    </a:moveTo>
                    <a:cubicBezTo>
                      <a:pt x="207" y="239"/>
                      <a:pt x="206" y="239"/>
                      <a:pt x="206" y="239"/>
                    </a:cubicBezTo>
                    <a:cubicBezTo>
                      <a:pt x="206" y="239"/>
                      <a:pt x="206" y="238"/>
                      <a:pt x="206" y="238"/>
                    </a:cubicBezTo>
                    <a:cubicBezTo>
                      <a:pt x="206" y="238"/>
                      <a:pt x="206" y="238"/>
                      <a:pt x="206" y="238"/>
                    </a:cubicBezTo>
                    <a:cubicBezTo>
                      <a:pt x="206" y="238"/>
                      <a:pt x="206" y="238"/>
                      <a:pt x="206" y="238"/>
                    </a:cubicBezTo>
                    <a:cubicBezTo>
                      <a:pt x="206" y="238"/>
                      <a:pt x="207" y="238"/>
                      <a:pt x="207" y="239"/>
                    </a:cubicBezTo>
                    <a:cubicBezTo>
                      <a:pt x="207" y="239"/>
                      <a:pt x="207" y="239"/>
                      <a:pt x="207" y="239"/>
                    </a:cubicBezTo>
                    <a:close/>
                    <a:moveTo>
                      <a:pt x="208" y="268"/>
                    </a:moveTo>
                    <a:cubicBezTo>
                      <a:pt x="208" y="268"/>
                      <a:pt x="208" y="268"/>
                      <a:pt x="208" y="268"/>
                    </a:cubicBezTo>
                    <a:cubicBezTo>
                      <a:pt x="208" y="268"/>
                      <a:pt x="208" y="268"/>
                      <a:pt x="208" y="2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450">
                <a:extLst>
                  <a:ext uri="{FF2B5EF4-FFF2-40B4-BE49-F238E27FC236}">
                    <a16:creationId xmlns:a16="http://schemas.microsoft.com/office/drawing/2014/main" id="{A6D1F7E8-93B9-41CA-86CD-10F9F3C44710}"/>
                  </a:ext>
                </a:extLst>
              </p:cNvPr>
              <p:cNvSpPr>
                <a:spLocks noChangeArrowheads="1"/>
              </p:cNvSpPr>
              <p:nvPr/>
            </p:nvSpPr>
            <p:spPr bwMode="auto">
              <a:xfrm>
                <a:off x="4364493" y="25295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51">
                <a:extLst>
                  <a:ext uri="{FF2B5EF4-FFF2-40B4-BE49-F238E27FC236}">
                    <a16:creationId xmlns:a16="http://schemas.microsoft.com/office/drawing/2014/main" id="{4130FF57-5FDF-4B42-8683-E7F854C826DE}"/>
                  </a:ext>
                </a:extLst>
              </p:cNvPr>
              <p:cNvSpPr>
                <a:spLocks/>
              </p:cNvSpPr>
              <p:nvPr/>
            </p:nvSpPr>
            <p:spPr bwMode="auto">
              <a:xfrm>
                <a:off x="4907418" y="23374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52">
                <a:extLst>
                  <a:ext uri="{FF2B5EF4-FFF2-40B4-BE49-F238E27FC236}">
                    <a16:creationId xmlns:a16="http://schemas.microsoft.com/office/drawing/2014/main" id="{51DCF972-A6C2-43A6-9E5C-AADB3DDC8CDA}"/>
                  </a:ext>
                </a:extLst>
              </p:cNvPr>
              <p:cNvSpPr>
                <a:spLocks noEditPoints="1"/>
              </p:cNvSpPr>
              <p:nvPr/>
            </p:nvSpPr>
            <p:spPr bwMode="auto">
              <a:xfrm>
                <a:off x="4853443" y="2053320"/>
                <a:ext cx="311150" cy="400050"/>
              </a:xfrm>
              <a:custGeom>
                <a:avLst/>
                <a:gdLst>
                  <a:gd name="T0" fmla="*/ 61 w 86"/>
                  <a:gd name="T1" fmla="*/ 75 h 111"/>
                  <a:gd name="T2" fmla="*/ 67 w 86"/>
                  <a:gd name="T3" fmla="*/ 73 h 111"/>
                  <a:gd name="T4" fmla="*/ 63 w 86"/>
                  <a:gd name="T5" fmla="*/ 65 h 111"/>
                  <a:gd name="T6" fmla="*/ 65 w 86"/>
                  <a:gd name="T7" fmla="*/ 63 h 111"/>
                  <a:gd name="T8" fmla="*/ 66 w 86"/>
                  <a:gd name="T9" fmla="*/ 63 h 111"/>
                  <a:gd name="T10" fmla="*/ 71 w 86"/>
                  <a:gd name="T11" fmla="*/ 59 h 111"/>
                  <a:gd name="T12" fmla="*/ 72 w 86"/>
                  <a:gd name="T13" fmla="*/ 52 h 111"/>
                  <a:gd name="T14" fmla="*/ 71 w 86"/>
                  <a:gd name="T15" fmla="*/ 48 h 111"/>
                  <a:gd name="T16" fmla="*/ 74 w 86"/>
                  <a:gd name="T17" fmla="*/ 50 h 111"/>
                  <a:gd name="T18" fmla="*/ 74 w 86"/>
                  <a:gd name="T19" fmla="*/ 41 h 111"/>
                  <a:gd name="T20" fmla="*/ 78 w 86"/>
                  <a:gd name="T21" fmla="*/ 28 h 111"/>
                  <a:gd name="T22" fmla="*/ 82 w 86"/>
                  <a:gd name="T23" fmla="*/ 24 h 111"/>
                  <a:gd name="T24" fmla="*/ 81 w 86"/>
                  <a:gd name="T25" fmla="*/ 16 h 111"/>
                  <a:gd name="T26" fmla="*/ 70 w 86"/>
                  <a:gd name="T27" fmla="*/ 22 h 111"/>
                  <a:gd name="T28" fmla="*/ 72 w 86"/>
                  <a:gd name="T29" fmla="*/ 19 h 111"/>
                  <a:gd name="T30" fmla="*/ 68 w 86"/>
                  <a:gd name="T31" fmla="*/ 17 h 111"/>
                  <a:gd name="T32" fmla="*/ 60 w 86"/>
                  <a:gd name="T33" fmla="*/ 15 h 111"/>
                  <a:gd name="T34" fmla="*/ 77 w 86"/>
                  <a:gd name="T35" fmla="*/ 10 h 111"/>
                  <a:gd name="T36" fmla="*/ 67 w 86"/>
                  <a:gd name="T37" fmla="*/ 5 h 111"/>
                  <a:gd name="T38" fmla="*/ 61 w 86"/>
                  <a:gd name="T39" fmla="*/ 5 h 111"/>
                  <a:gd name="T40" fmla="*/ 56 w 86"/>
                  <a:gd name="T41" fmla="*/ 2 h 111"/>
                  <a:gd name="T42" fmla="*/ 56 w 86"/>
                  <a:gd name="T43" fmla="*/ 3 h 111"/>
                  <a:gd name="T44" fmla="*/ 49 w 86"/>
                  <a:gd name="T45" fmla="*/ 3 h 111"/>
                  <a:gd name="T46" fmla="*/ 45 w 86"/>
                  <a:gd name="T47" fmla="*/ 10 h 111"/>
                  <a:gd name="T48" fmla="*/ 41 w 86"/>
                  <a:gd name="T49" fmla="*/ 7 h 111"/>
                  <a:gd name="T50" fmla="*/ 37 w 86"/>
                  <a:gd name="T51" fmla="*/ 11 h 111"/>
                  <a:gd name="T52" fmla="*/ 35 w 86"/>
                  <a:gd name="T53" fmla="*/ 11 h 111"/>
                  <a:gd name="T54" fmla="*/ 35 w 86"/>
                  <a:gd name="T55" fmla="*/ 11 h 111"/>
                  <a:gd name="T56" fmla="*/ 27 w 86"/>
                  <a:gd name="T57" fmla="*/ 9 h 111"/>
                  <a:gd name="T58" fmla="*/ 23 w 86"/>
                  <a:gd name="T59" fmla="*/ 13 h 111"/>
                  <a:gd name="T60" fmla="*/ 16 w 86"/>
                  <a:gd name="T61" fmla="*/ 20 h 111"/>
                  <a:gd name="T62" fmla="*/ 12 w 86"/>
                  <a:gd name="T63" fmla="*/ 24 h 111"/>
                  <a:gd name="T64" fmla="*/ 3 w 86"/>
                  <a:gd name="T65" fmla="*/ 31 h 111"/>
                  <a:gd name="T66" fmla="*/ 7 w 86"/>
                  <a:gd name="T67" fmla="*/ 33 h 111"/>
                  <a:gd name="T68" fmla="*/ 2 w 86"/>
                  <a:gd name="T69" fmla="*/ 38 h 111"/>
                  <a:gd name="T70" fmla="*/ 10 w 86"/>
                  <a:gd name="T71" fmla="*/ 42 h 111"/>
                  <a:gd name="T72" fmla="*/ 15 w 86"/>
                  <a:gd name="T73" fmla="*/ 52 h 111"/>
                  <a:gd name="T74" fmla="*/ 16 w 86"/>
                  <a:gd name="T75" fmla="*/ 59 h 111"/>
                  <a:gd name="T76" fmla="*/ 15 w 86"/>
                  <a:gd name="T77" fmla="*/ 63 h 111"/>
                  <a:gd name="T78" fmla="*/ 14 w 86"/>
                  <a:gd name="T79" fmla="*/ 66 h 111"/>
                  <a:gd name="T80" fmla="*/ 18 w 86"/>
                  <a:gd name="T81" fmla="*/ 67 h 111"/>
                  <a:gd name="T82" fmla="*/ 19 w 86"/>
                  <a:gd name="T83" fmla="*/ 71 h 111"/>
                  <a:gd name="T84" fmla="*/ 14 w 86"/>
                  <a:gd name="T85" fmla="*/ 71 h 111"/>
                  <a:gd name="T86" fmla="*/ 16 w 86"/>
                  <a:gd name="T87" fmla="*/ 73 h 111"/>
                  <a:gd name="T88" fmla="*/ 19 w 86"/>
                  <a:gd name="T89" fmla="*/ 75 h 111"/>
                  <a:gd name="T90" fmla="*/ 15 w 86"/>
                  <a:gd name="T91" fmla="*/ 81 h 111"/>
                  <a:gd name="T92" fmla="*/ 12 w 86"/>
                  <a:gd name="T93" fmla="*/ 85 h 111"/>
                  <a:gd name="T94" fmla="*/ 13 w 86"/>
                  <a:gd name="T95" fmla="*/ 86 h 111"/>
                  <a:gd name="T96" fmla="*/ 15 w 86"/>
                  <a:gd name="T97" fmla="*/ 95 h 111"/>
                  <a:gd name="T98" fmla="*/ 14 w 86"/>
                  <a:gd name="T99" fmla="*/ 100 h 111"/>
                  <a:gd name="T100" fmla="*/ 15 w 86"/>
                  <a:gd name="T101" fmla="*/ 105 h 111"/>
                  <a:gd name="T102" fmla="*/ 22 w 86"/>
                  <a:gd name="T103" fmla="*/ 111 h 111"/>
                  <a:gd name="T104" fmla="*/ 28 w 86"/>
                  <a:gd name="T105" fmla="*/ 102 h 111"/>
                  <a:gd name="T106" fmla="*/ 32 w 86"/>
                  <a:gd name="T107" fmla="*/ 96 h 111"/>
                  <a:gd name="T108" fmla="*/ 39 w 86"/>
                  <a:gd name="T109" fmla="*/ 92 h 111"/>
                  <a:gd name="T110" fmla="*/ 54 w 86"/>
                  <a:gd name="T111" fmla="*/ 83 h 111"/>
                  <a:gd name="T112" fmla="*/ 76 w 86"/>
                  <a:gd name="T113" fmla="*/ 27 h 111"/>
                  <a:gd name="T114" fmla="*/ 37 w 86"/>
                  <a:gd name="T115" fmla="*/ 91 h 111"/>
                  <a:gd name="T116" fmla="*/ 51 w 86"/>
                  <a:gd name="T117" fmla="*/ 7 h 111"/>
                  <a:gd name="T118" fmla="*/ 58 w 86"/>
                  <a:gd name="T119" fmla="*/ 7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 h="111">
                    <a:moveTo>
                      <a:pt x="65" y="77"/>
                    </a:moveTo>
                    <a:cubicBezTo>
                      <a:pt x="65" y="77"/>
                      <a:pt x="65" y="77"/>
                      <a:pt x="65" y="77"/>
                    </a:cubicBezTo>
                    <a:cubicBezTo>
                      <a:pt x="65" y="77"/>
                      <a:pt x="65" y="77"/>
                      <a:pt x="65" y="77"/>
                    </a:cubicBezTo>
                    <a:cubicBezTo>
                      <a:pt x="64" y="76"/>
                      <a:pt x="63" y="77"/>
                      <a:pt x="62" y="76"/>
                    </a:cubicBezTo>
                    <a:cubicBezTo>
                      <a:pt x="61" y="76"/>
                      <a:pt x="61" y="76"/>
                      <a:pt x="60" y="76"/>
                    </a:cubicBezTo>
                    <a:cubicBezTo>
                      <a:pt x="60" y="76"/>
                      <a:pt x="60" y="76"/>
                      <a:pt x="60" y="76"/>
                    </a:cubicBezTo>
                    <a:cubicBezTo>
                      <a:pt x="59" y="76"/>
                      <a:pt x="59" y="76"/>
                      <a:pt x="59" y="76"/>
                    </a:cubicBezTo>
                    <a:cubicBezTo>
                      <a:pt x="59" y="76"/>
                      <a:pt x="59" y="75"/>
                      <a:pt x="59" y="75"/>
                    </a:cubicBezTo>
                    <a:cubicBezTo>
                      <a:pt x="60" y="75"/>
                      <a:pt x="60" y="75"/>
                      <a:pt x="61" y="75"/>
                    </a:cubicBezTo>
                    <a:cubicBezTo>
                      <a:pt x="61" y="75"/>
                      <a:pt x="61" y="74"/>
                      <a:pt x="61" y="74"/>
                    </a:cubicBezTo>
                    <a:cubicBezTo>
                      <a:pt x="61" y="73"/>
                      <a:pt x="61" y="73"/>
                      <a:pt x="61" y="72"/>
                    </a:cubicBezTo>
                    <a:cubicBezTo>
                      <a:pt x="61" y="72"/>
                      <a:pt x="61" y="72"/>
                      <a:pt x="62" y="72"/>
                    </a:cubicBezTo>
                    <a:cubicBezTo>
                      <a:pt x="62" y="72"/>
                      <a:pt x="62" y="72"/>
                      <a:pt x="62" y="72"/>
                    </a:cubicBezTo>
                    <a:cubicBezTo>
                      <a:pt x="62" y="73"/>
                      <a:pt x="63" y="74"/>
                      <a:pt x="63" y="75"/>
                    </a:cubicBezTo>
                    <a:cubicBezTo>
                      <a:pt x="64" y="75"/>
                      <a:pt x="64" y="76"/>
                      <a:pt x="65" y="76"/>
                    </a:cubicBezTo>
                    <a:cubicBezTo>
                      <a:pt x="65" y="76"/>
                      <a:pt x="65" y="76"/>
                      <a:pt x="66" y="76"/>
                    </a:cubicBezTo>
                    <a:cubicBezTo>
                      <a:pt x="67" y="76"/>
                      <a:pt x="67" y="76"/>
                      <a:pt x="67" y="75"/>
                    </a:cubicBezTo>
                    <a:cubicBezTo>
                      <a:pt x="67" y="74"/>
                      <a:pt x="67" y="73"/>
                      <a:pt x="67" y="73"/>
                    </a:cubicBezTo>
                    <a:cubicBezTo>
                      <a:pt x="67" y="72"/>
                      <a:pt x="66" y="71"/>
                      <a:pt x="67" y="70"/>
                    </a:cubicBezTo>
                    <a:cubicBezTo>
                      <a:pt x="67" y="70"/>
                      <a:pt x="66" y="70"/>
                      <a:pt x="66" y="70"/>
                    </a:cubicBezTo>
                    <a:cubicBezTo>
                      <a:pt x="66" y="69"/>
                      <a:pt x="65" y="68"/>
                      <a:pt x="64" y="68"/>
                    </a:cubicBezTo>
                    <a:cubicBezTo>
                      <a:pt x="64" y="67"/>
                      <a:pt x="64" y="67"/>
                      <a:pt x="63" y="67"/>
                    </a:cubicBezTo>
                    <a:cubicBezTo>
                      <a:pt x="63" y="67"/>
                      <a:pt x="63" y="66"/>
                      <a:pt x="63" y="66"/>
                    </a:cubicBezTo>
                    <a:cubicBezTo>
                      <a:pt x="63" y="66"/>
                      <a:pt x="63" y="65"/>
                      <a:pt x="63" y="64"/>
                    </a:cubicBezTo>
                    <a:cubicBezTo>
                      <a:pt x="63" y="64"/>
                      <a:pt x="63" y="64"/>
                      <a:pt x="63" y="64"/>
                    </a:cubicBezTo>
                    <a:cubicBezTo>
                      <a:pt x="63" y="64"/>
                      <a:pt x="63" y="64"/>
                      <a:pt x="63" y="64"/>
                    </a:cubicBezTo>
                    <a:cubicBezTo>
                      <a:pt x="63" y="64"/>
                      <a:pt x="63" y="65"/>
                      <a:pt x="63" y="65"/>
                    </a:cubicBezTo>
                    <a:cubicBezTo>
                      <a:pt x="63" y="66"/>
                      <a:pt x="64" y="66"/>
                      <a:pt x="65" y="67"/>
                    </a:cubicBezTo>
                    <a:cubicBezTo>
                      <a:pt x="65" y="67"/>
                      <a:pt x="65" y="68"/>
                      <a:pt x="66" y="68"/>
                    </a:cubicBezTo>
                    <a:cubicBezTo>
                      <a:pt x="66" y="68"/>
                      <a:pt x="67" y="68"/>
                      <a:pt x="67" y="68"/>
                    </a:cubicBezTo>
                    <a:cubicBezTo>
                      <a:pt x="67" y="67"/>
                      <a:pt x="67" y="67"/>
                      <a:pt x="67" y="66"/>
                    </a:cubicBezTo>
                    <a:cubicBezTo>
                      <a:pt x="67" y="66"/>
                      <a:pt x="67" y="66"/>
                      <a:pt x="67" y="65"/>
                    </a:cubicBezTo>
                    <a:cubicBezTo>
                      <a:pt x="67" y="65"/>
                      <a:pt x="67" y="65"/>
                      <a:pt x="67" y="64"/>
                    </a:cubicBezTo>
                    <a:cubicBezTo>
                      <a:pt x="67" y="64"/>
                      <a:pt x="66" y="64"/>
                      <a:pt x="65" y="63"/>
                    </a:cubicBezTo>
                    <a:cubicBezTo>
                      <a:pt x="65" y="63"/>
                      <a:pt x="65" y="63"/>
                      <a:pt x="65" y="63"/>
                    </a:cubicBezTo>
                    <a:cubicBezTo>
                      <a:pt x="65" y="63"/>
                      <a:pt x="65" y="63"/>
                      <a:pt x="65" y="63"/>
                    </a:cubicBezTo>
                    <a:cubicBezTo>
                      <a:pt x="65" y="63"/>
                      <a:pt x="65" y="63"/>
                      <a:pt x="65" y="63"/>
                    </a:cubicBezTo>
                    <a:cubicBezTo>
                      <a:pt x="65" y="62"/>
                      <a:pt x="64" y="62"/>
                      <a:pt x="64" y="62"/>
                    </a:cubicBezTo>
                    <a:cubicBezTo>
                      <a:pt x="64" y="62"/>
                      <a:pt x="64" y="62"/>
                      <a:pt x="64" y="62"/>
                    </a:cubicBezTo>
                    <a:cubicBezTo>
                      <a:pt x="64" y="62"/>
                      <a:pt x="64" y="62"/>
                      <a:pt x="64" y="62"/>
                    </a:cubicBezTo>
                    <a:cubicBezTo>
                      <a:pt x="64" y="62"/>
                      <a:pt x="64" y="62"/>
                      <a:pt x="64" y="62"/>
                    </a:cubicBezTo>
                    <a:cubicBezTo>
                      <a:pt x="65" y="62"/>
                      <a:pt x="65" y="62"/>
                      <a:pt x="65" y="63"/>
                    </a:cubicBezTo>
                    <a:cubicBezTo>
                      <a:pt x="65" y="63"/>
                      <a:pt x="65" y="63"/>
                      <a:pt x="65" y="63"/>
                    </a:cubicBezTo>
                    <a:cubicBezTo>
                      <a:pt x="65" y="63"/>
                      <a:pt x="65" y="63"/>
                      <a:pt x="65" y="63"/>
                    </a:cubicBezTo>
                    <a:cubicBezTo>
                      <a:pt x="65" y="63"/>
                      <a:pt x="66" y="63"/>
                      <a:pt x="66" y="63"/>
                    </a:cubicBezTo>
                    <a:cubicBezTo>
                      <a:pt x="66" y="63"/>
                      <a:pt x="67" y="63"/>
                      <a:pt x="68" y="63"/>
                    </a:cubicBezTo>
                    <a:cubicBezTo>
                      <a:pt x="68" y="63"/>
                      <a:pt x="69" y="62"/>
                      <a:pt x="69" y="62"/>
                    </a:cubicBezTo>
                    <a:cubicBezTo>
                      <a:pt x="70" y="62"/>
                      <a:pt x="70" y="62"/>
                      <a:pt x="70" y="62"/>
                    </a:cubicBezTo>
                    <a:cubicBezTo>
                      <a:pt x="70" y="62"/>
                      <a:pt x="70" y="61"/>
                      <a:pt x="70" y="61"/>
                    </a:cubicBezTo>
                    <a:cubicBezTo>
                      <a:pt x="70" y="61"/>
                      <a:pt x="70" y="60"/>
                      <a:pt x="70" y="60"/>
                    </a:cubicBezTo>
                    <a:cubicBezTo>
                      <a:pt x="69" y="60"/>
                      <a:pt x="69" y="60"/>
                      <a:pt x="68" y="59"/>
                    </a:cubicBezTo>
                    <a:cubicBezTo>
                      <a:pt x="68" y="59"/>
                      <a:pt x="68" y="59"/>
                      <a:pt x="68" y="59"/>
                    </a:cubicBezTo>
                    <a:cubicBezTo>
                      <a:pt x="68" y="59"/>
                      <a:pt x="68" y="59"/>
                      <a:pt x="68" y="59"/>
                    </a:cubicBezTo>
                    <a:cubicBezTo>
                      <a:pt x="69" y="59"/>
                      <a:pt x="70" y="60"/>
                      <a:pt x="71" y="59"/>
                    </a:cubicBezTo>
                    <a:cubicBezTo>
                      <a:pt x="71" y="59"/>
                      <a:pt x="71" y="59"/>
                      <a:pt x="71" y="59"/>
                    </a:cubicBezTo>
                    <a:cubicBezTo>
                      <a:pt x="72" y="59"/>
                      <a:pt x="73" y="57"/>
                      <a:pt x="72" y="57"/>
                    </a:cubicBezTo>
                    <a:cubicBezTo>
                      <a:pt x="72" y="57"/>
                      <a:pt x="71" y="56"/>
                      <a:pt x="71" y="56"/>
                    </a:cubicBezTo>
                    <a:cubicBezTo>
                      <a:pt x="71" y="55"/>
                      <a:pt x="71" y="55"/>
                      <a:pt x="71" y="55"/>
                    </a:cubicBezTo>
                    <a:cubicBezTo>
                      <a:pt x="71" y="55"/>
                      <a:pt x="71" y="55"/>
                      <a:pt x="71" y="55"/>
                    </a:cubicBezTo>
                    <a:cubicBezTo>
                      <a:pt x="71" y="54"/>
                      <a:pt x="71" y="54"/>
                      <a:pt x="71" y="54"/>
                    </a:cubicBezTo>
                    <a:cubicBezTo>
                      <a:pt x="71" y="55"/>
                      <a:pt x="72" y="55"/>
                      <a:pt x="72" y="54"/>
                    </a:cubicBezTo>
                    <a:cubicBezTo>
                      <a:pt x="72" y="54"/>
                      <a:pt x="72" y="54"/>
                      <a:pt x="72" y="54"/>
                    </a:cubicBezTo>
                    <a:cubicBezTo>
                      <a:pt x="72" y="53"/>
                      <a:pt x="72" y="53"/>
                      <a:pt x="72" y="52"/>
                    </a:cubicBezTo>
                    <a:cubicBezTo>
                      <a:pt x="72" y="52"/>
                      <a:pt x="72" y="51"/>
                      <a:pt x="72" y="51"/>
                    </a:cubicBezTo>
                    <a:cubicBezTo>
                      <a:pt x="71" y="50"/>
                      <a:pt x="72" y="50"/>
                      <a:pt x="72" y="50"/>
                    </a:cubicBezTo>
                    <a:cubicBezTo>
                      <a:pt x="72" y="50"/>
                      <a:pt x="72" y="49"/>
                      <a:pt x="72" y="49"/>
                    </a:cubicBezTo>
                    <a:cubicBezTo>
                      <a:pt x="72" y="49"/>
                      <a:pt x="71" y="49"/>
                      <a:pt x="71" y="49"/>
                    </a:cubicBezTo>
                    <a:cubicBezTo>
                      <a:pt x="71" y="49"/>
                      <a:pt x="70" y="49"/>
                      <a:pt x="70" y="49"/>
                    </a:cubicBezTo>
                    <a:cubicBezTo>
                      <a:pt x="70" y="48"/>
                      <a:pt x="70" y="48"/>
                      <a:pt x="70" y="48"/>
                    </a:cubicBezTo>
                    <a:cubicBezTo>
                      <a:pt x="70" y="48"/>
                      <a:pt x="70" y="47"/>
                      <a:pt x="70" y="47"/>
                    </a:cubicBezTo>
                    <a:cubicBezTo>
                      <a:pt x="70" y="47"/>
                      <a:pt x="71" y="47"/>
                      <a:pt x="71" y="48"/>
                    </a:cubicBezTo>
                    <a:cubicBezTo>
                      <a:pt x="71" y="48"/>
                      <a:pt x="71" y="48"/>
                      <a:pt x="71" y="48"/>
                    </a:cubicBezTo>
                    <a:cubicBezTo>
                      <a:pt x="71" y="48"/>
                      <a:pt x="71" y="48"/>
                      <a:pt x="71" y="48"/>
                    </a:cubicBezTo>
                    <a:cubicBezTo>
                      <a:pt x="71" y="47"/>
                      <a:pt x="70" y="47"/>
                      <a:pt x="70" y="47"/>
                    </a:cubicBezTo>
                    <a:cubicBezTo>
                      <a:pt x="70" y="47"/>
                      <a:pt x="70" y="47"/>
                      <a:pt x="70" y="47"/>
                    </a:cubicBezTo>
                    <a:cubicBezTo>
                      <a:pt x="71" y="47"/>
                      <a:pt x="71" y="46"/>
                      <a:pt x="71" y="46"/>
                    </a:cubicBezTo>
                    <a:cubicBezTo>
                      <a:pt x="72" y="46"/>
                      <a:pt x="72" y="46"/>
                      <a:pt x="72" y="46"/>
                    </a:cubicBezTo>
                    <a:cubicBezTo>
                      <a:pt x="72" y="46"/>
                      <a:pt x="72" y="46"/>
                      <a:pt x="73" y="46"/>
                    </a:cubicBezTo>
                    <a:cubicBezTo>
                      <a:pt x="73" y="46"/>
                      <a:pt x="74" y="47"/>
                      <a:pt x="74" y="48"/>
                    </a:cubicBezTo>
                    <a:cubicBezTo>
                      <a:pt x="73" y="49"/>
                      <a:pt x="74" y="49"/>
                      <a:pt x="74" y="50"/>
                    </a:cubicBezTo>
                    <a:cubicBezTo>
                      <a:pt x="74" y="50"/>
                      <a:pt x="74" y="50"/>
                      <a:pt x="74" y="50"/>
                    </a:cubicBezTo>
                    <a:cubicBezTo>
                      <a:pt x="74" y="50"/>
                      <a:pt x="74" y="50"/>
                      <a:pt x="74" y="49"/>
                    </a:cubicBezTo>
                    <a:cubicBezTo>
                      <a:pt x="74" y="48"/>
                      <a:pt x="74" y="48"/>
                      <a:pt x="75" y="47"/>
                    </a:cubicBezTo>
                    <a:cubicBezTo>
                      <a:pt x="75" y="46"/>
                      <a:pt x="75" y="45"/>
                      <a:pt x="75" y="45"/>
                    </a:cubicBezTo>
                    <a:cubicBezTo>
                      <a:pt x="75" y="44"/>
                      <a:pt x="75" y="44"/>
                      <a:pt x="75" y="44"/>
                    </a:cubicBezTo>
                    <a:cubicBezTo>
                      <a:pt x="74" y="43"/>
                      <a:pt x="74" y="43"/>
                      <a:pt x="74" y="43"/>
                    </a:cubicBezTo>
                    <a:cubicBezTo>
                      <a:pt x="73" y="43"/>
                      <a:pt x="73" y="43"/>
                      <a:pt x="73" y="43"/>
                    </a:cubicBezTo>
                    <a:cubicBezTo>
                      <a:pt x="73" y="43"/>
                      <a:pt x="73" y="43"/>
                      <a:pt x="73" y="43"/>
                    </a:cubicBezTo>
                    <a:cubicBezTo>
                      <a:pt x="73" y="43"/>
                      <a:pt x="73" y="42"/>
                      <a:pt x="73" y="42"/>
                    </a:cubicBezTo>
                    <a:cubicBezTo>
                      <a:pt x="74" y="42"/>
                      <a:pt x="74" y="42"/>
                      <a:pt x="74" y="41"/>
                    </a:cubicBezTo>
                    <a:cubicBezTo>
                      <a:pt x="74" y="41"/>
                      <a:pt x="73" y="41"/>
                      <a:pt x="73" y="41"/>
                    </a:cubicBezTo>
                    <a:cubicBezTo>
                      <a:pt x="73" y="40"/>
                      <a:pt x="73" y="40"/>
                      <a:pt x="72" y="40"/>
                    </a:cubicBezTo>
                    <a:cubicBezTo>
                      <a:pt x="72" y="40"/>
                      <a:pt x="72" y="40"/>
                      <a:pt x="72" y="40"/>
                    </a:cubicBezTo>
                    <a:cubicBezTo>
                      <a:pt x="72" y="40"/>
                      <a:pt x="73" y="39"/>
                      <a:pt x="73" y="39"/>
                    </a:cubicBezTo>
                    <a:cubicBezTo>
                      <a:pt x="73" y="40"/>
                      <a:pt x="74" y="40"/>
                      <a:pt x="74" y="39"/>
                    </a:cubicBezTo>
                    <a:cubicBezTo>
                      <a:pt x="74" y="38"/>
                      <a:pt x="75" y="37"/>
                      <a:pt x="75" y="36"/>
                    </a:cubicBezTo>
                    <a:cubicBezTo>
                      <a:pt x="75" y="34"/>
                      <a:pt x="76" y="32"/>
                      <a:pt x="77" y="30"/>
                    </a:cubicBezTo>
                    <a:cubicBezTo>
                      <a:pt x="77" y="30"/>
                      <a:pt x="78" y="29"/>
                      <a:pt x="78" y="29"/>
                    </a:cubicBezTo>
                    <a:cubicBezTo>
                      <a:pt x="78" y="29"/>
                      <a:pt x="78" y="28"/>
                      <a:pt x="78" y="28"/>
                    </a:cubicBezTo>
                    <a:cubicBezTo>
                      <a:pt x="78" y="27"/>
                      <a:pt x="78" y="27"/>
                      <a:pt x="79" y="27"/>
                    </a:cubicBezTo>
                    <a:cubicBezTo>
                      <a:pt x="80" y="27"/>
                      <a:pt x="80" y="27"/>
                      <a:pt x="80" y="26"/>
                    </a:cubicBezTo>
                    <a:cubicBezTo>
                      <a:pt x="80" y="26"/>
                      <a:pt x="80" y="25"/>
                      <a:pt x="80" y="25"/>
                    </a:cubicBezTo>
                    <a:cubicBezTo>
                      <a:pt x="80" y="25"/>
                      <a:pt x="80" y="25"/>
                      <a:pt x="79" y="25"/>
                    </a:cubicBezTo>
                    <a:cubicBezTo>
                      <a:pt x="79" y="25"/>
                      <a:pt x="79" y="25"/>
                      <a:pt x="78" y="25"/>
                    </a:cubicBezTo>
                    <a:cubicBezTo>
                      <a:pt x="78" y="25"/>
                      <a:pt x="78" y="25"/>
                      <a:pt x="78" y="25"/>
                    </a:cubicBezTo>
                    <a:cubicBezTo>
                      <a:pt x="78" y="25"/>
                      <a:pt x="78" y="24"/>
                      <a:pt x="78" y="24"/>
                    </a:cubicBezTo>
                    <a:cubicBezTo>
                      <a:pt x="79" y="24"/>
                      <a:pt x="79" y="24"/>
                      <a:pt x="80" y="24"/>
                    </a:cubicBezTo>
                    <a:cubicBezTo>
                      <a:pt x="80" y="25"/>
                      <a:pt x="81" y="25"/>
                      <a:pt x="82" y="24"/>
                    </a:cubicBezTo>
                    <a:cubicBezTo>
                      <a:pt x="82" y="24"/>
                      <a:pt x="82" y="24"/>
                      <a:pt x="82" y="24"/>
                    </a:cubicBezTo>
                    <a:cubicBezTo>
                      <a:pt x="83" y="24"/>
                      <a:pt x="83" y="24"/>
                      <a:pt x="83" y="23"/>
                    </a:cubicBezTo>
                    <a:cubicBezTo>
                      <a:pt x="82" y="23"/>
                      <a:pt x="82" y="23"/>
                      <a:pt x="82" y="23"/>
                    </a:cubicBezTo>
                    <a:cubicBezTo>
                      <a:pt x="82" y="23"/>
                      <a:pt x="83" y="22"/>
                      <a:pt x="83" y="22"/>
                    </a:cubicBezTo>
                    <a:cubicBezTo>
                      <a:pt x="83" y="22"/>
                      <a:pt x="84" y="22"/>
                      <a:pt x="84" y="22"/>
                    </a:cubicBezTo>
                    <a:cubicBezTo>
                      <a:pt x="85" y="22"/>
                      <a:pt x="85" y="21"/>
                      <a:pt x="85" y="21"/>
                    </a:cubicBezTo>
                    <a:cubicBezTo>
                      <a:pt x="86" y="20"/>
                      <a:pt x="86" y="20"/>
                      <a:pt x="85" y="19"/>
                    </a:cubicBezTo>
                    <a:cubicBezTo>
                      <a:pt x="85" y="18"/>
                      <a:pt x="85" y="18"/>
                      <a:pt x="85" y="18"/>
                    </a:cubicBezTo>
                    <a:cubicBezTo>
                      <a:pt x="84" y="17"/>
                      <a:pt x="83" y="17"/>
                      <a:pt x="81" y="16"/>
                    </a:cubicBezTo>
                    <a:cubicBezTo>
                      <a:pt x="81" y="16"/>
                      <a:pt x="80" y="17"/>
                      <a:pt x="79" y="17"/>
                    </a:cubicBezTo>
                    <a:cubicBezTo>
                      <a:pt x="79" y="17"/>
                      <a:pt x="79" y="17"/>
                      <a:pt x="79" y="17"/>
                    </a:cubicBezTo>
                    <a:cubicBezTo>
                      <a:pt x="78" y="18"/>
                      <a:pt x="78" y="18"/>
                      <a:pt x="78" y="18"/>
                    </a:cubicBezTo>
                    <a:cubicBezTo>
                      <a:pt x="78" y="18"/>
                      <a:pt x="78" y="18"/>
                      <a:pt x="78" y="18"/>
                    </a:cubicBezTo>
                    <a:cubicBezTo>
                      <a:pt x="77" y="18"/>
                      <a:pt x="77" y="18"/>
                      <a:pt x="77" y="18"/>
                    </a:cubicBezTo>
                    <a:cubicBezTo>
                      <a:pt x="76" y="18"/>
                      <a:pt x="76" y="18"/>
                      <a:pt x="76" y="18"/>
                    </a:cubicBezTo>
                    <a:cubicBezTo>
                      <a:pt x="75" y="19"/>
                      <a:pt x="74" y="20"/>
                      <a:pt x="73" y="21"/>
                    </a:cubicBezTo>
                    <a:cubicBezTo>
                      <a:pt x="72" y="21"/>
                      <a:pt x="71" y="21"/>
                      <a:pt x="70" y="22"/>
                    </a:cubicBezTo>
                    <a:cubicBezTo>
                      <a:pt x="70" y="22"/>
                      <a:pt x="70" y="22"/>
                      <a:pt x="70" y="22"/>
                    </a:cubicBezTo>
                    <a:cubicBezTo>
                      <a:pt x="70" y="22"/>
                      <a:pt x="70" y="22"/>
                      <a:pt x="70" y="22"/>
                    </a:cubicBezTo>
                    <a:cubicBezTo>
                      <a:pt x="70" y="22"/>
                      <a:pt x="69" y="22"/>
                      <a:pt x="69" y="23"/>
                    </a:cubicBezTo>
                    <a:cubicBezTo>
                      <a:pt x="69" y="23"/>
                      <a:pt x="69" y="23"/>
                      <a:pt x="69" y="23"/>
                    </a:cubicBezTo>
                    <a:cubicBezTo>
                      <a:pt x="69" y="23"/>
                      <a:pt x="69" y="23"/>
                      <a:pt x="69" y="23"/>
                    </a:cubicBezTo>
                    <a:cubicBezTo>
                      <a:pt x="69" y="22"/>
                      <a:pt x="70" y="22"/>
                      <a:pt x="70" y="22"/>
                    </a:cubicBezTo>
                    <a:cubicBezTo>
                      <a:pt x="70" y="22"/>
                      <a:pt x="70" y="22"/>
                      <a:pt x="70" y="22"/>
                    </a:cubicBezTo>
                    <a:cubicBezTo>
                      <a:pt x="70" y="22"/>
                      <a:pt x="70" y="22"/>
                      <a:pt x="70" y="22"/>
                    </a:cubicBezTo>
                    <a:cubicBezTo>
                      <a:pt x="70" y="21"/>
                      <a:pt x="70" y="21"/>
                      <a:pt x="70" y="21"/>
                    </a:cubicBezTo>
                    <a:cubicBezTo>
                      <a:pt x="71" y="20"/>
                      <a:pt x="72" y="20"/>
                      <a:pt x="72" y="19"/>
                    </a:cubicBezTo>
                    <a:cubicBezTo>
                      <a:pt x="73" y="19"/>
                      <a:pt x="74" y="18"/>
                      <a:pt x="74" y="18"/>
                    </a:cubicBezTo>
                    <a:cubicBezTo>
                      <a:pt x="74" y="17"/>
                      <a:pt x="74" y="17"/>
                      <a:pt x="75" y="17"/>
                    </a:cubicBezTo>
                    <a:cubicBezTo>
                      <a:pt x="75" y="15"/>
                      <a:pt x="74" y="14"/>
                      <a:pt x="73" y="15"/>
                    </a:cubicBezTo>
                    <a:cubicBezTo>
                      <a:pt x="73" y="15"/>
                      <a:pt x="73" y="15"/>
                      <a:pt x="73" y="15"/>
                    </a:cubicBezTo>
                    <a:cubicBezTo>
                      <a:pt x="72" y="15"/>
                      <a:pt x="72" y="15"/>
                      <a:pt x="72" y="15"/>
                    </a:cubicBezTo>
                    <a:cubicBezTo>
                      <a:pt x="72" y="15"/>
                      <a:pt x="72" y="16"/>
                      <a:pt x="72" y="16"/>
                    </a:cubicBezTo>
                    <a:cubicBezTo>
                      <a:pt x="72" y="17"/>
                      <a:pt x="71" y="17"/>
                      <a:pt x="71" y="17"/>
                    </a:cubicBezTo>
                    <a:cubicBezTo>
                      <a:pt x="71" y="17"/>
                      <a:pt x="70" y="17"/>
                      <a:pt x="70" y="17"/>
                    </a:cubicBezTo>
                    <a:cubicBezTo>
                      <a:pt x="70" y="17"/>
                      <a:pt x="69" y="17"/>
                      <a:pt x="68" y="17"/>
                    </a:cubicBezTo>
                    <a:cubicBezTo>
                      <a:pt x="68" y="17"/>
                      <a:pt x="68" y="17"/>
                      <a:pt x="68" y="17"/>
                    </a:cubicBezTo>
                    <a:cubicBezTo>
                      <a:pt x="68" y="17"/>
                      <a:pt x="68" y="17"/>
                      <a:pt x="68" y="16"/>
                    </a:cubicBezTo>
                    <a:cubicBezTo>
                      <a:pt x="68" y="16"/>
                      <a:pt x="69" y="16"/>
                      <a:pt x="69" y="16"/>
                    </a:cubicBezTo>
                    <a:cubicBezTo>
                      <a:pt x="69" y="16"/>
                      <a:pt x="70" y="16"/>
                      <a:pt x="70" y="15"/>
                    </a:cubicBezTo>
                    <a:cubicBezTo>
                      <a:pt x="70" y="15"/>
                      <a:pt x="70" y="14"/>
                      <a:pt x="70" y="14"/>
                    </a:cubicBezTo>
                    <a:cubicBezTo>
                      <a:pt x="69" y="14"/>
                      <a:pt x="68" y="14"/>
                      <a:pt x="68" y="14"/>
                    </a:cubicBezTo>
                    <a:cubicBezTo>
                      <a:pt x="65" y="13"/>
                      <a:pt x="64" y="13"/>
                      <a:pt x="62" y="14"/>
                    </a:cubicBezTo>
                    <a:cubicBezTo>
                      <a:pt x="62" y="15"/>
                      <a:pt x="61" y="15"/>
                      <a:pt x="61" y="15"/>
                    </a:cubicBezTo>
                    <a:cubicBezTo>
                      <a:pt x="61" y="15"/>
                      <a:pt x="60" y="15"/>
                      <a:pt x="60" y="15"/>
                    </a:cubicBezTo>
                    <a:cubicBezTo>
                      <a:pt x="60" y="15"/>
                      <a:pt x="59" y="15"/>
                      <a:pt x="59" y="15"/>
                    </a:cubicBezTo>
                    <a:cubicBezTo>
                      <a:pt x="59" y="15"/>
                      <a:pt x="59" y="15"/>
                      <a:pt x="59" y="15"/>
                    </a:cubicBezTo>
                    <a:cubicBezTo>
                      <a:pt x="60" y="15"/>
                      <a:pt x="60" y="14"/>
                      <a:pt x="60" y="14"/>
                    </a:cubicBezTo>
                    <a:cubicBezTo>
                      <a:pt x="61" y="14"/>
                      <a:pt x="62" y="14"/>
                      <a:pt x="63" y="13"/>
                    </a:cubicBezTo>
                    <a:cubicBezTo>
                      <a:pt x="64" y="13"/>
                      <a:pt x="66" y="13"/>
                      <a:pt x="67" y="13"/>
                    </a:cubicBezTo>
                    <a:cubicBezTo>
                      <a:pt x="69" y="13"/>
                      <a:pt x="70" y="13"/>
                      <a:pt x="71" y="13"/>
                    </a:cubicBezTo>
                    <a:cubicBezTo>
                      <a:pt x="72" y="13"/>
                      <a:pt x="73" y="13"/>
                      <a:pt x="74" y="13"/>
                    </a:cubicBezTo>
                    <a:cubicBezTo>
                      <a:pt x="75" y="13"/>
                      <a:pt x="76" y="12"/>
                      <a:pt x="76" y="11"/>
                    </a:cubicBezTo>
                    <a:cubicBezTo>
                      <a:pt x="77" y="11"/>
                      <a:pt x="77" y="10"/>
                      <a:pt x="77" y="10"/>
                    </a:cubicBezTo>
                    <a:cubicBezTo>
                      <a:pt x="76" y="9"/>
                      <a:pt x="75" y="9"/>
                      <a:pt x="75" y="9"/>
                    </a:cubicBezTo>
                    <a:cubicBezTo>
                      <a:pt x="74" y="8"/>
                      <a:pt x="73" y="7"/>
                      <a:pt x="72" y="8"/>
                    </a:cubicBezTo>
                    <a:cubicBezTo>
                      <a:pt x="71" y="8"/>
                      <a:pt x="71" y="8"/>
                      <a:pt x="71" y="8"/>
                    </a:cubicBezTo>
                    <a:cubicBezTo>
                      <a:pt x="71" y="8"/>
                      <a:pt x="71" y="8"/>
                      <a:pt x="71" y="8"/>
                    </a:cubicBezTo>
                    <a:cubicBezTo>
                      <a:pt x="71" y="8"/>
                      <a:pt x="71" y="8"/>
                      <a:pt x="71" y="8"/>
                    </a:cubicBezTo>
                    <a:cubicBezTo>
                      <a:pt x="71" y="8"/>
                      <a:pt x="71" y="8"/>
                      <a:pt x="72" y="7"/>
                    </a:cubicBezTo>
                    <a:cubicBezTo>
                      <a:pt x="72" y="7"/>
                      <a:pt x="72" y="6"/>
                      <a:pt x="72" y="6"/>
                    </a:cubicBezTo>
                    <a:cubicBezTo>
                      <a:pt x="72" y="5"/>
                      <a:pt x="71" y="5"/>
                      <a:pt x="71" y="5"/>
                    </a:cubicBezTo>
                    <a:cubicBezTo>
                      <a:pt x="70" y="6"/>
                      <a:pt x="68" y="6"/>
                      <a:pt x="67" y="5"/>
                    </a:cubicBezTo>
                    <a:cubicBezTo>
                      <a:pt x="66" y="5"/>
                      <a:pt x="66" y="5"/>
                      <a:pt x="65" y="5"/>
                    </a:cubicBezTo>
                    <a:cubicBezTo>
                      <a:pt x="64" y="5"/>
                      <a:pt x="64" y="5"/>
                      <a:pt x="63" y="5"/>
                    </a:cubicBezTo>
                    <a:cubicBezTo>
                      <a:pt x="63" y="6"/>
                      <a:pt x="62" y="6"/>
                      <a:pt x="61" y="6"/>
                    </a:cubicBezTo>
                    <a:cubicBezTo>
                      <a:pt x="60" y="5"/>
                      <a:pt x="60" y="6"/>
                      <a:pt x="59" y="6"/>
                    </a:cubicBezTo>
                    <a:cubicBezTo>
                      <a:pt x="59" y="6"/>
                      <a:pt x="59" y="6"/>
                      <a:pt x="59" y="6"/>
                    </a:cubicBezTo>
                    <a:cubicBezTo>
                      <a:pt x="58" y="6"/>
                      <a:pt x="58" y="6"/>
                      <a:pt x="58" y="6"/>
                    </a:cubicBezTo>
                    <a:cubicBezTo>
                      <a:pt x="58" y="6"/>
                      <a:pt x="58" y="6"/>
                      <a:pt x="58" y="6"/>
                    </a:cubicBezTo>
                    <a:cubicBezTo>
                      <a:pt x="59" y="6"/>
                      <a:pt x="59" y="5"/>
                      <a:pt x="59" y="5"/>
                    </a:cubicBezTo>
                    <a:cubicBezTo>
                      <a:pt x="60" y="5"/>
                      <a:pt x="61" y="5"/>
                      <a:pt x="61" y="5"/>
                    </a:cubicBezTo>
                    <a:cubicBezTo>
                      <a:pt x="62" y="5"/>
                      <a:pt x="64" y="5"/>
                      <a:pt x="65" y="5"/>
                    </a:cubicBezTo>
                    <a:cubicBezTo>
                      <a:pt x="66" y="5"/>
                      <a:pt x="67" y="5"/>
                      <a:pt x="68" y="5"/>
                    </a:cubicBezTo>
                    <a:cubicBezTo>
                      <a:pt x="69" y="5"/>
                      <a:pt x="70" y="5"/>
                      <a:pt x="70" y="4"/>
                    </a:cubicBezTo>
                    <a:cubicBezTo>
                      <a:pt x="71" y="4"/>
                      <a:pt x="71" y="4"/>
                      <a:pt x="71" y="4"/>
                    </a:cubicBezTo>
                    <a:cubicBezTo>
                      <a:pt x="70" y="3"/>
                      <a:pt x="69" y="2"/>
                      <a:pt x="68" y="2"/>
                    </a:cubicBezTo>
                    <a:cubicBezTo>
                      <a:pt x="66" y="2"/>
                      <a:pt x="65" y="1"/>
                      <a:pt x="63" y="1"/>
                    </a:cubicBezTo>
                    <a:cubicBezTo>
                      <a:pt x="62" y="0"/>
                      <a:pt x="61" y="0"/>
                      <a:pt x="61" y="0"/>
                    </a:cubicBezTo>
                    <a:cubicBezTo>
                      <a:pt x="60" y="0"/>
                      <a:pt x="59" y="0"/>
                      <a:pt x="58" y="0"/>
                    </a:cubicBezTo>
                    <a:cubicBezTo>
                      <a:pt x="57" y="1"/>
                      <a:pt x="57" y="1"/>
                      <a:pt x="56" y="2"/>
                    </a:cubicBezTo>
                    <a:cubicBezTo>
                      <a:pt x="56" y="2"/>
                      <a:pt x="56" y="2"/>
                      <a:pt x="56" y="2"/>
                    </a:cubicBezTo>
                    <a:cubicBezTo>
                      <a:pt x="56" y="2"/>
                      <a:pt x="56" y="2"/>
                      <a:pt x="56" y="2"/>
                    </a:cubicBezTo>
                    <a:cubicBezTo>
                      <a:pt x="56" y="2"/>
                      <a:pt x="56" y="2"/>
                      <a:pt x="56" y="2"/>
                    </a:cubicBezTo>
                    <a:cubicBezTo>
                      <a:pt x="56" y="2"/>
                      <a:pt x="56" y="2"/>
                      <a:pt x="56" y="2"/>
                    </a:cubicBezTo>
                    <a:cubicBezTo>
                      <a:pt x="56" y="2"/>
                      <a:pt x="56" y="2"/>
                      <a:pt x="56" y="3"/>
                    </a:cubicBezTo>
                    <a:cubicBezTo>
                      <a:pt x="56" y="3"/>
                      <a:pt x="56" y="3"/>
                      <a:pt x="56" y="3"/>
                    </a:cubicBezTo>
                    <a:cubicBezTo>
                      <a:pt x="56" y="3"/>
                      <a:pt x="56" y="3"/>
                      <a:pt x="56" y="3"/>
                    </a:cubicBezTo>
                    <a:cubicBezTo>
                      <a:pt x="56" y="3"/>
                      <a:pt x="56" y="3"/>
                      <a:pt x="56" y="3"/>
                    </a:cubicBezTo>
                    <a:cubicBezTo>
                      <a:pt x="56" y="3"/>
                      <a:pt x="56" y="3"/>
                      <a:pt x="56" y="3"/>
                    </a:cubicBezTo>
                    <a:cubicBezTo>
                      <a:pt x="56" y="3"/>
                      <a:pt x="55" y="2"/>
                      <a:pt x="55" y="2"/>
                    </a:cubicBezTo>
                    <a:cubicBezTo>
                      <a:pt x="54" y="2"/>
                      <a:pt x="54" y="2"/>
                      <a:pt x="54" y="2"/>
                    </a:cubicBezTo>
                    <a:cubicBezTo>
                      <a:pt x="54" y="2"/>
                      <a:pt x="54" y="2"/>
                      <a:pt x="54" y="2"/>
                    </a:cubicBezTo>
                    <a:cubicBezTo>
                      <a:pt x="54" y="3"/>
                      <a:pt x="54" y="3"/>
                      <a:pt x="54" y="3"/>
                    </a:cubicBezTo>
                    <a:cubicBezTo>
                      <a:pt x="54" y="3"/>
                      <a:pt x="54" y="3"/>
                      <a:pt x="54" y="3"/>
                    </a:cubicBezTo>
                    <a:cubicBezTo>
                      <a:pt x="54" y="3"/>
                      <a:pt x="54" y="4"/>
                      <a:pt x="54" y="3"/>
                    </a:cubicBezTo>
                    <a:cubicBezTo>
                      <a:pt x="53" y="3"/>
                      <a:pt x="52" y="3"/>
                      <a:pt x="52" y="2"/>
                    </a:cubicBezTo>
                    <a:cubicBezTo>
                      <a:pt x="51" y="2"/>
                      <a:pt x="51" y="2"/>
                      <a:pt x="50" y="2"/>
                    </a:cubicBezTo>
                    <a:cubicBezTo>
                      <a:pt x="50" y="3"/>
                      <a:pt x="50" y="3"/>
                      <a:pt x="49" y="3"/>
                    </a:cubicBezTo>
                    <a:cubicBezTo>
                      <a:pt x="49" y="3"/>
                      <a:pt x="49" y="3"/>
                      <a:pt x="49" y="3"/>
                    </a:cubicBezTo>
                    <a:cubicBezTo>
                      <a:pt x="49" y="4"/>
                      <a:pt x="49" y="5"/>
                      <a:pt x="49" y="5"/>
                    </a:cubicBezTo>
                    <a:cubicBezTo>
                      <a:pt x="49" y="6"/>
                      <a:pt x="48" y="6"/>
                      <a:pt x="48" y="6"/>
                    </a:cubicBezTo>
                    <a:cubicBezTo>
                      <a:pt x="48" y="6"/>
                      <a:pt x="48" y="6"/>
                      <a:pt x="47" y="7"/>
                    </a:cubicBezTo>
                    <a:cubicBezTo>
                      <a:pt x="47" y="7"/>
                      <a:pt x="47" y="7"/>
                      <a:pt x="47" y="7"/>
                    </a:cubicBezTo>
                    <a:cubicBezTo>
                      <a:pt x="46" y="7"/>
                      <a:pt x="46" y="6"/>
                      <a:pt x="45" y="6"/>
                    </a:cubicBezTo>
                    <a:cubicBezTo>
                      <a:pt x="45" y="6"/>
                      <a:pt x="45" y="6"/>
                      <a:pt x="45" y="7"/>
                    </a:cubicBezTo>
                    <a:cubicBezTo>
                      <a:pt x="45" y="7"/>
                      <a:pt x="45" y="7"/>
                      <a:pt x="45" y="7"/>
                    </a:cubicBezTo>
                    <a:cubicBezTo>
                      <a:pt x="45" y="8"/>
                      <a:pt x="45" y="9"/>
                      <a:pt x="45" y="10"/>
                    </a:cubicBezTo>
                    <a:cubicBezTo>
                      <a:pt x="46" y="11"/>
                      <a:pt x="46" y="12"/>
                      <a:pt x="46" y="13"/>
                    </a:cubicBezTo>
                    <a:cubicBezTo>
                      <a:pt x="46" y="14"/>
                      <a:pt x="46" y="14"/>
                      <a:pt x="46" y="14"/>
                    </a:cubicBezTo>
                    <a:cubicBezTo>
                      <a:pt x="45" y="14"/>
                      <a:pt x="45" y="14"/>
                      <a:pt x="45" y="13"/>
                    </a:cubicBezTo>
                    <a:cubicBezTo>
                      <a:pt x="45" y="13"/>
                      <a:pt x="44" y="13"/>
                      <a:pt x="44" y="13"/>
                    </a:cubicBezTo>
                    <a:cubicBezTo>
                      <a:pt x="44" y="12"/>
                      <a:pt x="44" y="12"/>
                      <a:pt x="44" y="12"/>
                    </a:cubicBezTo>
                    <a:cubicBezTo>
                      <a:pt x="44" y="12"/>
                      <a:pt x="44" y="12"/>
                      <a:pt x="44" y="11"/>
                    </a:cubicBezTo>
                    <a:cubicBezTo>
                      <a:pt x="44" y="11"/>
                      <a:pt x="43" y="11"/>
                      <a:pt x="43" y="10"/>
                    </a:cubicBezTo>
                    <a:cubicBezTo>
                      <a:pt x="43" y="9"/>
                      <a:pt x="43" y="9"/>
                      <a:pt x="42" y="8"/>
                    </a:cubicBezTo>
                    <a:cubicBezTo>
                      <a:pt x="42" y="7"/>
                      <a:pt x="42" y="7"/>
                      <a:pt x="41" y="7"/>
                    </a:cubicBezTo>
                    <a:cubicBezTo>
                      <a:pt x="41" y="7"/>
                      <a:pt x="40" y="7"/>
                      <a:pt x="40" y="7"/>
                    </a:cubicBezTo>
                    <a:cubicBezTo>
                      <a:pt x="40" y="7"/>
                      <a:pt x="40" y="7"/>
                      <a:pt x="40" y="8"/>
                    </a:cubicBezTo>
                    <a:cubicBezTo>
                      <a:pt x="40" y="9"/>
                      <a:pt x="40" y="10"/>
                      <a:pt x="40" y="11"/>
                    </a:cubicBezTo>
                    <a:cubicBezTo>
                      <a:pt x="40" y="11"/>
                      <a:pt x="40" y="11"/>
                      <a:pt x="39" y="12"/>
                    </a:cubicBezTo>
                    <a:cubicBezTo>
                      <a:pt x="39" y="12"/>
                      <a:pt x="39" y="12"/>
                      <a:pt x="38" y="12"/>
                    </a:cubicBezTo>
                    <a:cubicBezTo>
                      <a:pt x="38" y="12"/>
                      <a:pt x="38" y="12"/>
                      <a:pt x="38" y="12"/>
                    </a:cubicBezTo>
                    <a:cubicBezTo>
                      <a:pt x="38" y="12"/>
                      <a:pt x="38" y="12"/>
                      <a:pt x="38" y="12"/>
                    </a:cubicBezTo>
                    <a:cubicBezTo>
                      <a:pt x="37" y="12"/>
                      <a:pt x="37" y="12"/>
                      <a:pt x="37" y="12"/>
                    </a:cubicBezTo>
                    <a:cubicBezTo>
                      <a:pt x="37" y="11"/>
                      <a:pt x="38" y="11"/>
                      <a:pt x="37" y="11"/>
                    </a:cubicBezTo>
                    <a:cubicBezTo>
                      <a:pt x="37" y="10"/>
                      <a:pt x="37" y="9"/>
                      <a:pt x="37" y="8"/>
                    </a:cubicBezTo>
                    <a:cubicBezTo>
                      <a:pt x="37" y="8"/>
                      <a:pt x="37" y="8"/>
                      <a:pt x="37" y="8"/>
                    </a:cubicBezTo>
                    <a:cubicBezTo>
                      <a:pt x="37" y="8"/>
                      <a:pt x="37" y="7"/>
                      <a:pt x="37" y="7"/>
                    </a:cubicBezTo>
                    <a:cubicBezTo>
                      <a:pt x="37" y="7"/>
                      <a:pt x="37" y="7"/>
                      <a:pt x="36" y="8"/>
                    </a:cubicBezTo>
                    <a:cubicBezTo>
                      <a:pt x="36" y="8"/>
                      <a:pt x="36" y="8"/>
                      <a:pt x="36" y="9"/>
                    </a:cubicBezTo>
                    <a:cubicBezTo>
                      <a:pt x="36" y="9"/>
                      <a:pt x="36" y="10"/>
                      <a:pt x="36" y="10"/>
                    </a:cubicBezTo>
                    <a:cubicBezTo>
                      <a:pt x="36" y="10"/>
                      <a:pt x="36" y="11"/>
                      <a:pt x="35" y="11"/>
                    </a:cubicBezTo>
                    <a:cubicBezTo>
                      <a:pt x="35" y="11"/>
                      <a:pt x="35" y="11"/>
                      <a:pt x="35" y="11"/>
                    </a:cubicBezTo>
                    <a:cubicBezTo>
                      <a:pt x="35" y="11"/>
                      <a:pt x="35" y="11"/>
                      <a:pt x="35" y="11"/>
                    </a:cubicBezTo>
                    <a:cubicBezTo>
                      <a:pt x="35" y="11"/>
                      <a:pt x="35" y="11"/>
                      <a:pt x="35" y="12"/>
                    </a:cubicBezTo>
                    <a:cubicBezTo>
                      <a:pt x="35" y="12"/>
                      <a:pt x="34" y="12"/>
                      <a:pt x="34" y="12"/>
                    </a:cubicBezTo>
                    <a:cubicBezTo>
                      <a:pt x="34" y="12"/>
                      <a:pt x="34" y="12"/>
                      <a:pt x="34" y="12"/>
                    </a:cubicBezTo>
                    <a:cubicBezTo>
                      <a:pt x="34" y="12"/>
                      <a:pt x="34" y="12"/>
                      <a:pt x="34" y="13"/>
                    </a:cubicBezTo>
                    <a:cubicBezTo>
                      <a:pt x="34" y="12"/>
                      <a:pt x="34" y="12"/>
                      <a:pt x="34" y="12"/>
                    </a:cubicBezTo>
                    <a:cubicBezTo>
                      <a:pt x="34" y="12"/>
                      <a:pt x="34" y="12"/>
                      <a:pt x="34" y="12"/>
                    </a:cubicBezTo>
                    <a:cubicBezTo>
                      <a:pt x="34" y="12"/>
                      <a:pt x="35" y="12"/>
                      <a:pt x="35" y="12"/>
                    </a:cubicBezTo>
                    <a:cubicBezTo>
                      <a:pt x="35" y="11"/>
                      <a:pt x="35" y="11"/>
                      <a:pt x="35" y="11"/>
                    </a:cubicBezTo>
                    <a:cubicBezTo>
                      <a:pt x="35" y="11"/>
                      <a:pt x="35" y="11"/>
                      <a:pt x="35" y="11"/>
                    </a:cubicBezTo>
                    <a:cubicBezTo>
                      <a:pt x="35" y="11"/>
                      <a:pt x="35" y="11"/>
                      <a:pt x="35" y="10"/>
                    </a:cubicBezTo>
                    <a:cubicBezTo>
                      <a:pt x="35" y="10"/>
                      <a:pt x="36" y="9"/>
                      <a:pt x="36" y="9"/>
                    </a:cubicBezTo>
                    <a:cubicBezTo>
                      <a:pt x="36" y="8"/>
                      <a:pt x="36" y="7"/>
                      <a:pt x="36" y="7"/>
                    </a:cubicBezTo>
                    <a:cubicBezTo>
                      <a:pt x="36" y="7"/>
                      <a:pt x="35" y="6"/>
                      <a:pt x="35" y="6"/>
                    </a:cubicBezTo>
                    <a:cubicBezTo>
                      <a:pt x="35" y="6"/>
                      <a:pt x="34" y="6"/>
                      <a:pt x="34" y="7"/>
                    </a:cubicBezTo>
                    <a:cubicBezTo>
                      <a:pt x="33" y="7"/>
                      <a:pt x="32" y="7"/>
                      <a:pt x="31" y="7"/>
                    </a:cubicBezTo>
                    <a:cubicBezTo>
                      <a:pt x="30" y="7"/>
                      <a:pt x="29" y="7"/>
                      <a:pt x="28" y="8"/>
                    </a:cubicBezTo>
                    <a:cubicBezTo>
                      <a:pt x="28" y="8"/>
                      <a:pt x="27" y="8"/>
                      <a:pt x="27" y="8"/>
                    </a:cubicBezTo>
                    <a:cubicBezTo>
                      <a:pt x="27" y="9"/>
                      <a:pt x="27" y="9"/>
                      <a:pt x="27" y="9"/>
                    </a:cubicBezTo>
                    <a:cubicBezTo>
                      <a:pt x="27" y="9"/>
                      <a:pt x="27" y="9"/>
                      <a:pt x="27" y="9"/>
                    </a:cubicBezTo>
                    <a:cubicBezTo>
                      <a:pt x="27" y="9"/>
                      <a:pt x="27" y="9"/>
                      <a:pt x="27" y="9"/>
                    </a:cubicBezTo>
                    <a:cubicBezTo>
                      <a:pt x="27" y="9"/>
                      <a:pt x="27" y="9"/>
                      <a:pt x="26" y="8"/>
                    </a:cubicBezTo>
                    <a:cubicBezTo>
                      <a:pt x="26" y="8"/>
                      <a:pt x="26" y="8"/>
                      <a:pt x="25" y="9"/>
                    </a:cubicBezTo>
                    <a:cubicBezTo>
                      <a:pt x="25" y="9"/>
                      <a:pt x="24" y="9"/>
                      <a:pt x="24" y="10"/>
                    </a:cubicBezTo>
                    <a:cubicBezTo>
                      <a:pt x="24" y="10"/>
                      <a:pt x="24" y="10"/>
                      <a:pt x="24" y="10"/>
                    </a:cubicBezTo>
                    <a:cubicBezTo>
                      <a:pt x="24" y="11"/>
                      <a:pt x="24" y="11"/>
                      <a:pt x="24" y="12"/>
                    </a:cubicBezTo>
                    <a:cubicBezTo>
                      <a:pt x="24" y="12"/>
                      <a:pt x="23" y="12"/>
                      <a:pt x="23" y="13"/>
                    </a:cubicBezTo>
                    <a:cubicBezTo>
                      <a:pt x="23" y="13"/>
                      <a:pt x="23" y="13"/>
                      <a:pt x="23" y="13"/>
                    </a:cubicBezTo>
                    <a:cubicBezTo>
                      <a:pt x="22" y="13"/>
                      <a:pt x="22" y="14"/>
                      <a:pt x="22" y="13"/>
                    </a:cubicBezTo>
                    <a:cubicBezTo>
                      <a:pt x="21" y="13"/>
                      <a:pt x="21" y="13"/>
                      <a:pt x="20" y="13"/>
                    </a:cubicBezTo>
                    <a:cubicBezTo>
                      <a:pt x="19" y="13"/>
                      <a:pt x="18" y="13"/>
                      <a:pt x="18" y="14"/>
                    </a:cubicBezTo>
                    <a:cubicBezTo>
                      <a:pt x="17" y="15"/>
                      <a:pt x="17" y="15"/>
                      <a:pt x="16" y="15"/>
                    </a:cubicBezTo>
                    <a:cubicBezTo>
                      <a:pt x="16" y="15"/>
                      <a:pt x="15" y="15"/>
                      <a:pt x="15" y="16"/>
                    </a:cubicBezTo>
                    <a:cubicBezTo>
                      <a:pt x="14" y="16"/>
                      <a:pt x="14" y="17"/>
                      <a:pt x="13" y="18"/>
                    </a:cubicBezTo>
                    <a:cubicBezTo>
                      <a:pt x="13" y="18"/>
                      <a:pt x="13" y="19"/>
                      <a:pt x="14" y="19"/>
                    </a:cubicBezTo>
                    <a:cubicBezTo>
                      <a:pt x="15" y="19"/>
                      <a:pt x="15" y="20"/>
                      <a:pt x="16" y="20"/>
                    </a:cubicBezTo>
                    <a:cubicBezTo>
                      <a:pt x="16" y="20"/>
                      <a:pt x="16" y="20"/>
                      <a:pt x="16" y="20"/>
                    </a:cubicBezTo>
                    <a:cubicBezTo>
                      <a:pt x="16" y="20"/>
                      <a:pt x="16" y="20"/>
                      <a:pt x="16" y="20"/>
                    </a:cubicBezTo>
                    <a:cubicBezTo>
                      <a:pt x="16" y="20"/>
                      <a:pt x="16" y="20"/>
                      <a:pt x="16" y="20"/>
                    </a:cubicBezTo>
                    <a:cubicBezTo>
                      <a:pt x="16" y="20"/>
                      <a:pt x="16" y="20"/>
                      <a:pt x="16" y="20"/>
                    </a:cubicBezTo>
                    <a:cubicBezTo>
                      <a:pt x="16" y="20"/>
                      <a:pt x="16" y="20"/>
                      <a:pt x="16" y="20"/>
                    </a:cubicBezTo>
                    <a:cubicBezTo>
                      <a:pt x="16" y="20"/>
                      <a:pt x="16" y="21"/>
                      <a:pt x="16" y="21"/>
                    </a:cubicBezTo>
                    <a:cubicBezTo>
                      <a:pt x="15" y="21"/>
                      <a:pt x="15" y="21"/>
                      <a:pt x="15" y="22"/>
                    </a:cubicBezTo>
                    <a:cubicBezTo>
                      <a:pt x="15" y="22"/>
                      <a:pt x="15" y="22"/>
                      <a:pt x="15" y="23"/>
                    </a:cubicBezTo>
                    <a:cubicBezTo>
                      <a:pt x="14" y="23"/>
                      <a:pt x="14" y="24"/>
                      <a:pt x="13" y="24"/>
                    </a:cubicBezTo>
                    <a:cubicBezTo>
                      <a:pt x="13" y="24"/>
                      <a:pt x="12" y="25"/>
                      <a:pt x="12" y="24"/>
                    </a:cubicBezTo>
                    <a:cubicBezTo>
                      <a:pt x="11" y="24"/>
                      <a:pt x="10" y="24"/>
                      <a:pt x="9" y="24"/>
                    </a:cubicBezTo>
                    <a:cubicBezTo>
                      <a:pt x="9" y="24"/>
                      <a:pt x="8" y="24"/>
                      <a:pt x="8" y="24"/>
                    </a:cubicBezTo>
                    <a:cubicBezTo>
                      <a:pt x="7" y="25"/>
                      <a:pt x="7" y="25"/>
                      <a:pt x="6" y="25"/>
                    </a:cubicBezTo>
                    <a:cubicBezTo>
                      <a:pt x="5" y="25"/>
                      <a:pt x="4" y="26"/>
                      <a:pt x="3" y="26"/>
                    </a:cubicBezTo>
                    <a:cubicBezTo>
                      <a:pt x="2" y="26"/>
                      <a:pt x="1" y="26"/>
                      <a:pt x="1" y="27"/>
                    </a:cubicBezTo>
                    <a:cubicBezTo>
                      <a:pt x="0" y="28"/>
                      <a:pt x="0" y="28"/>
                      <a:pt x="1" y="29"/>
                    </a:cubicBezTo>
                    <a:cubicBezTo>
                      <a:pt x="1" y="30"/>
                      <a:pt x="2" y="30"/>
                      <a:pt x="2" y="31"/>
                    </a:cubicBezTo>
                    <a:cubicBezTo>
                      <a:pt x="2" y="31"/>
                      <a:pt x="2" y="31"/>
                      <a:pt x="2" y="31"/>
                    </a:cubicBezTo>
                    <a:cubicBezTo>
                      <a:pt x="2" y="31"/>
                      <a:pt x="2" y="31"/>
                      <a:pt x="3" y="31"/>
                    </a:cubicBezTo>
                    <a:cubicBezTo>
                      <a:pt x="3" y="31"/>
                      <a:pt x="2" y="31"/>
                      <a:pt x="2" y="31"/>
                    </a:cubicBezTo>
                    <a:cubicBezTo>
                      <a:pt x="2" y="31"/>
                      <a:pt x="2" y="31"/>
                      <a:pt x="2" y="31"/>
                    </a:cubicBezTo>
                    <a:cubicBezTo>
                      <a:pt x="2" y="31"/>
                      <a:pt x="2" y="31"/>
                      <a:pt x="2" y="31"/>
                    </a:cubicBezTo>
                    <a:cubicBezTo>
                      <a:pt x="2" y="31"/>
                      <a:pt x="2" y="31"/>
                      <a:pt x="2" y="31"/>
                    </a:cubicBezTo>
                    <a:cubicBezTo>
                      <a:pt x="2" y="32"/>
                      <a:pt x="3" y="32"/>
                      <a:pt x="3" y="32"/>
                    </a:cubicBezTo>
                    <a:cubicBezTo>
                      <a:pt x="3" y="33"/>
                      <a:pt x="3" y="33"/>
                      <a:pt x="4" y="33"/>
                    </a:cubicBezTo>
                    <a:cubicBezTo>
                      <a:pt x="4" y="33"/>
                      <a:pt x="5" y="33"/>
                      <a:pt x="5" y="33"/>
                    </a:cubicBezTo>
                    <a:cubicBezTo>
                      <a:pt x="6" y="33"/>
                      <a:pt x="6" y="33"/>
                      <a:pt x="7" y="33"/>
                    </a:cubicBezTo>
                    <a:cubicBezTo>
                      <a:pt x="7" y="33"/>
                      <a:pt x="7" y="33"/>
                      <a:pt x="7" y="33"/>
                    </a:cubicBezTo>
                    <a:cubicBezTo>
                      <a:pt x="7" y="33"/>
                      <a:pt x="7" y="33"/>
                      <a:pt x="7" y="34"/>
                    </a:cubicBezTo>
                    <a:cubicBezTo>
                      <a:pt x="7" y="34"/>
                      <a:pt x="7" y="34"/>
                      <a:pt x="7" y="34"/>
                    </a:cubicBezTo>
                    <a:cubicBezTo>
                      <a:pt x="7" y="34"/>
                      <a:pt x="7" y="34"/>
                      <a:pt x="6" y="34"/>
                    </a:cubicBezTo>
                    <a:cubicBezTo>
                      <a:pt x="5" y="34"/>
                      <a:pt x="4" y="33"/>
                      <a:pt x="4" y="34"/>
                    </a:cubicBezTo>
                    <a:cubicBezTo>
                      <a:pt x="3" y="34"/>
                      <a:pt x="3" y="34"/>
                      <a:pt x="2" y="34"/>
                    </a:cubicBezTo>
                    <a:cubicBezTo>
                      <a:pt x="2" y="34"/>
                      <a:pt x="1" y="34"/>
                      <a:pt x="1" y="34"/>
                    </a:cubicBezTo>
                    <a:cubicBezTo>
                      <a:pt x="0" y="35"/>
                      <a:pt x="0" y="36"/>
                      <a:pt x="0" y="36"/>
                    </a:cubicBezTo>
                    <a:cubicBezTo>
                      <a:pt x="1" y="37"/>
                      <a:pt x="1" y="37"/>
                      <a:pt x="2" y="38"/>
                    </a:cubicBezTo>
                    <a:cubicBezTo>
                      <a:pt x="2" y="38"/>
                      <a:pt x="2" y="38"/>
                      <a:pt x="2" y="38"/>
                    </a:cubicBezTo>
                    <a:cubicBezTo>
                      <a:pt x="2" y="38"/>
                      <a:pt x="1" y="38"/>
                      <a:pt x="1" y="39"/>
                    </a:cubicBezTo>
                    <a:cubicBezTo>
                      <a:pt x="1" y="39"/>
                      <a:pt x="1" y="39"/>
                      <a:pt x="1" y="39"/>
                    </a:cubicBezTo>
                    <a:cubicBezTo>
                      <a:pt x="1" y="40"/>
                      <a:pt x="2" y="41"/>
                      <a:pt x="3" y="42"/>
                    </a:cubicBezTo>
                    <a:cubicBezTo>
                      <a:pt x="3" y="42"/>
                      <a:pt x="4" y="42"/>
                      <a:pt x="4" y="41"/>
                    </a:cubicBezTo>
                    <a:cubicBezTo>
                      <a:pt x="4" y="41"/>
                      <a:pt x="5" y="41"/>
                      <a:pt x="5" y="41"/>
                    </a:cubicBezTo>
                    <a:cubicBezTo>
                      <a:pt x="5" y="41"/>
                      <a:pt x="6" y="41"/>
                      <a:pt x="6" y="42"/>
                    </a:cubicBezTo>
                    <a:cubicBezTo>
                      <a:pt x="6" y="42"/>
                      <a:pt x="6" y="42"/>
                      <a:pt x="6" y="42"/>
                    </a:cubicBezTo>
                    <a:cubicBezTo>
                      <a:pt x="7" y="41"/>
                      <a:pt x="8" y="42"/>
                      <a:pt x="9" y="42"/>
                    </a:cubicBezTo>
                    <a:cubicBezTo>
                      <a:pt x="9" y="42"/>
                      <a:pt x="9" y="42"/>
                      <a:pt x="10" y="42"/>
                    </a:cubicBezTo>
                    <a:cubicBezTo>
                      <a:pt x="11" y="42"/>
                      <a:pt x="12" y="42"/>
                      <a:pt x="12" y="43"/>
                    </a:cubicBezTo>
                    <a:cubicBezTo>
                      <a:pt x="13" y="44"/>
                      <a:pt x="14" y="44"/>
                      <a:pt x="15" y="45"/>
                    </a:cubicBezTo>
                    <a:cubicBezTo>
                      <a:pt x="15" y="45"/>
                      <a:pt x="15" y="45"/>
                      <a:pt x="15" y="45"/>
                    </a:cubicBezTo>
                    <a:cubicBezTo>
                      <a:pt x="15" y="46"/>
                      <a:pt x="15" y="46"/>
                      <a:pt x="15" y="46"/>
                    </a:cubicBezTo>
                    <a:cubicBezTo>
                      <a:pt x="15" y="47"/>
                      <a:pt x="15" y="47"/>
                      <a:pt x="15" y="47"/>
                    </a:cubicBezTo>
                    <a:cubicBezTo>
                      <a:pt x="15" y="48"/>
                      <a:pt x="15" y="49"/>
                      <a:pt x="15" y="49"/>
                    </a:cubicBezTo>
                    <a:cubicBezTo>
                      <a:pt x="15" y="49"/>
                      <a:pt x="16" y="50"/>
                      <a:pt x="16" y="50"/>
                    </a:cubicBezTo>
                    <a:cubicBezTo>
                      <a:pt x="16" y="50"/>
                      <a:pt x="16" y="51"/>
                      <a:pt x="15" y="51"/>
                    </a:cubicBezTo>
                    <a:cubicBezTo>
                      <a:pt x="15" y="51"/>
                      <a:pt x="15" y="51"/>
                      <a:pt x="15" y="52"/>
                    </a:cubicBezTo>
                    <a:cubicBezTo>
                      <a:pt x="15" y="52"/>
                      <a:pt x="16" y="52"/>
                      <a:pt x="16" y="52"/>
                    </a:cubicBezTo>
                    <a:cubicBezTo>
                      <a:pt x="16" y="52"/>
                      <a:pt x="16" y="52"/>
                      <a:pt x="16" y="52"/>
                    </a:cubicBezTo>
                    <a:cubicBezTo>
                      <a:pt x="16" y="52"/>
                      <a:pt x="16" y="53"/>
                      <a:pt x="16" y="53"/>
                    </a:cubicBezTo>
                    <a:cubicBezTo>
                      <a:pt x="16" y="53"/>
                      <a:pt x="16" y="53"/>
                      <a:pt x="16" y="54"/>
                    </a:cubicBezTo>
                    <a:cubicBezTo>
                      <a:pt x="16" y="54"/>
                      <a:pt x="16" y="54"/>
                      <a:pt x="16" y="54"/>
                    </a:cubicBezTo>
                    <a:cubicBezTo>
                      <a:pt x="16" y="54"/>
                      <a:pt x="16" y="55"/>
                      <a:pt x="16" y="55"/>
                    </a:cubicBezTo>
                    <a:cubicBezTo>
                      <a:pt x="16" y="55"/>
                      <a:pt x="16" y="55"/>
                      <a:pt x="16" y="56"/>
                    </a:cubicBezTo>
                    <a:cubicBezTo>
                      <a:pt x="16" y="56"/>
                      <a:pt x="16" y="57"/>
                      <a:pt x="16" y="57"/>
                    </a:cubicBezTo>
                    <a:cubicBezTo>
                      <a:pt x="16" y="58"/>
                      <a:pt x="16" y="58"/>
                      <a:pt x="16" y="59"/>
                    </a:cubicBezTo>
                    <a:cubicBezTo>
                      <a:pt x="16" y="59"/>
                      <a:pt x="16" y="59"/>
                      <a:pt x="16" y="59"/>
                    </a:cubicBezTo>
                    <a:cubicBezTo>
                      <a:pt x="16" y="59"/>
                      <a:pt x="16" y="59"/>
                      <a:pt x="16" y="59"/>
                    </a:cubicBezTo>
                    <a:cubicBezTo>
                      <a:pt x="17" y="60"/>
                      <a:pt x="17" y="60"/>
                      <a:pt x="16" y="60"/>
                    </a:cubicBezTo>
                    <a:cubicBezTo>
                      <a:pt x="16" y="60"/>
                      <a:pt x="15" y="60"/>
                      <a:pt x="15" y="61"/>
                    </a:cubicBezTo>
                    <a:cubicBezTo>
                      <a:pt x="15" y="61"/>
                      <a:pt x="15" y="61"/>
                      <a:pt x="15" y="61"/>
                    </a:cubicBezTo>
                    <a:cubicBezTo>
                      <a:pt x="15" y="61"/>
                      <a:pt x="16" y="61"/>
                      <a:pt x="15" y="62"/>
                    </a:cubicBezTo>
                    <a:cubicBezTo>
                      <a:pt x="15" y="62"/>
                      <a:pt x="15" y="62"/>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4"/>
                    </a:cubicBezTo>
                    <a:cubicBezTo>
                      <a:pt x="15" y="64"/>
                      <a:pt x="15" y="64"/>
                      <a:pt x="15" y="64"/>
                    </a:cubicBezTo>
                    <a:cubicBezTo>
                      <a:pt x="15" y="64"/>
                      <a:pt x="15" y="64"/>
                      <a:pt x="15" y="64"/>
                    </a:cubicBezTo>
                    <a:cubicBezTo>
                      <a:pt x="15" y="64"/>
                      <a:pt x="15" y="64"/>
                      <a:pt x="15" y="64"/>
                    </a:cubicBezTo>
                    <a:cubicBezTo>
                      <a:pt x="15" y="64"/>
                      <a:pt x="14" y="65"/>
                      <a:pt x="14" y="65"/>
                    </a:cubicBezTo>
                    <a:cubicBezTo>
                      <a:pt x="14" y="66"/>
                      <a:pt x="14" y="66"/>
                      <a:pt x="14" y="66"/>
                    </a:cubicBezTo>
                    <a:cubicBezTo>
                      <a:pt x="15" y="67"/>
                      <a:pt x="16" y="67"/>
                      <a:pt x="17" y="67"/>
                    </a:cubicBezTo>
                    <a:cubicBezTo>
                      <a:pt x="17" y="66"/>
                      <a:pt x="17" y="66"/>
                      <a:pt x="17" y="66"/>
                    </a:cubicBezTo>
                    <a:cubicBezTo>
                      <a:pt x="17" y="66"/>
                      <a:pt x="18" y="66"/>
                      <a:pt x="18" y="66"/>
                    </a:cubicBezTo>
                    <a:cubicBezTo>
                      <a:pt x="18" y="66"/>
                      <a:pt x="18" y="66"/>
                      <a:pt x="18" y="66"/>
                    </a:cubicBezTo>
                    <a:cubicBezTo>
                      <a:pt x="18" y="66"/>
                      <a:pt x="18" y="66"/>
                      <a:pt x="18" y="66"/>
                    </a:cubicBezTo>
                    <a:cubicBezTo>
                      <a:pt x="18" y="66"/>
                      <a:pt x="18" y="66"/>
                      <a:pt x="18" y="66"/>
                    </a:cubicBezTo>
                    <a:cubicBezTo>
                      <a:pt x="18" y="66"/>
                      <a:pt x="18" y="66"/>
                      <a:pt x="18" y="66"/>
                    </a:cubicBezTo>
                    <a:cubicBezTo>
                      <a:pt x="18" y="66"/>
                      <a:pt x="19" y="66"/>
                      <a:pt x="19" y="66"/>
                    </a:cubicBezTo>
                    <a:cubicBezTo>
                      <a:pt x="19" y="67"/>
                      <a:pt x="18" y="67"/>
                      <a:pt x="18" y="67"/>
                    </a:cubicBezTo>
                    <a:cubicBezTo>
                      <a:pt x="18" y="67"/>
                      <a:pt x="18" y="67"/>
                      <a:pt x="17" y="68"/>
                    </a:cubicBezTo>
                    <a:cubicBezTo>
                      <a:pt x="17" y="68"/>
                      <a:pt x="17" y="68"/>
                      <a:pt x="18" y="68"/>
                    </a:cubicBezTo>
                    <a:cubicBezTo>
                      <a:pt x="18" y="68"/>
                      <a:pt x="18" y="69"/>
                      <a:pt x="18" y="69"/>
                    </a:cubicBezTo>
                    <a:cubicBezTo>
                      <a:pt x="19" y="69"/>
                      <a:pt x="19" y="69"/>
                      <a:pt x="18" y="69"/>
                    </a:cubicBezTo>
                    <a:cubicBezTo>
                      <a:pt x="18" y="70"/>
                      <a:pt x="18" y="70"/>
                      <a:pt x="18" y="70"/>
                    </a:cubicBezTo>
                    <a:cubicBezTo>
                      <a:pt x="18" y="70"/>
                      <a:pt x="18" y="70"/>
                      <a:pt x="18" y="70"/>
                    </a:cubicBezTo>
                    <a:cubicBezTo>
                      <a:pt x="18" y="70"/>
                      <a:pt x="18" y="70"/>
                      <a:pt x="18" y="70"/>
                    </a:cubicBezTo>
                    <a:cubicBezTo>
                      <a:pt x="19" y="70"/>
                      <a:pt x="19" y="71"/>
                      <a:pt x="19" y="71"/>
                    </a:cubicBezTo>
                    <a:cubicBezTo>
                      <a:pt x="19" y="71"/>
                      <a:pt x="19" y="71"/>
                      <a:pt x="19" y="71"/>
                    </a:cubicBezTo>
                    <a:cubicBezTo>
                      <a:pt x="19" y="71"/>
                      <a:pt x="19" y="71"/>
                      <a:pt x="19" y="71"/>
                    </a:cubicBezTo>
                    <a:cubicBezTo>
                      <a:pt x="19" y="71"/>
                      <a:pt x="18" y="71"/>
                      <a:pt x="18" y="70"/>
                    </a:cubicBezTo>
                    <a:cubicBezTo>
                      <a:pt x="18" y="70"/>
                      <a:pt x="18" y="70"/>
                      <a:pt x="18" y="70"/>
                    </a:cubicBezTo>
                    <a:cubicBezTo>
                      <a:pt x="18" y="70"/>
                      <a:pt x="18" y="70"/>
                      <a:pt x="18" y="70"/>
                    </a:cubicBezTo>
                    <a:cubicBezTo>
                      <a:pt x="18" y="70"/>
                      <a:pt x="17" y="70"/>
                      <a:pt x="16" y="70"/>
                    </a:cubicBezTo>
                    <a:cubicBezTo>
                      <a:pt x="16" y="70"/>
                      <a:pt x="16" y="69"/>
                      <a:pt x="15" y="69"/>
                    </a:cubicBezTo>
                    <a:cubicBezTo>
                      <a:pt x="15" y="69"/>
                      <a:pt x="14" y="70"/>
                      <a:pt x="14" y="70"/>
                    </a:cubicBezTo>
                    <a:cubicBezTo>
                      <a:pt x="14" y="70"/>
                      <a:pt x="14" y="70"/>
                      <a:pt x="14" y="70"/>
                    </a:cubicBezTo>
                    <a:cubicBezTo>
                      <a:pt x="14" y="71"/>
                      <a:pt x="14" y="71"/>
                      <a:pt x="14" y="71"/>
                    </a:cubicBezTo>
                    <a:cubicBezTo>
                      <a:pt x="14" y="71"/>
                      <a:pt x="14" y="71"/>
                      <a:pt x="14" y="72"/>
                    </a:cubicBezTo>
                    <a:cubicBezTo>
                      <a:pt x="13" y="72"/>
                      <a:pt x="13" y="72"/>
                      <a:pt x="13" y="72"/>
                    </a:cubicBezTo>
                    <a:cubicBezTo>
                      <a:pt x="13" y="73"/>
                      <a:pt x="13" y="73"/>
                      <a:pt x="13" y="74"/>
                    </a:cubicBezTo>
                    <a:cubicBezTo>
                      <a:pt x="13" y="75"/>
                      <a:pt x="13" y="75"/>
                      <a:pt x="14" y="76"/>
                    </a:cubicBezTo>
                    <a:cubicBezTo>
                      <a:pt x="14" y="76"/>
                      <a:pt x="14" y="76"/>
                      <a:pt x="14" y="76"/>
                    </a:cubicBezTo>
                    <a:cubicBezTo>
                      <a:pt x="15" y="76"/>
                      <a:pt x="16" y="76"/>
                      <a:pt x="17" y="76"/>
                    </a:cubicBezTo>
                    <a:cubicBezTo>
                      <a:pt x="17" y="76"/>
                      <a:pt x="18" y="75"/>
                      <a:pt x="17" y="74"/>
                    </a:cubicBezTo>
                    <a:cubicBezTo>
                      <a:pt x="17" y="74"/>
                      <a:pt x="17" y="74"/>
                      <a:pt x="17" y="74"/>
                    </a:cubicBezTo>
                    <a:cubicBezTo>
                      <a:pt x="16" y="74"/>
                      <a:pt x="16" y="73"/>
                      <a:pt x="16" y="73"/>
                    </a:cubicBezTo>
                    <a:cubicBezTo>
                      <a:pt x="16" y="73"/>
                      <a:pt x="16" y="73"/>
                      <a:pt x="16" y="73"/>
                    </a:cubicBezTo>
                    <a:cubicBezTo>
                      <a:pt x="16" y="72"/>
                      <a:pt x="16" y="72"/>
                      <a:pt x="16" y="72"/>
                    </a:cubicBezTo>
                    <a:cubicBezTo>
                      <a:pt x="16" y="73"/>
                      <a:pt x="16" y="73"/>
                      <a:pt x="16" y="73"/>
                    </a:cubicBezTo>
                    <a:cubicBezTo>
                      <a:pt x="16" y="73"/>
                      <a:pt x="16" y="73"/>
                      <a:pt x="16" y="73"/>
                    </a:cubicBezTo>
                    <a:cubicBezTo>
                      <a:pt x="17" y="73"/>
                      <a:pt x="18" y="74"/>
                      <a:pt x="20" y="74"/>
                    </a:cubicBezTo>
                    <a:cubicBezTo>
                      <a:pt x="20" y="74"/>
                      <a:pt x="20" y="74"/>
                      <a:pt x="20" y="74"/>
                    </a:cubicBezTo>
                    <a:cubicBezTo>
                      <a:pt x="20" y="75"/>
                      <a:pt x="19" y="75"/>
                      <a:pt x="19" y="75"/>
                    </a:cubicBezTo>
                    <a:cubicBezTo>
                      <a:pt x="19" y="75"/>
                      <a:pt x="19" y="75"/>
                      <a:pt x="19" y="75"/>
                    </a:cubicBezTo>
                    <a:cubicBezTo>
                      <a:pt x="19" y="75"/>
                      <a:pt x="19" y="75"/>
                      <a:pt x="19" y="75"/>
                    </a:cubicBezTo>
                    <a:cubicBezTo>
                      <a:pt x="19" y="75"/>
                      <a:pt x="19" y="75"/>
                      <a:pt x="19" y="75"/>
                    </a:cubicBezTo>
                    <a:cubicBezTo>
                      <a:pt x="19" y="75"/>
                      <a:pt x="19" y="76"/>
                      <a:pt x="19" y="76"/>
                    </a:cubicBezTo>
                    <a:cubicBezTo>
                      <a:pt x="19" y="76"/>
                      <a:pt x="19" y="76"/>
                      <a:pt x="19" y="77"/>
                    </a:cubicBezTo>
                    <a:cubicBezTo>
                      <a:pt x="19" y="77"/>
                      <a:pt x="19" y="77"/>
                      <a:pt x="18" y="77"/>
                    </a:cubicBezTo>
                    <a:cubicBezTo>
                      <a:pt x="18" y="77"/>
                      <a:pt x="18" y="77"/>
                      <a:pt x="18" y="78"/>
                    </a:cubicBezTo>
                    <a:cubicBezTo>
                      <a:pt x="18" y="79"/>
                      <a:pt x="17" y="79"/>
                      <a:pt x="16" y="79"/>
                    </a:cubicBezTo>
                    <a:cubicBezTo>
                      <a:pt x="16" y="79"/>
                      <a:pt x="15" y="79"/>
                      <a:pt x="15" y="79"/>
                    </a:cubicBezTo>
                    <a:cubicBezTo>
                      <a:pt x="15" y="80"/>
                      <a:pt x="15" y="80"/>
                      <a:pt x="15" y="81"/>
                    </a:cubicBezTo>
                    <a:cubicBezTo>
                      <a:pt x="15" y="81"/>
                      <a:pt x="15" y="81"/>
                      <a:pt x="15" y="81"/>
                    </a:cubicBezTo>
                    <a:cubicBezTo>
                      <a:pt x="15" y="81"/>
                      <a:pt x="15" y="81"/>
                      <a:pt x="15" y="81"/>
                    </a:cubicBezTo>
                    <a:cubicBezTo>
                      <a:pt x="15" y="81"/>
                      <a:pt x="15" y="81"/>
                      <a:pt x="15" y="81"/>
                    </a:cubicBezTo>
                    <a:cubicBezTo>
                      <a:pt x="15" y="81"/>
                      <a:pt x="15" y="81"/>
                      <a:pt x="15" y="81"/>
                    </a:cubicBezTo>
                    <a:cubicBezTo>
                      <a:pt x="15" y="80"/>
                      <a:pt x="15" y="80"/>
                      <a:pt x="15" y="80"/>
                    </a:cubicBezTo>
                    <a:cubicBezTo>
                      <a:pt x="14" y="80"/>
                      <a:pt x="14" y="80"/>
                      <a:pt x="14" y="81"/>
                    </a:cubicBezTo>
                    <a:cubicBezTo>
                      <a:pt x="14" y="81"/>
                      <a:pt x="14" y="81"/>
                      <a:pt x="13" y="81"/>
                    </a:cubicBezTo>
                    <a:cubicBezTo>
                      <a:pt x="13" y="82"/>
                      <a:pt x="13" y="82"/>
                      <a:pt x="13" y="83"/>
                    </a:cubicBezTo>
                    <a:cubicBezTo>
                      <a:pt x="12" y="83"/>
                      <a:pt x="12" y="83"/>
                      <a:pt x="12" y="84"/>
                    </a:cubicBezTo>
                    <a:cubicBezTo>
                      <a:pt x="12" y="84"/>
                      <a:pt x="12" y="84"/>
                      <a:pt x="12" y="85"/>
                    </a:cubicBezTo>
                    <a:cubicBezTo>
                      <a:pt x="12" y="85"/>
                      <a:pt x="12" y="85"/>
                      <a:pt x="12" y="86"/>
                    </a:cubicBezTo>
                    <a:cubicBezTo>
                      <a:pt x="12" y="86"/>
                      <a:pt x="12"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2" y="86"/>
                      <a:pt x="12" y="87"/>
                      <a:pt x="12" y="87"/>
                    </a:cubicBezTo>
                    <a:cubicBezTo>
                      <a:pt x="11" y="88"/>
                      <a:pt x="11" y="88"/>
                      <a:pt x="12" y="89"/>
                    </a:cubicBezTo>
                    <a:cubicBezTo>
                      <a:pt x="12" y="89"/>
                      <a:pt x="12" y="89"/>
                      <a:pt x="12" y="90"/>
                    </a:cubicBezTo>
                    <a:cubicBezTo>
                      <a:pt x="12" y="90"/>
                      <a:pt x="12" y="90"/>
                      <a:pt x="12" y="91"/>
                    </a:cubicBezTo>
                    <a:cubicBezTo>
                      <a:pt x="12" y="92"/>
                      <a:pt x="13" y="93"/>
                      <a:pt x="13" y="94"/>
                    </a:cubicBezTo>
                    <a:cubicBezTo>
                      <a:pt x="12" y="94"/>
                      <a:pt x="13" y="95"/>
                      <a:pt x="13" y="95"/>
                    </a:cubicBezTo>
                    <a:cubicBezTo>
                      <a:pt x="13" y="95"/>
                      <a:pt x="13" y="95"/>
                      <a:pt x="13" y="95"/>
                    </a:cubicBezTo>
                    <a:cubicBezTo>
                      <a:pt x="14" y="95"/>
                      <a:pt x="14" y="95"/>
                      <a:pt x="15" y="95"/>
                    </a:cubicBezTo>
                    <a:cubicBezTo>
                      <a:pt x="15" y="95"/>
                      <a:pt x="15" y="95"/>
                      <a:pt x="15" y="95"/>
                    </a:cubicBezTo>
                    <a:cubicBezTo>
                      <a:pt x="15" y="94"/>
                      <a:pt x="15" y="94"/>
                      <a:pt x="15" y="94"/>
                    </a:cubicBezTo>
                    <a:cubicBezTo>
                      <a:pt x="15" y="94"/>
                      <a:pt x="15" y="94"/>
                      <a:pt x="15" y="94"/>
                    </a:cubicBezTo>
                    <a:cubicBezTo>
                      <a:pt x="15" y="95"/>
                      <a:pt x="15" y="95"/>
                      <a:pt x="15" y="94"/>
                    </a:cubicBezTo>
                    <a:cubicBezTo>
                      <a:pt x="15" y="95"/>
                      <a:pt x="15" y="95"/>
                      <a:pt x="15" y="95"/>
                    </a:cubicBezTo>
                    <a:cubicBezTo>
                      <a:pt x="15" y="95"/>
                      <a:pt x="15" y="95"/>
                      <a:pt x="15" y="95"/>
                    </a:cubicBezTo>
                    <a:cubicBezTo>
                      <a:pt x="14" y="95"/>
                      <a:pt x="14" y="95"/>
                      <a:pt x="14" y="96"/>
                    </a:cubicBezTo>
                    <a:cubicBezTo>
                      <a:pt x="13" y="96"/>
                      <a:pt x="13" y="97"/>
                      <a:pt x="13" y="97"/>
                    </a:cubicBezTo>
                    <a:cubicBezTo>
                      <a:pt x="13" y="98"/>
                      <a:pt x="13" y="99"/>
                      <a:pt x="14" y="100"/>
                    </a:cubicBezTo>
                    <a:cubicBezTo>
                      <a:pt x="14" y="100"/>
                      <a:pt x="14" y="100"/>
                      <a:pt x="14" y="100"/>
                    </a:cubicBezTo>
                    <a:cubicBezTo>
                      <a:pt x="14" y="100"/>
                      <a:pt x="14" y="100"/>
                      <a:pt x="14" y="100"/>
                    </a:cubicBezTo>
                    <a:cubicBezTo>
                      <a:pt x="14" y="100"/>
                      <a:pt x="14" y="100"/>
                      <a:pt x="14" y="100"/>
                    </a:cubicBezTo>
                    <a:cubicBezTo>
                      <a:pt x="14" y="100"/>
                      <a:pt x="14" y="100"/>
                      <a:pt x="14" y="100"/>
                    </a:cubicBezTo>
                    <a:cubicBezTo>
                      <a:pt x="14" y="100"/>
                      <a:pt x="14" y="100"/>
                      <a:pt x="14" y="100"/>
                    </a:cubicBezTo>
                    <a:cubicBezTo>
                      <a:pt x="15" y="100"/>
                      <a:pt x="15" y="101"/>
                      <a:pt x="14" y="101"/>
                    </a:cubicBezTo>
                    <a:cubicBezTo>
                      <a:pt x="14" y="101"/>
                      <a:pt x="14" y="102"/>
                      <a:pt x="14" y="102"/>
                    </a:cubicBezTo>
                    <a:cubicBezTo>
                      <a:pt x="15" y="102"/>
                      <a:pt x="15" y="103"/>
                      <a:pt x="15" y="104"/>
                    </a:cubicBezTo>
                    <a:cubicBezTo>
                      <a:pt x="15" y="104"/>
                      <a:pt x="15" y="105"/>
                      <a:pt x="15" y="105"/>
                    </a:cubicBezTo>
                    <a:cubicBezTo>
                      <a:pt x="15" y="105"/>
                      <a:pt x="15" y="105"/>
                      <a:pt x="15" y="105"/>
                    </a:cubicBezTo>
                    <a:cubicBezTo>
                      <a:pt x="15" y="106"/>
                      <a:pt x="16" y="106"/>
                      <a:pt x="16" y="107"/>
                    </a:cubicBezTo>
                    <a:cubicBezTo>
                      <a:pt x="17" y="107"/>
                      <a:pt x="17" y="107"/>
                      <a:pt x="17" y="108"/>
                    </a:cubicBezTo>
                    <a:cubicBezTo>
                      <a:pt x="17" y="108"/>
                      <a:pt x="17" y="108"/>
                      <a:pt x="18" y="108"/>
                    </a:cubicBezTo>
                    <a:cubicBezTo>
                      <a:pt x="18" y="108"/>
                      <a:pt x="19" y="108"/>
                      <a:pt x="19" y="108"/>
                    </a:cubicBezTo>
                    <a:cubicBezTo>
                      <a:pt x="19" y="108"/>
                      <a:pt x="20" y="108"/>
                      <a:pt x="20" y="107"/>
                    </a:cubicBezTo>
                    <a:cubicBezTo>
                      <a:pt x="20" y="107"/>
                      <a:pt x="21" y="108"/>
                      <a:pt x="21" y="108"/>
                    </a:cubicBezTo>
                    <a:cubicBezTo>
                      <a:pt x="21" y="109"/>
                      <a:pt x="21" y="109"/>
                      <a:pt x="21" y="110"/>
                    </a:cubicBezTo>
                    <a:cubicBezTo>
                      <a:pt x="22" y="110"/>
                      <a:pt x="22" y="110"/>
                      <a:pt x="22" y="110"/>
                    </a:cubicBezTo>
                    <a:cubicBezTo>
                      <a:pt x="22" y="110"/>
                      <a:pt x="22" y="111"/>
                      <a:pt x="22" y="111"/>
                    </a:cubicBezTo>
                    <a:cubicBezTo>
                      <a:pt x="23" y="111"/>
                      <a:pt x="24" y="111"/>
                      <a:pt x="24" y="111"/>
                    </a:cubicBezTo>
                    <a:cubicBezTo>
                      <a:pt x="24" y="111"/>
                      <a:pt x="25" y="111"/>
                      <a:pt x="25" y="110"/>
                    </a:cubicBezTo>
                    <a:cubicBezTo>
                      <a:pt x="26" y="110"/>
                      <a:pt x="26" y="108"/>
                      <a:pt x="26" y="108"/>
                    </a:cubicBezTo>
                    <a:cubicBezTo>
                      <a:pt x="26" y="107"/>
                      <a:pt x="27" y="106"/>
                      <a:pt x="27" y="106"/>
                    </a:cubicBezTo>
                    <a:cubicBezTo>
                      <a:pt x="28" y="105"/>
                      <a:pt x="28" y="105"/>
                      <a:pt x="28" y="104"/>
                    </a:cubicBezTo>
                    <a:cubicBezTo>
                      <a:pt x="28" y="104"/>
                      <a:pt x="28" y="103"/>
                      <a:pt x="28" y="103"/>
                    </a:cubicBezTo>
                    <a:cubicBezTo>
                      <a:pt x="28" y="103"/>
                      <a:pt x="28" y="103"/>
                      <a:pt x="28" y="103"/>
                    </a:cubicBezTo>
                    <a:cubicBezTo>
                      <a:pt x="28" y="103"/>
                      <a:pt x="28" y="103"/>
                      <a:pt x="28" y="103"/>
                    </a:cubicBezTo>
                    <a:cubicBezTo>
                      <a:pt x="28" y="102"/>
                      <a:pt x="28" y="102"/>
                      <a:pt x="28" y="102"/>
                    </a:cubicBezTo>
                    <a:cubicBezTo>
                      <a:pt x="28" y="102"/>
                      <a:pt x="28" y="102"/>
                      <a:pt x="28" y="102"/>
                    </a:cubicBezTo>
                    <a:cubicBezTo>
                      <a:pt x="28" y="102"/>
                      <a:pt x="28" y="102"/>
                      <a:pt x="28" y="102"/>
                    </a:cubicBezTo>
                    <a:cubicBezTo>
                      <a:pt x="28" y="102"/>
                      <a:pt x="28" y="102"/>
                      <a:pt x="28" y="103"/>
                    </a:cubicBezTo>
                    <a:cubicBezTo>
                      <a:pt x="28" y="103"/>
                      <a:pt x="28" y="103"/>
                      <a:pt x="28" y="103"/>
                    </a:cubicBezTo>
                    <a:cubicBezTo>
                      <a:pt x="28" y="103"/>
                      <a:pt x="28" y="103"/>
                      <a:pt x="28" y="103"/>
                    </a:cubicBezTo>
                    <a:cubicBezTo>
                      <a:pt x="29" y="102"/>
                      <a:pt x="29" y="102"/>
                      <a:pt x="29" y="102"/>
                    </a:cubicBezTo>
                    <a:cubicBezTo>
                      <a:pt x="30" y="101"/>
                      <a:pt x="30" y="100"/>
                      <a:pt x="31" y="99"/>
                    </a:cubicBezTo>
                    <a:cubicBezTo>
                      <a:pt x="32" y="99"/>
                      <a:pt x="32" y="98"/>
                      <a:pt x="32" y="97"/>
                    </a:cubicBezTo>
                    <a:cubicBezTo>
                      <a:pt x="31" y="97"/>
                      <a:pt x="32" y="96"/>
                      <a:pt x="32" y="96"/>
                    </a:cubicBezTo>
                    <a:cubicBezTo>
                      <a:pt x="32" y="96"/>
                      <a:pt x="32" y="96"/>
                      <a:pt x="32" y="96"/>
                    </a:cubicBezTo>
                    <a:cubicBezTo>
                      <a:pt x="32" y="96"/>
                      <a:pt x="33" y="96"/>
                      <a:pt x="32" y="95"/>
                    </a:cubicBezTo>
                    <a:cubicBezTo>
                      <a:pt x="32" y="95"/>
                      <a:pt x="32" y="95"/>
                      <a:pt x="32" y="95"/>
                    </a:cubicBezTo>
                    <a:cubicBezTo>
                      <a:pt x="32" y="94"/>
                      <a:pt x="32" y="94"/>
                      <a:pt x="33" y="94"/>
                    </a:cubicBezTo>
                    <a:cubicBezTo>
                      <a:pt x="33" y="94"/>
                      <a:pt x="34" y="94"/>
                      <a:pt x="34" y="94"/>
                    </a:cubicBezTo>
                    <a:cubicBezTo>
                      <a:pt x="34" y="93"/>
                      <a:pt x="34" y="93"/>
                      <a:pt x="35" y="93"/>
                    </a:cubicBezTo>
                    <a:cubicBezTo>
                      <a:pt x="36" y="93"/>
                      <a:pt x="37" y="92"/>
                      <a:pt x="38" y="92"/>
                    </a:cubicBezTo>
                    <a:cubicBezTo>
                      <a:pt x="38" y="93"/>
                      <a:pt x="38" y="92"/>
                      <a:pt x="38" y="92"/>
                    </a:cubicBezTo>
                    <a:cubicBezTo>
                      <a:pt x="39" y="92"/>
                      <a:pt x="39" y="92"/>
                      <a:pt x="39" y="92"/>
                    </a:cubicBezTo>
                    <a:cubicBezTo>
                      <a:pt x="40" y="92"/>
                      <a:pt x="41" y="91"/>
                      <a:pt x="42" y="90"/>
                    </a:cubicBezTo>
                    <a:cubicBezTo>
                      <a:pt x="42" y="90"/>
                      <a:pt x="43" y="90"/>
                      <a:pt x="43" y="90"/>
                    </a:cubicBezTo>
                    <a:cubicBezTo>
                      <a:pt x="43" y="90"/>
                      <a:pt x="44" y="90"/>
                      <a:pt x="44" y="89"/>
                    </a:cubicBezTo>
                    <a:cubicBezTo>
                      <a:pt x="45" y="88"/>
                      <a:pt x="46" y="87"/>
                      <a:pt x="46" y="86"/>
                    </a:cubicBezTo>
                    <a:cubicBezTo>
                      <a:pt x="47" y="85"/>
                      <a:pt x="48" y="85"/>
                      <a:pt x="49" y="84"/>
                    </a:cubicBezTo>
                    <a:cubicBezTo>
                      <a:pt x="49" y="84"/>
                      <a:pt x="50" y="84"/>
                      <a:pt x="51" y="84"/>
                    </a:cubicBezTo>
                    <a:cubicBezTo>
                      <a:pt x="51" y="84"/>
                      <a:pt x="51" y="84"/>
                      <a:pt x="51" y="84"/>
                    </a:cubicBezTo>
                    <a:cubicBezTo>
                      <a:pt x="52" y="84"/>
                      <a:pt x="52" y="84"/>
                      <a:pt x="52" y="84"/>
                    </a:cubicBezTo>
                    <a:cubicBezTo>
                      <a:pt x="53" y="84"/>
                      <a:pt x="53" y="84"/>
                      <a:pt x="54" y="83"/>
                    </a:cubicBezTo>
                    <a:cubicBezTo>
                      <a:pt x="54" y="83"/>
                      <a:pt x="55" y="83"/>
                      <a:pt x="56" y="83"/>
                    </a:cubicBezTo>
                    <a:cubicBezTo>
                      <a:pt x="58" y="82"/>
                      <a:pt x="59" y="82"/>
                      <a:pt x="60" y="81"/>
                    </a:cubicBezTo>
                    <a:cubicBezTo>
                      <a:pt x="62" y="80"/>
                      <a:pt x="64" y="79"/>
                      <a:pt x="65" y="77"/>
                    </a:cubicBezTo>
                    <a:close/>
                    <a:moveTo>
                      <a:pt x="76" y="27"/>
                    </a:moveTo>
                    <a:cubicBezTo>
                      <a:pt x="76" y="27"/>
                      <a:pt x="77" y="27"/>
                      <a:pt x="77" y="27"/>
                    </a:cubicBezTo>
                    <a:cubicBezTo>
                      <a:pt x="77" y="27"/>
                      <a:pt x="77" y="27"/>
                      <a:pt x="77" y="27"/>
                    </a:cubicBezTo>
                    <a:cubicBezTo>
                      <a:pt x="77" y="27"/>
                      <a:pt x="77" y="27"/>
                      <a:pt x="77" y="27"/>
                    </a:cubicBezTo>
                    <a:cubicBezTo>
                      <a:pt x="77" y="27"/>
                      <a:pt x="76" y="27"/>
                      <a:pt x="76" y="27"/>
                    </a:cubicBezTo>
                    <a:cubicBezTo>
                      <a:pt x="76" y="27"/>
                      <a:pt x="76" y="27"/>
                      <a:pt x="76" y="27"/>
                    </a:cubicBezTo>
                    <a:close/>
                    <a:moveTo>
                      <a:pt x="75" y="28"/>
                    </a:moveTo>
                    <a:cubicBezTo>
                      <a:pt x="75" y="28"/>
                      <a:pt x="75" y="28"/>
                      <a:pt x="75" y="28"/>
                    </a:cubicBezTo>
                    <a:cubicBezTo>
                      <a:pt x="75" y="28"/>
                      <a:pt x="75" y="28"/>
                      <a:pt x="75" y="28"/>
                    </a:cubicBezTo>
                    <a:cubicBezTo>
                      <a:pt x="75" y="28"/>
                      <a:pt x="75" y="28"/>
                      <a:pt x="75" y="28"/>
                    </a:cubicBezTo>
                    <a:cubicBezTo>
                      <a:pt x="75" y="28"/>
                      <a:pt x="75" y="28"/>
                      <a:pt x="75" y="28"/>
                    </a:cubicBezTo>
                    <a:cubicBezTo>
                      <a:pt x="75" y="28"/>
                      <a:pt x="74" y="28"/>
                      <a:pt x="75" y="28"/>
                    </a:cubicBezTo>
                    <a:close/>
                    <a:moveTo>
                      <a:pt x="37" y="91"/>
                    </a:moveTo>
                    <a:cubicBezTo>
                      <a:pt x="37" y="91"/>
                      <a:pt x="37" y="91"/>
                      <a:pt x="37" y="91"/>
                    </a:cubicBezTo>
                    <a:cubicBezTo>
                      <a:pt x="37" y="91"/>
                      <a:pt x="37" y="91"/>
                      <a:pt x="37" y="91"/>
                    </a:cubicBezTo>
                    <a:cubicBezTo>
                      <a:pt x="37" y="91"/>
                      <a:pt x="37" y="91"/>
                      <a:pt x="37" y="91"/>
                    </a:cubicBezTo>
                    <a:cubicBezTo>
                      <a:pt x="37" y="91"/>
                      <a:pt x="37" y="91"/>
                      <a:pt x="37" y="91"/>
                    </a:cubicBezTo>
                    <a:close/>
                    <a:moveTo>
                      <a:pt x="50" y="6"/>
                    </a:moveTo>
                    <a:cubicBezTo>
                      <a:pt x="50" y="6"/>
                      <a:pt x="50" y="6"/>
                      <a:pt x="50" y="6"/>
                    </a:cubicBezTo>
                    <a:cubicBezTo>
                      <a:pt x="50" y="6"/>
                      <a:pt x="50" y="6"/>
                      <a:pt x="50" y="6"/>
                    </a:cubicBezTo>
                    <a:cubicBezTo>
                      <a:pt x="50" y="6"/>
                      <a:pt x="50" y="6"/>
                      <a:pt x="50" y="6"/>
                    </a:cubicBezTo>
                    <a:close/>
                    <a:moveTo>
                      <a:pt x="51" y="7"/>
                    </a:moveTo>
                    <a:cubicBezTo>
                      <a:pt x="51" y="7"/>
                      <a:pt x="51" y="7"/>
                      <a:pt x="51" y="7"/>
                    </a:cubicBezTo>
                    <a:cubicBezTo>
                      <a:pt x="51" y="7"/>
                      <a:pt x="51" y="7"/>
                      <a:pt x="51" y="7"/>
                    </a:cubicBezTo>
                    <a:cubicBezTo>
                      <a:pt x="51" y="7"/>
                      <a:pt x="51" y="7"/>
                      <a:pt x="51" y="6"/>
                    </a:cubicBezTo>
                    <a:cubicBezTo>
                      <a:pt x="51" y="7"/>
                      <a:pt x="51" y="7"/>
                      <a:pt x="51" y="7"/>
                    </a:cubicBezTo>
                    <a:cubicBezTo>
                      <a:pt x="51" y="7"/>
                      <a:pt x="51" y="7"/>
                      <a:pt x="51" y="7"/>
                    </a:cubicBezTo>
                    <a:cubicBezTo>
                      <a:pt x="51" y="7"/>
                      <a:pt x="51" y="7"/>
                      <a:pt x="51" y="7"/>
                    </a:cubicBezTo>
                    <a:cubicBezTo>
                      <a:pt x="51" y="7"/>
                      <a:pt x="51" y="7"/>
                      <a:pt x="51" y="7"/>
                    </a:cubicBezTo>
                    <a:close/>
                    <a:moveTo>
                      <a:pt x="57" y="74"/>
                    </a:moveTo>
                    <a:cubicBezTo>
                      <a:pt x="57" y="73"/>
                      <a:pt x="57" y="73"/>
                      <a:pt x="57" y="73"/>
                    </a:cubicBezTo>
                    <a:cubicBezTo>
                      <a:pt x="57" y="74"/>
                      <a:pt x="57" y="74"/>
                      <a:pt x="57" y="74"/>
                    </a:cubicBezTo>
                    <a:close/>
                    <a:moveTo>
                      <a:pt x="58" y="70"/>
                    </a:moveTo>
                    <a:cubicBezTo>
                      <a:pt x="58" y="69"/>
                      <a:pt x="58" y="69"/>
                      <a:pt x="58" y="69"/>
                    </a:cubicBezTo>
                    <a:cubicBezTo>
                      <a:pt x="58" y="69"/>
                      <a:pt x="58" y="69"/>
                      <a:pt x="58" y="69"/>
                    </a:cubicBezTo>
                    <a:cubicBezTo>
                      <a:pt x="58" y="70"/>
                      <a:pt x="58" y="70"/>
                      <a:pt x="58"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453">
                <a:extLst>
                  <a:ext uri="{FF2B5EF4-FFF2-40B4-BE49-F238E27FC236}">
                    <a16:creationId xmlns:a16="http://schemas.microsoft.com/office/drawing/2014/main" id="{15761AA4-09E8-4F36-B0A6-B2A0F2491F30}"/>
                  </a:ext>
                </a:extLst>
              </p:cNvPr>
              <p:cNvSpPr>
                <a:spLocks noChangeArrowheads="1"/>
              </p:cNvSpPr>
              <p:nvPr/>
            </p:nvSpPr>
            <p:spPr bwMode="auto">
              <a:xfrm>
                <a:off x="4907418" y="22803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454">
                <a:extLst>
                  <a:ext uri="{FF2B5EF4-FFF2-40B4-BE49-F238E27FC236}">
                    <a16:creationId xmlns:a16="http://schemas.microsoft.com/office/drawing/2014/main" id="{1B7B7BB1-9AC5-4F07-9CF8-8566476E1262}"/>
                  </a:ext>
                </a:extLst>
              </p:cNvPr>
              <p:cNvSpPr>
                <a:spLocks noChangeArrowheads="1"/>
              </p:cNvSpPr>
              <p:nvPr/>
            </p:nvSpPr>
            <p:spPr bwMode="auto">
              <a:xfrm>
                <a:off x="5110618" y="22295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55">
                <a:extLst>
                  <a:ext uri="{FF2B5EF4-FFF2-40B4-BE49-F238E27FC236}">
                    <a16:creationId xmlns:a16="http://schemas.microsoft.com/office/drawing/2014/main" id="{8D98B496-A496-4CF7-B526-D32CA2754717}"/>
                  </a:ext>
                </a:extLst>
              </p:cNvPr>
              <p:cNvSpPr>
                <a:spLocks/>
              </p:cNvSpPr>
              <p:nvPr/>
            </p:nvSpPr>
            <p:spPr bwMode="auto">
              <a:xfrm>
                <a:off x="6053593" y="3188383"/>
                <a:ext cx="4763"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56">
                <a:extLst>
                  <a:ext uri="{FF2B5EF4-FFF2-40B4-BE49-F238E27FC236}">
                    <a16:creationId xmlns:a16="http://schemas.microsoft.com/office/drawing/2014/main" id="{D1DE0D39-D5C1-4DA3-867D-539AE91F9E52}"/>
                  </a:ext>
                </a:extLst>
              </p:cNvPr>
              <p:cNvSpPr>
                <a:spLocks/>
              </p:cNvSpPr>
              <p:nvPr/>
            </p:nvSpPr>
            <p:spPr bwMode="auto">
              <a:xfrm>
                <a:off x="6050418" y="3062970"/>
                <a:ext cx="300038" cy="263525"/>
              </a:xfrm>
              <a:custGeom>
                <a:avLst/>
                <a:gdLst>
                  <a:gd name="T0" fmla="*/ 80 w 83"/>
                  <a:gd name="T1" fmla="*/ 31 h 73"/>
                  <a:gd name="T2" fmla="*/ 77 w 83"/>
                  <a:gd name="T3" fmla="*/ 26 h 73"/>
                  <a:gd name="T4" fmla="*/ 72 w 83"/>
                  <a:gd name="T5" fmla="*/ 19 h 73"/>
                  <a:gd name="T6" fmla="*/ 70 w 83"/>
                  <a:gd name="T7" fmla="*/ 12 h 73"/>
                  <a:gd name="T8" fmla="*/ 67 w 83"/>
                  <a:gd name="T9" fmla="*/ 7 h 73"/>
                  <a:gd name="T10" fmla="*/ 64 w 83"/>
                  <a:gd name="T11" fmla="*/ 0 h 73"/>
                  <a:gd name="T12" fmla="*/ 62 w 83"/>
                  <a:gd name="T13" fmla="*/ 5 h 73"/>
                  <a:gd name="T14" fmla="*/ 60 w 83"/>
                  <a:gd name="T15" fmla="*/ 14 h 73"/>
                  <a:gd name="T16" fmla="*/ 56 w 83"/>
                  <a:gd name="T17" fmla="*/ 13 h 73"/>
                  <a:gd name="T18" fmla="*/ 50 w 83"/>
                  <a:gd name="T19" fmla="*/ 9 h 73"/>
                  <a:gd name="T20" fmla="*/ 52 w 83"/>
                  <a:gd name="T21" fmla="*/ 5 h 73"/>
                  <a:gd name="T22" fmla="*/ 50 w 83"/>
                  <a:gd name="T23" fmla="*/ 2 h 73"/>
                  <a:gd name="T24" fmla="*/ 43 w 83"/>
                  <a:gd name="T25" fmla="*/ 1 h 73"/>
                  <a:gd name="T26" fmla="*/ 43 w 83"/>
                  <a:gd name="T27" fmla="*/ 2 h 73"/>
                  <a:gd name="T28" fmla="*/ 39 w 83"/>
                  <a:gd name="T29" fmla="*/ 4 h 73"/>
                  <a:gd name="T30" fmla="*/ 35 w 83"/>
                  <a:gd name="T31" fmla="*/ 9 h 73"/>
                  <a:gd name="T32" fmla="*/ 30 w 83"/>
                  <a:gd name="T33" fmla="*/ 7 h 73"/>
                  <a:gd name="T34" fmla="*/ 26 w 83"/>
                  <a:gd name="T35" fmla="*/ 11 h 73"/>
                  <a:gd name="T36" fmla="*/ 24 w 83"/>
                  <a:gd name="T37" fmla="*/ 13 h 73"/>
                  <a:gd name="T38" fmla="*/ 23 w 83"/>
                  <a:gd name="T39" fmla="*/ 13 h 73"/>
                  <a:gd name="T40" fmla="*/ 20 w 83"/>
                  <a:gd name="T41" fmla="*/ 17 h 73"/>
                  <a:gd name="T42" fmla="*/ 11 w 83"/>
                  <a:gd name="T43" fmla="*/ 22 h 73"/>
                  <a:gd name="T44" fmla="*/ 4 w 83"/>
                  <a:gd name="T45" fmla="*/ 25 h 73"/>
                  <a:gd name="T46" fmla="*/ 2 w 83"/>
                  <a:gd name="T47" fmla="*/ 27 h 73"/>
                  <a:gd name="T48" fmla="*/ 2 w 83"/>
                  <a:gd name="T49" fmla="*/ 34 h 73"/>
                  <a:gd name="T50" fmla="*/ 1 w 83"/>
                  <a:gd name="T51" fmla="*/ 36 h 73"/>
                  <a:gd name="T52" fmla="*/ 1 w 83"/>
                  <a:gd name="T53" fmla="*/ 38 h 73"/>
                  <a:gd name="T54" fmla="*/ 3 w 83"/>
                  <a:gd name="T55" fmla="*/ 49 h 73"/>
                  <a:gd name="T56" fmla="*/ 2 w 83"/>
                  <a:gd name="T57" fmla="*/ 56 h 73"/>
                  <a:gd name="T58" fmla="*/ 10 w 83"/>
                  <a:gd name="T59" fmla="*/ 55 h 73"/>
                  <a:gd name="T60" fmla="*/ 18 w 83"/>
                  <a:gd name="T61" fmla="*/ 54 h 73"/>
                  <a:gd name="T62" fmla="*/ 29 w 83"/>
                  <a:gd name="T63" fmla="*/ 50 h 73"/>
                  <a:gd name="T64" fmla="*/ 37 w 83"/>
                  <a:gd name="T65" fmla="*/ 51 h 73"/>
                  <a:gd name="T66" fmla="*/ 41 w 83"/>
                  <a:gd name="T67" fmla="*/ 56 h 73"/>
                  <a:gd name="T68" fmla="*/ 42 w 83"/>
                  <a:gd name="T69" fmla="*/ 59 h 73"/>
                  <a:gd name="T70" fmla="*/ 47 w 83"/>
                  <a:gd name="T71" fmla="*/ 54 h 73"/>
                  <a:gd name="T72" fmla="*/ 46 w 83"/>
                  <a:gd name="T73" fmla="*/ 58 h 73"/>
                  <a:gd name="T74" fmla="*/ 45 w 83"/>
                  <a:gd name="T75" fmla="*/ 60 h 73"/>
                  <a:gd name="T76" fmla="*/ 47 w 83"/>
                  <a:gd name="T77" fmla="*/ 59 h 73"/>
                  <a:gd name="T78" fmla="*/ 48 w 83"/>
                  <a:gd name="T79" fmla="*/ 61 h 73"/>
                  <a:gd name="T80" fmla="*/ 48 w 83"/>
                  <a:gd name="T81" fmla="*/ 62 h 73"/>
                  <a:gd name="T82" fmla="*/ 52 w 83"/>
                  <a:gd name="T83" fmla="*/ 70 h 73"/>
                  <a:gd name="T84" fmla="*/ 58 w 83"/>
                  <a:gd name="T85" fmla="*/ 70 h 73"/>
                  <a:gd name="T86" fmla="*/ 60 w 83"/>
                  <a:gd name="T87" fmla="*/ 73 h 73"/>
                  <a:gd name="T88" fmla="*/ 68 w 83"/>
                  <a:gd name="T89" fmla="*/ 70 h 73"/>
                  <a:gd name="T90" fmla="*/ 73 w 83"/>
                  <a:gd name="T91" fmla="*/ 60 h 73"/>
                  <a:gd name="T92" fmla="*/ 80 w 83"/>
                  <a:gd name="T93" fmla="*/ 51 h 73"/>
                  <a:gd name="T94" fmla="*/ 82 w 83"/>
                  <a:gd name="T95" fmla="*/ 41 h 73"/>
                  <a:gd name="T96" fmla="*/ 83 w 83"/>
                  <a:gd name="T97" fmla="*/ 3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 h="73">
                    <a:moveTo>
                      <a:pt x="83" y="34"/>
                    </a:moveTo>
                    <a:cubicBezTo>
                      <a:pt x="82" y="34"/>
                      <a:pt x="82" y="34"/>
                      <a:pt x="82" y="34"/>
                    </a:cubicBezTo>
                    <a:cubicBezTo>
                      <a:pt x="82" y="33"/>
                      <a:pt x="81" y="33"/>
                      <a:pt x="81" y="33"/>
                    </a:cubicBezTo>
                    <a:cubicBezTo>
                      <a:pt x="81" y="32"/>
                      <a:pt x="81" y="32"/>
                      <a:pt x="80" y="31"/>
                    </a:cubicBezTo>
                    <a:cubicBezTo>
                      <a:pt x="80" y="30"/>
                      <a:pt x="79" y="29"/>
                      <a:pt x="79" y="28"/>
                    </a:cubicBezTo>
                    <a:cubicBezTo>
                      <a:pt x="79" y="28"/>
                      <a:pt x="79" y="27"/>
                      <a:pt x="78" y="27"/>
                    </a:cubicBezTo>
                    <a:cubicBezTo>
                      <a:pt x="78" y="27"/>
                      <a:pt x="77" y="27"/>
                      <a:pt x="77" y="26"/>
                    </a:cubicBezTo>
                    <a:cubicBezTo>
                      <a:pt x="77" y="26"/>
                      <a:pt x="77" y="26"/>
                      <a:pt x="77" y="26"/>
                    </a:cubicBezTo>
                    <a:cubicBezTo>
                      <a:pt x="77" y="25"/>
                      <a:pt x="76" y="25"/>
                      <a:pt x="76" y="24"/>
                    </a:cubicBezTo>
                    <a:cubicBezTo>
                      <a:pt x="76" y="23"/>
                      <a:pt x="75" y="23"/>
                      <a:pt x="75" y="22"/>
                    </a:cubicBezTo>
                    <a:cubicBezTo>
                      <a:pt x="75" y="22"/>
                      <a:pt x="75" y="22"/>
                      <a:pt x="75" y="22"/>
                    </a:cubicBezTo>
                    <a:cubicBezTo>
                      <a:pt x="74" y="21"/>
                      <a:pt x="73" y="20"/>
                      <a:pt x="72" y="19"/>
                    </a:cubicBezTo>
                    <a:cubicBezTo>
                      <a:pt x="71" y="19"/>
                      <a:pt x="71" y="19"/>
                      <a:pt x="71" y="18"/>
                    </a:cubicBezTo>
                    <a:cubicBezTo>
                      <a:pt x="71" y="18"/>
                      <a:pt x="71" y="17"/>
                      <a:pt x="71" y="16"/>
                    </a:cubicBezTo>
                    <a:cubicBezTo>
                      <a:pt x="71" y="15"/>
                      <a:pt x="71" y="15"/>
                      <a:pt x="70" y="14"/>
                    </a:cubicBezTo>
                    <a:cubicBezTo>
                      <a:pt x="70" y="13"/>
                      <a:pt x="70" y="12"/>
                      <a:pt x="70" y="12"/>
                    </a:cubicBezTo>
                    <a:cubicBezTo>
                      <a:pt x="70" y="11"/>
                      <a:pt x="70" y="10"/>
                      <a:pt x="70" y="10"/>
                    </a:cubicBezTo>
                    <a:cubicBezTo>
                      <a:pt x="70" y="9"/>
                      <a:pt x="69" y="8"/>
                      <a:pt x="69" y="8"/>
                    </a:cubicBezTo>
                    <a:cubicBezTo>
                      <a:pt x="68" y="8"/>
                      <a:pt x="68" y="7"/>
                      <a:pt x="67" y="8"/>
                    </a:cubicBezTo>
                    <a:cubicBezTo>
                      <a:pt x="67" y="8"/>
                      <a:pt x="67" y="7"/>
                      <a:pt x="67" y="7"/>
                    </a:cubicBezTo>
                    <a:cubicBezTo>
                      <a:pt x="67" y="7"/>
                      <a:pt x="67" y="7"/>
                      <a:pt x="67" y="6"/>
                    </a:cubicBezTo>
                    <a:cubicBezTo>
                      <a:pt x="67" y="5"/>
                      <a:pt x="66" y="5"/>
                      <a:pt x="66" y="4"/>
                    </a:cubicBezTo>
                    <a:cubicBezTo>
                      <a:pt x="66" y="3"/>
                      <a:pt x="65" y="2"/>
                      <a:pt x="65" y="1"/>
                    </a:cubicBezTo>
                    <a:cubicBezTo>
                      <a:pt x="65" y="0"/>
                      <a:pt x="65" y="0"/>
                      <a:pt x="64" y="0"/>
                    </a:cubicBezTo>
                    <a:cubicBezTo>
                      <a:pt x="64" y="0"/>
                      <a:pt x="64" y="0"/>
                      <a:pt x="64" y="0"/>
                    </a:cubicBezTo>
                    <a:cubicBezTo>
                      <a:pt x="64" y="0"/>
                      <a:pt x="64" y="0"/>
                      <a:pt x="64" y="1"/>
                    </a:cubicBezTo>
                    <a:cubicBezTo>
                      <a:pt x="63" y="1"/>
                      <a:pt x="63" y="2"/>
                      <a:pt x="63" y="3"/>
                    </a:cubicBezTo>
                    <a:cubicBezTo>
                      <a:pt x="63" y="3"/>
                      <a:pt x="63" y="4"/>
                      <a:pt x="62" y="5"/>
                    </a:cubicBezTo>
                    <a:cubicBezTo>
                      <a:pt x="62" y="6"/>
                      <a:pt x="62" y="7"/>
                      <a:pt x="62" y="9"/>
                    </a:cubicBezTo>
                    <a:cubicBezTo>
                      <a:pt x="62" y="9"/>
                      <a:pt x="62" y="9"/>
                      <a:pt x="62" y="10"/>
                    </a:cubicBezTo>
                    <a:cubicBezTo>
                      <a:pt x="62" y="11"/>
                      <a:pt x="61" y="12"/>
                      <a:pt x="61" y="13"/>
                    </a:cubicBezTo>
                    <a:cubicBezTo>
                      <a:pt x="61" y="13"/>
                      <a:pt x="61" y="14"/>
                      <a:pt x="60" y="14"/>
                    </a:cubicBezTo>
                    <a:cubicBezTo>
                      <a:pt x="60" y="15"/>
                      <a:pt x="60" y="15"/>
                      <a:pt x="59" y="15"/>
                    </a:cubicBezTo>
                    <a:cubicBezTo>
                      <a:pt x="58" y="16"/>
                      <a:pt x="58" y="15"/>
                      <a:pt x="57" y="15"/>
                    </a:cubicBezTo>
                    <a:cubicBezTo>
                      <a:pt x="57" y="14"/>
                      <a:pt x="57" y="14"/>
                      <a:pt x="56" y="13"/>
                    </a:cubicBezTo>
                    <a:cubicBezTo>
                      <a:pt x="56" y="13"/>
                      <a:pt x="56" y="13"/>
                      <a:pt x="56" y="13"/>
                    </a:cubicBezTo>
                    <a:cubicBezTo>
                      <a:pt x="55" y="13"/>
                      <a:pt x="55" y="13"/>
                      <a:pt x="54" y="13"/>
                    </a:cubicBezTo>
                    <a:cubicBezTo>
                      <a:pt x="54" y="12"/>
                      <a:pt x="53" y="12"/>
                      <a:pt x="52" y="11"/>
                    </a:cubicBezTo>
                    <a:cubicBezTo>
                      <a:pt x="52" y="11"/>
                      <a:pt x="51" y="11"/>
                      <a:pt x="51" y="10"/>
                    </a:cubicBezTo>
                    <a:cubicBezTo>
                      <a:pt x="51" y="10"/>
                      <a:pt x="50" y="10"/>
                      <a:pt x="50" y="9"/>
                    </a:cubicBezTo>
                    <a:cubicBezTo>
                      <a:pt x="50" y="9"/>
                      <a:pt x="50" y="9"/>
                      <a:pt x="50" y="8"/>
                    </a:cubicBezTo>
                    <a:cubicBezTo>
                      <a:pt x="50" y="8"/>
                      <a:pt x="51" y="7"/>
                      <a:pt x="51" y="6"/>
                    </a:cubicBezTo>
                    <a:cubicBezTo>
                      <a:pt x="51" y="6"/>
                      <a:pt x="51" y="6"/>
                      <a:pt x="51" y="6"/>
                    </a:cubicBezTo>
                    <a:cubicBezTo>
                      <a:pt x="51" y="5"/>
                      <a:pt x="52" y="5"/>
                      <a:pt x="52" y="5"/>
                    </a:cubicBezTo>
                    <a:cubicBezTo>
                      <a:pt x="52" y="4"/>
                      <a:pt x="52" y="4"/>
                      <a:pt x="53" y="3"/>
                    </a:cubicBezTo>
                    <a:cubicBezTo>
                      <a:pt x="53" y="3"/>
                      <a:pt x="53" y="3"/>
                      <a:pt x="53" y="3"/>
                    </a:cubicBezTo>
                    <a:cubicBezTo>
                      <a:pt x="52" y="2"/>
                      <a:pt x="52" y="2"/>
                      <a:pt x="51" y="2"/>
                    </a:cubicBezTo>
                    <a:cubicBezTo>
                      <a:pt x="51" y="3"/>
                      <a:pt x="51" y="3"/>
                      <a:pt x="50" y="2"/>
                    </a:cubicBezTo>
                    <a:cubicBezTo>
                      <a:pt x="50" y="2"/>
                      <a:pt x="50" y="2"/>
                      <a:pt x="50" y="2"/>
                    </a:cubicBezTo>
                    <a:cubicBezTo>
                      <a:pt x="49" y="3"/>
                      <a:pt x="49" y="3"/>
                      <a:pt x="49" y="3"/>
                    </a:cubicBezTo>
                    <a:cubicBezTo>
                      <a:pt x="48" y="2"/>
                      <a:pt x="46" y="2"/>
                      <a:pt x="45" y="1"/>
                    </a:cubicBezTo>
                    <a:cubicBezTo>
                      <a:pt x="45" y="1"/>
                      <a:pt x="44" y="1"/>
                      <a:pt x="43" y="1"/>
                    </a:cubicBezTo>
                    <a:cubicBezTo>
                      <a:pt x="43" y="1"/>
                      <a:pt x="43" y="1"/>
                      <a:pt x="43" y="1"/>
                    </a:cubicBezTo>
                    <a:cubicBezTo>
                      <a:pt x="43" y="1"/>
                      <a:pt x="43" y="1"/>
                      <a:pt x="43" y="1"/>
                    </a:cubicBezTo>
                    <a:cubicBezTo>
                      <a:pt x="43" y="1"/>
                      <a:pt x="43" y="1"/>
                      <a:pt x="43" y="1"/>
                    </a:cubicBezTo>
                    <a:cubicBezTo>
                      <a:pt x="43" y="1"/>
                      <a:pt x="43" y="1"/>
                      <a:pt x="43" y="2"/>
                    </a:cubicBezTo>
                    <a:cubicBezTo>
                      <a:pt x="44" y="2"/>
                      <a:pt x="44" y="2"/>
                      <a:pt x="43" y="2"/>
                    </a:cubicBezTo>
                    <a:cubicBezTo>
                      <a:pt x="43" y="3"/>
                      <a:pt x="42" y="3"/>
                      <a:pt x="42" y="3"/>
                    </a:cubicBezTo>
                    <a:cubicBezTo>
                      <a:pt x="41" y="3"/>
                      <a:pt x="41" y="3"/>
                      <a:pt x="41" y="3"/>
                    </a:cubicBezTo>
                    <a:cubicBezTo>
                      <a:pt x="40" y="3"/>
                      <a:pt x="39" y="4"/>
                      <a:pt x="39" y="4"/>
                    </a:cubicBezTo>
                    <a:cubicBezTo>
                      <a:pt x="38" y="5"/>
                      <a:pt x="38" y="6"/>
                      <a:pt x="37" y="7"/>
                    </a:cubicBezTo>
                    <a:cubicBezTo>
                      <a:pt x="37" y="7"/>
                      <a:pt x="37" y="8"/>
                      <a:pt x="37" y="8"/>
                    </a:cubicBezTo>
                    <a:cubicBezTo>
                      <a:pt x="37" y="9"/>
                      <a:pt x="36" y="9"/>
                      <a:pt x="36" y="9"/>
                    </a:cubicBezTo>
                    <a:cubicBezTo>
                      <a:pt x="36" y="9"/>
                      <a:pt x="35" y="8"/>
                      <a:pt x="35" y="9"/>
                    </a:cubicBezTo>
                    <a:cubicBezTo>
                      <a:pt x="34" y="9"/>
                      <a:pt x="34" y="9"/>
                      <a:pt x="34" y="8"/>
                    </a:cubicBezTo>
                    <a:cubicBezTo>
                      <a:pt x="33" y="8"/>
                      <a:pt x="33" y="7"/>
                      <a:pt x="33" y="7"/>
                    </a:cubicBezTo>
                    <a:cubicBezTo>
                      <a:pt x="32" y="7"/>
                      <a:pt x="32" y="6"/>
                      <a:pt x="31" y="7"/>
                    </a:cubicBezTo>
                    <a:cubicBezTo>
                      <a:pt x="31" y="7"/>
                      <a:pt x="30" y="7"/>
                      <a:pt x="30" y="7"/>
                    </a:cubicBezTo>
                    <a:cubicBezTo>
                      <a:pt x="29" y="8"/>
                      <a:pt x="29" y="8"/>
                      <a:pt x="29" y="8"/>
                    </a:cubicBezTo>
                    <a:cubicBezTo>
                      <a:pt x="28" y="8"/>
                      <a:pt x="28" y="9"/>
                      <a:pt x="27" y="9"/>
                    </a:cubicBezTo>
                    <a:cubicBezTo>
                      <a:pt x="27" y="9"/>
                      <a:pt x="27" y="10"/>
                      <a:pt x="27" y="10"/>
                    </a:cubicBezTo>
                    <a:cubicBezTo>
                      <a:pt x="26" y="10"/>
                      <a:pt x="26" y="10"/>
                      <a:pt x="26" y="11"/>
                    </a:cubicBezTo>
                    <a:cubicBezTo>
                      <a:pt x="26" y="11"/>
                      <a:pt x="26" y="11"/>
                      <a:pt x="26" y="12"/>
                    </a:cubicBezTo>
                    <a:cubicBezTo>
                      <a:pt x="26" y="12"/>
                      <a:pt x="26" y="12"/>
                      <a:pt x="25" y="12"/>
                    </a:cubicBezTo>
                    <a:cubicBezTo>
                      <a:pt x="25" y="12"/>
                      <a:pt x="25" y="12"/>
                      <a:pt x="25" y="12"/>
                    </a:cubicBezTo>
                    <a:cubicBezTo>
                      <a:pt x="24" y="12"/>
                      <a:pt x="24" y="12"/>
                      <a:pt x="24" y="13"/>
                    </a:cubicBezTo>
                    <a:cubicBezTo>
                      <a:pt x="24" y="13"/>
                      <a:pt x="24" y="13"/>
                      <a:pt x="24" y="14"/>
                    </a:cubicBezTo>
                    <a:cubicBezTo>
                      <a:pt x="24" y="14"/>
                      <a:pt x="24" y="14"/>
                      <a:pt x="24" y="14"/>
                    </a:cubicBezTo>
                    <a:cubicBezTo>
                      <a:pt x="24" y="14"/>
                      <a:pt x="24" y="14"/>
                      <a:pt x="24" y="14"/>
                    </a:cubicBezTo>
                    <a:cubicBezTo>
                      <a:pt x="24" y="14"/>
                      <a:pt x="23" y="13"/>
                      <a:pt x="23" y="13"/>
                    </a:cubicBezTo>
                    <a:cubicBezTo>
                      <a:pt x="23" y="13"/>
                      <a:pt x="23" y="13"/>
                      <a:pt x="22" y="13"/>
                    </a:cubicBezTo>
                    <a:cubicBezTo>
                      <a:pt x="22" y="13"/>
                      <a:pt x="22" y="13"/>
                      <a:pt x="21" y="14"/>
                    </a:cubicBezTo>
                    <a:cubicBezTo>
                      <a:pt x="21" y="14"/>
                      <a:pt x="21" y="14"/>
                      <a:pt x="21" y="15"/>
                    </a:cubicBezTo>
                    <a:cubicBezTo>
                      <a:pt x="21" y="16"/>
                      <a:pt x="21" y="17"/>
                      <a:pt x="20" y="17"/>
                    </a:cubicBezTo>
                    <a:cubicBezTo>
                      <a:pt x="20" y="18"/>
                      <a:pt x="19" y="18"/>
                      <a:pt x="19" y="18"/>
                    </a:cubicBezTo>
                    <a:cubicBezTo>
                      <a:pt x="19" y="19"/>
                      <a:pt x="18" y="20"/>
                      <a:pt x="17" y="20"/>
                    </a:cubicBezTo>
                    <a:cubicBezTo>
                      <a:pt x="16" y="20"/>
                      <a:pt x="15" y="20"/>
                      <a:pt x="14" y="20"/>
                    </a:cubicBezTo>
                    <a:cubicBezTo>
                      <a:pt x="13" y="21"/>
                      <a:pt x="12" y="21"/>
                      <a:pt x="11" y="22"/>
                    </a:cubicBezTo>
                    <a:cubicBezTo>
                      <a:pt x="11" y="22"/>
                      <a:pt x="10" y="22"/>
                      <a:pt x="10" y="22"/>
                    </a:cubicBezTo>
                    <a:cubicBezTo>
                      <a:pt x="9" y="21"/>
                      <a:pt x="9" y="22"/>
                      <a:pt x="8" y="22"/>
                    </a:cubicBezTo>
                    <a:cubicBezTo>
                      <a:pt x="7" y="23"/>
                      <a:pt x="6" y="23"/>
                      <a:pt x="5" y="24"/>
                    </a:cubicBezTo>
                    <a:cubicBezTo>
                      <a:pt x="4" y="24"/>
                      <a:pt x="4" y="24"/>
                      <a:pt x="4" y="25"/>
                    </a:cubicBezTo>
                    <a:cubicBezTo>
                      <a:pt x="4" y="25"/>
                      <a:pt x="4" y="25"/>
                      <a:pt x="3" y="25"/>
                    </a:cubicBezTo>
                    <a:cubicBezTo>
                      <a:pt x="3" y="25"/>
                      <a:pt x="3" y="25"/>
                      <a:pt x="3" y="25"/>
                    </a:cubicBezTo>
                    <a:cubicBezTo>
                      <a:pt x="3" y="25"/>
                      <a:pt x="3" y="25"/>
                      <a:pt x="2" y="26"/>
                    </a:cubicBezTo>
                    <a:cubicBezTo>
                      <a:pt x="2" y="26"/>
                      <a:pt x="2" y="26"/>
                      <a:pt x="2" y="27"/>
                    </a:cubicBezTo>
                    <a:cubicBezTo>
                      <a:pt x="2" y="27"/>
                      <a:pt x="2" y="28"/>
                      <a:pt x="2" y="29"/>
                    </a:cubicBezTo>
                    <a:cubicBezTo>
                      <a:pt x="1" y="29"/>
                      <a:pt x="1" y="30"/>
                      <a:pt x="1" y="31"/>
                    </a:cubicBezTo>
                    <a:cubicBezTo>
                      <a:pt x="1" y="31"/>
                      <a:pt x="1" y="32"/>
                      <a:pt x="2" y="33"/>
                    </a:cubicBezTo>
                    <a:cubicBezTo>
                      <a:pt x="2" y="33"/>
                      <a:pt x="2" y="34"/>
                      <a:pt x="2" y="34"/>
                    </a:cubicBezTo>
                    <a:cubicBezTo>
                      <a:pt x="2" y="34"/>
                      <a:pt x="2" y="34"/>
                      <a:pt x="2" y="35"/>
                    </a:cubicBezTo>
                    <a:cubicBezTo>
                      <a:pt x="2" y="35"/>
                      <a:pt x="2" y="35"/>
                      <a:pt x="2" y="35"/>
                    </a:cubicBezTo>
                    <a:cubicBezTo>
                      <a:pt x="1" y="35"/>
                      <a:pt x="1" y="36"/>
                      <a:pt x="1" y="36"/>
                    </a:cubicBezTo>
                    <a:cubicBezTo>
                      <a:pt x="1" y="36"/>
                      <a:pt x="1" y="36"/>
                      <a:pt x="1" y="36"/>
                    </a:cubicBezTo>
                    <a:cubicBezTo>
                      <a:pt x="1" y="36"/>
                      <a:pt x="1" y="36"/>
                      <a:pt x="1" y="36"/>
                    </a:cubicBezTo>
                    <a:cubicBezTo>
                      <a:pt x="1" y="36"/>
                      <a:pt x="1" y="36"/>
                      <a:pt x="1" y="36"/>
                    </a:cubicBezTo>
                    <a:cubicBezTo>
                      <a:pt x="1" y="36"/>
                      <a:pt x="1" y="36"/>
                      <a:pt x="1" y="37"/>
                    </a:cubicBezTo>
                    <a:cubicBezTo>
                      <a:pt x="1" y="37"/>
                      <a:pt x="1" y="38"/>
                      <a:pt x="1" y="38"/>
                    </a:cubicBezTo>
                    <a:cubicBezTo>
                      <a:pt x="1" y="39"/>
                      <a:pt x="2" y="40"/>
                      <a:pt x="2" y="41"/>
                    </a:cubicBezTo>
                    <a:cubicBezTo>
                      <a:pt x="2" y="42"/>
                      <a:pt x="2" y="43"/>
                      <a:pt x="2" y="44"/>
                    </a:cubicBezTo>
                    <a:cubicBezTo>
                      <a:pt x="2" y="46"/>
                      <a:pt x="2" y="47"/>
                      <a:pt x="3" y="48"/>
                    </a:cubicBezTo>
                    <a:cubicBezTo>
                      <a:pt x="3" y="48"/>
                      <a:pt x="3" y="49"/>
                      <a:pt x="3" y="49"/>
                    </a:cubicBezTo>
                    <a:cubicBezTo>
                      <a:pt x="3" y="50"/>
                      <a:pt x="3" y="50"/>
                      <a:pt x="2" y="51"/>
                    </a:cubicBezTo>
                    <a:cubicBezTo>
                      <a:pt x="2" y="52"/>
                      <a:pt x="2" y="53"/>
                      <a:pt x="1" y="53"/>
                    </a:cubicBezTo>
                    <a:cubicBezTo>
                      <a:pt x="0" y="54"/>
                      <a:pt x="0" y="55"/>
                      <a:pt x="1" y="55"/>
                    </a:cubicBezTo>
                    <a:cubicBezTo>
                      <a:pt x="1" y="56"/>
                      <a:pt x="2" y="56"/>
                      <a:pt x="2" y="56"/>
                    </a:cubicBezTo>
                    <a:cubicBezTo>
                      <a:pt x="2" y="57"/>
                      <a:pt x="3" y="57"/>
                      <a:pt x="4" y="57"/>
                    </a:cubicBezTo>
                    <a:cubicBezTo>
                      <a:pt x="4" y="57"/>
                      <a:pt x="5" y="58"/>
                      <a:pt x="6" y="57"/>
                    </a:cubicBezTo>
                    <a:cubicBezTo>
                      <a:pt x="6" y="57"/>
                      <a:pt x="6" y="57"/>
                      <a:pt x="6" y="57"/>
                    </a:cubicBezTo>
                    <a:cubicBezTo>
                      <a:pt x="8" y="56"/>
                      <a:pt x="9" y="56"/>
                      <a:pt x="10" y="55"/>
                    </a:cubicBezTo>
                    <a:cubicBezTo>
                      <a:pt x="10" y="55"/>
                      <a:pt x="10" y="55"/>
                      <a:pt x="11" y="55"/>
                    </a:cubicBezTo>
                    <a:cubicBezTo>
                      <a:pt x="12" y="55"/>
                      <a:pt x="13" y="55"/>
                      <a:pt x="14" y="55"/>
                    </a:cubicBezTo>
                    <a:cubicBezTo>
                      <a:pt x="15" y="55"/>
                      <a:pt x="16" y="55"/>
                      <a:pt x="17" y="55"/>
                    </a:cubicBezTo>
                    <a:cubicBezTo>
                      <a:pt x="18" y="55"/>
                      <a:pt x="18" y="55"/>
                      <a:pt x="18" y="54"/>
                    </a:cubicBezTo>
                    <a:cubicBezTo>
                      <a:pt x="19" y="53"/>
                      <a:pt x="20" y="53"/>
                      <a:pt x="22" y="52"/>
                    </a:cubicBezTo>
                    <a:cubicBezTo>
                      <a:pt x="22" y="52"/>
                      <a:pt x="22" y="52"/>
                      <a:pt x="23" y="51"/>
                    </a:cubicBezTo>
                    <a:cubicBezTo>
                      <a:pt x="23" y="51"/>
                      <a:pt x="24" y="51"/>
                      <a:pt x="24" y="51"/>
                    </a:cubicBezTo>
                    <a:cubicBezTo>
                      <a:pt x="26" y="51"/>
                      <a:pt x="27" y="51"/>
                      <a:pt x="29" y="50"/>
                    </a:cubicBezTo>
                    <a:cubicBezTo>
                      <a:pt x="30" y="50"/>
                      <a:pt x="31" y="49"/>
                      <a:pt x="32" y="49"/>
                    </a:cubicBezTo>
                    <a:cubicBezTo>
                      <a:pt x="33" y="49"/>
                      <a:pt x="34" y="50"/>
                      <a:pt x="35" y="50"/>
                    </a:cubicBezTo>
                    <a:cubicBezTo>
                      <a:pt x="35" y="50"/>
                      <a:pt x="35" y="50"/>
                      <a:pt x="36" y="50"/>
                    </a:cubicBezTo>
                    <a:cubicBezTo>
                      <a:pt x="36" y="51"/>
                      <a:pt x="37" y="51"/>
                      <a:pt x="37" y="51"/>
                    </a:cubicBezTo>
                    <a:cubicBezTo>
                      <a:pt x="38" y="51"/>
                      <a:pt x="39" y="51"/>
                      <a:pt x="40" y="52"/>
                    </a:cubicBezTo>
                    <a:cubicBezTo>
                      <a:pt x="40" y="52"/>
                      <a:pt x="40" y="52"/>
                      <a:pt x="40" y="53"/>
                    </a:cubicBezTo>
                    <a:cubicBezTo>
                      <a:pt x="40" y="53"/>
                      <a:pt x="40" y="54"/>
                      <a:pt x="41" y="54"/>
                    </a:cubicBezTo>
                    <a:cubicBezTo>
                      <a:pt x="41" y="54"/>
                      <a:pt x="41" y="55"/>
                      <a:pt x="41" y="56"/>
                    </a:cubicBezTo>
                    <a:cubicBezTo>
                      <a:pt x="41" y="56"/>
                      <a:pt x="41" y="57"/>
                      <a:pt x="41" y="57"/>
                    </a:cubicBezTo>
                    <a:cubicBezTo>
                      <a:pt x="42" y="58"/>
                      <a:pt x="41" y="58"/>
                      <a:pt x="41" y="58"/>
                    </a:cubicBezTo>
                    <a:cubicBezTo>
                      <a:pt x="42" y="58"/>
                      <a:pt x="42" y="58"/>
                      <a:pt x="42" y="58"/>
                    </a:cubicBezTo>
                    <a:cubicBezTo>
                      <a:pt x="42" y="58"/>
                      <a:pt x="42" y="59"/>
                      <a:pt x="42" y="59"/>
                    </a:cubicBezTo>
                    <a:cubicBezTo>
                      <a:pt x="42" y="59"/>
                      <a:pt x="42" y="59"/>
                      <a:pt x="43" y="59"/>
                    </a:cubicBezTo>
                    <a:cubicBezTo>
                      <a:pt x="43" y="58"/>
                      <a:pt x="44" y="57"/>
                      <a:pt x="45" y="56"/>
                    </a:cubicBezTo>
                    <a:cubicBezTo>
                      <a:pt x="45" y="56"/>
                      <a:pt x="45" y="56"/>
                      <a:pt x="46" y="56"/>
                    </a:cubicBezTo>
                    <a:cubicBezTo>
                      <a:pt x="46" y="55"/>
                      <a:pt x="47" y="55"/>
                      <a:pt x="47" y="54"/>
                    </a:cubicBezTo>
                    <a:cubicBezTo>
                      <a:pt x="47" y="54"/>
                      <a:pt x="47" y="54"/>
                      <a:pt x="47" y="54"/>
                    </a:cubicBezTo>
                    <a:cubicBezTo>
                      <a:pt x="47" y="54"/>
                      <a:pt x="47" y="54"/>
                      <a:pt x="47" y="54"/>
                    </a:cubicBezTo>
                    <a:cubicBezTo>
                      <a:pt x="47" y="55"/>
                      <a:pt x="47" y="55"/>
                      <a:pt x="47" y="55"/>
                    </a:cubicBezTo>
                    <a:cubicBezTo>
                      <a:pt x="47" y="56"/>
                      <a:pt x="46" y="57"/>
                      <a:pt x="46" y="58"/>
                    </a:cubicBezTo>
                    <a:cubicBezTo>
                      <a:pt x="46" y="58"/>
                      <a:pt x="45" y="59"/>
                      <a:pt x="45" y="59"/>
                    </a:cubicBezTo>
                    <a:cubicBezTo>
                      <a:pt x="44" y="59"/>
                      <a:pt x="44" y="60"/>
                      <a:pt x="44" y="60"/>
                    </a:cubicBezTo>
                    <a:cubicBezTo>
                      <a:pt x="44" y="60"/>
                      <a:pt x="44" y="60"/>
                      <a:pt x="45" y="60"/>
                    </a:cubicBezTo>
                    <a:cubicBezTo>
                      <a:pt x="45" y="60"/>
                      <a:pt x="45" y="60"/>
                      <a:pt x="45" y="60"/>
                    </a:cubicBezTo>
                    <a:cubicBezTo>
                      <a:pt x="46" y="60"/>
                      <a:pt x="47" y="60"/>
                      <a:pt x="47" y="59"/>
                    </a:cubicBezTo>
                    <a:cubicBezTo>
                      <a:pt x="47" y="59"/>
                      <a:pt x="47" y="59"/>
                      <a:pt x="47" y="59"/>
                    </a:cubicBezTo>
                    <a:cubicBezTo>
                      <a:pt x="47" y="59"/>
                      <a:pt x="47" y="58"/>
                      <a:pt x="47" y="58"/>
                    </a:cubicBezTo>
                    <a:cubicBezTo>
                      <a:pt x="47" y="59"/>
                      <a:pt x="47" y="59"/>
                      <a:pt x="47" y="59"/>
                    </a:cubicBezTo>
                    <a:cubicBezTo>
                      <a:pt x="48" y="60"/>
                      <a:pt x="48" y="60"/>
                      <a:pt x="47" y="61"/>
                    </a:cubicBezTo>
                    <a:cubicBezTo>
                      <a:pt x="47" y="61"/>
                      <a:pt x="47" y="61"/>
                      <a:pt x="47" y="61"/>
                    </a:cubicBezTo>
                    <a:cubicBezTo>
                      <a:pt x="48" y="61"/>
                      <a:pt x="48" y="61"/>
                      <a:pt x="48" y="61"/>
                    </a:cubicBezTo>
                    <a:cubicBezTo>
                      <a:pt x="48" y="61"/>
                      <a:pt x="48" y="61"/>
                      <a:pt x="48" y="61"/>
                    </a:cubicBezTo>
                    <a:cubicBezTo>
                      <a:pt x="49" y="61"/>
                      <a:pt x="49" y="61"/>
                      <a:pt x="49" y="61"/>
                    </a:cubicBezTo>
                    <a:cubicBezTo>
                      <a:pt x="48" y="61"/>
                      <a:pt x="48" y="61"/>
                      <a:pt x="48" y="61"/>
                    </a:cubicBezTo>
                    <a:cubicBezTo>
                      <a:pt x="48" y="61"/>
                      <a:pt x="48" y="61"/>
                      <a:pt x="48" y="61"/>
                    </a:cubicBezTo>
                    <a:cubicBezTo>
                      <a:pt x="48" y="62"/>
                      <a:pt x="48" y="62"/>
                      <a:pt x="48" y="62"/>
                    </a:cubicBezTo>
                    <a:cubicBezTo>
                      <a:pt x="49" y="63"/>
                      <a:pt x="49" y="64"/>
                      <a:pt x="49" y="66"/>
                    </a:cubicBezTo>
                    <a:cubicBezTo>
                      <a:pt x="49" y="66"/>
                      <a:pt x="49" y="66"/>
                      <a:pt x="49" y="67"/>
                    </a:cubicBezTo>
                    <a:cubicBezTo>
                      <a:pt x="49" y="67"/>
                      <a:pt x="49" y="67"/>
                      <a:pt x="49" y="68"/>
                    </a:cubicBezTo>
                    <a:cubicBezTo>
                      <a:pt x="50" y="69"/>
                      <a:pt x="51" y="70"/>
                      <a:pt x="52" y="70"/>
                    </a:cubicBezTo>
                    <a:cubicBezTo>
                      <a:pt x="53" y="70"/>
                      <a:pt x="53" y="70"/>
                      <a:pt x="54" y="71"/>
                    </a:cubicBezTo>
                    <a:cubicBezTo>
                      <a:pt x="54" y="71"/>
                      <a:pt x="54" y="71"/>
                      <a:pt x="55" y="72"/>
                    </a:cubicBezTo>
                    <a:cubicBezTo>
                      <a:pt x="55" y="72"/>
                      <a:pt x="55" y="72"/>
                      <a:pt x="55" y="72"/>
                    </a:cubicBezTo>
                    <a:cubicBezTo>
                      <a:pt x="57" y="71"/>
                      <a:pt x="58" y="71"/>
                      <a:pt x="58" y="70"/>
                    </a:cubicBezTo>
                    <a:cubicBezTo>
                      <a:pt x="58" y="70"/>
                      <a:pt x="58" y="70"/>
                      <a:pt x="59" y="70"/>
                    </a:cubicBezTo>
                    <a:cubicBezTo>
                      <a:pt x="59" y="70"/>
                      <a:pt x="59" y="70"/>
                      <a:pt x="59" y="70"/>
                    </a:cubicBezTo>
                    <a:cubicBezTo>
                      <a:pt x="59" y="70"/>
                      <a:pt x="58" y="71"/>
                      <a:pt x="59" y="71"/>
                    </a:cubicBezTo>
                    <a:cubicBezTo>
                      <a:pt x="59" y="71"/>
                      <a:pt x="59" y="72"/>
                      <a:pt x="60" y="73"/>
                    </a:cubicBezTo>
                    <a:cubicBezTo>
                      <a:pt x="60" y="73"/>
                      <a:pt x="61" y="73"/>
                      <a:pt x="61" y="73"/>
                    </a:cubicBezTo>
                    <a:cubicBezTo>
                      <a:pt x="62" y="72"/>
                      <a:pt x="63" y="72"/>
                      <a:pt x="64" y="71"/>
                    </a:cubicBezTo>
                    <a:cubicBezTo>
                      <a:pt x="64" y="70"/>
                      <a:pt x="65" y="70"/>
                      <a:pt x="67" y="70"/>
                    </a:cubicBezTo>
                    <a:cubicBezTo>
                      <a:pt x="67" y="70"/>
                      <a:pt x="67" y="70"/>
                      <a:pt x="68" y="70"/>
                    </a:cubicBezTo>
                    <a:cubicBezTo>
                      <a:pt x="68" y="70"/>
                      <a:pt x="69" y="69"/>
                      <a:pt x="69" y="68"/>
                    </a:cubicBezTo>
                    <a:cubicBezTo>
                      <a:pt x="70" y="67"/>
                      <a:pt x="70" y="66"/>
                      <a:pt x="70" y="65"/>
                    </a:cubicBezTo>
                    <a:cubicBezTo>
                      <a:pt x="71" y="64"/>
                      <a:pt x="71" y="63"/>
                      <a:pt x="72" y="62"/>
                    </a:cubicBezTo>
                    <a:cubicBezTo>
                      <a:pt x="73" y="62"/>
                      <a:pt x="73" y="61"/>
                      <a:pt x="73" y="60"/>
                    </a:cubicBezTo>
                    <a:cubicBezTo>
                      <a:pt x="74" y="59"/>
                      <a:pt x="74" y="59"/>
                      <a:pt x="75" y="58"/>
                    </a:cubicBezTo>
                    <a:cubicBezTo>
                      <a:pt x="75" y="57"/>
                      <a:pt x="76" y="55"/>
                      <a:pt x="77" y="54"/>
                    </a:cubicBezTo>
                    <a:cubicBezTo>
                      <a:pt x="78" y="54"/>
                      <a:pt x="78" y="54"/>
                      <a:pt x="78" y="54"/>
                    </a:cubicBezTo>
                    <a:cubicBezTo>
                      <a:pt x="78" y="53"/>
                      <a:pt x="79" y="52"/>
                      <a:pt x="80" y="51"/>
                    </a:cubicBezTo>
                    <a:cubicBezTo>
                      <a:pt x="80" y="50"/>
                      <a:pt x="80" y="49"/>
                      <a:pt x="81" y="48"/>
                    </a:cubicBezTo>
                    <a:cubicBezTo>
                      <a:pt x="81" y="47"/>
                      <a:pt x="81" y="45"/>
                      <a:pt x="82" y="44"/>
                    </a:cubicBezTo>
                    <a:cubicBezTo>
                      <a:pt x="82" y="44"/>
                      <a:pt x="82" y="43"/>
                      <a:pt x="82" y="43"/>
                    </a:cubicBezTo>
                    <a:cubicBezTo>
                      <a:pt x="83" y="42"/>
                      <a:pt x="82" y="41"/>
                      <a:pt x="82" y="41"/>
                    </a:cubicBezTo>
                    <a:cubicBezTo>
                      <a:pt x="82" y="40"/>
                      <a:pt x="82" y="39"/>
                      <a:pt x="82" y="39"/>
                    </a:cubicBezTo>
                    <a:cubicBezTo>
                      <a:pt x="82" y="39"/>
                      <a:pt x="82" y="38"/>
                      <a:pt x="82" y="38"/>
                    </a:cubicBezTo>
                    <a:cubicBezTo>
                      <a:pt x="82" y="37"/>
                      <a:pt x="83" y="35"/>
                      <a:pt x="83" y="34"/>
                    </a:cubicBezTo>
                    <a:cubicBezTo>
                      <a:pt x="83" y="34"/>
                      <a:pt x="83" y="34"/>
                      <a:pt x="83" y="34"/>
                    </a:cubicBezTo>
                    <a:cubicBezTo>
                      <a:pt x="83" y="34"/>
                      <a:pt x="83" y="34"/>
                      <a:pt x="83" y="33"/>
                    </a:cubicBezTo>
                    <a:cubicBezTo>
                      <a:pt x="83" y="34"/>
                      <a:pt x="83" y="34"/>
                      <a:pt x="83"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457">
                <a:extLst>
                  <a:ext uri="{FF2B5EF4-FFF2-40B4-BE49-F238E27FC236}">
                    <a16:creationId xmlns:a16="http://schemas.microsoft.com/office/drawing/2014/main" id="{89FFC6E4-A4EB-4F89-A29D-C75B78B41C6F}"/>
                  </a:ext>
                </a:extLst>
              </p:cNvPr>
              <p:cNvSpPr>
                <a:spLocks noChangeArrowheads="1"/>
              </p:cNvSpPr>
              <p:nvPr/>
            </p:nvSpPr>
            <p:spPr bwMode="auto">
              <a:xfrm>
                <a:off x="4799468" y="21247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458">
                <a:extLst>
                  <a:ext uri="{FF2B5EF4-FFF2-40B4-BE49-F238E27FC236}">
                    <a16:creationId xmlns:a16="http://schemas.microsoft.com/office/drawing/2014/main" id="{04D0D462-51CC-4264-B2E2-873D39D038DC}"/>
                  </a:ext>
                </a:extLst>
              </p:cNvPr>
              <p:cNvSpPr>
                <a:spLocks noChangeArrowheads="1"/>
              </p:cNvSpPr>
              <p:nvPr/>
            </p:nvSpPr>
            <p:spPr bwMode="auto">
              <a:xfrm>
                <a:off x="4808993" y="209618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59">
                <a:extLst>
                  <a:ext uri="{FF2B5EF4-FFF2-40B4-BE49-F238E27FC236}">
                    <a16:creationId xmlns:a16="http://schemas.microsoft.com/office/drawing/2014/main" id="{C699FD18-AA18-43B3-8205-6F2967D785A3}"/>
                  </a:ext>
                </a:extLst>
              </p:cNvPr>
              <p:cNvSpPr>
                <a:spLocks noEditPoints="1"/>
              </p:cNvSpPr>
              <p:nvPr/>
            </p:nvSpPr>
            <p:spPr bwMode="auto">
              <a:xfrm>
                <a:off x="4751843" y="2031095"/>
                <a:ext cx="203200" cy="155575"/>
              </a:xfrm>
              <a:custGeom>
                <a:avLst/>
                <a:gdLst>
                  <a:gd name="T0" fmla="*/ 15 w 56"/>
                  <a:gd name="T1" fmla="*/ 24 h 43"/>
                  <a:gd name="T2" fmla="*/ 16 w 56"/>
                  <a:gd name="T3" fmla="*/ 27 h 43"/>
                  <a:gd name="T4" fmla="*/ 17 w 56"/>
                  <a:gd name="T5" fmla="*/ 27 h 43"/>
                  <a:gd name="T6" fmla="*/ 16 w 56"/>
                  <a:gd name="T7" fmla="*/ 26 h 43"/>
                  <a:gd name="T8" fmla="*/ 12 w 56"/>
                  <a:gd name="T9" fmla="*/ 26 h 43"/>
                  <a:gd name="T10" fmla="*/ 9 w 56"/>
                  <a:gd name="T11" fmla="*/ 30 h 43"/>
                  <a:gd name="T12" fmla="*/ 10 w 56"/>
                  <a:gd name="T13" fmla="*/ 34 h 43"/>
                  <a:gd name="T14" fmla="*/ 6 w 56"/>
                  <a:gd name="T15" fmla="*/ 32 h 43"/>
                  <a:gd name="T16" fmla="*/ 6 w 56"/>
                  <a:gd name="T17" fmla="*/ 35 h 43"/>
                  <a:gd name="T18" fmla="*/ 0 w 56"/>
                  <a:gd name="T19" fmla="*/ 36 h 43"/>
                  <a:gd name="T20" fmla="*/ 7 w 56"/>
                  <a:gd name="T21" fmla="*/ 41 h 43"/>
                  <a:gd name="T22" fmla="*/ 7 w 56"/>
                  <a:gd name="T23" fmla="*/ 41 h 43"/>
                  <a:gd name="T24" fmla="*/ 12 w 56"/>
                  <a:gd name="T25" fmla="*/ 43 h 43"/>
                  <a:gd name="T26" fmla="*/ 18 w 56"/>
                  <a:gd name="T27" fmla="*/ 41 h 43"/>
                  <a:gd name="T28" fmla="*/ 19 w 56"/>
                  <a:gd name="T29" fmla="*/ 37 h 43"/>
                  <a:gd name="T30" fmla="*/ 24 w 56"/>
                  <a:gd name="T31" fmla="*/ 34 h 43"/>
                  <a:gd name="T32" fmla="*/ 24 w 56"/>
                  <a:gd name="T33" fmla="*/ 33 h 43"/>
                  <a:gd name="T34" fmla="*/ 27 w 56"/>
                  <a:gd name="T35" fmla="*/ 31 h 43"/>
                  <a:gd name="T36" fmla="*/ 27 w 56"/>
                  <a:gd name="T37" fmla="*/ 28 h 43"/>
                  <a:gd name="T38" fmla="*/ 29 w 56"/>
                  <a:gd name="T39" fmla="*/ 27 h 43"/>
                  <a:gd name="T40" fmla="*/ 31 w 56"/>
                  <a:gd name="T41" fmla="*/ 26 h 43"/>
                  <a:gd name="T42" fmla="*/ 35 w 56"/>
                  <a:gd name="T43" fmla="*/ 25 h 43"/>
                  <a:gd name="T44" fmla="*/ 48 w 56"/>
                  <a:gd name="T45" fmla="*/ 17 h 43"/>
                  <a:gd name="T46" fmla="*/ 47 w 56"/>
                  <a:gd name="T47" fmla="*/ 16 h 43"/>
                  <a:gd name="T48" fmla="*/ 55 w 56"/>
                  <a:gd name="T49" fmla="*/ 13 h 43"/>
                  <a:gd name="T50" fmla="*/ 55 w 56"/>
                  <a:gd name="T51" fmla="*/ 8 h 43"/>
                  <a:gd name="T52" fmla="*/ 51 w 56"/>
                  <a:gd name="T53" fmla="*/ 6 h 43"/>
                  <a:gd name="T54" fmla="*/ 51 w 56"/>
                  <a:gd name="T55" fmla="*/ 6 h 43"/>
                  <a:gd name="T56" fmla="*/ 51 w 56"/>
                  <a:gd name="T57" fmla="*/ 4 h 43"/>
                  <a:gd name="T58" fmla="*/ 46 w 56"/>
                  <a:gd name="T59" fmla="*/ 2 h 43"/>
                  <a:gd name="T60" fmla="*/ 39 w 56"/>
                  <a:gd name="T61" fmla="*/ 0 h 43"/>
                  <a:gd name="T62" fmla="*/ 38 w 56"/>
                  <a:gd name="T63" fmla="*/ 2 h 43"/>
                  <a:gd name="T64" fmla="*/ 34 w 56"/>
                  <a:gd name="T65" fmla="*/ 1 h 43"/>
                  <a:gd name="T66" fmla="*/ 32 w 56"/>
                  <a:gd name="T67" fmla="*/ 1 h 43"/>
                  <a:gd name="T68" fmla="*/ 30 w 56"/>
                  <a:gd name="T69" fmla="*/ 4 h 43"/>
                  <a:gd name="T70" fmla="*/ 25 w 56"/>
                  <a:gd name="T71" fmla="*/ 3 h 43"/>
                  <a:gd name="T72" fmla="*/ 25 w 56"/>
                  <a:gd name="T73" fmla="*/ 6 h 43"/>
                  <a:gd name="T74" fmla="*/ 23 w 56"/>
                  <a:gd name="T75" fmla="*/ 5 h 43"/>
                  <a:gd name="T76" fmla="*/ 19 w 56"/>
                  <a:gd name="T77" fmla="*/ 4 h 43"/>
                  <a:gd name="T78" fmla="*/ 17 w 56"/>
                  <a:gd name="T79" fmla="*/ 7 h 43"/>
                  <a:gd name="T80" fmla="*/ 17 w 56"/>
                  <a:gd name="T81" fmla="*/ 7 h 43"/>
                  <a:gd name="T82" fmla="*/ 16 w 56"/>
                  <a:gd name="T83" fmla="*/ 9 h 43"/>
                  <a:gd name="T84" fmla="*/ 16 w 56"/>
                  <a:gd name="T85" fmla="*/ 12 h 43"/>
                  <a:gd name="T86" fmla="*/ 18 w 56"/>
                  <a:gd name="T87" fmla="*/ 14 h 43"/>
                  <a:gd name="T88" fmla="*/ 23 w 56"/>
                  <a:gd name="T89" fmla="*/ 16 h 43"/>
                  <a:gd name="T90" fmla="*/ 29 w 56"/>
                  <a:gd name="T91" fmla="*/ 16 h 43"/>
                  <a:gd name="T92" fmla="*/ 30 w 56"/>
                  <a:gd name="T93" fmla="*/ 16 h 43"/>
                  <a:gd name="T94" fmla="*/ 31 w 56"/>
                  <a:gd name="T95" fmla="*/ 17 h 43"/>
                  <a:gd name="T96" fmla="*/ 23 w 56"/>
                  <a:gd name="T97" fmla="*/ 18 h 43"/>
                  <a:gd name="T98" fmla="*/ 19 w 56"/>
                  <a:gd name="T99" fmla="*/ 17 h 43"/>
                  <a:gd name="T100" fmla="*/ 11 w 56"/>
                  <a:gd name="T101" fmla="*/ 35 h 43"/>
                  <a:gd name="T102" fmla="*/ 12 w 56"/>
                  <a:gd name="T103" fmla="*/ 31 h 43"/>
                  <a:gd name="T104" fmla="*/ 14 w 56"/>
                  <a:gd name="T105" fmla="*/ 37 h 43"/>
                  <a:gd name="T106" fmla="*/ 14 w 56"/>
                  <a:gd name="T107" fmla="*/ 36 h 43"/>
                  <a:gd name="T108" fmla="*/ 45 w 56"/>
                  <a:gd name="T109" fmla="*/ 16 h 43"/>
                  <a:gd name="T110" fmla="*/ 19 w 56"/>
                  <a:gd name="T111"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 h="43">
                    <a:moveTo>
                      <a:pt x="16" y="19"/>
                    </a:moveTo>
                    <a:cubicBezTo>
                      <a:pt x="16" y="19"/>
                      <a:pt x="16" y="20"/>
                      <a:pt x="16" y="20"/>
                    </a:cubicBezTo>
                    <a:cubicBezTo>
                      <a:pt x="16" y="21"/>
                      <a:pt x="16" y="22"/>
                      <a:pt x="16" y="22"/>
                    </a:cubicBezTo>
                    <a:cubicBezTo>
                      <a:pt x="16" y="23"/>
                      <a:pt x="16" y="23"/>
                      <a:pt x="16" y="24"/>
                    </a:cubicBezTo>
                    <a:cubicBezTo>
                      <a:pt x="16" y="24"/>
                      <a:pt x="15" y="24"/>
                      <a:pt x="15" y="24"/>
                    </a:cubicBezTo>
                    <a:cubicBezTo>
                      <a:pt x="15" y="25"/>
                      <a:pt x="15" y="25"/>
                      <a:pt x="15" y="26"/>
                    </a:cubicBezTo>
                    <a:cubicBezTo>
                      <a:pt x="15" y="26"/>
                      <a:pt x="15" y="26"/>
                      <a:pt x="15" y="26"/>
                    </a:cubicBezTo>
                    <a:cubicBezTo>
                      <a:pt x="15" y="26"/>
                      <a:pt x="15" y="26"/>
                      <a:pt x="15" y="26"/>
                    </a:cubicBezTo>
                    <a:cubicBezTo>
                      <a:pt x="15" y="26"/>
                      <a:pt x="15" y="26"/>
                      <a:pt x="16" y="26"/>
                    </a:cubicBezTo>
                    <a:cubicBezTo>
                      <a:pt x="16" y="26"/>
                      <a:pt x="16" y="26"/>
                      <a:pt x="16" y="27"/>
                    </a:cubicBezTo>
                    <a:cubicBezTo>
                      <a:pt x="16" y="27"/>
                      <a:pt x="16" y="27"/>
                      <a:pt x="16" y="27"/>
                    </a:cubicBezTo>
                    <a:cubicBezTo>
                      <a:pt x="16" y="27"/>
                      <a:pt x="16" y="27"/>
                      <a:pt x="16" y="27"/>
                    </a:cubicBezTo>
                    <a:cubicBezTo>
                      <a:pt x="16" y="27"/>
                      <a:pt x="17" y="27"/>
                      <a:pt x="17" y="27"/>
                    </a:cubicBezTo>
                    <a:cubicBezTo>
                      <a:pt x="17" y="27"/>
                      <a:pt x="17" y="27"/>
                      <a:pt x="17" y="27"/>
                    </a:cubicBezTo>
                    <a:cubicBezTo>
                      <a:pt x="17" y="27"/>
                      <a:pt x="17" y="27"/>
                      <a:pt x="17" y="27"/>
                    </a:cubicBezTo>
                    <a:cubicBezTo>
                      <a:pt x="17" y="27"/>
                      <a:pt x="16" y="27"/>
                      <a:pt x="16" y="27"/>
                    </a:cubicBezTo>
                    <a:cubicBezTo>
                      <a:pt x="16" y="27"/>
                      <a:pt x="16" y="27"/>
                      <a:pt x="16" y="27"/>
                    </a:cubicBezTo>
                    <a:cubicBezTo>
                      <a:pt x="16" y="27"/>
                      <a:pt x="16" y="27"/>
                      <a:pt x="16" y="27"/>
                    </a:cubicBezTo>
                    <a:cubicBezTo>
                      <a:pt x="16" y="27"/>
                      <a:pt x="16" y="27"/>
                      <a:pt x="16" y="27"/>
                    </a:cubicBezTo>
                    <a:cubicBezTo>
                      <a:pt x="16" y="27"/>
                      <a:pt x="16" y="26"/>
                      <a:pt x="16" y="26"/>
                    </a:cubicBezTo>
                    <a:cubicBezTo>
                      <a:pt x="15" y="26"/>
                      <a:pt x="15" y="26"/>
                      <a:pt x="15" y="26"/>
                    </a:cubicBezTo>
                    <a:cubicBezTo>
                      <a:pt x="15" y="26"/>
                      <a:pt x="15" y="26"/>
                      <a:pt x="15" y="26"/>
                    </a:cubicBezTo>
                    <a:cubicBezTo>
                      <a:pt x="15" y="26"/>
                      <a:pt x="15" y="26"/>
                      <a:pt x="15" y="26"/>
                    </a:cubicBezTo>
                    <a:cubicBezTo>
                      <a:pt x="14" y="26"/>
                      <a:pt x="14" y="26"/>
                      <a:pt x="13" y="26"/>
                    </a:cubicBezTo>
                    <a:cubicBezTo>
                      <a:pt x="13" y="26"/>
                      <a:pt x="13" y="26"/>
                      <a:pt x="12" y="26"/>
                    </a:cubicBezTo>
                    <a:cubicBezTo>
                      <a:pt x="12" y="26"/>
                      <a:pt x="11" y="26"/>
                      <a:pt x="11" y="26"/>
                    </a:cubicBezTo>
                    <a:cubicBezTo>
                      <a:pt x="11" y="27"/>
                      <a:pt x="10" y="28"/>
                      <a:pt x="9" y="28"/>
                    </a:cubicBezTo>
                    <a:cubicBezTo>
                      <a:pt x="9" y="29"/>
                      <a:pt x="9" y="29"/>
                      <a:pt x="8" y="30"/>
                    </a:cubicBezTo>
                    <a:cubicBezTo>
                      <a:pt x="8" y="30"/>
                      <a:pt x="9" y="30"/>
                      <a:pt x="9" y="30"/>
                    </a:cubicBezTo>
                    <a:cubicBezTo>
                      <a:pt x="9" y="30"/>
                      <a:pt x="9" y="30"/>
                      <a:pt x="9" y="30"/>
                    </a:cubicBezTo>
                    <a:cubicBezTo>
                      <a:pt x="10" y="31"/>
                      <a:pt x="10" y="31"/>
                      <a:pt x="10" y="32"/>
                    </a:cubicBezTo>
                    <a:cubicBezTo>
                      <a:pt x="10" y="32"/>
                      <a:pt x="11" y="32"/>
                      <a:pt x="10" y="33"/>
                    </a:cubicBezTo>
                    <a:cubicBezTo>
                      <a:pt x="10" y="33"/>
                      <a:pt x="10" y="33"/>
                      <a:pt x="10" y="34"/>
                    </a:cubicBezTo>
                    <a:cubicBezTo>
                      <a:pt x="10" y="34"/>
                      <a:pt x="10" y="34"/>
                      <a:pt x="10" y="34"/>
                    </a:cubicBezTo>
                    <a:cubicBezTo>
                      <a:pt x="10" y="34"/>
                      <a:pt x="10" y="34"/>
                      <a:pt x="10" y="34"/>
                    </a:cubicBezTo>
                    <a:cubicBezTo>
                      <a:pt x="9" y="33"/>
                      <a:pt x="9" y="32"/>
                      <a:pt x="9" y="32"/>
                    </a:cubicBezTo>
                    <a:cubicBezTo>
                      <a:pt x="9" y="32"/>
                      <a:pt x="9" y="31"/>
                      <a:pt x="9" y="31"/>
                    </a:cubicBezTo>
                    <a:cubicBezTo>
                      <a:pt x="8" y="31"/>
                      <a:pt x="7" y="31"/>
                      <a:pt x="7" y="31"/>
                    </a:cubicBezTo>
                    <a:cubicBezTo>
                      <a:pt x="7" y="31"/>
                      <a:pt x="7" y="31"/>
                      <a:pt x="7" y="32"/>
                    </a:cubicBezTo>
                    <a:cubicBezTo>
                      <a:pt x="6" y="32"/>
                      <a:pt x="6" y="32"/>
                      <a:pt x="6" y="32"/>
                    </a:cubicBezTo>
                    <a:cubicBezTo>
                      <a:pt x="6" y="33"/>
                      <a:pt x="7" y="34"/>
                      <a:pt x="7" y="35"/>
                    </a:cubicBezTo>
                    <a:cubicBezTo>
                      <a:pt x="7" y="35"/>
                      <a:pt x="7" y="35"/>
                      <a:pt x="7" y="35"/>
                    </a:cubicBezTo>
                    <a:cubicBezTo>
                      <a:pt x="7" y="35"/>
                      <a:pt x="7" y="35"/>
                      <a:pt x="7" y="35"/>
                    </a:cubicBezTo>
                    <a:cubicBezTo>
                      <a:pt x="7" y="35"/>
                      <a:pt x="7" y="35"/>
                      <a:pt x="7" y="35"/>
                    </a:cubicBezTo>
                    <a:cubicBezTo>
                      <a:pt x="6" y="35"/>
                      <a:pt x="6" y="35"/>
                      <a:pt x="6" y="35"/>
                    </a:cubicBezTo>
                    <a:cubicBezTo>
                      <a:pt x="5" y="35"/>
                      <a:pt x="3" y="35"/>
                      <a:pt x="2" y="36"/>
                    </a:cubicBezTo>
                    <a:cubicBezTo>
                      <a:pt x="2" y="36"/>
                      <a:pt x="2" y="36"/>
                      <a:pt x="2" y="36"/>
                    </a:cubicBezTo>
                    <a:cubicBezTo>
                      <a:pt x="2" y="36"/>
                      <a:pt x="1" y="36"/>
                      <a:pt x="1" y="37"/>
                    </a:cubicBezTo>
                    <a:cubicBezTo>
                      <a:pt x="1" y="37"/>
                      <a:pt x="1" y="37"/>
                      <a:pt x="1" y="36"/>
                    </a:cubicBezTo>
                    <a:cubicBezTo>
                      <a:pt x="0" y="36"/>
                      <a:pt x="0" y="36"/>
                      <a:pt x="0" y="36"/>
                    </a:cubicBezTo>
                    <a:cubicBezTo>
                      <a:pt x="0" y="37"/>
                      <a:pt x="0" y="38"/>
                      <a:pt x="0" y="38"/>
                    </a:cubicBezTo>
                    <a:cubicBezTo>
                      <a:pt x="1" y="39"/>
                      <a:pt x="2" y="39"/>
                      <a:pt x="2" y="40"/>
                    </a:cubicBezTo>
                    <a:cubicBezTo>
                      <a:pt x="3" y="40"/>
                      <a:pt x="4" y="40"/>
                      <a:pt x="5" y="41"/>
                    </a:cubicBezTo>
                    <a:cubicBezTo>
                      <a:pt x="6" y="41"/>
                      <a:pt x="6" y="41"/>
                      <a:pt x="6" y="41"/>
                    </a:cubicBezTo>
                    <a:cubicBezTo>
                      <a:pt x="6" y="41"/>
                      <a:pt x="7" y="41"/>
                      <a:pt x="7" y="41"/>
                    </a:cubicBezTo>
                    <a:cubicBezTo>
                      <a:pt x="7" y="41"/>
                      <a:pt x="7" y="41"/>
                      <a:pt x="7" y="41"/>
                    </a:cubicBezTo>
                    <a:cubicBezTo>
                      <a:pt x="7" y="41"/>
                      <a:pt x="7" y="41"/>
                      <a:pt x="7" y="41"/>
                    </a:cubicBezTo>
                    <a:cubicBezTo>
                      <a:pt x="7" y="41"/>
                      <a:pt x="7" y="41"/>
                      <a:pt x="7" y="41"/>
                    </a:cubicBezTo>
                    <a:cubicBezTo>
                      <a:pt x="7" y="41"/>
                      <a:pt x="7" y="41"/>
                      <a:pt x="7" y="41"/>
                    </a:cubicBezTo>
                    <a:cubicBezTo>
                      <a:pt x="7" y="41"/>
                      <a:pt x="7" y="41"/>
                      <a:pt x="7" y="41"/>
                    </a:cubicBezTo>
                    <a:cubicBezTo>
                      <a:pt x="8" y="41"/>
                      <a:pt x="8" y="40"/>
                      <a:pt x="8" y="41"/>
                    </a:cubicBezTo>
                    <a:cubicBezTo>
                      <a:pt x="9" y="41"/>
                      <a:pt x="10" y="42"/>
                      <a:pt x="11" y="41"/>
                    </a:cubicBezTo>
                    <a:cubicBezTo>
                      <a:pt x="11" y="41"/>
                      <a:pt x="12" y="42"/>
                      <a:pt x="12" y="42"/>
                    </a:cubicBezTo>
                    <a:cubicBezTo>
                      <a:pt x="12" y="42"/>
                      <a:pt x="12" y="42"/>
                      <a:pt x="12" y="42"/>
                    </a:cubicBezTo>
                    <a:cubicBezTo>
                      <a:pt x="12" y="42"/>
                      <a:pt x="12" y="43"/>
                      <a:pt x="12" y="43"/>
                    </a:cubicBezTo>
                    <a:cubicBezTo>
                      <a:pt x="12" y="43"/>
                      <a:pt x="13" y="43"/>
                      <a:pt x="13" y="43"/>
                    </a:cubicBezTo>
                    <a:cubicBezTo>
                      <a:pt x="14" y="43"/>
                      <a:pt x="14" y="43"/>
                      <a:pt x="15" y="43"/>
                    </a:cubicBezTo>
                    <a:cubicBezTo>
                      <a:pt x="15" y="43"/>
                      <a:pt x="15" y="42"/>
                      <a:pt x="16" y="42"/>
                    </a:cubicBezTo>
                    <a:cubicBezTo>
                      <a:pt x="17" y="43"/>
                      <a:pt x="17" y="42"/>
                      <a:pt x="18" y="41"/>
                    </a:cubicBezTo>
                    <a:cubicBezTo>
                      <a:pt x="18" y="41"/>
                      <a:pt x="18" y="41"/>
                      <a:pt x="18" y="41"/>
                    </a:cubicBezTo>
                    <a:cubicBezTo>
                      <a:pt x="18" y="40"/>
                      <a:pt x="18" y="40"/>
                      <a:pt x="17" y="39"/>
                    </a:cubicBezTo>
                    <a:cubicBezTo>
                      <a:pt x="17" y="39"/>
                      <a:pt x="17" y="39"/>
                      <a:pt x="17" y="39"/>
                    </a:cubicBezTo>
                    <a:cubicBezTo>
                      <a:pt x="17" y="39"/>
                      <a:pt x="17" y="38"/>
                      <a:pt x="17" y="38"/>
                    </a:cubicBezTo>
                    <a:cubicBezTo>
                      <a:pt x="17" y="38"/>
                      <a:pt x="18" y="38"/>
                      <a:pt x="18" y="38"/>
                    </a:cubicBezTo>
                    <a:cubicBezTo>
                      <a:pt x="18" y="37"/>
                      <a:pt x="19" y="37"/>
                      <a:pt x="19" y="37"/>
                    </a:cubicBezTo>
                    <a:cubicBezTo>
                      <a:pt x="20" y="37"/>
                      <a:pt x="20" y="36"/>
                      <a:pt x="21" y="35"/>
                    </a:cubicBezTo>
                    <a:cubicBezTo>
                      <a:pt x="21" y="35"/>
                      <a:pt x="21" y="35"/>
                      <a:pt x="21" y="35"/>
                    </a:cubicBezTo>
                    <a:cubicBezTo>
                      <a:pt x="21" y="35"/>
                      <a:pt x="21" y="35"/>
                      <a:pt x="21" y="35"/>
                    </a:cubicBezTo>
                    <a:cubicBezTo>
                      <a:pt x="21" y="34"/>
                      <a:pt x="21" y="34"/>
                      <a:pt x="22" y="34"/>
                    </a:cubicBezTo>
                    <a:cubicBezTo>
                      <a:pt x="22" y="35"/>
                      <a:pt x="23" y="34"/>
                      <a:pt x="24" y="34"/>
                    </a:cubicBezTo>
                    <a:cubicBezTo>
                      <a:pt x="24" y="34"/>
                      <a:pt x="25" y="34"/>
                      <a:pt x="25" y="34"/>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5" y="33"/>
                      <a:pt x="26" y="33"/>
                      <a:pt x="26" y="32"/>
                    </a:cubicBezTo>
                    <a:cubicBezTo>
                      <a:pt x="26" y="32"/>
                      <a:pt x="27" y="32"/>
                      <a:pt x="27" y="31"/>
                    </a:cubicBezTo>
                    <a:cubicBezTo>
                      <a:pt x="27" y="31"/>
                      <a:pt x="27" y="31"/>
                      <a:pt x="28" y="31"/>
                    </a:cubicBezTo>
                    <a:cubicBezTo>
                      <a:pt x="28" y="30"/>
                      <a:pt x="28" y="30"/>
                      <a:pt x="28" y="29"/>
                    </a:cubicBezTo>
                    <a:cubicBezTo>
                      <a:pt x="27" y="29"/>
                      <a:pt x="27" y="29"/>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8" y="28"/>
                      <a:pt x="28" y="28"/>
                      <a:pt x="28" y="29"/>
                    </a:cubicBezTo>
                    <a:cubicBezTo>
                      <a:pt x="29" y="29"/>
                      <a:pt x="29" y="28"/>
                      <a:pt x="29" y="28"/>
                    </a:cubicBezTo>
                    <a:cubicBezTo>
                      <a:pt x="29" y="28"/>
                      <a:pt x="29" y="27"/>
                      <a:pt x="29" y="27"/>
                    </a:cubicBezTo>
                    <a:cubicBezTo>
                      <a:pt x="29" y="27"/>
                      <a:pt x="28" y="27"/>
                      <a:pt x="28" y="27"/>
                    </a:cubicBezTo>
                    <a:cubicBezTo>
                      <a:pt x="28" y="27"/>
                      <a:pt x="28" y="26"/>
                      <a:pt x="28" y="26"/>
                    </a:cubicBezTo>
                    <a:cubicBezTo>
                      <a:pt x="28" y="26"/>
                      <a:pt x="28" y="26"/>
                      <a:pt x="28" y="26"/>
                    </a:cubicBezTo>
                    <a:cubicBezTo>
                      <a:pt x="28" y="26"/>
                      <a:pt x="29" y="26"/>
                      <a:pt x="29" y="26"/>
                    </a:cubicBezTo>
                    <a:cubicBezTo>
                      <a:pt x="29" y="26"/>
                      <a:pt x="30" y="26"/>
                      <a:pt x="31" y="26"/>
                    </a:cubicBezTo>
                    <a:cubicBezTo>
                      <a:pt x="31" y="26"/>
                      <a:pt x="32" y="26"/>
                      <a:pt x="32" y="25"/>
                    </a:cubicBezTo>
                    <a:cubicBezTo>
                      <a:pt x="32" y="25"/>
                      <a:pt x="32" y="25"/>
                      <a:pt x="32" y="25"/>
                    </a:cubicBezTo>
                    <a:cubicBezTo>
                      <a:pt x="32" y="25"/>
                      <a:pt x="32" y="25"/>
                      <a:pt x="32" y="25"/>
                    </a:cubicBezTo>
                    <a:cubicBezTo>
                      <a:pt x="32" y="25"/>
                      <a:pt x="33" y="25"/>
                      <a:pt x="33" y="25"/>
                    </a:cubicBezTo>
                    <a:cubicBezTo>
                      <a:pt x="34" y="26"/>
                      <a:pt x="35" y="26"/>
                      <a:pt x="35" y="25"/>
                    </a:cubicBezTo>
                    <a:cubicBezTo>
                      <a:pt x="36" y="24"/>
                      <a:pt x="37" y="23"/>
                      <a:pt x="38" y="22"/>
                    </a:cubicBezTo>
                    <a:cubicBezTo>
                      <a:pt x="39" y="22"/>
                      <a:pt x="39" y="22"/>
                      <a:pt x="40" y="21"/>
                    </a:cubicBezTo>
                    <a:cubicBezTo>
                      <a:pt x="40" y="21"/>
                      <a:pt x="40" y="21"/>
                      <a:pt x="41" y="20"/>
                    </a:cubicBezTo>
                    <a:cubicBezTo>
                      <a:pt x="42" y="20"/>
                      <a:pt x="43" y="19"/>
                      <a:pt x="45" y="19"/>
                    </a:cubicBezTo>
                    <a:cubicBezTo>
                      <a:pt x="46" y="18"/>
                      <a:pt x="47" y="18"/>
                      <a:pt x="48" y="17"/>
                    </a:cubicBezTo>
                    <a:cubicBezTo>
                      <a:pt x="48" y="17"/>
                      <a:pt x="48" y="17"/>
                      <a:pt x="48" y="16"/>
                    </a:cubicBezTo>
                    <a:cubicBezTo>
                      <a:pt x="48" y="16"/>
                      <a:pt x="48" y="16"/>
                      <a:pt x="48"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5"/>
                      <a:pt x="47" y="15"/>
                      <a:pt x="47" y="15"/>
                    </a:cubicBezTo>
                    <a:cubicBezTo>
                      <a:pt x="49" y="15"/>
                      <a:pt x="50" y="15"/>
                      <a:pt x="51" y="15"/>
                    </a:cubicBezTo>
                    <a:cubicBezTo>
                      <a:pt x="52" y="14"/>
                      <a:pt x="53" y="13"/>
                      <a:pt x="55" y="13"/>
                    </a:cubicBezTo>
                    <a:cubicBezTo>
                      <a:pt x="55" y="13"/>
                      <a:pt x="55" y="13"/>
                      <a:pt x="55" y="13"/>
                    </a:cubicBezTo>
                    <a:cubicBezTo>
                      <a:pt x="55" y="12"/>
                      <a:pt x="56" y="12"/>
                      <a:pt x="56" y="12"/>
                    </a:cubicBezTo>
                    <a:cubicBezTo>
                      <a:pt x="56" y="11"/>
                      <a:pt x="56" y="11"/>
                      <a:pt x="56" y="10"/>
                    </a:cubicBezTo>
                    <a:cubicBezTo>
                      <a:pt x="56" y="10"/>
                      <a:pt x="56" y="9"/>
                      <a:pt x="55" y="9"/>
                    </a:cubicBezTo>
                    <a:cubicBezTo>
                      <a:pt x="55" y="9"/>
                      <a:pt x="55" y="9"/>
                      <a:pt x="55" y="8"/>
                    </a:cubicBezTo>
                    <a:cubicBezTo>
                      <a:pt x="55" y="8"/>
                      <a:pt x="55" y="7"/>
                      <a:pt x="55" y="7"/>
                    </a:cubicBezTo>
                    <a:cubicBezTo>
                      <a:pt x="55" y="7"/>
                      <a:pt x="55" y="6"/>
                      <a:pt x="54" y="6"/>
                    </a:cubicBezTo>
                    <a:cubicBezTo>
                      <a:pt x="54" y="6"/>
                      <a:pt x="53" y="6"/>
                      <a:pt x="53" y="6"/>
                    </a:cubicBezTo>
                    <a:cubicBezTo>
                      <a:pt x="52" y="6"/>
                      <a:pt x="52" y="6"/>
                      <a:pt x="51" y="6"/>
                    </a:cubicBezTo>
                    <a:cubicBezTo>
                      <a:pt x="51" y="6"/>
                      <a:pt x="51" y="6"/>
                      <a:pt x="51" y="6"/>
                    </a:cubicBezTo>
                    <a:cubicBezTo>
                      <a:pt x="51" y="6"/>
                      <a:pt x="51" y="6"/>
                      <a:pt x="51" y="6"/>
                    </a:cubicBezTo>
                    <a:cubicBezTo>
                      <a:pt x="51" y="6"/>
                      <a:pt x="51" y="6"/>
                      <a:pt x="51" y="6"/>
                    </a:cubicBezTo>
                    <a:cubicBezTo>
                      <a:pt x="51" y="6"/>
                      <a:pt x="51" y="6"/>
                      <a:pt x="50" y="6"/>
                    </a:cubicBezTo>
                    <a:cubicBezTo>
                      <a:pt x="50" y="6"/>
                      <a:pt x="50" y="6"/>
                      <a:pt x="50" y="6"/>
                    </a:cubicBezTo>
                    <a:cubicBezTo>
                      <a:pt x="50" y="6"/>
                      <a:pt x="51" y="6"/>
                      <a:pt x="51" y="6"/>
                    </a:cubicBezTo>
                    <a:cubicBezTo>
                      <a:pt x="51" y="6"/>
                      <a:pt x="51" y="6"/>
                      <a:pt x="51" y="6"/>
                    </a:cubicBezTo>
                    <a:cubicBezTo>
                      <a:pt x="51" y="6"/>
                      <a:pt x="51" y="6"/>
                      <a:pt x="51" y="6"/>
                    </a:cubicBezTo>
                    <a:cubicBezTo>
                      <a:pt x="51" y="6"/>
                      <a:pt x="51" y="6"/>
                      <a:pt x="52" y="5"/>
                    </a:cubicBezTo>
                    <a:cubicBezTo>
                      <a:pt x="52" y="5"/>
                      <a:pt x="52" y="5"/>
                      <a:pt x="52" y="5"/>
                    </a:cubicBezTo>
                    <a:cubicBezTo>
                      <a:pt x="51" y="4"/>
                      <a:pt x="51" y="4"/>
                      <a:pt x="51" y="4"/>
                    </a:cubicBezTo>
                    <a:cubicBezTo>
                      <a:pt x="51" y="4"/>
                      <a:pt x="51" y="4"/>
                      <a:pt x="51" y="4"/>
                    </a:cubicBezTo>
                    <a:cubicBezTo>
                      <a:pt x="50" y="4"/>
                      <a:pt x="50" y="4"/>
                      <a:pt x="49" y="3"/>
                    </a:cubicBezTo>
                    <a:cubicBezTo>
                      <a:pt x="49" y="3"/>
                      <a:pt x="48" y="3"/>
                      <a:pt x="48" y="3"/>
                    </a:cubicBezTo>
                    <a:cubicBezTo>
                      <a:pt x="48" y="2"/>
                      <a:pt x="48" y="2"/>
                      <a:pt x="48" y="2"/>
                    </a:cubicBezTo>
                    <a:cubicBezTo>
                      <a:pt x="47" y="2"/>
                      <a:pt x="46" y="2"/>
                      <a:pt x="46" y="2"/>
                    </a:cubicBezTo>
                    <a:cubicBezTo>
                      <a:pt x="45" y="1"/>
                      <a:pt x="44" y="1"/>
                      <a:pt x="44" y="2"/>
                    </a:cubicBezTo>
                    <a:cubicBezTo>
                      <a:pt x="43" y="2"/>
                      <a:pt x="43" y="2"/>
                      <a:pt x="43" y="1"/>
                    </a:cubicBezTo>
                    <a:cubicBezTo>
                      <a:pt x="43" y="1"/>
                      <a:pt x="43" y="1"/>
                      <a:pt x="43" y="1"/>
                    </a:cubicBezTo>
                    <a:cubicBezTo>
                      <a:pt x="42" y="1"/>
                      <a:pt x="41" y="0"/>
                      <a:pt x="40" y="0"/>
                    </a:cubicBezTo>
                    <a:cubicBezTo>
                      <a:pt x="40" y="0"/>
                      <a:pt x="40" y="0"/>
                      <a:pt x="39" y="0"/>
                    </a:cubicBezTo>
                    <a:cubicBezTo>
                      <a:pt x="39" y="0"/>
                      <a:pt x="39" y="1"/>
                      <a:pt x="39" y="1"/>
                    </a:cubicBezTo>
                    <a:cubicBezTo>
                      <a:pt x="39" y="1"/>
                      <a:pt x="39" y="2"/>
                      <a:pt x="39" y="3"/>
                    </a:cubicBezTo>
                    <a:cubicBezTo>
                      <a:pt x="39" y="3"/>
                      <a:pt x="38" y="3"/>
                      <a:pt x="38" y="3"/>
                    </a:cubicBezTo>
                    <a:cubicBezTo>
                      <a:pt x="38" y="3"/>
                      <a:pt x="38" y="3"/>
                      <a:pt x="38" y="3"/>
                    </a:cubicBezTo>
                    <a:cubicBezTo>
                      <a:pt x="38" y="2"/>
                      <a:pt x="38" y="2"/>
                      <a:pt x="38" y="2"/>
                    </a:cubicBezTo>
                    <a:cubicBezTo>
                      <a:pt x="38" y="2"/>
                      <a:pt x="38" y="2"/>
                      <a:pt x="38" y="2"/>
                    </a:cubicBezTo>
                    <a:cubicBezTo>
                      <a:pt x="38" y="1"/>
                      <a:pt x="38" y="1"/>
                      <a:pt x="38" y="1"/>
                    </a:cubicBezTo>
                    <a:cubicBezTo>
                      <a:pt x="37" y="1"/>
                      <a:pt x="37" y="1"/>
                      <a:pt x="36" y="0"/>
                    </a:cubicBezTo>
                    <a:cubicBezTo>
                      <a:pt x="36" y="0"/>
                      <a:pt x="35" y="0"/>
                      <a:pt x="35" y="0"/>
                    </a:cubicBezTo>
                    <a:cubicBezTo>
                      <a:pt x="35" y="0"/>
                      <a:pt x="34" y="1"/>
                      <a:pt x="34" y="1"/>
                    </a:cubicBezTo>
                    <a:cubicBezTo>
                      <a:pt x="34" y="2"/>
                      <a:pt x="34" y="2"/>
                      <a:pt x="34" y="2"/>
                    </a:cubicBezTo>
                    <a:cubicBezTo>
                      <a:pt x="34" y="2"/>
                      <a:pt x="34" y="2"/>
                      <a:pt x="34" y="2"/>
                    </a:cubicBezTo>
                    <a:cubicBezTo>
                      <a:pt x="34" y="2"/>
                      <a:pt x="34" y="2"/>
                      <a:pt x="34" y="2"/>
                    </a:cubicBezTo>
                    <a:cubicBezTo>
                      <a:pt x="34" y="2"/>
                      <a:pt x="34" y="1"/>
                      <a:pt x="33" y="1"/>
                    </a:cubicBezTo>
                    <a:cubicBezTo>
                      <a:pt x="33" y="1"/>
                      <a:pt x="33" y="1"/>
                      <a:pt x="32" y="1"/>
                    </a:cubicBezTo>
                    <a:cubicBezTo>
                      <a:pt x="32" y="2"/>
                      <a:pt x="32" y="2"/>
                      <a:pt x="32" y="2"/>
                    </a:cubicBezTo>
                    <a:cubicBezTo>
                      <a:pt x="32" y="2"/>
                      <a:pt x="31" y="1"/>
                      <a:pt x="31" y="1"/>
                    </a:cubicBezTo>
                    <a:cubicBezTo>
                      <a:pt x="31" y="1"/>
                      <a:pt x="30" y="2"/>
                      <a:pt x="31" y="2"/>
                    </a:cubicBezTo>
                    <a:cubicBezTo>
                      <a:pt x="31" y="3"/>
                      <a:pt x="30" y="3"/>
                      <a:pt x="30" y="3"/>
                    </a:cubicBezTo>
                    <a:cubicBezTo>
                      <a:pt x="30" y="4"/>
                      <a:pt x="30" y="4"/>
                      <a:pt x="30" y="4"/>
                    </a:cubicBezTo>
                    <a:cubicBezTo>
                      <a:pt x="29" y="5"/>
                      <a:pt x="29" y="5"/>
                      <a:pt x="28" y="4"/>
                    </a:cubicBezTo>
                    <a:cubicBezTo>
                      <a:pt x="28" y="4"/>
                      <a:pt x="28" y="3"/>
                      <a:pt x="28" y="2"/>
                    </a:cubicBezTo>
                    <a:cubicBezTo>
                      <a:pt x="27" y="2"/>
                      <a:pt x="27" y="2"/>
                      <a:pt x="27" y="2"/>
                    </a:cubicBezTo>
                    <a:cubicBezTo>
                      <a:pt x="26" y="2"/>
                      <a:pt x="26" y="2"/>
                      <a:pt x="26" y="2"/>
                    </a:cubicBezTo>
                    <a:cubicBezTo>
                      <a:pt x="26" y="3"/>
                      <a:pt x="26" y="3"/>
                      <a:pt x="25" y="3"/>
                    </a:cubicBezTo>
                    <a:cubicBezTo>
                      <a:pt x="25" y="3"/>
                      <a:pt x="25" y="3"/>
                      <a:pt x="25" y="3"/>
                    </a:cubicBezTo>
                    <a:cubicBezTo>
                      <a:pt x="25" y="3"/>
                      <a:pt x="24" y="4"/>
                      <a:pt x="24" y="4"/>
                    </a:cubicBezTo>
                    <a:cubicBezTo>
                      <a:pt x="25" y="4"/>
                      <a:pt x="25" y="5"/>
                      <a:pt x="25" y="6"/>
                    </a:cubicBezTo>
                    <a:cubicBezTo>
                      <a:pt x="25" y="6"/>
                      <a:pt x="25" y="6"/>
                      <a:pt x="25" y="6"/>
                    </a:cubicBezTo>
                    <a:cubicBezTo>
                      <a:pt x="25" y="6"/>
                      <a:pt x="25" y="6"/>
                      <a:pt x="25" y="6"/>
                    </a:cubicBezTo>
                    <a:cubicBezTo>
                      <a:pt x="25" y="6"/>
                      <a:pt x="25" y="6"/>
                      <a:pt x="25" y="6"/>
                    </a:cubicBezTo>
                    <a:cubicBezTo>
                      <a:pt x="25" y="6"/>
                      <a:pt x="25" y="6"/>
                      <a:pt x="25" y="6"/>
                    </a:cubicBezTo>
                    <a:cubicBezTo>
                      <a:pt x="25" y="6"/>
                      <a:pt x="24" y="6"/>
                      <a:pt x="24" y="5"/>
                    </a:cubicBezTo>
                    <a:cubicBezTo>
                      <a:pt x="24" y="5"/>
                      <a:pt x="24" y="5"/>
                      <a:pt x="23" y="5"/>
                    </a:cubicBezTo>
                    <a:cubicBezTo>
                      <a:pt x="23" y="5"/>
                      <a:pt x="23" y="5"/>
                      <a:pt x="23" y="5"/>
                    </a:cubicBezTo>
                    <a:cubicBezTo>
                      <a:pt x="23" y="4"/>
                      <a:pt x="22" y="4"/>
                      <a:pt x="22" y="4"/>
                    </a:cubicBezTo>
                    <a:cubicBezTo>
                      <a:pt x="22" y="4"/>
                      <a:pt x="22" y="4"/>
                      <a:pt x="21" y="4"/>
                    </a:cubicBezTo>
                    <a:cubicBezTo>
                      <a:pt x="21" y="4"/>
                      <a:pt x="21" y="4"/>
                      <a:pt x="21" y="5"/>
                    </a:cubicBezTo>
                    <a:cubicBezTo>
                      <a:pt x="21" y="5"/>
                      <a:pt x="20" y="5"/>
                      <a:pt x="20" y="5"/>
                    </a:cubicBezTo>
                    <a:cubicBezTo>
                      <a:pt x="20" y="4"/>
                      <a:pt x="20" y="4"/>
                      <a:pt x="19" y="4"/>
                    </a:cubicBezTo>
                    <a:cubicBezTo>
                      <a:pt x="18" y="4"/>
                      <a:pt x="17" y="5"/>
                      <a:pt x="17" y="5"/>
                    </a:cubicBezTo>
                    <a:cubicBezTo>
                      <a:pt x="16" y="5"/>
                      <a:pt x="16" y="6"/>
                      <a:pt x="16" y="6"/>
                    </a:cubicBezTo>
                    <a:cubicBezTo>
                      <a:pt x="16" y="6"/>
                      <a:pt x="16" y="7"/>
                      <a:pt x="16" y="7"/>
                    </a:cubicBezTo>
                    <a:cubicBezTo>
                      <a:pt x="16"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8" y="7"/>
                      <a:pt x="18" y="7"/>
                      <a:pt x="17" y="7"/>
                    </a:cubicBezTo>
                    <a:cubicBezTo>
                      <a:pt x="17" y="7"/>
                      <a:pt x="17" y="7"/>
                      <a:pt x="17" y="7"/>
                    </a:cubicBezTo>
                    <a:cubicBezTo>
                      <a:pt x="17" y="7"/>
                      <a:pt x="17" y="7"/>
                      <a:pt x="17" y="7"/>
                    </a:cubicBezTo>
                    <a:cubicBezTo>
                      <a:pt x="17" y="7"/>
                      <a:pt x="17" y="7"/>
                      <a:pt x="17" y="7"/>
                    </a:cubicBezTo>
                    <a:cubicBezTo>
                      <a:pt x="17" y="7"/>
                      <a:pt x="17" y="8"/>
                      <a:pt x="17" y="8"/>
                    </a:cubicBezTo>
                    <a:cubicBezTo>
                      <a:pt x="17" y="9"/>
                      <a:pt x="17" y="9"/>
                      <a:pt x="17" y="9"/>
                    </a:cubicBezTo>
                    <a:cubicBezTo>
                      <a:pt x="17" y="9"/>
                      <a:pt x="17" y="9"/>
                      <a:pt x="16" y="9"/>
                    </a:cubicBezTo>
                    <a:cubicBezTo>
                      <a:pt x="16" y="10"/>
                      <a:pt x="16" y="10"/>
                      <a:pt x="17" y="11"/>
                    </a:cubicBezTo>
                    <a:cubicBezTo>
                      <a:pt x="17" y="11"/>
                      <a:pt x="17" y="11"/>
                      <a:pt x="17" y="11"/>
                    </a:cubicBezTo>
                    <a:cubicBezTo>
                      <a:pt x="17" y="11"/>
                      <a:pt x="17" y="11"/>
                      <a:pt x="17" y="11"/>
                    </a:cubicBezTo>
                    <a:cubicBezTo>
                      <a:pt x="17" y="11"/>
                      <a:pt x="17" y="11"/>
                      <a:pt x="16" y="11"/>
                    </a:cubicBezTo>
                    <a:cubicBezTo>
                      <a:pt x="16" y="11"/>
                      <a:pt x="16" y="12"/>
                      <a:pt x="16" y="12"/>
                    </a:cubicBezTo>
                    <a:cubicBezTo>
                      <a:pt x="16" y="13"/>
                      <a:pt x="16" y="13"/>
                      <a:pt x="17" y="14"/>
                    </a:cubicBezTo>
                    <a:cubicBezTo>
                      <a:pt x="17" y="14"/>
                      <a:pt x="18" y="14"/>
                      <a:pt x="18" y="14"/>
                    </a:cubicBezTo>
                    <a:cubicBezTo>
                      <a:pt x="18" y="14"/>
                      <a:pt x="18" y="14"/>
                      <a:pt x="18" y="14"/>
                    </a:cubicBezTo>
                    <a:cubicBezTo>
                      <a:pt x="18" y="14"/>
                      <a:pt x="18" y="14"/>
                      <a:pt x="18" y="14"/>
                    </a:cubicBezTo>
                    <a:cubicBezTo>
                      <a:pt x="18" y="14"/>
                      <a:pt x="18" y="14"/>
                      <a:pt x="18" y="14"/>
                    </a:cubicBezTo>
                    <a:cubicBezTo>
                      <a:pt x="18" y="14"/>
                      <a:pt x="18" y="14"/>
                      <a:pt x="18" y="14"/>
                    </a:cubicBezTo>
                    <a:cubicBezTo>
                      <a:pt x="18" y="14"/>
                      <a:pt x="18" y="15"/>
                      <a:pt x="19" y="15"/>
                    </a:cubicBezTo>
                    <a:cubicBezTo>
                      <a:pt x="19" y="16"/>
                      <a:pt x="20" y="16"/>
                      <a:pt x="21" y="16"/>
                    </a:cubicBezTo>
                    <a:cubicBezTo>
                      <a:pt x="22" y="16"/>
                      <a:pt x="22" y="16"/>
                      <a:pt x="23" y="16"/>
                    </a:cubicBezTo>
                    <a:cubicBezTo>
                      <a:pt x="23" y="16"/>
                      <a:pt x="23" y="16"/>
                      <a:pt x="23" y="16"/>
                    </a:cubicBezTo>
                    <a:cubicBezTo>
                      <a:pt x="23" y="16"/>
                      <a:pt x="23" y="16"/>
                      <a:pt x="23" y="16"/>
                    </a:cubicBezTo>
                    <a:cubicBezTo>
                      <a:pt x="23" y="16"/>
                      <a:pt x="23" y="16"/>
                      <a:pt x="23" y="16"/>
                    </a:cubicBezTo>
                    <a:cubicBezTo>
                      <a:pt x="23" y="16"/>
                      <a:pt x="23" y="16"/>
                      <a:pt x="23" y="17"/>
                    </a:cubicBezTo>
                    <a:cubicBezTo>
                      <a:pt x="24" y="17"/>
                      <a:pt x="25" y="17"/>
                      <a:pt x="26" y="17"/>
                    </a:cubicBezTo>
                    <a:cubicBezTo>
                      <a:pt x="27" y="17"/>
                      <a:pt x="28" y="17"/>
                      <a:pt x="29" y="16"/>
                    </a:cubicBezTo>
                    <a:cubicBezTo>
                      <a:pt x="29" y="15"/>
                      <a:pt x="29" y="15"/>
                      <a:pt x="30" y="15"/>
                    </a:cubicBezTo>
                    <a:cubicBezTo>
                      <a:pt x="30" y="15"/>
                      <a:pt x="30" y="15"/>
                      <a:pt x="30" y="15"/>
                    </a:cubicBezTo>
                    <a:cubicBezTo>
                      <a:pt x="30" y="15"/>
                      <a:pt x="30" y="15"/>
                      <a:pt x="30" y="15"/>
                    </a:cubicBezTo>
                    <a:cubicBezTo>
                      <a:pt x="30" y="15"/>
                      <a:pt x="30" y="15"/>
                      <a:pt x="30" y="15"/>
                    </a:cubicBezTo>
                    <a:cubicBezTo>
                      <a:pt x="30" y="15"/>
                      <a:pt x="30" y="15"/>
                      <a:pt x="30" y="16"/>
                    </a:cubicBezTo>
                    <a:cubicBezTo>
                      <a:pt x="29" y="16"/>
                      <a:pt x="29" y="16"/>
                      <a:pt x="29" y="16"/>
                    </a:cubicBezTo>
                    <a:cubicBezTo>
                      <a:pt x="29" y="16"/>
                      <a:pt x="29" y="16"/>
                      <a:pt x="30" y="17"/>
                    </a:cubicBezTo>
                    <a:cubicBezTo>
                      <a:pt x="30" y="17"/>
                      <a:pt x="31" y="17"/>
                      <a:pt x="31" y="17"/>
                    </a:cubicBezTo>
                    <a:cubicBezTo>
                      <a:pt x="31" y="17"/>
                      <a:pt x="31" y="17"/>
                      <a:pt x="31" y="17"/>
                    </a:cubicBezTo>
                    <a:cubicBezTo>
                      <a:pt x="31" y="17"/>
                      <a:pt x="31" y="17"/>
                      <a:pt x="31" y="17"/>
                    </a:cubicBezTo>
                    <a:cubicBezTo>
                      <a:pt x="31" y="17"/>
                      <a:pt x="31" y="17"/>
                      <a:pt x="31" y="17"/>
                    </a:cubicBezTo>
                    <a:cubicBezTo>
                      <a:pt x="31" y="17"/>
                      <a:pt x="31" y="17"/>
                      <a:pt x="31" y="17"/>
                    </a:cubicBezTo>
                    <a:cubicBezTo>
                      <a:pt x="29" y="17"/>
                      <a:pt x="28" y="17"/>
                      <a:pt x="26" y="18"/>
                    </a:cubicBezTo>
                    <a:cubicBezTo>
                      <a:pt x="25" y="18"/>
                      <a:pt x="25" y="18"/>
                      <a:pt x="24" y="18"/>
                    </a:cubicBezTo>
                    <a:cubicBezTo>
                      <a:pt x="24" y="18"/>
                      <a:pt x="23" y="18"/>
                      <a:pt x="23" y="18"/>
                    </a:cubicBezTo>
                    <a:cubicBezTo>
                      <a:pt x="22" y="18"/>
                      <a:pt x="22" y="18"/>
                      <a:pt x="22" y="18"/>
                    </a:cubicBezTo>
                    <a:cubicBezTo>
                      <a:pt x="22" y="19"/>
                      <a:pt x="22" y="19"/>
                      <a:pt x="22" y="20"/>
                    </a:cubicBezTo>
                    <a:cubicBezTo>
                      <a:pt x="22" y="20"/>
                      <a:pt x="22" y="20"/>
                      <a:pt x="21" y="20"/>
                    </a:cubicBezTo>
                    <a:cubicBezTo>
                      <a:pt x="21" y="20"/>
                      <a:pt x="21" y="20"/>
                      <a:pt x="21" y="20"/>
                    </a:cubicBezTo>
                    <a:cubicBezTo>
                      <a:pt x="21" y="18"/>
                      <a:pt x="20" y="17"/>
                      <a:pt x="19" y="17"/>
                    </a:cubicBezTo>
                    <a:cubicBezTo>
                      <a:pt x="19" y="17"/>
                      <a:pt x="18" y="16"/>
                      <a:pt x="18" y="16"/>
                    </a:cubicBezTo>
                    <a:cubicBezTo>
                      <a:pt x="18" y="16"/>
                      <a:pt x="18" y="16"/>
                      <a:pt x="17" y="17"/>
                    </a:cubicBezTo>
                    <a:cubicBezTo>
                      <a:pt x="17" y="17"/>
                      <a:pt x="16" y="18"/>
                      <a:pt x="16" y="18"/>
                    </a:cubicBezTo>
                    <a:cubicBezTo>
                      <a:pt x="16" y="18"/>
                      <a:pt x="16" y="19"/>
                      <a:pt x="16" y="19"/>
                    </a:cubicBezTo>
                    <a:close/>
                    <a:moveTo>
                      <a:pt x="11" y="35"/>
                    </a:moveTo>
                    <a:cubicBezTo>
                      <a:pt x="11" y="35"/>
                      <a:pt x="11" y="35"/>
                      <a:pt x="11" y="35"/>
                    </a:cubicBezTo>
                    <a:cubicBezTo>
                      <a:pt x="11" y="35"/>
                      <a:pt x="11" y="35"/>
                      <a:pt x="11" y="35"/>
                    </a:cubicBezTo>
                    <a:cubicBezTo>
                      <a:pt x="11" y="35"/>
                      <a:pt x="11" y="35"/>
                      <a:pt x="11" y="35"/>
                    </a:cubicBezTo>
                    <a:close/>
                    <a:moveTo>
                      <a:pt x="12" y="31"/>
                    </a:moveTo>
                    <a:cubicBezTo>
                      <a:pt x="12" y="31"/>
                      <a:pt x="12" y="31"/>
                      <a:pt x="12" y="31"/>
                    </a:cubicBezTo>
                    <a:cubicBezTo>
                      <a:pt x="12" y="31"/>
                      <a:pt x="12" y="31"/>
                      <a:pt x="12" y="31"/>
                    </a:cubicBezTo>
                    <a:cubicBezTo>
                      <a:pt x="12" y="31"/>
                      <a:pt x="12" y="31"/>
                      <a:pt x="12" y="31"/>
                    </a:cubicBezTo>
                    <a:close/>
                    <a:moveTo>
                      <a:pt x="14" y="36"/>
                    </a:moveTo>
                    <a:cubicBezTo>
                      <a:pt x="14" y="36"/>
                      <a:pt x="14" y="36"/>
                      <a:pt x="14" y="36"/>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6"/>
                      <a:pt x="14" y="36"/>
                    </a:cubicBezTo>
                    <a:cubicBezTo>
                      <a:pt x="14" y="36"/>
                      <a:pt x="14" y="36"/>
                      <a:pt x="14" y="36"/>
                    </a:cubicBezTo>
                    <a:cubicBezTo>
                      <a:pt x="14" y="36"/>
                      <a:pt x="14" y="36"/>
                      <a:pt x="14" y="36"/>
                    </a:cubicBezTo>
                    <a:close/>
                    <a:moveTo>
                      <a:pt x="45" y="16"/>
                    </a:moveTo>
                    <a:cubicBezTo>
                      <a:pt x="45" y="16"/>
                      <a:pt x="45" y="16"/>
                      <a:pt x="45" y="16"/>
                    </a:cubicBezTo>
                    <a:cubicBezTo>
                      <a:pt x="45" y="16"/>
                      <a:pt x="45" y="16"/>
                      <a:pt x="45" y="16"/>
                    </a:cubicBezTo>
                    <a:cubicBezTo>
                      <a:pt x="45" y="16"/>
                      <a:pt x="45" y="16"/>
                      <a:pt x="45" y="16"/>
                    </a:cubicBezTo>
                    <a:cubicBezTo>
                      <a:pt x="45" y="16"/>
                      <a:pt x="45" y="16"/>
                      <a:pt x="45" y="16"/>
                    </a:cubicBezTo>
                    <a:close/>
                    <a:moveTo>
                      <a:pt x="19" y="14"/>
                    </a:moveTo>
                    <a:cubicBezTo>
                      <a:pt x="19" y="14"/>
                      <a:pt x="19" y="14"/>
                      <a:pt x="19" y="14"/>
                    </a:cubicBezTo>
                    <a:cubicBezTo>
                      <a:pt x="19" y="14"/>
                      <a:pt x="19" y="14"/>
                      <a:pt x="19" y="14"/>
                    </a:cubicBezTo>
                    <a:cubicBezTo>
                      <a:pt x="19" y="14"/>
                      <a:pt x="19" y="14"/>
                      <a:pt x="19" y="14"/>
                    </a:cubicBezTo>
                    <a:close/>
                    <a:moveTo>
                      <a:pt x="26" y="26"/>
                    </a:moveTo>
                    <a:cubicBezTo>
                      <a:pt x="26" y="26"/>
                      <a:pt x="26" y="26"/>
                      <a:pt x="26" y="26"/>
                    </a:cubicBezTo>
                    <a:cubicBezTo>
                      <a:pt x="26" y="26"/>
                      <a:pt x="26" y="26"/>
                      <a:pt x="2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60">
                <a:extLst>
                  <a:ext uri="{FF2B5EF4-FFF2-40B4-BE49-F238E27FC236}">
                    <a16:creationId xmlns:a16="http://schemas.microsoft.com/office/drawing/2014/main" id="{CE73815E-E249-4C05-99ED-E822B42F6C75}"/>
                  </a:ext>
                </a:extLst>
              </p:cNvPr>
              <p:cNvSpPr>
                <a:spLocks noEditPoints="1"/>
              </p:cNvSpPr>
              <p:nvPr/>
            </p:nvSpPr>
            <p:spPr bwMode="auto">
              <a:xfrm>
                <a:off x="4704218" y="2218420"/>
                <a:ext cx="144463" cy="198438"/>
              </a:xfrm>
              <a:custGeom>
                <a:avLst/>
                <a:gdLst>
                  <a:gd name="T0" fmla="*/ 13 w 40"/>
                  <a:gd name="T1" fmla="*/ 23 h 55"/>
                  <a:gd name="T2" fmla="*/ 12 w 40"/>
                  <a:gd name="T3" fmla="*/ 21 h 55"/>
                  <a:gd name="T4" fmla="*/ 13 w 40"/>
                  <a:gd name="T5" fmla="*/ 22 h 55"/>
                  <a:gd name="T6" fmla="*/ 16 w 40"/>
                  <a:gd name="T7" fmla="*/ 21 h 55"/>
                  <a:gd name="T8" fmla="*/ 16 w 40"/>
                  <a:gd name="T9" fmla="*/ 19 h 55"/>
                  <a:gd name="T10" fmla="*/ 16 w 40"/>
                  <a:gd name="T11" fmla="*/ 20 h 55"/>
                  <a:gd name="T12" fmla="*/ 17 w 40"/>
                  <a:gd name="T13" fmla="*/ 22 h 55"/>
                  <a:gd name="T14" fmla="*/ 18 w 40"/>
                  <a:gd name="T15" fmla="*/ 27 h 55"/>
                  <a:gd name="T16" fmla="*/ 19 w 40"/>
                  <a:gd name="T17" fmla="*/ 28 h 55"/>
                  <a:gd name="T18" fmla="*/ 22 w 40"/>
                  <a:gd name="T19" fmla="*/ 30 h 55"/>
                  <a:gd name="T20" fmla="*/ 18 w 40"/>
                  <a:gd name="T21" fmla="*/ 37 h 55"/>
                  <a:gd name="T22" fmla="*/ 11 w 40"/>
                  <a:gd name="T23" fmla="*/ 40 h 55"/>
                  <a:gd name="T24" fmla="*/ 12 w 40"/>
                  <a:gd name="T25" fmla="*/ 45 h 55"/>
                  <a:gd name="T26" fmla="*/ 18 w 40"/>
                  <a:gd name="T27" fmla="*/ 48 h 55"/>
                  <a:gd name="T28" fmla="*/ 20 w 40"/>
                  <a:gd name="T29" fmla="*/ 52 h 55"/>
                  <a:gd name="T30" fmla="*/ 27 w 40"/>
                  <a:gd name="T31" fmla="*/ 55 h 55"/>
                  <a:gd name="T32" fmla="*/ 24 w 40"/>
                  <a:gd name="T33" fmla="*/ 49 h 55"/>
                  <a:gd name="T34" fmla="*/ 24 w 40"/>
                  <a:gd name="T35" fmla="*/ 49 h 55"/>
                  <a:gd name="T36" fmla="*/ 30 w 40"/>
                  <a:gd name="T37" fmla="*/ 54 h 55"/>
                  <a:gd name="T38" fmla="*/ 32 w 40"/>
                  <a:gd name="T39" fmla="*/ 50 h 55"/>
                  <a:gd name="T40" fmla="*/ 29 w 40"/>
                  <a:gd name="T41" fmla="*/ 43 h 55"/>
                  <a:gd name="T42" fmla="*/ 28 w 40"/>
                  <a:gd name="T43" fmla="*/ 41 h 55"/>
                  <a:gd name="T44" fmla="*/ 30 w 40"/>
                  <a:gd name="T45" fmla="*/ 39 h 55"/>
                  <a:gd name="T46" fmla="*/ 34 w 40"/>
                  <a:gd name="T47" fmla="*/ 45 h 55"/>
                  <a:gd name="T48" fmla="*/ 39 w 40"/>
                  <a:gd name="T49" fmla="*/ 40 h 55"/>
                  <a:gd name="T50" fmla="*/ 38 w 40"/>
                  <a:gd name="T51" fmla="*/ 37 h 55"/>
                  <a:gd name="T52" fmla="*/ 38 w 40"/>
                  <a:gd name="T53" fmla="*/ 37 h 55"/>
                  <a:gd name="T54" fmla="*/ 36 w 40"/>
                  <a:gd name="T55" fmla="*/ 35 h 55"/>
                  <a:gd name="T56" fmla="*/ 31 w 40"/>
                  <a:gd name="T57" fmla="*/ 30 h 55"/>
                  <a:gd name="T58" fmla="*/ 34 w 40"/>
                  <a:gd name="T59" fmla="*/ 28 h 55"/>
                  <a:gd name="T60" fmla="*/ 33 w 40"/>
                  <a:gd name="T61" fmla="*/ 22 h 55"/>
                  <a:gd name="T62" fmla="*/ 30 w 40"/>
                  <a:gd name="T63" fmla="*/ 19 h 55"/>
                  <a:gd name="T64" fmla="*/ 28 w 40"/>
                  <a:gd name="T65" fmla="*/ 16 h 55"/>
                  <a:gd name="T66" fmla="*/ 26 w 40"/>
                  <a:gd name="T67" fmla="*/ 14 h 55"/>
                  <a:gd name="T68" fmla="*/ 23 w 40"/>
                  <a:gd name="T69" fmla="*/ 9 h 55"/>
                  <a:gd name="T70" fmla="*/ 19 w 40"/>
                  <a:gd name="T71" fmla="*/ 10 h 55"/>
                  <a:gd name="T72" fmla="*/ 17 w 40"/>
                  <a:gd name="T73" fmla="*/ 10 h 55"/>
                  <a:gd name="T74" fmla="*/ 18 w 40"/>
                  <a:gd name="T75" fmla="*/ 3 h 55"/>
                  <a:gd name="T76" fmla="*/ 10 w 40"/>
                  <a:gd name="T77" fmla="*/ 8 h 55"/>
                  <a:gd name="T78" fmla="*/ 9 w 40"/>
                  <a:gd name="T79" fmla="*/ 13 h 55"/>
                  <a:gd name="T80" fmla="*/ 8 w 40"/>
                  <a:gd name="T81" fmla="*/ 9 h 55"/>
                  <a:gd name="T82" fmla="*/ 13 w 40"/>
                  <a:gd name="T83" fmla="*/ 2 h 55"/>
                  <a:gd name="T84" fmla="*/ 3 w 40"/>
                  <a:gd name="T85" fmla="*/ 6 h 55"/>
                  <a:gd name="T86" fmla="*/ 1 w 40"/>
                  <a:gd name="T87" fmla="*/ 13 h 55"/>
                  <a:gd name="T88" fmla="*/ 1 w 40"/>
                  <a:gd name="T89" fmla="*/ 14 h 55"/>
                  <a:gd name="T90" fmla="*/ 3 w 40"/>
                  <a:gd name="T91" fmla="*/ 18 h 55"/>
                  <a:gd name="T92" fmla="*/ 8 w 40"/>
                  <a:gd name="T93" fmla="*/ 20 h 55"/>
                  <a:gd name="T94" fmla="*/ 21 w 40"/>
                  <a:gd name="T95" fmla="*/ 43 h 55"/>
                  <a:gd name="T96" fmla="*/ 33 w 40"/>
                  <a:gd name="T97" fmla="*/ 23 h 55"/>
                  <a:gd name="T98" fmla="*/ 32 w 40"/>
                  <a:gd name="T99" fmla="*/ 24 h 55"/>
                  <a:gd name="T100" fmla="*/ 17 w 40"/>
                  <a:gd name="T101" fmla="*/ 1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0" h="55">
                    <a:moveTo>
                      <a:pt x="8" y="20"/>
                    </a:moveTo>
                    <a:cubicBezTo>
                      <a:pt x="9" y="21"/>
                      <a:pt x="10" y="21"/>
                      <a:pt x="11" y="21"/>
                    </a:cubicBezTo>
                    <a:cubicBezTo>
                      <a:pt x="11" y="21"/>
                      <a:pt x="11" y="21"/>
                      <a:pt x="11" y="21"/>
                    </a:cubicBezTo>
                    <a:cubicBezTo>
                      <a:pt x="11" y="21"/>
                      <a:pt x="11" y="21"/>
                      <a:pt x="11" y="22"/>
                    </a:cubicBezTo>
                    <a:cubicBezTo>
                      <a:pt x="12" y="22"/>
                      <a:pt x="12" y="22"/>
                      <a:pt x="13" y="23"/>
                    </a:cubicBezTo>
                    <a:cubicBezTo>
                      <a:pt x="13" y="23"/>
                      <a:pt x="13" y="23"/>
                      <a:pt x="13" y="23"/>
                    </a:cubicBezTo>
                    <a:cubicBezTo>
                      <a:pt x="13" y="23"/>
                      <a:pt x="14" y="22"/>
                      <a:pt x="14" y="22"/>
                    </a:cubicBezTo>
                    <a:cubicBezTo>
                      <a:pt x="14" y="22"/>
                      <a:pt x="13" y="22"/>
                      <a:pt x="13" y="22"/>
                    </a:cubicBezTo>
                    <a:cubicBezTo>
                      <a:pt x="13" y="22"/>
                      <a:pt x="13" y="22"/>
                      <a:pt x="13" y="22"/>
                    </a:cubicBezTo>
                    <a:cubicBezTo>
                      <a:pt x="13" y="22"/>
                      <a:pt x="12" y="22"/>
                      <a:pt x="12" y="21"/>
                    </a:cubicBezTo>
                    <a:cubicBezTo>
                      <a:pt x="12" y="21"/>
                      <a:pt x="12" y="21"/>
                      <a:pt x="12" y="21"/>
                    </a:cubicBezTo>
                    <a:cubicBezTo>
                      <a:pt x="12" y="21"/>
                      <a:pt x="12" y="21"/>
                      <a:pt x="12" y="21"/>
                    </a:cubicBezTo>
                    <a:cubicBezTo>
                      <a:pt x="12" y="21"/>
                      <a:pt x="12" y="21"/>
                      <a:pt x="12" y="21"/>
                    </a:cubicBezTo>
                    <a:cubicBezTo>
                      <a:pt x="12" y="21"/>
                      <a:pt x="12" y="21"/>
                      <a:pt x="12" y="21"/>
                    </a:cubicBezTo>
                    <a:cubicBezTo>
                      <a:pt x="13" y="21"/>
                      <a:pt x="13" y="21"/>
                      <a:pt x="13" y="22"/>
                    </a:cubicBezTo>
                    <a:cubicBezTo>
                      <a:pt x="13" y="22"/>
                      <a:pt x="13" y="22"/>
                      <a:pt x="13" y="22"/>
                    </a:cubicBezTo>
                    <a:cubicBezTo>
                      <a:pt x="13" y="22"/>
                      <a:pt x="14" y="22"/>
                      <a:pt x="14" y="22"/>
                    </a:cubicBezTo>
                    <a:cubicBezTo>
                      <a:pt x="14" y="22"/>
                      <a:pt x="14" y="22"/>
                      <a:pt x="14" y="22"/>
                    </a:cubicBezTo>
                    <a:cubicBezTo>
                      <a:pt x="14" y="22"/>
                      <a:pt x="14" y="22"/>
                      <a:pt x="15" y="22"/>
                    </a:cubicBezTo>
                    <a:cubicBezTo>
                      <a:pt x="16" y="22"/>
                      <a:pt x="16" y="21"/>
                      <a:pt x="16" y="21"/>
                    </a:cubicBezTo>
                    <a:cubicBezTo>
                      <a:pt x="16" y="20"/>
                      <a:pt x="16" y="20"/>
                      <a:pt x="16" y="20"/>
                    </a:cubicBezTo>
                    <a:cubicBezTo>
                      <a:pt x="16" y="20"/>
                      <a:pt x="16" y="20"/>
                      <a:pt x="16" y="20"/>
                    </a:cubicBezTo>
                    <a:cubicBezTo>
                      <a:pt x="16" y="20"/>
                      <a:pt x="16" y="20"/>
                      <a:pt x="16" y="20"/>
                    </a:cubicBezTo>
                    <a:cubicBezTo>
                      <a:pt x="15" y="19"/>
                      <a:pt x="15" y="19"/>
                      <a:pt x="16" y="19"/>
                    </a:cubicBezTo>
                    <a:cubicBezTo>
                      <a:pt x="16" y="19"/>
                      <a:pt x="16" y="19"/>
                      <a:pt x="16" y="19"/>
                    </a:cubicBezTo>
                    <a:cubicBezTo>
                      <a:pt x="16" y="18"/>
                      <a:pt x="16" y="18"/>
                      <a:pt x="16" y="19"/>
                    </a:cubicBezTo>
                    <a:cubicBezTo>
                      <a:pt x="16" y="19"/>
                      <a:pt x="16" y="19"/>
                      <a:pt x="16" y="19"/>
                    </a:cubicBezTo>
                    <a:cubicBezTo>
                      <a:pt x="16" y="19"/>
                      <a:pt x="16" y="19"/>
                      <a:pt x="16" y="19"/>
                    </a:cubicBezTo>
                    <a:cubicBezTo>
                      <a:pt x="16" y="19"/>
                      <a:pt x="16" y="19"/>
                      <a:pt x="16" y="20"/>
                    </a:cubicBezTo>
                    <a:cubicBezTo>
                      <a:pt x="16" y="20"/>
                      <a:pt x="16" y="20"/>
                      <a:pt x="16" y="20"/>
                    </a:cubicBezTo>
                    <a:cubicBezTo>
                      <a:pt x="16" y="20"/>
                      <a:pt x="16" y="20"/>
                      <a:pt x="16" y="20"/>
                    </a:cubicBezTo>
                    <a:cubicBezTo>
                      <a:pt x="16" y="20"/>
                      <a:pt x="17" y="20"/>
                      <a:pt x="17" y="20"/>
                    </a:cubicBezTo>
                    <a:cubicBezTo>
                      <a:pt x="17" y="20"/>
                      <a:pt x="17" y="21"/>
                      <a:pt x="17" y="21"/>
                    </a:cubicBezTo>
                    <a:cubicBezTo>
                      <a:pt x="17" y="21"/>
                      <a:pt x="17" y="21"/>
                      <a:pt x="17" y="21"/>
                    </a:cubicBezTo>
                    <a:cubicBezTo>
                      <a:pt x="17" y="21"/>
                      <a:pt x="17" y="22"/>
                      <a:pt x="17" y="22"/>
                    </a:cubicBezTo>
                    <a:cubicBezTo>
                      <a:pt x="17" y="23"/>
                      <a:pt x="18" y="23"/>
                      <a:pt x="18" y="23"/>
                    </a:cubicBezTo>
                    <a:cubicBezTo>
                      <a:pt x="18" y="24"/>
                      <a:pt x="18" y="25"/>
                      <a:pt x="19" y="25"/>
                    </a:cubicBezTo>
                    <a:cubicBezTo>
                      <a:pt x="19" y="26"/>
                      <a:pt x="19" y="26"/>
                      <a:pt x="19" y="26"/>
                    </a:cubicBezTo>
                    <a:cubicBezTo>
                      <a:pt x="18" y="26"/>
                      <a:pt x="18" y="26"/>
                      <a:pt x="18" y="26"/>
                    </a:cubicBezTo>
                    <a:cubicBezTo>
                      <a:pt x="18" y="26"/>
                      <a:pt x="18" y="27"/>
                      <a:pt x="18" y="27"/>
                    </a:cubicBezTo>
                    <a:cubicBezTo>
                      <a:pt x="18" y="27"/>
                      <a:pt x="18" y="27"/>
                      <a:pt x="18" y="27"/>
                    </a:cubicBezTo>
                    <a:cubicBezTo>
                      <a:pt x="18" y="27"/>
                      <a:pt x="19" y="27"/>
                      <a:pt x="20" y="27"/>
                    </a:cubicBezTo>
                    <a:cubicBezTo>
                      <a:pt x="20" y="27"/>
                      <a:pt x="20" y="27"/>
                      <a:pt x="20" y="27"/>
                    </a:cubicBezTo>
                    <a:cubicBezTo>
                      <a:pt x="20" y="28"/>
                      <a:pt x="20" y="28"/>
                      <a:pt x="20" y="28"/>
                    </a:cubicBezTo>
                    <a:cubicBezTo>
                      <a:pt x="20" y="28"/>
                      <a:pt x="19" y="28"/>
                      <a:pt x="19" y="28"/>
                    </a:cubicBezTo>
                    <a:cubicBezTo>
                      <a:pt x="19" y="28"/>
                      <a:pt x="19" y="29"/>
                      <a:pt x="19" y="29"/>
                    </a:cubicBezTo>
                    <a:cubicBezTo>
                      <a:pt x="19" y="29"/>
                      <a:pt x="19" y="29"/>
                      <a:pt x="20" y="29"/>
                    </a:cubicBezTo>
                    <a:cubicBezTo>
                      <a:pt x="20" y="29"/>
                      <a:pt x="20" y="29"/>
                      <a:pt x="20" y="29"/>
                    </a:cubicBezTo>
                    <a:cubicBezTo>
                      <a:pt x="21" y="29"/>
                      <a:pt x="21" y="29"/>
                      <a:pt x="21" y="30"/>
                    </a:cubicBezTo>
                    <a:cubicBezTo>
                      <a:pt x="21" y="30"/>
                      <a:pt x="21" y="30"/>
                      <a:pt x="22" y="30"/>
                    </a:cubicBezTo>
                    <a:cubicBezTo>
                      <a:pt x="22" y="30"/>
                      <a:pt x="22" y="31"/>
                      <a:pt x="22" y="32"/>
                    </a:cubicBezTo>
                    <a:cubicBezTo>
                      <a:pt x="22" y="32"/>
                      <a:pt x="22" y="33"/>
                      <a:pt x="22" y="34"/>
                    </a:cubicBezTo>
                    <a:cubicBezTo>
                      <a:pt x="22" y="34"/>
                      <a:pt x="22" y="35"/>
                      <a:pt x="22" y="35"/>
                    </a:cubicBezTo>
                    <a:cubicBezTo>
                      <a:pt x="21" y="35"/>
                      <a:pt x="21" y="35"/>
                      <a:pt x="20" y="36"/>
                    </a:cubicBezTo>
                    <a:cubicBezTo>
                      <a:pt x="20" y="36"/>
                      <a:pt x="19" y="37"/>
                      <a:pt x="18" y="37"/>
                    </a:cubicBezTo>
                    <a:cubicBezTo>
                      <a:pt x="17" y="38"/>
                      <a:pt x="17" y="38"/>
                      <a:pt x="18" y="40"/>
                    </a:cubicBezTo>
                    <a:cubicBezTo>
                      <a:pt x="18" y="40"/>
                      <a:pt x="17" y="41"/>
                      <a:pt x="17" y="41"/>
                    </a:cubicBezTo>
                    <a:cubicBezTo>
                      <a:pt x="17" y="41"/>
                      <a:pt x="16" y="41"/>
                      <a:pt x="15" y="41"/>
                    </a:cubicBezTo>
                    <a:cubicBezTo>
                      <a:pt x="14" y="42"/>
                      <a:pt x="13" y="41"/>
                      <a:pt x="13" y="41"/>
                    </a:cubicBezTo>
                    <a:cubicBezTo>
                      <a:pt x="12" y="41"/>
                      <a:pt x="12" y="41"/>
                      <a:pt x="11" y="40"/>
                    </a:cubicBezTo>
                    <a:cubicBezTo>
                      <a:pt x="11" y="40"/>
                      <a:pt x="11" y="40"/>
                      <a:pt x="11" y="40"/>
                    </a:cubicBezTo>
                    <a:cubicBezTo>
                      <a:pt x="10" y="41"/>
                      <a:pt x="10" y="41"/>
                      <a:pt x="9" y="42"/>
                    </a:cubicBezTo>
                    <a:cubicBezTo>
                      <a:pt x="9" y="42"/>
                      <a:pt x="9" y="42"/>
                      <a:pt x="9" y="43"/>
                    </a:cubicBezTo>
                    <a:cubicBezTo>
                      <a:pt x="9" y="43"/>
                      <a:pt x="9" y="44"/>
                      <a:pt x="9" y="44"/>
                    </a:cubicBezTo>
                    <a:cubicBezTo>
                      <a:pt x="10" y="45"/>
                      <a:pt x="11" y="45"/>
                      <a:pt x="12" y="45"/>
                    </a:cubicBezTo>
                    <a:cubicBezTo>
                      <a:pt x="12" y="45"/>
                      <a:pt x="13" y="45"/>
                      <a:pt x="13" y="45"/>
                    </a:cubicBezTo>
                    <a:cubicBezTo>
                      <a:pt x="13" y="44"/>
                      <a:pt x="13" y="44"/>
                      <a:pt x="13" y="45"/>
                    </a:cubicBezTo>
                    <a:cubicBezTo>
                      <a:pt x="14" y="45"/>
                      <a:pt x="15" y="45"/>
                      <a:pt x="16" y="45"/>
                    </a:cubicBezTo>
                    <a:cubicBezTo>
                      <a:pt x="16" y="45"/>
                      <a:pt x="17" y="45"/>
                      <a:pt x="17" y="46"/>
                    </a:cubicBezTo>
                    <a:cubicBezTo>
                      <a:pt x="17" y="46"/>
                      <a:pt x="18" y="47"/>
                      <a:pt x="18" y="48"/>
                    </a:cubicBezTo>
                    <a:cubicBezTo>
                      <a:pt x="18" y="48"/>
                      <a:pt x="19" y="48"/>
                      <a:pt x="18" y="49"/>
                    </a:cubicBezTo>
                    <a:cubicBezTo>
                      <a:pt x="18" y="49"/>
                      <a:pt x="18" y="50"/>
                      <a:pt x="18" y="50"/>
                    </a:cubicBezTo>
                    <a:cubicBezTo>
                      <a:pt x="19" y="51"/>
                      <a:pt x="19" y="51"/>
                      <a:pt x="20" y="52"/>
                    </a:cubicBezTo>
                    <a:cubicBezTo>
                      <a:pt x="20" y="52"/>
                      <a:pt x="20" y="52"/>
                      <a:pt x="20" y="52"/>
                    </a:cubicBezTo>
                    <a:cubicBezTo>
                      <a:pt x="20" y="52"/>
                      <a:pt x="20" y="52"/>
                      <a:pt x="20" y="52"/>
                    </a:cubicBezTo>
                    <a:cubicBezTo>
                      <a:pt x="20" y="52"/>
                      <a:pt x="20" y="52"/>
                      <a:pt x="20" y="52"/>
                    </a:cubicBezTo>
                    <a:cubicBezTo>
                      <a:pt x="21" y="52"/>
                      <a:pt x="21" y="52"/>
                      <a:pt x="22" y="53"/>
                    </a:cubicBezTo>
                    <a:cubicBezTo>
                      <a:pt x="22" y="53"/>
                      <a:pt x="23" y="54"/>
                      <a:pt x="24" y="54"/>
                    </a:cubicBezTo>
                    <a:cubicBezTo>
                      <a:pt x="24" y="54"/>
                      <a:pt x="25" y="55"/>
                      <a:pt x="25" y="55"/>
                    </a:cubicBezTo>
                    <a:cubicBezTo>
                      <a:pt x="26" y="55"/>
                      <a:pt x="26" y="55"/>
                      <a:pt x="27" y="55"/>
                    </a:cubicBezTo>
                    <a:cubicBezTo>
                      <a:pt x="27" y="55"/>
                      <a:pt x="27" y="55"/>
                      <a:pt x="27" y="55"/>
                    </a:cubicBezTo>
                    <a:cubicBezTo>
                      <a:pt x="27" y="55"/>
                      <a:pt x="27" y="54"/>
                      <a:pt x="27" y="54"/>
                    </a:cubicBezTo>
                    <a:cubicBezTo>
                      <a:pt x="26" y="53"/>
                      <a:pt x="26" y="51"/>
                      <a:pt x="25" y="50"/>
                    </a:cubicBezTo>
                    <a:cubicBezTo>
                      <a:pt x="24" y="50"/>
                      <a:pt x="24" y="50"/>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5" y="49"/>
                      <a:pt x="26" y="50"/>
                      <a:pt x="26" y="50"/>
                    </a:cubicBezTo>
                    <a:cubicBezTo>
                      <a:pt x="27" y="51"/>
                      <a:pt x="27" y="51"/>
                      <a:pt x="28" y="52"/>
                    </a:cubicBezTo>
                    <a:cubicBezTo>
                      <a:pt x="28" y="52"/>
                      <a:pt x="29" y="52"/>
                      <a:pt x="29" y="53"/>
                    </a:cubicBezTo>
                    <a:cubicBezTo>
                      <a:pt x="29" y="53"/>
                      <a:pt x="29" y="54"/>
                      <a:pt x="30" y="54"/>
                    </a:cubicBezTo>
                    <a:cubicBezTo>
                      <a:pt x="30" y="54"/>
                      <a:pt x="30" y="54"/>
                      <a:pt x="30" y="54"/>
                    </a:cubicBezTo>
                    <a:cubicBezTo>
                      <a:pt x="30" y="54"/>
                      <a:pt x="30" y="54"/>
                      <a:pt x="30" y="54"/>
                    </a:cubicBezTo>
                    <a:cubicBezTo>
                      <a:pt x="30" y="53"/>
                      <a:pt x="30" y="53"/>
                      <a:pt x="30" y="52"/>
                    </a:cubicBezTo>
                    <a:cubicBezTo>
                      <a:pt x="31" y="51"/>
                      <a:pt x="31" y="51"/>
                      <a:pt x="31" y="51"/>
                    </a:cubicBezTo>
                    <a:cubicBezTo>
                      <a:pt x="32" y="51"/>
                      <a:pt x="32" y="50"/>
                      <a:pt x="32" y="50"/>
                    </a:cubicBezTo>
                    <a:cubicBezTo>
                      <a:pt x="31" y="49"/>
                      <a:pt x="31" y="49"/>
                      <a:pt x="31" y="49"/>
                    </a:cubicBezTo>
                    <a:cubicBezTo>
                      <a:pt x="31" y="48"/>
                      <a:pt x="31" y="47"/>
                      <a:pt x="31" y="46"/>
                    </a:cubicBezTo>
                    <a:cubicBezTo>
                      <a:pt x="31" y="46"/>
                      <a:pt x="31" y="45"/>
                      <a:pt x="30" y="45"/>
                    </a:cubicBezTo>
                    <a:cubicBezTo>
                      <a:pt x="30" y="45"/>
                      <a:pt x="29" y="44"/>
                      <a:pt x="29" y="44"/>
                    </a:cubicBezTo>
                    <a:cubicBezTo>
                      <a:pt x="29" y="44"/>
                      <a:pt x="29" y="43"/>
                      <a:pt x="29" y="43"/>
                    </a:cubicBezTo>
                    <a:cubicBezTo>
                      <a:pt x="29" y="42"/>
                      <a:pt x="28" y="42"/>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9" y="41"/>
                      <a:pt x="29" y="41"/>
                      <a:pt x="29" y="40"/>
                    </a:cubicBezTo>
                    <a:cubicBezTo>
                      <a:pt x="29" y="40"/>
                      <a:pt x="29" y="39"/>
                      <a:pt x="30" y="39"/>
                    </a:cubicBezTo>
                    <a:cubicBezTo>
                      <a:pt x="30" y="39"/>
                      <a:pt x="30" y="39"/>
                      <a:pt x="30" y="39"/>
                    </a:cubicBezTo>
                    <a:cubicBezTo>
                      <a:pt x="30" y="40"/>
                      <a:pt x="31" y="40"/>
                      <a:pt x="31" y="41"/>
                    </a:cubicBezTo>
                    <a:cubicBezTo>
                      <a:pt x="32" y="41"/>
                      <a:pt x="32" y="42"/>
                      <a:pt x="32" y="43"/>
                    </a:cubicBezTo>
                    <a:cubicBezTo>
                      <a:pt x="32" y="43"/>
                      <a:pt x="32" y="43"/>
                      <a:pt x="32" y="44"/>
                    </a:cubicBezTo>
                    <a:cubicBezTo>
                      <a:pt x="32" y="44"/>
                      <a:pt x="32" y="44"/>
                      <a:pt x="32" y="44"/>
                    </a:cubicBezTo>
                    <a:cubicBezTo>
                      <a:pt x="33" y="44"/>
                      <a:pt x="33" y="45"/>
                      <a:pt x="34" y="45"/>
                    </a:cubicBezTo>
                    <a:cubicBezTo>
                      <a:pt x="34" y="45"/>
                      <a:pt x="35" y="45"/>
                      <a:pt x="35" y="45"/>
                    </a:cubicBezTo>
                    <a:cubicBezTo>
                      <a:pt x="35" y="44"/>
                      <a:pt x="35" y="44"/>
                      <a:pt x="35" y="43"/>
                    </a:cubicBezTo>
                    <a:cubicBezTo>
                      <a:pt x="35" y="43"/>
                      <a:pt x="35" y="43"/>
                      <a:pt x="36" y="43"/>
                    </a:cubicBezTo>
                    <a:cubicBezTo>
                      <a:pt x="36" y="43"/>
                      <a:pt x="36" y="43"/>
                      <a:pt x="36" y="43"/>
                    </a:cubicBezTo>
                    <a:cubicBezTo>
                      <a:pt x="37" y="42"/>
                      <a:pt x="38" y="41"/>
                      <a:pt x="39" y="40"/>
                    </a:cubicBezTo>
                    <a:cubicBezTo>
                      <a:pt x="39" y="40"/>
                      <a:pt x="39" y="40"/>
                      <a:pt x="40" y="39"/>
                    </a:cubicBezTo>
                    <a:cubicBezTo>
                      <a:pt x="40" y="39"/>
                      <a:pt x="40" y="39"/>
                      <a:pt x="40" y="39"/>
                    </a:cubicBezTo>
                    <a:cubicBezTo>
                      <a:pt x="40" y="38"/>
                      <a:pt x="39" y="38"/>
                      <a:pt x="39"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6"/>
                      <a:pt x="37" y="36"/>
                      <a:pt x="37" y="36"/>
                    </a:cubicBezTo>
                    <a:cubicBezTo>
                      <a:pt x="37" y="36"/>
                      <a:pt x="37" y="36"/>
                      <a:pt x="37" y="36"/>
                    </a:cubicBezTo>
                    <a:cubicBezTo>
                      <a:pt x="37" y="36"/>
                      <a:pt x="37" y="36"/>
                      <a:pt x="36" y="36"/>
                    </a:cubicBezTo>
                    <a:cubicBezTo>
                      <a:pt x="36" y="36"/>
                      <a:pt x="36" y="36"/>
                      <a:pt x="36" y="35"/>
                    </a:cubicBezTo>
                    <a:cubicBezTo>
                      <a:pt x="36" y="35"/>
                      <a:pt x="36" y="35"/>
                      <a:pt x="36" y="34"/>
                    </a:cubicBezTo>
                    <a:cubicBezTo>
                      <a:pt x="35" y="34"/>
                      <a:pt x="35" y="34"/>
                      <a:pt x="35" y="33"/>
                    </a:cubicBezTo>
                    <a:cubicBezTo>
                      <a:pt x="35" y="33"/>
                      <a:pt x="34" y="33"/>
                      <a:pt x="34" y="33"/>
                    </a:cubicBezTo>
                    <a:cubicBezTo>
                      <a:pt x="33" y="33"/>
                      <a:pt x="33" y="32"/>
                      <a:pt x="33" y="32"/>
                    </a:cubicBezTo>
                    <a:cubicBezTo>
                      <a:pt x="33" y="31"/>
                      <a:pt x="32" y="31"/>
                      <a:pt x="31" y="30"/>
                    </a:cubicBezTo>
                    <a:cubicBezTo>
                      <a:pt x="31" y="30"/>
                      <a:pt x="31" y="30"/>
                      <a:pt x="31" y="30"/>
                    </a:cubicBezTo>
                    <a:cubicBezTo>
                      <a:pt x="32" y="29"/>
                      <a:pt x="32" y="29"/>
                      <a:pt x="32" y="28"/>
                    </a:cubicBezTo>
                    <a:cubicBezTo>
                      <a:pt x="32" y="28"/>
                      <a:pt x="32" y="28"/>
                      <a:pt x="32" y="28"/>
                    </a:cubicBezTo>
                    <a:cubicBezTo>
                      <a:pt x="33" y="28"/>
                      <a:pt x="33" y="28"/>
                      <a:pt x="34" y="28"/>
                    </a:cubicBezTo>
                    <a:cubicBezTo>
                      <a:pt x="34" y="28"/>
                      <a:pt x="34" y="28"/>
                      <a:pt x="34" y="28"/>
                    </a:cubicBezTo>
                    <a:cubicBezTo>
                      <a:pt x="34" y="28"/>
                      <a:pt x="34" y="27"/>
                      <a:pt x="34" y="27"/>
                    </a:cubicBezTo>
                    <a:cubicBezTo>
                      <a:pt x="34" y="27"/>
                      <a:pt x="34" y="27"/>
                      <a:pt x="34" y="27"/>
                    </a:cubicBezTo>
                    <a:cubicBezTo>
                      <a:pt x="34" y="26"/>
                      <a:pt x="33" y="26"/>
                      <a:pt x="34" y="26"/>
                    </a:cubicBezTo>
                    <a:cubicBezTo>
                      <a:pt x="34" y="25"/>
                      <a:pt x="34" y="25"/>
                      <a:pt x="34" y="24"/>
                    </a:cubicBezTo>
                    <a:cubicBezTo>
                      <a:pt x="34" y="23"/>
                      <a:pt x="34" y="23"/>
                      <a:pt x="33" y="22"/>
                    </a:cubicBezTo>
                    <a:cubicBezTo>
                      <a:pt x="33" y="21"/>
                      <a:pt x="32" y="20"/>
                      <a:pt x="31" y="20"/>
                    </a:cubicBezTo>
                    <a:cubicBezTo>
                      <a:pt x="31" y="20"/>
                      <a:pt x="30" y="20"/>
                      <a:pt x="30" y="19"/>
                    </a:cubicBezTo>
                    <a:cubicBezTo>
                      <a:pt x="30" y="19"/>
                      <a:pt x="30" y="19"/>
                      <a:pt x="30" y="19"/>
                    </a:cubicBezTo>
                    <a:cubicBezTo>
                      <a:pt x="30" y="19"/>
                      <a:pt x="30" y="19"/>
                      <a:pt x="30" y="19"/>
                    </a:cubicBezTo>
                    <a:cubicBezTo>
                      <a:pt x="30" y="19"/>
                      <a:pt x="30" y="19"/>
                      <a:pt x="30" y="19"/>
                    </a:cubicBezTo>
                    <a:cubicBezTo>
                      <a:pt x="30" y="19"/>
                      <a:pt x="30" y="19"/>
                      <a:pt x="30" y="19"/>
                    </a:cubicBezTo>
                    <a:cubicBezTo>
                      <a:pt x="30" y="19"/>
                      <a:pt x="30" y="19"/>
                      <a:pt x="30" y="19"/>
                    </a:cubicBezTo>
                    <a:cubicBezTo>
                      <a:pt x="30" y="18"/>
                      <a:pt x="30" y="17"/>
                      <a:pt x="30" y="17"/>
                    </a:cubicBezTo>
                    <a:cubicBezTo>
                      <a:pt x="30" y="17"/>
                      <a:pt x="29" y="16"/>
                      <a:pt x="29" y="16"/>
                    </a:cubicBezTo>
                    <a:cubicBezTo>
                      <a:pt x="29" y="15"/>
                      <a:pt x="28" y="15"/>
                      <a:pt x="28" y="16"/>
                    </a:cubicBezTo>
                    <a:cubicBezTo>
                      <a:pt x="27" y="16"/>
                      <a:pt x="27" y="16"/>
                      <a:pt x="27" y="15"/>
                    </a:cubicBezTo>
                    <a:cubicBezTo>
                      <a:pt x="27" y="15"/>
                      <a:pt x="26" y="15"/>
                      <a:pt x="26" y="15"/>
                    </a:cubicBezTo>
                    <a:cubicBezTo>
                      <a:pt x="26" y="15"/>
                      <a:pt x="25" y="15"/>
                      <a:pt x="25" y="15"/>
                    </a:cubicBezTo>
                    <a:cubicBezTo>
                      <a:pt x="25" y="15"/>
                      <a:pt x="25" y="15"/>
                      <a:pt x="25" y="15"/>
                    </a:cubicBezTo>
                    <a:cubicBezTo>
                      <a:pt x="26" y="14"/>
                      <a:pt x="26" y="14"/>
                      <a:pt x="26" y="14"/>
                    </a:cubicBezTo>
                    <a:cubicBezTo>
                      <a:pt x="26" y="14"/>
                      <a:pt x="26" y="13"/>
                      <a:pt x="26" y="13"/>
                    </a:cubicBezTo>
                    <a:cubicBezTo>
                      <a:pt x="26" y="13"/>
                      <a:pt x="26" y="13"/>
                      <a:pt x="25" y="13"/>
                    </a:cubicBezTo>
                    <a:cubicBezTo>
                      <a:pt x="25" y="13"/>
                      <a:pt x="26" y="12"/>
                      <a:pt x="26" y="12"/>
                    </a:cubicBezTo>
                    <a:cubicBezTo>
                      <a:pt x="26" y="11"/>
                      <a:pt x="25" y="11"/>
                      <a:pt x="25" y="11"/>
                    </a:cubicBezTo>
                    <a:cubicBezTo>
                      <a:pt x="24" y="10"/>
                      <a:pt x="24" y="10"/>
                      <a:pt x="23" y="9"/>
                    </a:cubicBezTo>
                    <a:cubicBezTo>
                      <a:pt x="23" y="9"/>
                      <a:pt x="23" y="9"/>
                      <a:pt x="23" y="9"/>
                    </a:cubicBezTo>
                    <a:cubicBezTo>
                      <a:pt x="23" y="9"/>
                      <a:pt x="23" y="9"/>
                      <a:pt x="23" y="9"/>
                    </a:cubicBezTo>
                    <a:cubicBezTo>
                      <a:pt x="23" y="9"/>
                      <a:pt x="23" y="9"/>
                      <a:pt x="23" y="9"/>
                    </a:cubicBezTo>
                    <a:cubicBezTo>
                      <a:pt x="22" y="9"/>
                      <a:pt x="21" y="9"/>
                      <a:pt x="21" y="10"/>
                    </a:cubicBezTo>
                    <a:cubicBezTo>
                      <a:pt x="20" y="10"/>
                      <a:pt x="19" y="10"/>
                      <a:pt x="19" y="10"/>
                    </a:cubicBezTo>
                    <a:cubicBezTo>
                      <a:pt x="18" y="9"/>
                      <a:pt x="18"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8" y="9"/>
                      <a:pt x="18" y="9"/>
                    </a:cubicBezTo>
                    <a:cubicBezTo>
                      <a:pt x="18" y="8"/>
                      <a:pt x="18" y="7"/>
                      <a:pt x="18" y="5"/>
                    </a:cubicBezTo>
                    <a:cubicBezTo>
                      <a:pt x="18" y="5"/>
                      <a:pt x="19" y="5"/>
                      <a:pt x="19" y="5"/>
                    </a:cubicBezTo>
                    <a:cubicBezTo>
                      <a:pt x="19" y="4"/>
                      <a:pt x="19" y="4"/>
                      <a:pt x="19" y="4"/>
                    </a:cubicBezTo>
                    <a:cubicBezTo>
                      <a:pt x="19" y="3"/>
                      <a:pt x="18" y="3"/>
                      <a:pt x="18" y="3"/>
                    </a:cubicBezTo>
                    <a:cubicBezTo>
                      <a:pt x="17" y="3"/>
                      <a:pt x="17" y="3"/>
                      <a:pt x="16" y="3"/>
                    </a:cubicBezTo>
                    <a:cubicBezTo>
                      <a:pt x="15" y="3"/>
                      <a:pt x="14" y="4"/>
                      <a:pt x="13" y="4"/>
                    </a:cubicBezTo>
                    <a:cubicBezTo>
                      <a:pt x="13" y="4"/>
                      <a:pt x="12" y="4"/>
                      <a:pt x="11" y="5"/>
                    </a:cubicBezTo>
                    <a:cubicBezTo>
                      <a:pt x="11" y="5"/>
                      <a:pt x="11" y="5"/>
                      <a:pt x="10" y="5"/>
                    </a:cubicBezTo>
                    <a:cubicBezTo>
                      <a:pt x="10" y="6"/>
                      <a:pt x="9" y="7"/>
                      <a:pt x="10" y="8"/>
                    </a:cubicBezTo>
                    <a:cubicBezTo>
                      <a:pt x="10" y="9"/>
                      <a:pt x="10" y="9"/>
                      <a:pt x="10" y="9"/>
                    </a:cubicBezTo>
                    <a:cubicBezTo>
                      <a:pt x="9" y="9"/>
                      <a:pt x="9" y="9"/>
                      <a:pt x="8" y="10"/>
                    </a:cubicBezTo>
                    <a:cubicBezTo>
                      <a:pt x="8" y="10"/>
                      <a:pt x="8" y="10"/>
                      <a:pt x="8" y="11"/>
                    </a:cubicBezTo>
                    <a:cubicBezTo>
                      <a:pt x="8" y="11"/>
                      <a:pt x="8" y="12"/>
                      <a:pt x="8" y="12"/>
                    </a:cubicBezTo>
                    <a:cubicBezTo>
                      <a:pt x="8" y="12"/>
                      <a:pt x="9" y="12"/>
                      <a:pt x="9" y="13"/>
                    </a:cubicBezTo>
                    <a:cubicBezTo>
                      <a:pt x="9" y="13"/>
                      <a:pt x="8" y="13"/>
                      <a:pt x="8" y="13"/>
                    </a:cubicBezTo>
                    <a:cubicBezTo>
                      <a:pt x="8" y="13"/>
                      <a:pt x="8" y="13"/>
                      <a:pt x="8" y="13"/>
                    </a:cubicBezTo>
                    <a:cubicBezTo>
                      <a:pt x="7" y="12"/>
                      <a:pt x="7" y="11"/>
                      <a:pt x="7" y="10"/>
                    </a:cubicBezTo>
                    <a:cubicBezTo>
                      <a:pt x="7" y="10"/>
                      <a:pt x="7" y="10"/>
                      <a:pt x="7" y="10"/>
                    </a:cubicBezTo>
                    <a:cubicBezTo>
                      <a:pt x="7" y="9"/>
                      <a:pt x="8" y="9"/>
                      <a:pt x="8" y="9"/>
                    </a:cubicBezTo>
                    <a:cubicBezTo>
                      <a:pt x="8" y="8"/>
                      <a:pt x="8" y="8"/>
                      <a:pt x="8" y="7"/>
                    </a:cubicBezTo>
                    <a:cubicBezTo>
                      <a:pt x="8" y="6"/>
                      <a:pt x="8" y="6"/>
                      <a:pt x="9" y="6"/>
                    </a:cubicBezTo>
                    <a:cubicBezTo>
                      <a:pt x="9" y="6"/>
                      <a:pt x="9" y="5"/>
                      <a:pt x="9" y="5"/>
                    </a:cubicBezTo>
                    <a:cubicBezTo>
                      <a:pt x="10" y="4"/>
                      <a:pt x="11" y="3"/>
                      <a:pt x="13" y="3"/>
                    </a:cubicBezTo>
                    <a:cubicBezTo>
                      <a:pt x="13" y="2"/>
                      <a:pt x="13" y="2"/>
                      <a:pt x="13" y="2"/>
                    </a:cubicBezTo>
                    <a:cubicBezTo>
                      <a:pt x="13" y="2"/>
                      <a:pt x="13" y="2"/>
                      <a:pt x="13" y="2"/>
                    </a:cubicBezTo>
                    <a:cubicBezTo>
                      <a:pt x="13" y="1"/>
                      <a:pt x="13" y="1"/>
                      <a:pt x="12" y="1"/>
                    </a:cubicBezTo>
                    <a:cubicBezTo>
                      <a:pt x="11" y="0"/>
                      <a:pt x="9" y="1"/>
                      <a:pt x="8" y="2"/>
                    </a:cubicBezTo>
                    <a:cubicBezTo>
                      <a:pt x="7" y="2"/>
                      <a:pt x="6" y="3"/>
                      <a:pt x="6" y="3"/>
                    </a:cubicBezTo>
                    <a:cubicBezTo>
                      <a:pt x="5" y="4"/>
                      <a:pt x="4" y="5"/>
                      <a:pt x="3" y="6"/>
                    </a:cubicBezTo>
                    <a:cubicBezTo>
                      <a:pt x="3" y="6"/>
                      <a:pt x="3" y="6"/>
                      <a:pt x="3" y="6"/>
                    </a:cubicBezTo>
                    <a:cubicBezTo>
                      <a:pt x="3" y="6"/>
                      <a:pt x="2" y="7"/>
                      <a:pt x="2" y="7"/>
                    </a:cubicBezTo>
                    <a:cubicBezTo>
                      <a:pt x="2" y="7"/>
                      <a:pt x="2" y="8"/>
                      <a:pt x="2" y="8"/>
                    </a:cubicBezTo>
                    <a:cubicBezTo>
                      <a:pt x="1" y="9"/>
                      <a:pt x="1" y="10"/>
                      <a:pt x="0" y="11"/>
                    </a:cubicBezTo>
                    <a:cubicBezTo>
                      <a:pt x="0" y="12"/>
                      <a:pt x="0" y="12"/>
                      <a:pt x="1" y="13"/>
                    </a:cubicBezTo>
                    <a:cubicBezTo>
                      <a:pt x="1" y="13"/>
                      <a:pt x="2" y="13"/>
                      <a:pt x="2" y="13"/>
                    </a:cubicBezTo>
                    <a:cubicBezTo>
                      <a:pt x="3" y="13"/>
                      <a:pt x="3" y="14"/>
                      <a:pt x="3" y="14"/>
                    </a:cubicBezTo>
                    <a:cubicBezTo>
                      <a:pt x="3" y="14"/>
                      <a:pt x="3" y="14"/>
                      <a:pt x="3" y="14"/>
                    </a:cubicBezTo>
                    <a:cubicBezTo>
                      <a:pt x="3" y="14"/>
                      <a:pt x="3" y="14"/>
                      <a:pt x="3" y="14"/>
                    </a:cubicBezTo>
                    <a:cubicBezTo>
                      <a:pt x="2" y="14"/>
                      <a:pt x="2" y="14"/>
                      <a:pt x="1" y="14"/>
                    </a:cubicBezTo>
                    <a:cubicBezTo>
                      <a:pt x="1" y="13"/>
                      <a:pt x="0" y="14"/>
                      <a:pt x="0" y="15"/>
                    </a:cubicBezTo>
                    <a:cubicBezTo>
                      <a:pt x="0" y="15"/>
                      <a:pt x="0" y="15"/>
                      <a:pt x="0" y="16"/>
                    </a:cubicBezTo>
                    <a:cubicBezTo>
                      <a:pt x="0" y="16"/>
                      <a:pt x="0" y="17"/>
                      <a:pt x="1" y="17"/>
                    </a:cubicBezTo>
                    <a:cubicBezTo>
                      <a:pt x="1" y="18"/>
                      <a:pt x="1" y="18"/>
                      <a:pt x="2" y="18"/>
                    </a:cubicBezTo>
                    <a:cubicBezTo>
                      <a:pt x="2" y="18"/>
                      <a:pt x="2" y="18"/>
                      <a:pt x="3" y="18"/>
                    </a:cubicBezTo>
                    <a:cubicBezTo>
                      <a:pt x="3" y="18"/>
                      <a:pt x="3" y="18"/>
                      <a:pt x="3" y="19"/>
                    </a:cubicBezTo>
                    <a:cubicBezTo>
                      <a:pt x="4" y="19"/>
                      <a:pt x="4" y="19"/>
                      <a:pt x="5" y="19"/>
                    </a:cubicBezTo>
                    <a:cubicBezTo>
                      <a:pt x="5" y="19"/>
                      <a:pt x="6" y="20"/>
                      <a:pt x="6" y="20"/>
                    </a:cubicBezTo>
                    <a:cubicBezTo>
                      <a:pt x="6" y="20"/>
                      <a:pt x="7" y="20"/>
                      <a:pt x="7" y="21"/>
                    </a:cubicBezTo>
                    <a:cubicBezTo>
                      <a:pt x="7" y="21"/>
                      <a:pt x="8" y="20"/>
                      <a:pt x="8" y="20"/>
                    </a:cubicBezTo>
                    <a:close/>
                    <a:moveTo>
                      <a:pt x="21" y="44"/>
                    </a:moveTo>
                    <a:cubicBezTo>
                      <a:pt x="21" y="44"/>
                      <a:pt x="20" y="44"/>
                      <a:pt x="20" y="44"/>
                    </a:cubicBezTo>
                    <a:cubicBezTo>
                      <a:pt x="20" y="44"/>
                      <a:pt x="20" y="44"/>
                      <a:pt x="20" y="44"/>
                    </a:cubicBezTo>
                    <a:cubicBezTo>
                      <a:pt x="20" y="44"/>
                      <a:pt x="21" y="43"/>
                      <a:pt x="21" y="43"/>
                    </a:cubicBezTo>
                    <a:cubicBezTo>
                      <a:pt x="21" y="43"/>
                      <a:pt x="21" y="43"/>
                      <a:pt x="21" y="43"/>
                    </a:cubicBezTo>
                    <a:cubicBezTo>
                      <a:pt x="21" y="43"/>
                      <a:pt x="21" y="43"/>
                      <a:pt x="21" y="43"/>
                    </a:cubicBezTo>
                    <a:cubicBezTo>
                      <a:pt x="22" y="43"/>
                      <a:pt x="22" y="43"/>
                      <a:pt x="22" y="43"/>
                    </a:cubicBezTo>
                    <a:cubicBezTo>
                      <a:pt x="22" y="44"/>
                      <a:pt x="21" y="44"/>
                      <a:pt x="21" y="44"/>
                    </a:cubicBezTo>
                    <a:close/>
                    <a:moveTo>
                      <a:pt x="32" y="23"/>
                    </a:moveTo>
                    <a:cubicBezTo>
                      <a:pt x="32" y="23"/>
                      <a:pt x="33" y="23"/>
                      <a:pt x="33" y="23"/>
                    </a:cubicBezTo>
                    <a:cubicBezTo>
                      <a:pt x="33" y="23"/>
                      <a:pt x="33" y="23"/>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3"/>
                      <a:pt x="32" y="23"/>
                      <a:pt x="32" y="23"/>
                    </a:cubicBezTo>
                    <a:cubicBezTo>
                      <a:pt x="32" y="23"/>
                      <a:pt x="32" y="23"/>
                      <a:pt x="32" y="23"/>
                    </a:cubicBezTo>
                    <a:close/>
                    <a:moveTo>
                      <a:pt x="17" y="11"/>
                    </a:moveTo>
                    <a:cubicBezTo>
                      <a:pt x="17" y="10"/>
                      <a:pt x="17" y="10"/>
                      <a:pt x="17" y="10"/>
                    </a:cubicBezTo>
                    <a:cubicBezTo>
                      <a:pt x="17" y="10"/>
                      <a:pt x="17" y="11"/>
                      <a:pt x="17" y="11"/>
                    </a:cubicBezTo>
                    <a:cubicBezTo>
                      <a:pt x="17" y="11"/>
                      <a:pt x="17" y="11"/>
                      <a:pt x="17" y="11"/>
                    </a:cubicBezTo>
                    <a:close/>
                    <a:moveTo>
                      <a:pt x="8" y="14"/>
                    </a:moveTo>
                    <a:cubicBezTo>
                      <a:pt x="8" y="14"/>
                      <a:pt x="8" y="14"/>
                      <a:pt x="8" y="14"/>
                    </a:cubicBezTo>
                    <a:cubicBezTo>
                      <a:pt x="8" y="14"/>
                      <a:pt x="8" y="14"/>
                      <a:pt x="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461">
                <a:extLst>
                  <a:ext uri="{FF2B5EF4-FFF2-40B4-BE49-F238E27FC236}">
                    <a16:creationId xmlns:a16="http://schemas.microsoft.com/office/drawing/2014/main" id="{7980D4EB-FF0F-4FD7-80FD-14A5E823F5E0}"/>
                  </a:ext>
                </a:extLst>
              </p:cNvPr>
              <p:cNvSpPr>
                <a:spLocks noChangeArrowheads="1"/>
              </p:cNvSpPr>
              <p:nvPr/>
            </p:nvSpPr>
            <p:spPr bwMode="auto">
              <a:xfrm>
                <a:off x="4578805" y="219302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62">
                <a:extLst>
                  <a:ext uri="{FF2B5EF4-FFF2-40B4-BE49-F238E27FC236}">
                    <a16:creationId xmlns:a16="http://schemas.microsoft.com/office/drawing/2014/main" id="{BF0EABCF-57C7-4EFE-8BB2-85B311CBE0D4}"/>
                  </a:ext>
                </a:extLst>
              </p:cNvPr>
              <p:cNvSpPr>
                <a:spLocks/>
              </p:cNvSpPr>
              <p:nvPr/>
            </p:nvSpPr>
            <p:spPr bwMode="auto">
              <a:xfrm>
                <a:off x="4534355" y="2189845"/>
                <a:ext cx="109538" cy="96838"/>
              </a:xfrm>
              <a:custGeom>
                <a:avLst/>
                <a:gdLst>
                  <a:gd name="T0" fmla="*/ 11 w 30"/>
                  <a:gd name="T1" fmla="*/ 1 h 27"/>
                  <a:gd name="T2" fmla="*/ 9 w 30"/>
                  <a:gd name="T3" fmla="*/ 1 h 27"/>
                  <a:gd name="T4" fmla="*/ 4 w 30"/>
                  <a:gd name="T5" fmla="*/ 4 h 27"/>
                  <a:gd name="T6" fmla="*/ 3 w 30"/>
                  <a:gd name="T7" fmla="*/ 5 h 27"/>
                  <a:gd name="T8" fmla="*/ 2 w 30"/>
                  <a:gd name="T9" fmla="*/ 8 h 27"/>
                  <a:gd name="T10" fmla="*/ 3 w 30"/>
                  <a:gd name="T11" fmla="*/ 9 h 27"/>
                  <a:gd name="T12" fmla="*/ 5 w 30"/>
                  <a:gd name="T13" fmla="*/ 9 h 27"/>
                  <a:gd name="T14" fmla="*/ 3 w 30"/>
                  <a:gd name="T15" fmla="*/ 10 h 27"/>
                  <a:gd name="T16" fmla="*/ 1 w 30"/>
                  <a:gd name="T17" fmla="*/ 11 h 27"/>
                  <a:gd name="T18" fmla="*/ 2 w 30"/>
                  <a:gd name="T19" fmla="*/ 13 h 27"/>
                  <a:gd name="T20" fmla="*/ 7 w 30"/>
                  <a:gd name="T21" fmla="*/ 14 h 27"/>
                  <a:gd name="T22" fmla="*/ 10 w 30"/>
                  <a:gd name="T23" fmla="*/ 17 h 27"/>
                  <a:gd name="T24" fmla="*/ 6 w 30"/>
                  <a:gd name="T25" fmla="*/ 16 h 27"/>
                  <a:gd name="T26" fmla="*/ 1 w 30"/>
                  <a:gd name="T27" fmla="*/ 15 h 27"/>
                  <a:gd name="T28" fmla="*/ 0 w 30"/>
                  <a:gd name="T29" fmla="*/ 18 h 27"/>
                  <a:gd name="T30" fmla="*/ 3 w 30"/>
                  <a:gd name="T31" fmla="*/ 21 h 27"/>
                  <a:gd name="T32" fmla="*/ 3 w 30"/>
                  <a:gd name="T33" fmla="*/ 23 h 27"/>
                  <a:gd name="T34" fmla="*/ 3 w 30"/>
                  <a:gd name="T35" fmla="*/ 25 h 27"/>
                  <a:gd name="T36" fmla="*/ 4 w 30"/>
                  <a:gd name="T37" fmla="*/ 25 h 27"/>
                  <a:gd name="T38" fmla="*/ 10 w 30"/>
                  <a:gd name="T39" fmla="*/ 25 h 27"/>
                  <a:gd name="T40" fmla="*/ 12 w 30"/>
                  <a:gd name="T41" fmla="*/ 24 h 27"/>
                  <a:gd name="T42" fmla="*/ 15 w 30"/>
                  <a:gd name="T43" fmla="*/ 23 h 27"/>
                  <a:gd name="T44" fmla="*/ 16 w 30"/>
                  <a:gd name="T45" fmla="*/ 24 h 27"/>
                  <a:gd name="T46" fmla="*/ 17 w 30"/>
                  <a:gd name="T47" fmla="*/ 26 h 27"/>
                  <a:gd name="T48" fmla="*/ 20 w 30"/>
                  <a:gd name="T49" fmla="*/ 27 h 27"/>
                  <a:gd name="T50" fmla="*/ 23 w 30"/>
                  <a:gd name="T51" fmla="*/ 26 h 27"/>
                  <a:gd name="T52" fmla="*/ 23 w 30"/>
                  <a:gd name="T53" fmla="*/ 24 h 27"/>
                  <a:gd name="T54" fmla="*/ 22 w 30"/>
                  <a:gd name="T55" fmla="*/ 24 h 27"/>
                  <a:gd name="T56" fmla="*/ 23 w 30"/>
                  <a:gd name="T57" fmla="*/ 24 h 27"/>
                  <a:gd name="T58" fmla="*/ 23 w 30"/>
                  <a:gd name="T59" fmla="*/ 24 h 27"/>
                  <a:gd name="T60" fmla="*/ 23 w 30"/>
                  <a:gd name="T61" fmla="*/ 23 h 27"/>
                  <a:gd name="T62" fmla="*/ 25 w 30"/>
                  <a:gd name="T63" fmla="*/ 24 h 27"/>
                  <a:gd name="T64" fmla="*/ 27 w 30"/>
                  <a:gd name="T65" fmla="*/ 21 h 27"/>
                  <a:gd name="T66" fmla="*/ 25 w 30"/>
                  <a:gd name="T67" fmla="*/ 19 h 27"/>
                  <a:gd name="T68" fmla="*/ 24 w 30"/>
                  <a:gd name="T69" fmla="*/ 16 h 27"/>
                  <a:gd name="T70" fmla="*/ 25 w 30"/>
                  <a:gd name="T71" fmla="*/ 12 h 27"/>
                  <a:gd name="T72" fmla="*/ 26 w 30"/>
                  <a:gd name="T73" fmla="*/ 8 h 27"/>
                  <a:gd name="T74" fmla="*/ 30 w 30"/>
                  <a:gd name="T75" fmla="*/ 5 h 27"/>
                  <a:gd name="T76" fmla="*/ 29 w 30"/>
                  <a:gd name="T77" fmla="*/ 2 h 27"/>
                  <a:gd name="T78" fmla="*/ 26 w 30"/>
                  <a:gd name="T79" fmla="*/ 2 h 27"/>
                  <a:gd name="T80" fmla="*/ 26 w 30"/>
                  <a:gd name="T81" fmla="*/ 5 h 27"/>
                  <a:gd name="T82" fmla="*/ 26 w 30"/>
                  <a:gd name="T83" fmla="*/ 5 h 27"/>
                  <a:gd name="T84" fmla="*/ 26 w 30"/>
                  <a:gd name="T85" fmla="*/ 5 h 27"/>
                  <a:gd name="T86" fmla="*/ 25 w 30"/>
                  <a:gd name="T87" fmla="*/ 4 h 27"/>
                  <a:gd name="T88" fmla="*/ 23 w 30"/>
                  <a:gd name="T89" fmla="*/ 4 h 27"/>
                  <a:gd name="T90" fmla="*/ 21 w 30"/>
                  <a:gd name="T91" fmla="*/ 8 h 27"/>
                  <a:gd name="T92" fmla="*/ 20 w 30"/>
                  <a:gd name="T93" fmla="*/ 11 h 27"/>
                  <a:gd name="T94" fmla="*/ 20 w 30"/>
                  <a:gd name="T95" fmla="*/ 12 h 27"/>
                  <a:gd name="T96" fmla="*/ 20 w 30"/>
                  <a:gd name="T97" fmla="*/ 9 h 27"/>
                  <a:gd name="T98" fmla="*/ 20 w 30"/>
                  <a:gd name="T99" fmla="*/ 4 h 27"/>
                  <a:gd name="T100" fmla="*/ 19 w 30"/>
                  <a:gd name="T101" fmla="*/ 6 h 27"/>
                  <a:gd name="T102" fmla="*/ 16 w 30"/>
                  <a:gd name="T103" fmla="*/ 6 h 27"/>
                  <a:gd name="T104" fmla="*/ 16 w 30"/>
                  <a:gd name="T105" fmla="*/ 6 h 27"/>
                  <a:gd name="T106" fmla="*/ 17 w 30"/>
                  <a:gd name="T107" fmla="*/ 5 h 27"/>
                  <a:gd name="T108" fmla="*/ 14 w 30"/>
                  <a:gd name="T109" fmla="*/ 3 h 27"/>
                  <a:gd name="T110" fmla="*/ 13 w 30"/>
                  <a:gd name="T111" fmla="*/ 4 h 27"/>
                  <a:gd name="T112" fmla="*/ 14 w 30"/>
                  <a:gd name="T113" fmla="*/ 2 h 27"/>
                  <a:gd name="T114" fmla="*/ 13 w 30"/>
                  <a:gd name="T115" fmla="*/ 0 h 27"/>
                  <a:gd name="T116" fmla="*/ 13 w 30"/>
                  <a:gd name="T117" fmla="*/ 0 h 27"/>
                  <a:gd name="T118" fmla="*/ 12 w 30"/>
                  <a:gd name="T119"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 h="27">
                    <a:moveTo>
                      <a:pt x="12" y="1"/>
                    </a:moveTo>
                    <a:cubicBezTo>
                      <a:pt x="11" y="1"/>
                      <a:pt x="11" y="1"/>
                      <a:pt x="11" y="1"/>
                    </a:cubicBezTo>
                    <a:cubicBezTo>
                      <a:pt x="10" y="1"/>
                      <a:pt x="10" y="1"/>
                      <a:pt x="9" y="1"/>
                    </a:cubicBezTo>
                    <a:cubicBezTo>
                      <a:pt x="9" y="1"/>
                      <a:pt x="9" y="1"/>
                      <a:pt x="9" y="1"/>
                    </a:cubicBezTo>
                    <a:cubicBezTo>
                      <a:pt x="8" y="2"/>
                      <a:pt x="7" y="2"/>
                      <a:pt x="6" y="3"/>
                    </a:cubicBezTo>
                    <a:cubicBezTo>
                      <a:pt x="5" y="3"/>
                      <a:pt x="5" y="3"/>
                      <a:pt x="4" y="4"/>
                    </a:cubicBezTo>
                    <a:cubicBezTo>
                      <a:pt x="4" y="4"/>
                      <a:pt x="4" y="5"/>
                      <a:pt x="4" y="5"/>
                    </a:cubicBezTo>
                    <a:cubicBezTo>
                      <a:pt x="4" y="5"/>
                      <a:pt x="3" y="5"/>
                      <a:pt x="3" y="5"/>
                    </a:cubicBezTo>
                    <a:cubicBezTo>
                      <a:pt x="3" y="6"/>
                      <a:pt x="2" y="6"/>
                      <a:pt x="2" y="7"/>
                    </a:cubicBezTo>
                    <a:cubicBezTo>
                      <a:pt x="2" y="7"/>
                      <a:pt x="2" y="7"/>
                      <a:pt x="2" y="8"/>
                    </a:cubicBezTo>
                    <a:cubicBezTo>
                      <a:pt x="2" y="8"/>
                      <a:pt x="2" y="8"/>
                      <a:pt x="2" y="8"/>
                    </a:cubicBezTo>
                    <a:cubicBezTo>
                      <a:pt x="3" y="8"/>
                      <a:pt x="3" y="9"/>
                      <a:pt x="3" y="9"/>
                    </a:cubicBezTo>
                    <a:cubicBezTo>
                      <a:pt x="4" y="9"/>
                      <a:pt x="5" y="9"/>
                      <a:pt x="5" y="9"/>
                    </a:cubicBezTo>
                    <a:cubicBezTo>
                      <a:pt x="5" y="9"/>
                      <a:pt x="5" y="9"/>
                      <a:pt x="5" y="9"/>
                    </a:cubicBezTo>
                    <a:cubicBezTo>
                      <a:pt x="6" y="9"/>
                      <a:pt x="5" y="9"/>
                      <a:pt x="5" y="9"/>
                    </a:cubicBezTo>
                    <a:cubicBezTo>
                      <a:pt x="4" y="9"/>
                      <a:pt x="4" y="10"/>
                      <a:pt x="3" y="10"/>
                    </a:cubicBezTo>
                    <a:cubicBezTo>
                      <a:pt x="2" y="10"/>
                      <a:pt x="2" y="10"/>
                      <a:pt x="1" y="10"/>
                    </a:cubicBezTo>
                    <a:cubicBezTo>
                      <a:pt x="1" y="10"/>
                      <a:pt x="1" y="10"/>
                      <a:pt x="1" y="11"/>
                    </a:cubicBezTo>
                    <a:cubicBezTo>
                      <a:pt x="1" y="11"/>
                      <a:pt x="1" y="11"/>
                      <a:pt x="1" y="12"/>
                    </a:cubicBezTo>
                    <a:cubicBezTo>
                      <a:pt x="1" y="13"/>
                      <a:pt x="1" y="13"/>
                      <a:pt x="2" y="13"/>
                    </a:cubicBezTo>
                    <a:cubicBezTo>
                      <a:pt x="4" y="13"/>
                      <a:pt x="5" y="14"/>
                      <a:pt x="7" y="14"/>
                    </a:cubicBezTo>
                    <a:cubicBezTo>
                      <a:pt x="7" y="14"/>
                      <a:pt x="7" y="14"/>
                      <a:pt x="7" y="14"/>
                    </a:cubicBezTo>
                    <a:cubicBezTo>
                      <a:pt x="8" y="15"/>
                      <a:pt x="9" y="15"/>
                      <a:pt x="10" y="16"/>
                    </a:cubicBezTo>
                    <a:cubicBezTo>
                      <a:pt x="10" y="17"/>
                      <a:pt x="10" y="17"/>
                      <a:pt x="10" y="17"/>
                    </a:cubicBezTo>
                    <a:cubicBezTo>
                      <a:pt x="10" y="17"/>
                      <a:pt x="10" y="17"/>
                      <a:pt x="9" y="17"/>
                    </a:cubicBezTo>
                    <a:cubicBezTo>
                      <a:pt x="8" y="17"/>
                      <a:pt x="7" y="16"/>
                      <a:pt x="6" y="16"/>
                    </a:cubicBezTo>
                    <a:cubicBezTo>
                      <a:pt x="5" y="15"/>
                      <a:pt x="5" y="15"/>
                      <a:pt x="5" y="15"/>
                    </a:cubicBezTo>
                    <a:cubicBezTo>
                      <a:pt x="3" y="15"/>
                      <a:pt x="2" y="15"/>
                      <a:pt x="1" y="15"/>
                    </a:cubicBezTo>
                    <a:cubicBezTo>
                      <a:pt x="1" y="15"/>
                      <a:pt x="0" y="16"/>
                      <a:pt x="0" y="16"/>
                    </a:cubicBezTo>
                    <a:cubicBezTo>
                      <a:pt x="0" y="17"/>
                      <a:pt x="0" y="17"/>
                      <a:pt x="0" y="18"/>
                    </a:cubicBezTo>
                    <a:cubicBezTo>
                      <a:pt x="0" y="19"/>
                      <a:pt x="0" y="20"/>
                      <a:pt x="2" y="20"/>
                    </a:cubicBezTo>
                    <a:cubicBezTo>
                      <a:pt x="2" y="21"/>
                      <a:pt x="3" y="21"/>
                      <a:pt x="3" y="21"/>
                    </a:cubicBezTo>
                    <a:cubicBezTo>
                      <a:pt x="3" y="21"/>
                      <a:pt x="4" y="21"/>
                      <a:pt x="3" y="21"/>
                    </a:cubicBezTo>
                    <a:cubicBezTo>
                      <a:pt x="3" y="22"/>
                      <a:pt x="3" y="22"/>
                      <a:pt x="3" y="23"/>
                    </a:cubicBezTo>
                    <a:cubicBezTo>
                      <a:pt x="3" y="23"/>
                      <a:pt x="3" y="23"/>
                      <a:pt x="3" y="23"/>
                    </a:cubicBezTo>
                    <a:cubicBezTo>
                      <a:pt x="3" y="24"/>
                      <a:pt x="3" y="24"/>
                      <a:pt x="3" y="25"/>
                    </a:cubicBezTo>
                    <a:cubicBezTo>
                      <a:pt x="3" y="25"/>
                      <a:pt x="3" y="25"/>
                      <a:pt x="4" y="25"/>
                    </a:cubicBezTo>
                    <a:cubicBezTo>
                      <a:pt x="4" y="25"/>
                      <a:pt x="4" y="25"/>
                      <a:pt x="4" y="25"/>
                    </a:cubicBezTo>
                    <a:cubicBezTo>
                      <a:pt x="5" y="25"/>
                      <a:pt x="7" y="25"/>
                      <a:pt x="8" y="25"/>
                    </a:cubicBezTo>
                    <a:cubicBezTo>
                      <a:pt x="8" y="26"/>
                      <a:pt x="9" y="26"/>
                      <a:pt x="10" y="25"/>
                    </a:cubicBezTo>
                    <a:cubicBezTo>
                      <a:pt x="10" y="25"/>
                      <a:pt x="10" y="25"/>
                      <a:pt x="11" y="25"/>
                    </a:cubicBezTo>
                    <a:cubicBezTo>
                      <a:pt x="11" y="24"/>
                      <a:pt x="12" y="24"/>
                      <a:pt x="12" y="24"/>
                    </a:cubicBezTo>
                    <a:cubicBezTo>
                      <a:pt x="13" y="24"/>
                      <a:pt x="14" y="24"/>
                      <a:pt x="14" y="24"/>
                    </a:cubicBezTo>
                    <a:cubicBezTo>
                      <a:pt x="15" y="24"/>
                      <a:pt x="15" y="23"/>
                      <a:pt x="15" y="23"/>
                    </a:cubicBezTo>
                    <a:cubicBezTo>
                      <a:pt x="15" y="23"/>
                      <a:pt x="15" y="23"/>
                      <a:pt x="16" y="23"/>
                    </a:cubicBezTo>
                    <a:cubicBezTo>
                      <a:pt x="16" y="24"/>
                      <a:pt x="16" y="24"/>
                      <a:pt x="16" y="24"/>
                    </a:cubicBezTo>
                    <a:cubicBezTo>
                      <a:pt x="16" y="24"/>
                      <a:pt x="16" y="24"/>
                      <a:pt x="17" y="25"/>
                    </a:cubicBezTo>
                    <a:cubicBezTo>
                      <a:pt x="17" y="25"/>
                      <a:pt x="17" y="25"/>
                      <a:pt x="17" y="26"/>
                    </a:cubicBezTo>
                    <a:cubicBezTo>
                      <a:pt x="17" y="26"/>
                      <a:pt x="17" y="26"/>
                      <a:pt x="17" y="26"/>
                    </a:cubicBezTo>
                    <a:cubicBezTo>
                      <a:pt x="18" y="26"/>
                      <a:pt x="19" y="27"/>
                      <a:pt x="20" y="27"/>
                    </a:cubicBezTo>
                    <a:cubicBezTo>
                      <a:pt x="21" y="27"/>
                      <a:pt x="21" y="27"/>
                      <a:pt x="22" y="27"/>
                    </a:cubicBezTo>
                    <a:cubicBezTo>
                      <a:pt x="23" y="27"/>
                      <a:pt x="23" y="26"/>
                      <a:pt x="23" y="26"/>
                    </a:cubicBezTo>
                    <a:cubicBezTo>
                      <a:pt x="23" y="25"/>
                      <a:pt x="23" y="24"/>
                      <a:pt x="23" y="24"/>
                    </a:cubicBezTo>
                    <a:cubicBezTo>
                      <a:pt x="23" y="24"/>
                      <a:pt x="23" y="24"/>
                      <a:pt x="23" y="24"/>
                    </a:cubicBezTo>
                    <a:cubicBezTo>
                      <a:pt x="23" y="24"/>
                      <a:pt x="22" y="24"/>
                      <a:pt x="22" y="24"/>
                    </a:cubicBezTo>
                    <a:cubicBezTo>
                      <a:pt x="22" y="24"/>
                      <a:pt x="22" y="24"/>
                      <a:pt x="22" y="24"/>
                    </a:cubicBezTo>
                    <a:cubicBezTo>
                      <a:pt x="22" y="24"/>
                      <a:pt x="22" y="24"/>
                      <a:pt x="22" y="24"/>
                    </a:cubicBezTo>
                    <a:cubicBezTo>
                      <a:pt x="22" y="24"/>
                      <a:pt x="23" y="24"/>
                      <a:pt x="23" y="24"/>
                    </a:cubicBezTo>
                    <a:cubicBezTo>
                      <a:pt x="23" y="24"/>
                      <a:pt x="23" y="24"/>
                      <a:pt x="23" y="24"/>
                    </a:cubicBezTo>
                    <a:cubicBezTo>
                      <a:pt x="23" y="24"/>
                      <a:pt x="23" y="24"/>
                      <a:pt x="23" y="24"/>
                    </a:cubicBezTo>
                    <a:cubicBezTo>
                      <a:pt x="23" y="24"/>
                      <a:pt x="23" y="24"/>
                      <a:pt x="23" y="24"/>
                    </a:cubicBezTo>
                    <a:cubicBezTo>
                      <a:pt x="23" y="23"/>
                      <a:pt x="23" y="23"/>
                      <a:pt x="23" y="23"/>
                    </a:cubicBezTo>
                    <a:cubicBezTo>
                      <a:pt x="23" y="23"/>
                      <a:pt x="24" y="23"/>
                      <a:pt x="24" y="23"/>
                    </a:cubicBezTo>
                    <a:cubicBezTo>
                      <a:pt x="24" y="23"/>
                      <a:pt x="25" y="23"/>
                      <a:pt x="25" y="24"/>
                    </a:cubicBezTo>
                    <a:cubicBezTo>
                      <a:pt x="26" y="24"/>
                      <a:pt x="26" y="23"/>
                      <a:pt x="27" y="23"/>
                    </a:cubicBezTo>
                    <a:cubicBezTo>
                      <a:pt x="27" y="22"/>
                      <a:pt x="27" y="22"/>
                      <a:pt x="27" y="21"/>
                    </a:cubicBezTo>
                    <a:cubicBezTo>
                      <a:pt x="26" y="21"/>
                      <a:pt x="26" y="21"/>
                      <a:pt x="26" y="21"/>
                    </a:cubicBezTo>
                    <a:cubicBezTo>
                      <a:pt x="26" y="20"/>
                      <a:pt x="25" y="20"/>
                      <a:pt x="25" y="19"/>
                    </a:cubicBezTo>
                    <a:cubicBezTo>
                      <a:pt x="25" y="19"/>
                      <a:pt x="25" y="18"/>
                      <a:pt x="24" y="18"/>
                    </a:cubicBezTo>
                    <a:cubicBezTo>
                      <a:pt x="24" y="17"/>
                      <a:pt x="24" y="17"/>
                      <a:pt x="24" y="16"/>
                    </a:cubicBezTo>
                    <a:cubicBezTo>
                      <a:pt x="23" y="16"/>
                      <a:pt x="23" y="15"/>
                      <a:pt x="24" y="15"/>
                    </a:cubicBezTo>
                    <a:cubicBezTo>
                      <a:pt x="25" y="14"/>
                      <a:pt x="25" y="13"/>
                      <a:pt x="25" y="12"/>
                    </a:cubicBezTo>
                    <a:cubicBezTo>
                      <a:pt x="25" y="12"/>
                      <a:pt x="25" y="11"/>
                      <a:pt x="25" y="11"/>
                    </a:cubicBezTo>
                    <a:cubicBezTo>
                      <a:pt x="25" y="10"/>
                      <a:pt x="26" y="9"/>
                      <a:pt x="26" y="8"/>
                    </a:cubicBezTo>
                    <a:cubicBezTo>
                      <a:pt x="27" y="7"/>
                      <a:pt x="27" y="7"/>
                      <a:pt x="27" y="7"/>
                    </a:cubicBezTo>
                    <a:cubicBezTo>
                      <a:pt x="28" y="6"/>
                      <a:pt x="29" y="5"/>
                      <a:pt x="30" y="5"/>
                    </a:cubicBezTo>
                    <a:cubicBezTo>
                      <a:pt x="30" y="4"/>
                      <a:pt x="30" y="4"/>
                      <a:pt x="30" y="4"/>
                    </a:cubicBezTo>
                    <a:cubicBezTo>
                      <a:pt x="30" y="3"/>
                      <a:pt x="30" y="2"/>
                      <a:pt x="29" y="2"/>
                    </a:cubicBezTo>
                    <a:cubicBezTo>
                      <a:pt x="29" y="2"/>
                      <a:pt x="28" y="2"/>
                      <a:pt x="28" y="2"/>
                    </a:cubicBezTo>
                    <a:cubicBezTo>
                      <a:pt x="27" y="1"/>
                      <a:pt x="27" y="2"/>
                      <a:pt x="26" y="2"/>
                    </a:cubicBezTo>
                    <a:cubicBezTo>
                      <a:pt x="26" y="3"/>
                      <a:pt x="26" y="3"/>
                      <a:pt x="26" y="3"/>
                    </a:cubicBezTo>
                    <a:cubicBezTo>
                      <a:pt x="26" y="4"/>
                      <a:pt x="26" y="4"/>
                      <a:pt x="26" y="5"/>
                    </a:cubicBezTo>
                    <a:cubicBezTo>
                      <a:pt x="26" y="5"/>
                      <a:pt x="26" y="5"/>
                      <a:pt x="26" y="5"/>
                    </a:cubicBezTo>
                    <a:cubicBezTo>
                      <a:pt x="26" y="5"/>
                      <a:pt x="26" y="5"/>
                      <a:pt x="26" y="5"/>
                    </a:cubicBezTo>
                    <a:cubicBezTo>
                      <a:pt x="26" y="5"/>
                      <a:pt x="26" y="5"/>
                      <a:pt x="26" y="5"/>
                    </a:cubicBezTo>
                    <a:cubicBezTo>
                      <a:pt x="26" y="5"/>
                      <a:pt x="26" y="5"/>
                      <a:pt x="26" y="5"/>
                    </a:cubicBezTo>
                    <a:cubicBezTo>
                      <a:pt x="26" y="5"/>
                      <a:pt x="26" y="5"/>
                      <a:pt x="26" y="5"/>
                    </a:cubicBezTo>
                    <a:cubicBezTo>
                      <a:pt x="26" y="4"/>
                      <a:pt x="26" y="4"/>
                      <a:pt x="25" y="4"/>
                    </a:cubicBezTo>
                    <a:cubicBezTo>
                      <a:pt x="25" y="4"/>
                      <a:pt x="25" y="4"/>
                      <a:pt x="25" y="4"/>
                    </a:cubicBezTo>
                    <a:cubicBezTo>
                      <a:pt x="24" y="3"/>
                      <a:pt x="23" y="3"/>
                      <a:pt x="23" y="4"/>
                    </a:cubicBezTo>
                    <a:cubicBezTo>
                      <a:pt x="23" y="4"/>
                      <a:pt x="23" y="5"/>
                      <a:pt x="22" y="5"/>
                    </a:cubicBezTo>
                    <a:cubicBezTo>
                      <a:pt x="22" y="6"/>
                      <a:pt x="22" y="7"/>
                      <a:pt x="21" y="8"/>
                    </a:cubicBezTo>
                    <a:cubicBezTo>
                      <a:pt x="21" y="9"/>
                      <a:pt x="21" y="10"/>
                      <a:pt x="20" y="11"/>
                    </a:cubicBezTo>
                    <a:cubicBezTo>
                      <a:pt x="20" y="11"/>
                      <a:pt x="20" y="11"/>
                      <a:pt x="20" y="11"/>
                    </a:cubicBezTo>
                    <a:cubicBezTo>
                      <a:pt x="20" y="11"/>
                      <a:pt x="20" y="12"/>
                      <a:pt x="20" y="12"/>
                    </a:cubicBezTo>
                    <a:cubicBezTo>
                      <a:pt x="20" y="12"/>
                      <a:pt x="20" y="12"/>
                      <a:pt x="20" y="12"/>
                    </a:cubicBezTo>
                    <a:cubicBezTo>
                      <a:pt x="19" y="12"/>
                      <a:pt x="19" y="11"/>
                      <a:pt x="19" y="11"/>
                    </a:cubicBezTo>
                    <a:cubicBezTo>
                      <a:pt x="19" y="10"/>
                      <a:pt x="20" y="10"/>
                      <a:pt x="20" y="9"/>
                    </a:cubicBezTo>
                    <a:cubicBezTo>
                      <a:pt x="20" y="7"/>
                      <a:pt x="20" y="6"/>
                      <a:pt x="20" y="5"/>
                    </a:cubicBezTo>
                    <a:cubicBezTo>
                      <a:pt x="20" y="5"/>
                      <a:pt x="20" y="5"/>
                      <a:pt x="20" y="4"/>
                    </a:cubicBezTo>
                    <a:cubicBezTo>
                      <a:pt x="19" y="4"/>
                      <a:pt x="19" y="4"/>
                      <a:pt x="19" y="5"/>
                    </a:cubicBezTo>
                    <a:cubicBezTo>
                      <a:pt x="19" y="5"/>
                      <a:pt x="19" y="6"/>
                      <a:pt x="19" y="6"/>
                    </a:cubicBezTo>
                    <a:cubicBezTo>
                      <a:pt x="18" y="7"/>
                      <a:pt x="18" y="7"/>
                      <a:pt x="18" y="7"/>
                    </a:cubicBezTo>
                    <a:cubicBezTo>
                      <a:pt x="17" y="6"/>
                      <a:pt x="17" y="7"/>
                      <a:pt x="16" y="6"/>
                    </a:cubicBezTo>
                    <a:cubicBezTo>
                      <a:pt x="16" y="6"/>
                      <a:pt x="15" y="6"/>
                      <a:pt x="16" y="6"/>
                    </a:cubicBezTo>
                    <a:cubicBezTo>
                      <a:pt x="16" y="6"/>
                      <a:pt x="16" y="6"/>
                      <a:pt x="16" y="6"/>
                    </a:cubicBezTo>
                    <a:cubicBezTo>
                      <a:pt x="16" y="6"/>
                      <a:pt x="17" y="6"/>
                      <a:pt x="17" y="6"/>
                    </a:cubicBezTo>
                    <a:cubicBezTo>
                      <a:pt x="17" y="5"/>
                      <a:pt x="17" y="5"/>
                      <a:pt x="17" y="5"/>
                    </a:cubicBezTo>
                    <a:cubicBezTo>
                      <a:pt x="17" y="4"/>
                      <a:pt x="16" y="4"/>
                      <a:pt x="16" y="3"/>
                    </a:cubicBezTo>
                    <a:cubicBezTo>
                      <a:pt x="15" y="3"/>
                      <a:pt x="15" y="3"/>
                      <a:pt x="14" y="3"/>
                    </a:cubicBezTo>
                    <a:cubicBezTo>
                      <a:pt x="14" y="3"/>
                      <a:pt x="14" y="4"/>
                      <a:pt x="14" y="4"/>
                    </a:cubicBezTo>
                    <a:cubicBezTo>
                      <a:pt x="13" y="4"/>
                      <a:pt x="13" y="4"/>
                      <a:pt x="13" y="4"/>
                    </a:cubicBezTo>
                    <a:cubicBezTo>
                      <a:pt x="13" y="4"/>
                      <a:pt x="13" y="4"/>
                      <a:pt x="13" y="3"/>
                    </a:cubicBezTo>
                    <a:cubicBezTo>
                      <a:pt x="13" y="3"/>
                      <a:pt x="14" y="2"/>
                      <a:pt x="14" y="2"/>
                    </a:cubicBezTo>
                    <a:cubicBezTo>
                      <a:pt x="14" y="1"/>
                      <a:pt x="14" y="1"/>
                      <a:pt x="14" y="0"/>
                    </a:cubicBezTo>
                    <a:cubicBezTo>
                      <a:pt x="14" y="0"/>
                      <a:pt x="13" y="0"/>
                      <a:pt x="13" y="0"/>
                    </a:cubicBezTo>
                    <a:cubicBezTo>
                      <a:pt x="13" y="0"/>
                      <a:pt x="13" y="0"/>
                      <a:pt x="13" y="0"/>
                    </a:cubicBezTo>
                    <a:cubicBezTo>
                      <a:pt x="13" y="0"/>
                      <a:pt x="13" y="0"/>
                      <a:pt x="13" y="0"/>
                    </a:cubicBezTo>
                    <a:cubicBezTo>
                      <a:pt x="13" y="0"/>
                      <a:pt x="13" y="0"/>
                      <a:pt x="13" y="0"/>
                    </a:cubicBezTo>
                    <a:cubicBezTo>
                      <a:pt x="13" y="1"/>
                      <a:pt x="12" y="1"/>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63">
                <a:extLst>
                  <a:ext uri="{FF2B5EF4-FFF2-40B4-BE49-F238E27FC236}">
                    <a16:creationId xmlns:a16="http://schemas.microsoft.com/office/drawing/2014/main" id="{EEEAEFD6-BB0D-46FB-885D-100F2AE18B9C}"/>
                  </a:ext>
                </a:extLst>
              </p:cNvPr>
              <p:cNvSpPr>
                <a:spLocks/>
              </p:cNvSpPr>
              <p:nvPr/>
            </p:nvSpPr>
            <p:spPr bwMode="auto">
              <a:xfrm>
                <a:off x="6198055" y="2978833"/>
                <a:ext cx="146050" cy="79375"/>
              </a:xfrm>
              <a:custGeom>
                <a:avLst/>
                <a:gdLst>
                  <a:gd name="T0" fmla="*/ 38 w 40"/>
                  <a:gd name="T1" fmla="*/ 19 h 22"/>
                  <a:gd name="T2" fmla="*/ 36 w 40"/>
                  <a:gd name="T3" fmla="*/ 17 h 22"/>
                  <a:gd name="T4" fmla="*/ 34 w 40"/>
                  <a:gd name="T5" fmla="*/ 15 h 22"/>
                  <a:gd name="T6" fmla="*/ 35 w 40"/>
                  <a:gd name="T7" fmla="*/ 14 h 22"/>
                  <a:gd name="T8" fmla="*/ 34 w 40"/>
                  <a:gd name="T9" fmla="*/ 12 h 22"/>
                  <a:gd name="T10" fmla="*/ 31 w 40"/>
                  <a:gd name="T11" fmla="*/ 10 h 22"/>
                  <a:gd name="T12" fmla="*/ 25 w 40"/>
                  <a:gd name="T13" fmla="*/ 6 h 22"/>
                  <a:gd name="T14" fmla="*/ 20 w 40"/>
                  <a:gd name="T15" fmla="*/ 4 h 22"/>
                  <a:gd name="T16" fmla="*/ 13 w 40"/>
                  <a:gd name="T17" fmla="*/ 4 h 22"/>
                  <a:gd name="T18" fmla="*/ 10 w 40"/>
                  <a:gd name="T19" fmla="*/ 6 h 22"/>
                  <a:gd name="T20" fmla="*/ 7 w 40"/>
                  <a:gd name="T21" fmla="*/ 5 h 22"/>
                  <a:gd name="T22" fmla="*/ 7 w 40"/>
                  <a:gd name="T23" fmla="*/ 3 h 22"/>
                  <a:gd name="T24" fmla="*/ 6 w 40"/>
                  <a:gd name="T25" fmla="*/ 1 h 22"/>
                  <a:gd name="T26" fmla="*/ 3 w 40"/>
                  <a:gd name="T27" fmla="*/ 0 h 22"/>
                  <a:gd name="T28" fmla="*/ 0 w 40"/>
                  <a:gd name="T29" fmla="*/ 2 h 22"/>
                  <a:gd name="T30" fmla="*/ 1 w 40"/>
                  <a:gd name="T31" fmla="*/ 3 h 22"/>
                  <a:gd name="T32" fmla="*/ 4 w 40"/>
                  <a:gd name="T33" fmla="*/ 5 h 22"/>
                  <a:gd name="T34" fmla="*/ 6 w 40"/>
                  <a:gd name="T35" fmla="*/ 5 h 22"/>
                  <a:gd name="T36" fmla="*/ 3 w 40"/>
                  <a:gd name="T37" fmla="*/ 5 h 22"/>
                  <a:gd name="T38" fmla="*/ 4 w 40"/>
                  <a:gd name="T39" fmla="*/ 8 h 22"/>
                  <a:gd name="T40" fmla="*/ 5 w 40"/>
                  <a:gd name="T41" fmla="*/ 8 h 22"/>
                  <a:gd name="T42" fmla="*/ 8 w 40"/>
                  <a:gd name="T43" fmla="*/ 8 h 22"/>
                  <a:gd name="T44" fmla="*/ 12 w 40"/>
                  <a:gd name="T45" fmla="*/ 10 h 22"/>
                  <a:gd name="T46" fmla="*/ 15 w 40"/>
                  <a:gd name="T47" fmla="*/ 12 h 22"/>
                  <a:gd name="T48" fmla="*/ 16 w 40"/>
                  <a:gd name="T49" fmla="*/ 14 h 22"/>
                  <a:gd name="T50" fmla="*/ 14 w 40"/>
                  <a:gd name="T51" fmla="*/ 16 h 22"/>
                  <a:gd name="T52" fmla="*/ 17 w 40"/>
                  <a:gd name="T53" fmla="*/ 17 h 22"/>
                  <a:gd name="T54" fmla="*/ 20 w 40"/>
                  <a:gd name="T55" fmla="*/ 18 h 22"/>
                  <a:gd name="T56" fmla="*/ 24 w 40"/>
                  <a:gd name="T57" fmla="*/ 19 h 22"/>
                  <a:gd name="T58" fmla="*/ 25 w 40"/>
                  <a:gd name="T59" fmla="*/ 18 h 22"/>
                  <a:gd name="T60" fmla="*/ 27 w 40"/>
                  <a:gd name="T61" fmla="*/ 16 h 22"/>
                  <a:gd name="T62" fmla="*/ 30 w 40"/>
                  <a:gd name="T63" fmla="*/ 17 h 22"/>
                  <a:gd name="T64" fmla="*/ 34 w 40"/>
                  <a:gd name="T65" fmla="*/ 20 h 22"/>
                  <a:gd name="T66" fmla="*/ 39 w 40"/>
                  <a:gd name="T67" fmla="*/ 22 h 22"/>
                  <a:gd name="T68" fmla="*/ 40 w 40"/>
                  <a:gd name="T69" fmla="*/ 22 h 22"/>
                  <a:gd name="T70" fmla="*/ 40 w 40"/>
                  <a:gd name="T71" fmla="*/ 21 h 22"/>
                  <a:gd name="T72" fmla="*/ 38 w 40"/>
                  <a:gd name="T73"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22">
                    <a:moveTo>
                      <a:pt x="38" y="19"/>
                    </a:moveTo>
                    <a:cubicBezTo>
                      <a:pt x="38" y="19"/>
                      <a:pt x="38" y="19"/>
                      <a:pt x="38" y="19"/>
                    </a:cubicBezTo>
                    <a:cubicBezTo>
                      <a:pt x="37" y="19"/>
                      <a:pt x="37" y="19"/>
                      <a:pt x="37" y="18"/>
                    </a:cubicBezTo>
                    <a:cubicBezTo>
                      <a:pt x="36" y="18"/>
                      <a:pt x="36" y="17"/>
                      <a:pt x="36" y="17"/>
                    </a:cubicBezTo>
                    <a:cubicBezTo>
                      <a:pt x="35" y="17"/>
                      <a:pt x="35" y="16"/>
                      <a:pt x="35" y="16"/>
                    </a:cubicBezTo>
                    <a:cubicBezTo>
                      <a:pt x="35" y="16"/>
                      <a:pt x="34" y="15"/>
                      <a:pt x="34" y="15"/>
                    </a:cubicBezTo>
                    <a:cubicBezTo>
                      <a:pt x="34" y="15"/>
                      <a:pt x="34" y="14"/>
                      <a:pt x="34" y="14"/>
                    </a:cubicBezTo>
                    <a:cubicBezTo>
                      <a:pt x="34" y="14"/>
                      <a:pt x="35" y="14"/>
                      <a:pt x="35" y="14"/>
                    </a:cubicBezTo>
                    <a:cubicBezTo>
                      <a:pt x="35" y="13"/>
                      <a:pt x="35" y="13"/>
                      <a:pt x="35" y="12"/>
                    </a:cubicBezTo>
                    <a:cubicBezTo>
                      <a:pt x="34" y="12"/>
                      <a:pt x="34" y="12"/>
                      <a:pt x="34" y="12"/>
                    </a:cubicBezTo>
                    <a:cubicBezTo>
                      <a:pt x="33" y="12"/>
                      <a:pt x="33" y="12"/>
                      <a:pt x="32" y="11"/>
                    </a:cubicBezTo>
                    <a:cubicBezTo>
                      <a:pt x="32" y="11"/>
                      <a:pt x="31" y="11"/>
                      <a:pt x="31" y="10"/>
                    </a:cubicBezTo>
                    <a:cubicBezTo>
                      <a:pt x="31" y="10"/>
                      <a:pt x="31" y="9"/>
                      <a:pt x="30" y="9"/>
                    </a:cubicBezTo>
                    <a:cubicBezTo>
                      <a:pt x="29" y="8"/>
                      <a:pt x="27" y="7"/>
                      <a:pt x="25" y="6"/>
                    </a:cubicBezTo>
                    <a:cubicBezTo>
                      <a:pt x="24" y="6"/>
                      <a:pt x="23" y="6"/>
                      <a:pt x="23" y="5"/>
                    </a:cubicBezTo>
                    <a:cubicBezTo>
                      <a:pt x="22" y="5"/>
                      <a:pt x="21" y="5"/>
                      <a:pt x="20" y="4"/>
                    </a:cubicBezTo>
                    <a:cubicBezTo>
                      <a:pt x="18" y="4"/>
                      <a:pt x="17" y="4"/>
                      <a:pt x="16" y="3"/>
                    </a:cubicBezTo>
                    <a:cubicBezTo>
                      <a:pt x="15" y="3"/>
                      <a:pt x="14" y="2"/>
                      <a:pt x="13" y="4"/>
                    </a:cubicBezTo>
                    <a:cubicBezTo>
                      <a:pt x="13" y="4"/>
                      <a:pt x="13" y="4"/>
                      <a:pt x="13" y="4"/>
                    </a:cubicBezTo>
                    <a:cubicBezTo>
                      <a:pt x="11" y="4"/>
                      <a:pt x="11" y="5"/>
                      <a:pt x="10" y="6"/>
                    </a:cubicBezTo>
                    <a:cubicBezTo>
                      <a:pt x="10" y="6"/>
                      <a:pt x="9" y="6"/>
                      <a:pt x="9" y="6"/>
                    </a:cubicBezTo>
                    <a:cubicBezTo>
                      <a:pt x="8" y="6"/>
                      <a:pt x="8" y="5"/>
                      <a:pt x="7" y="5"/>
                    </a:cubicBezTo>
                    <a:cubicBezTo>
                      <a:pt x="7" y="5"/>
                      <a:pt x="7" y="4"/>
                      <a:pt x="7" y="4"/>
                    </a:cubicBezTo>
                    <a:cubicBezTo>
                      <a:pt x="7" y="4"/>
                      <a:pt x="7" y="3"/>
                      <a:pt x="7" y="3"/>
                    </a:cubicBezTo>
                    <a:cubicBezTo>
                      <a:pt x="7" y="2"/>
                      <a:pt x="7" y="2"/>
                      <a:pt x="7" y="1"/>
                    </a:cubicBezTo>
                    <a:cubicBezTo>
                      <a:pt x="7" y="1"/>
                      <a:pt x="6" y="1"/>
                      <a:pt x="6" y="1"/>
                    </a:cubicBezTo>
                    <a:cubicBezTo>
                      <a:pt x="5" y="1"/>
                      <a:pt x="5" y="0"/>
                      <a:pt x="4" y="0"/>
                    </a:cubicBezTo>
                    <a:cubicBezTo>
                      <a:pt x="4" y="0"/>
                      <a:pt x="3" y="0"/>
                      <a:pt x="3" y="0"/>
                    </a:cubicBezTo>
                    <a:cubicBezTo>
                      <a:pt x="2" y="1"/>
                      <a:pt x="1" y="1"/>
                      <a:pt x="0" y="2"/>
                    </a:cubicBezTo>
                    <a:cubicBezTo>
                      <a:pt x="0" y="2"/>
                      <a:pt x="0" y="2"/>
                      <a:pt x="0" y="2"/>
                    </a:cubicBezTo>
                    <a:cubicBezTo>
                      <a:pt x="0" y="2"/>
                      <a:pt x="0" y="2"/>
                      <a:pt x="0" y="2"/>
                    </a:cubicBezTo>
                    <a:cubicBezTo>
                      <a:pt x="0" y="3"/>
                      <a:pt x="1" y="3"/>
                      <a:pt x="1" y="3"/>
                    </a:cubicBezTo>
                    <a:cubicBezTo>
                      <a:pt x="2" y="3"/>
                      <a:pt x="2" y="3"/>
                      <a:pt x="2" y="3"/>
                    </a:cubicBezTo>
                    <a:cubicBezTo>
                      <a:pt x="3" y="4"/>
                      <a:pt x="3" y="5"/>
                      <a:pt x="4" y="5"/>
                    </a:cubicBezTo>
                    <a:cubicBezTo>
                      <a:pt x="4" y="4"/>
                      <a:pt x="5" y="4"/>
                      <a:pt x="5" y="4"/>
                    </a:cubicBezTo>
                    <a:cubicBezTo>
                      <a:pt x="6" y="4"/>
                      <a:pt x="6" y="5"/>
                      <a:pt x="6" y="5"/>
                    </a:cubicBezTo>
                    <a:cubicBezTo>
                      <a:pt x="6" y="5"/>
                      <a:pt x="6" y="5"/>
                      <a:pt x="6" y="5"/>
                    </a:cubicBezTo>
                    <a:cubicBezTo>
                      <a:pt x="5" y="5"/>
                      <a:pt x="4" y="5"/>
                      <a:pt x="3" y="5"/>
                    </a:cubicBezTo>
                    <a:cubicBezTo>
                      <a:pt x="3" y="5"/>
                      <a:pt x="3" y="6"/>
                      <a:pt x="3" y="6"/>
                    </a:cubicBezTo>
                    <a:cubicBezTo>
                      <a:pt x="3" y="6"/>
                      <a:pt x="4" y="7"/>
                      <a:pt x="4" y="8"/>
                    </a:cubicBezTo>
                    <a:cubicBezTo>
                      <a:pt x="4" y="8"/>
                      <a:pt x="5" y="8"/>
                      <a:pt x="5" y="8"/>
                    </a:cubicBezTo>
                    <a:cubicBezTo>
                      <a:pt x="5" y="8"/>
                      <a:pt x="5" y="8"/>
                      <a:pt x="5" y="8"/>
                    </a:cubicBezTo>
                    <a:cubicBezTo>
                      <a:pt x="6" y="7"/>
                      <a:pt x="6" y="7"/>
                      <a:pt x="6" y="7"/>
                    </a:cubicBezTo>
                    <a:cubicBezTo>
                      <a:pt x="7" y="8"/>
                      <a:pt x="7" y="8"/>
                      <a:pt x="8" y="8"/>
                    </a:cubicBezTo>
                    <a:cubicBezTo>
                      <a:pt x="8" y="9"/>
                      <a:pt x="9" y="9"/>
                      <a:pt x="9" y="9"/>
                    </a:cubicBezTo>
                    <a:cubicBezTo>
                      <a:pt x="10" y="9"/>
                      <a:pt x="11" y="10"/>
                      <a:pt x="12" y="10"/>
                    </a:cubicBezTo>
                    <a:cubicBezTo>
                      <a:pt x="12" y="10"/>
                      <a:pt x="13" y="10"/>
                      <a:pt x="13" y="10"/>
                    </a:cubicBezTo>
                    <a:cubicBezTo>
                      <a:pt x="14" y="11"/>
                      <a:pt x="15" y="11"/>
                      <a:pt x="15" y="12"/>
                    </a:cubicBezTo>
                    <a:cubicBezTo>
                      <a:pt x="15" y="13"/>
                      <a:pt x="15" y="13"/>
                      <a:pt x="16" y="14"/>
                    </a:cubicBezTo>
                    <a:cubicBezTo>
                      <a:pt x="16" y="14"/>
                      <a:pt x="16" y="14"/>
                      <a:pt x="16" y="14"/>
                    </a:cubicBezTo>
                    <a:cubicBezTo>
                      <a:pt x="16" y="15"/>
                      <a:pt x="16" y="15"/>
                      <a:pt x="16" y="15"/>
                    </a:cubicBezTo>
                    <a:cubicBezTo>
                      <a:pt x="15" y="15"/>
                      <a:pt x="15" y="16"/>
                      <a:pt x="14" y="16"/>
                    </a:cubicBezTo>
                    <a:cubicBezTo>
                      <a:pt x="14" y="17"/>
                      <a:pt x="14" y="17"/>
                      <a:pt x="15" y="17"/>
                    </a:cubicBezTo>
                    <a:cubicBezTo>
                      <a:pt x="15" y="17"/>
                      <a:pt x="16" y="17"/>
                      <a:pt x="17" y="17"/>
                    </a:cubicBezTo>
                    <a:cubicBezTo>
                      <a:pt x="18" y="17"/>
                      <a:pt x="19" y="17"/>
                      <a:pt x="19" y="18"/>
                    </a:cubicBezTo>
                    <a:cubicBezTo>
                      <a:pt x="19" y="18"/>
                      <a:pt x="19" y="18"/>
                      <a:pt x="20" y="18"/>
                    </a:cubicBezTo>
                    <a:cubicBezTo>
                      <a:pt x="20" y="19"/>
                      <a:pt x="20" y="19"/>
                      <a:pt x="21" y="19"/>
                    </a:cubicBezTo>
                    <a:cubicBezTo>
                      <a:pt x="22" y="19"/>
                      <a:pt x="23" y="19"/>
                      <a:pt x="24" y="19"/>
                    </a:cubicBezTo>
                    <a:cubicBezTo>
                      <a:pt x="24" y="20"/>
                      <a:pt x="25" y="19"/>
                      <a:pt x="25" y="19"/>
                    </a:cubicBezTo>
                    <a:cubicBezTo>
                      <a:pt x="26" y="19"/>
                      <a:pt x="26" y="19"/>
                      <a:pt x="25" y="18"/>
                    </a:cubicBezTo>
                    <a:cubicBezTo>
                      <a:pt x="25" y="18"/>
                      <a:pt x="25" y="18"/>
                      <a:pt x="25" y="18"/>
                    </a:cubicBezTo>
                    <a:cubicBezTo>
                      <a:pt x="26" y="17"/>
                      <a:pt x="27" y="17"/>
                      <a:pt x="27" y="16"/>
                    </a:cubicBezTo>
                    <a:cubicBezTo>
                      <a:pt x="28" y="16"/>
                      <a:pt x="28" y="16"/>
                      <a:pt x="29" y="16"/>
                    </a:cubicBezTo>
                    <a:cubicBezTo>
                      <a:pt x="29" y="16"/>
                      <a:pt x="30" y="17"/>
                      <a:pt x="30" y="17"/>
                    </a:cubicBezTo>
                    <a:cubicBezTo>
                      <a:pt x="31" y="17"/>
                      <a:pt x="31" y="17"/>
                      <a:pt x="32" y="18"/>
                    </a:cubicBezTo>
                    <a:cubicBezTo>
                      <a:pt x="32" y="19"/>
                      <a:pt x="33" y="20"/>
                      <a:pt x="34" y="20"/>
                    </a:cubicBezTo>
                    <a:cubicBezTo>
                      <a:pt x="34" y="21"/>
                      <a:pt x="35" y="21"/>
                      <a:pt x="36" y="21"/>
                    </a:cubicBezTo>
                    <a:cubicBezTo>
                      <a:pt x="37" y="21"/>
                      <a:pt x="38" y="22"/>
                      <a:pt x="39" y="22"/>
                    </a:cubicBezTo>
                    <a:cubicBezTo>
                      <a:pt x="40" y="22"/>
                      <a:pt x="40" y="22"/>
                      <a:pt x="40" y="22"/>
                    </a:cubicBezTo>
                    <a:cubicBezTo>
                      <a:pt x="40" y="22"/>
                      <a:pt x="40" y="22"/>
                      <a:pt x="40" y="22"/>
                    </a:cubicBezTo>
                    <a:cubicBezTo>
                      <a:pt x="40" y="22"/>
                      <a:pt x="40" y="22"/>
                      <a:pt x="40" y="22"/>
                    </a:cubicBezTo>
                    <a:cubicBezTo>
                      <a:pt x="40" y="21"/>
                      <a:pt x="40" y="21"/>
                      <a:pt x="40" y="21"/>
                    </a:cubicBezTo>
                    <a:cubicBezTo>
                      <a:pt x="39" y="21"/>
                      <a:pt x="39" y="20"/>
                      <a:pt x="39" y="20"/>
                    </a:cubicBezTo>
                    <a:cubicBezTo>
                      <a:pt x="39" y="20"/>
                      <a:pt x="38" y="20"/>
                      <a:pt x="3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64">
                <a:extLst>
                  <a:ext uri="{FF2B5EF4-FFF2-40B4-BE49-F238E27FC236}">
                    <a16:creationId xmlns:a16="http://schemas.microsoft.com/office/drawing/2014/main" id="{C1BC213F-5383-4D2B-B8E7-217652650FC1}"/>
                  </a:ext>
                </a:extLst>
              </p:cNvPr>
              <p:cNvSpPr>
                <a:spLocks/>
              </p:cNvSpPr>
              <p:nvPr/>
            </p:nvSpPr>
            <p:spPr bwMode="auto">
              <a:xfrm>
                <a:off x="6036130" y="2924858"/>
                <a:ext cx="76200" cy="84138"/>
              </a:xfrm>
              <a:custGeom>
                <a:avLst/>
                <a:gdLst>
                  <a:gd name="T0" fmla="*/ 0 w 21"/>
                  <a:gd name="T1" fmla="*/ 14 h 23"/>
                  <a:gd name="T2" fmla="*/ 1 w 21"/>
                  <a:gd name="T3" fmla="*/ 16 h 23"/>
                  <a:gd name="T4" fmla="*/ 2 w 21"/>
                  <a:gd name="T5" fmla="*/ 18 h 23"/>
                  <a:gd name="T6" fmla="*/ 2 w 21"/>
                  <a:gd name="T7" fmla="*/ 18 h 23"/>
                  <a:gd name="T8" fmla="*/ 2 w 21"/>
                  <a:gd name="T9" fmla="*/ 20 h 23"/>
                  <a:gd name="T10" fmla="*/ 3 w 21"/>
                  <a:gd name="T11" fmla="*/ 21 h 23"/>
                  <a:gd name="T12" fmla="*/ 5 w 21"/>
                  <a:gd name="T13" fmla="*/ 21 h 23"/>
                  <a:gd name="T14" fmla="*/ 6 w 21"/>
                  <a:gd name="T15" fmla="*/ 22 h 23"/>
                  <a:gd name="T16" fmla="*/ 7 w 21"/>
                  <a:gd name="T17" fmla="*/ 22 h 23"/>
                  <a:gd name="T18" fmla="*/ 8 w 21"/>
                  <a:gd name="T19" fmla="*/ 22 h 23"/>
                  <a:gd name="T20" fmla="*/ 9 w 21"/>
                  <a:gd name="T21" fmla="*/ 22 h 23"/>
                  <a:gd name="T22" fmla="*/ 11 w 21"/>
                  <a:gd name="T23" fmla="*/ 22 h 23"/>
                  <a:gd name="T24" fmla="*/ 11 w 21"/>
                  <a:gd name="T25" fmla="*/ 23 h 23"/>
                  <a:gd name="T26" fmla="*/ 12 w 21"/>
                  <a:gd name="T27" fmla="*/ 23 h 23"/>
                  <a:gd name="T28" fmla="*/ 13 w 21"/>
                  <a:gd name="T29" fmla="*/ 23 h 23"/>
                  <a:gd name="T30" fmla="*/ 14 w 21"/>
                  <a:gd name="T31" fmla="*/ 23 h 23"/>
                  <a:gd name="T32" fmla="*/ 15 w 21"/>
                  <a:gd name="T33" fmla="*/ 23 h 23"/>
                  <a:gd name="T34" fmla="*/ 15 w 21"/>
                  <a:gd name="T35" fmla="*/ 22 h 23"/>
                  <a:gd name="T36" fmla="*/ 15 w 21"/>
                  <a:gd name="T37" fmla="*/ 21 h 23"/>
                  <a:gd name="T38" fmla="*/ 15 w 21"/>
                  <a:gd name="T39" fmla="*/ 19 h 23"/>
                  <a:gd name="T40" fmla="*/ 16 w 21"/>
                  <a:gd name="T41" fmla="*/ 18 h 23"/>
                  <a:gd name="T42" fmla="*/ 17 w 21"/>
                  <a:gd name="T43" fmla="*/ 15 h 23"/>
                  <a:gd name="T44" fmla="*/ 18 w 21"/>
                  <a:gd name="T45" fmla="*/ 14 h 23"/>
                  <a:gd name="T46" fmla="*/ 18 w 21"/>
                  <a:gd name="T47" fmla="*/ 13 h 23"/>
                  <a:gd name="T48" fmla="*/ 19 w 21"/>
                  <a:gd name="T49" fmla="*/ 13 h 23"/>
                  <a:gd name="T50" fmla="*/ 20 w 21"/>
                  <a:gd name="T51" fmla="*/ 13 h 23"/>
                  <a:gd name="T52" fmla="*/ 20 w 21"/>
                  <a:gd name="T53" fmla="*/ 12 h 23"/>
                  <a:gd name="T54" fmla="*/ 18 w 21"/>
                  <a:gd name="T55" fmla="*/ 11 h 23"/>
                  <a:gd name="T56" fmla="*/ 18 w 21"/>
                  <a:gd name="T57" fmla="*/ 10 h 23"/>
                  <a:gd name="T58" fmla="*/ 18 w 21"/>
                  <a:gd name="T59" fmla="*/ 9 h 23"/>
                  <a:gd name="T60" fmla="*/ 18 w 21"/>
                  <a:gd name="T61" fmla="*/ 6 h 23"/>
                  <a:gd name="T62" fmla="*/ 19 w 21"/>
                  <a:gd name="T63" fmla="*/ 6 h 23"/>
                  <a:gd name="T64" fmla="*/ 19 w 21"/>
                  <a:gd name="T65" fmla="*/ 5 h 23"/>
                  <a:gd name="T66" fmla="*/ 20 w 21"/>
                  <a:gd name="T67" fmla="*/ 4 h 23"/>
                  <a:gd name="T68" fmla="*/ 21 w 21"/>
                  <a:gd name="T69" fmla="*/ 4 h 23"/>
                  <a:gd name="T70" fmla="*/ 21 w 21"/>
                  <a:gd name="T71" fmla="*/ 3 h 23"/>
                  <a:gd name="T72" fmla="*/ 21 w 21"/>
                  <a:gd name="T73" fmla="*/ 3 h 23"/>
                  <a:gd name="T74" fmla="*/ 19 w 21"/>
                  <a:gd name="T75" fmla="*/ 2 h 23"/>
                  <a:gd name="T76" fmla="*/ 18 w 21"/>
                  <a:gd name="T77" fmla="*/ 1 h 23"/>
                  <a:gd name="T78" fmla="*/ 17 w 21"/>
                  <a:gd name="T79" fmla="*/ 0 h 23"/>
                  <a:gd name="T80" fmla="*/ 16 w 21"/>
                  <a:gd name="T81" fmla="*/ 0 h 23"/>
                  <a:gd name="T82" fmla="*/ 15 w 21"/>
                  <a:gd name="T83" fmla="*/ 0 h 23"/>
                  <a:gd name="T84" fmla="*/ 14 w 21"/>
                  <a:gd name="T85" fmla="*/ 2 h 23"/>
                  <a:gd name="T86" fmla="*/ 14 w 21"/>
                  <a:gd name="T87" fmla="*/ 3 h 23"/>
                  <a:gd name="T88" fmla="*/ 12 w 21"/>
                  <a:gd name="T89" fmla="*/ 4 h 23"/>
                  <a:gd name="T90" fmla="*/ 10 w 21"/>
                  <a:gd name="T91" fmla="*/ 6 h 23"/>
                  <a:gd name="T92" fmla="*/ 9 w 21"/>
                  <a:gd name="T93" fmla="*/ 7 h 23"/>
                  <a:gd name="T94" fmla="*/ 6 w 21"/>
                  <a:gd name="T95" fmla="*/ 8 h 23"/>
                  <a:gd name="T96" fmla="*/ 5 w 21"/>
                  <a:gd name="T97" fmla="*/ 10 h 23"/>
                  <a:gd name="T98" fmla="*/ 4 w 21"/>
                  <a:gd name="T99" fmla="*/ 11 h 23"/>
                  <a:gd name="T100" fmla="*/ 3 w 21"/>
                  <a:gd name="T101" fmla="*/ 11 h 23"/>
                  <a:gd name="T102" fmla="*/ 2 w 21"/>
                  <a:gd name="T103" fmla="*/ 11 h 23"/>
                  <a:gd name="T104" fmla="*/ 1 w 21"/>
                  <a:gd name="T105" fmla="*/ 11 h 23"/>
                  <a:gd name="T106" fmla="*/ 0 w 21"/>
                  <a:gd name="T107" fmla="*/ 12 h 23"/>
                  <a:gd name="T108" fmla="*/ 0 w 21"/>
                  <a:gd name="T10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23">
                    <a:moveTo>
                      <a:pt x="0" y="14"/>
                    </a:moveTo>
                    <a:cubicBezTo>
                      <a:pt x="0" y="15"/>
                      <a:pt x="0" y="16"/>
                      <a:pt x="1" y="16"/>
                    </a:cubicBezTo>
                    <a:cubicBezTo>
                      <a:pt x="1" y="17"/>
                      <a:pt x="1" y="18"/>
                      <a:pt x="2" y="18"/>
                    </a:cubicBezTo>
                    <a:cubicBezTo>
                      <a:pt x="2" y="18"/>
                      <a:pt x="2" y="18"/>
                      <a:pt x="2" y="18"/>
                    </a:cubicBezTo>
                    <a:cubicBezTo>
                      <a:pt x="2" y="19"/>
                      <a:pt x="2" y="19"/>
                      <a:pt x="2" y="20"/>
                    </a:cubicBezTo>
                    <a:cubicBezTo>
                      <a:pt x="2" y="21"/>
                      <a:pt x="3" y="21"/>
                      <a:pt x="3" y="21"/>
                    </a:cubicBezTo>
                    <a:cubicBezTo>
                      <a:pt x="4" y="21"/>
                      <a:pt x="4" y="21"/>
                      <a:pt x="5" y="21"/>
                    </a:cubicBezTo>
                    <a:cubicBezTo>
                      <a:pt x="5" y="21"/>
                      <a:pt x="5" y="21"/>
                      <a:pt x="6" y="22"/>
                    </a:cubicBezTo>
                    <a:cubicBezTo>
                      <a:pt x="6" y="22"/>
                      <a:pt x="6" y="22"/>
                      <a:pt x="7" y="22"/>
                    </a:cubicBezTo>
                    <a:cubicBezTo>
                      <a:pt x="7" y="22"/>
                      <a:pt x="8" y="22"/>
                      <a:pt x="8" y="22"/>
                    </a:cubicBezTo>
                    <a:cubicBezTo>
                      <a:pt x="8" y="22"/>
                      <a:pt x="8" y="22"/>
                      <a:pt x="9" y="22"/>
                    </a:cubicBezTo>
                    <a:cubicBezTo>
                      <a:pt x="9" y="22"/>
                      <a:pt x="10" y="22"/>
                      <a:pt x="11" y="22"/>
                    </a:cubicBezTo>
                    <a:cubicBezTo>
                      <a:pt x="11" y="23"/>
                      <a:pt x="11" y="23"/>
                      <a:pt x="11" y="23"/>
                    </a:cubicBezTo>
                    <a:cubicBezTo>
                      <a:pt x="11" y="23"/>
                      <a:pt x="12" y="23"/>
                      <a:pt x="12" y="23"/>
                    </a:cubicBezTo>
                    <a:cubicBezTo>
                      <a:pt x="12" y="23"/>
                      <a:pt x="13" y="23"/>
                      <a:pt x="13" y="23"/>
                    </a:cubicBezTo>
                    <a:cubicBezTo>
                      <a:pt x="14" y="23"/>
                      <a:pt x="14" y="23"/>
                      <a:pt x="14" y="23"/>
                    </a:cubicBezTo>
                    <a:cubicBezTo>
                      <a:pt x="14" y="23"/>
                      <a:pt x="15" y="23"/>
                      <a:pt x="15" y="23"/>
                    </a:cubicBezTo>
                    <a:cubicBezTo>
                      <a:pt x="15" y="22"/>
                      <a:pt x="15" y="22"/>
                      <a:pt x="15" y="22"/>
                    </a:cubicBezTo>
                    <a:cubicBezTo>
                      <a:pt x="15" y="22"/>
                      <a:pt x="15" y="21"/>
                      <a:pt x="15" y="21"/>
                    </a:cubicBezTo>
                    <a:cubicBezTo>
                      <a:pt x="15" y="20"/>
                      <a:pt x="15" y="20"/>
                      <a:pt x="15" y="19"/>
                    </a:cubicBezTo>
                    <a:cubicBezTo>
                      <a:pt x="15" y="19"/>
                      <a:pt x="15" y="18"/>
                      <a:pt x="16" y="18"/>
                    </a:cubicBezTo>
                    <a:cubicBezTo>
                      <a:pt x="16" y="17"/>
                      <a:pt x="17" y="16"/>
                      <a:pt x="17" y="15"/>
                    </a:cubicBezTo>
                    <a:cubicBezTo>
                      <a:pt x="17" y="15"/>
                      <a:pt x="18" y="14"/>
                      <a:pt x="18" y="14"/>
                    </a:cubicBezTo>
                    <a:cubicBezTo>
                      <a:pt x="18" y="13"/>
                      <a:pt x="18" y="13"/>
                      <a:pt x="18" y="13"/>
                    </a:cubicBezTo>
                    <a:cubicBezTo>
                      <a:pt x="19" y="13"/>
                      <a:pt x="19" y="13"/>
                      <a:pt x="19" y="13"/>
                    </a:cubicBezTo>
                    <a:cubicBezTo>
                      <a:pt x="19" y="13"/>
                      <a:pt x="20" y="13"/>
                      <a:pt x="20" y="13"/>
                    </a:cubicBezTo>
                    <a:cubicBezTo>
                      <a:pt x="20" y="13"/>
                      <a:pt x="20" y="12"/>
                      <a:pt x="20" y="12"/>
                    </a:cubicBezTo>
                    <a:cubicBezTo>
                      <a:pt x="20" y="12"/>
                      <a:pt x="19" y="11"/>
                      <a:pt x="18" y="11"/>
                    </a:cubicBezTo>
                    <a:cubicBezTo>
                      <a:pt x="18" y="11"/>
                      <a:pt x="18" y="10"/>
                      <a:pt x="18" y="10"/>
                    </a:cubicBezTo>
                    <a:cubicBezTo>
                      <a:pt x="18" y="10"/>
                      <a:pt x="18" y="9"/>
                      <a:pt x="18" y="9"/>
                    </a:cubicBezTo>
                    <a:cubicBezTo>
                      <a:pt x="17" y="8"/>
                      <a:pt x="17" y="7"/>
                      <a:pt x="18" y="6"/>
                    </a:cubicBezTo>
                    <a:cubicBezTo>
                      <a:pt x="18" y="6"/>
                      <a:pt x="18" y="6"/>
                      <a:pt x="19" y="6"/>
                    </a:cubicBezTo>
                    <a:cubicBezTo>
                      <a:pt x="19" y="5"/>
                      <a:pt x="19" y="5"/>
                      <a:pt x="19" y="5"/>
                    </a:cubicBezTo>
                    <a:cubicBezTo>
                      <a:pt x="19" y="4"/>
                      <a:pt x="19" y="4"/>
                      <a:pt x="20" y="4"/>
                    </a:cubicBezTo>
                    <a:cubicBezTo>
                      <a:pt x="20" y="4"/>
                      <a:pt x="20" y="4"/>
                      <a:pt x="21" y="4"/>
                    </a:cubicBezTo>
                    <a:cubicBezTo>
                      <a:pt x="21" y="4"/>
                      <a:pt x="21" y="3"/>
                      <a:pt x="21" y="3"/>
                    </a:cubicBezTo>
                    <a:cubicBezTo>
                      <a:pt x="21" y="3"/>
                      <a:pt x="21" y="3"/>
                      <a:pt x="21" y="3"/>
                    </a:cubicBezTo>
                    <a:cubicBezTo>
                      <a:pt x="20" y="3"/>
                      <a:pt x="19" y="3"/>
                      <a:pt x="19" y="2"/>
                    </a:cubicBezTo>
                    <a:cubicBezTo>
                      <a:pt x="18" y="2"/>
                      <a:pt x="18" y="2"/>
                      <a:pt x="18" y="1"/>
                    </a:cubicBezTo>
                    <a:cubicBezTo>
                      <a:pt x="17" y="0"/>
                      <a:pt x="17" y="0"/>
                      <a:pt x="17" y="0"/>
                    </a:cubicBezTo>
                    <a:cubicBezTo>
                      <a:pt x="16" y="0"/>
                      <a:pt x="16" y="0"/>
                      <a:pt x="16" y="0"/>
                    </a:cubicBezTo>
                    <a:cubicBezTo>
                      <a:pt x="15" y="0"/>
                      <a:pt x="15" y="0"/>
                      <a:pt x="15" y="0"/>
                    </a:cubicBezTo>
                    <a:cubicBezTo>
                      <a:pt x="15" y="1"/>
                      <a:pt x="14" y="1"/>
                      <a:pt x="14" y="2"/>
                    </a:cubicBezTo>
                    <a:cubicBezTo>
                      <a:pt x="14" y="2"/>
                      <a:pt x="14" y="2"/>
                      <a:pt x="14" y="3"/>
                    </a:cubicBezTo>
                    <a:cubicBezTo>
                      <a:pt x="13" y="3"/>
                      <a:pt x="12" y="3"/>
                      <a:pt x="12" y="4"/>
                    </a:cubicBezTo>
                    <a:cubicBezTo>
                      <a:pt x="11" y="4"/>
                      <a:pt x="10" y="5"/>
                      <a:pt x="10" y="6"/>
                    </a:cubicBezTo>
                    <a:cubicBezTo>
                      <a:pt x="9" y="6"/>
                      <a:pt x="9" y="6"/>
                      <a:pt x="9" y="7"/>
                    </a:cubicBezTo>
                    <a:cubicBezTo>
                      <a:pt x="8" y="8"/>
                      <a:pt x="7" y="8"/>
                      <a:pt x="6" y="8"/>
                    </a:cubicBezTo>
                    <a:cubicBezTo>
                      <a:pt x="6" y="9"/>
                      <a:pt x="5" y="9"/>
                      <a:pt x="5" y="10"/>
                    </a:cubicBezTo>
                    <a:cubicBezTo>
                      <a:pt x="5" y="10"/>
                      <a:pt x="4" y="11"/>
                      <a:pt x="4" y="11"/>
                    </a:cubicBezTo>
                    <a:cubicBezTo>
                      <a:pt x="4" y="11"/>
                      <a:pt x="4" y="11"/>
                      <a:pt x="3" y="11"/>
                    </a:cubicBezTo>
                    <a:cubicBezTo>
                      <a:pt x="3" y="11"/>
                      <a:pt x="2" y="11"/>
                      <a:pt x="2" y="11"/>
                    </a:cubicBezTo>
                    <a:cubicBezTo>
                      <a:pt x="1" y="10"/>
                      <a:pt x="1" y="11"/>
                      <a:pt x="1" y="11"/>
                    </a:cubicBezTo>
                    <a:cubicBezTo>
                      <a:pt x="0" y="11"/>
                      <a:pt x="0" y="11"/>
                      <a:pt x="0" y="12"/>
                    </a:cubicBezTo>
                    <a:cubicBezTo>
                      <a:pt x="0" y="12"/>
                      <a:pt x="0" y="13"/>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65">
                <a:extLst>
                  <a:ext uri="{FF2B5EF4-FFF2-40B4-BE49-F238E27FC236}">
                    <a16:creationId xmlns:a16="http://schemas.microsoft.com/office/drawing/2014/main" id="{60BBCD63-2620-4719-A766-E877C64EA1C9}"/>
                  </a:ext>
                </a:extLst>
              </p:cNvPr>
              <p:cNvSpPr>
                <a:spLocks/>
              </p:cNvSpPr>
              <p:nvPr/>
            </p:nvSpPr>
            <p:spPr bwMode="auto">
              <a:xfrm>
                <a:off x="5532893" y="3066145"/>
                <a:ext cx="58738" cy="104775"/>
              </a:xfrm>
              <a:custGeom>
                <a:avLst/>
                <a:gdLst>
                  <a:gd name="T0" fmla="*/ 15 w 16"/>
                  <a:gd name="T1" fmla="*/ 0 h 29"/>
                  <a:gd name="T2" fmla="*/ 14 w 16"/>
                  <a:gd name="T3" fmla="*/ 0 h 29"/>
                  <a:gd name="T4" fmla="*/ 13 w 16"/>
                  <a:gd name="T5" fmla="*/ 2 h 29"/>
                  <a:gd name="T6" fmla="*/ 13 w 16"/>
                  <a:gd name="T7" fmla="*/ 3 h 29"/>
                  <a:gd name="T8" fmla="*/ 12 w 16"/>
                  <a:gd name="T9" fmla="*/ 3 h 29"/>
                  <a:gd name="T10" fmla="*/ 11 w 16"/>
                  <a:gd name="T11" fmla="*/ 5 h 29"/>
                  <a:gd name="T12" fmla="*/ 10 w 16"/>
                  <a:gd name="T13" fmla="*/ 6 h 29"/>
                  <a:gd name="T14" fmla="*/ 8 w 16"/>
                  <a:gd name="T15" fmla="*/ 8 h 29"/>
                  <a:gd name="T16" fmla="*/ 6 w 16"/>
                  <a:gd name="T17" fmla="*/ 8 h 29"/>
                  <a:gd name="T18" fmla="*/ 6 w 16"/>
                  <a:gd name="T19" fmla="*/ 8 h 29"/>
                  <a:gd name="T20" fmla="*/ 4 w 16"/>
                  <a:gd name="T21" fmla="*/ 9 h 29"/>
                  <a:gd name="T22" fmla="*/ 3 w 16"/>
                  <a:gd name="T23" fmla="*/ 11 h 29"/>
                  <a:gd name="T24" fmla="*/ 3 w 16"/>
                  <a:gd name="T25" fmla="*/ 14 h 29"/>
                  <a:gd name="T26" fmla="*/ 3 w 16"/>
                  <a:gd name="T27" fmla="*/ 15 h 29"/>
                  <a:gd name="T28" fmla="*/ 3 w 16"/>
                  <a:gd name="T29" fmla="*/ 17 h 29"/>
                  <a:gd name="T30" fmla="*/ 1 w 16"/>
                  <a:gd name="T31" fmla="*/ 20 h 29"/>
                  <a:gd name="T32" fmla="*/ 1 w 16"/>
                  <a:gd name="T33" fmla="*/ 23 h 29"/>
                  <a:gd name="T34" fmla="*/ 1 w 16"/>
                  <a:gd name="T35" fmla="*/ 25 h 29"/>
                  <a:gd name="T36" fmla="*/ 1 w 16"/>
                  <a:gd name="T37" fmla="*/ 26 h 29"/>
                  <a:gd name="T38" fmla="*/ 1 w 16"/>
                  <a:gd name="T39" fmla="*/ 27 h 29"/>
                  <a:gd name="T40" fmla="*/ 4 w 16"/>
                  <a:gd name="T41" fmla="*/ 29 h 29"/>
                  <a:gd name="T42" fmla="*/ 6 w 16"/>
                  <a:gd name="T43" fmla="*/ 29 h 29"/>
                  <a:gd name="T44" fmla="*/ 7 w 16"/>
                  <a:gd name="T45" fmla="*/ 28 h 29"/>
                  <a:gd name="T46" fmla="*/ 9 w 16"/>
                  <a:gd name="T47" fmla="*/ 27 h 29"/>
                  <a:gd name="T48" fmla="*/ 10 w 16"/>
                  <a:gd name="T49" fmla="*/ 25 h 29"/>
                  <a:gd name="T50" fmla="*/ 11 w 16"/>
                  <a:gd name="T51" fmla="*/ 21 h 29"/>
                  <a:gd name="T52" fmla="*/ 14 w 16"/>
                  <a:gd name="T53" fmla="*/ 14 h 29"/>
                  <a:gd name="T54" fmla="*/ 14 w 16"/>
                  <a:gd name="T55" fmla="*/ 12 h 29"/>
                  <a:gd name="T56" fmla="*/ 15 w 16"/>
                  <a:gd name="T57" fmla="*/ 10 h 29"/>
                  <a:gd name="T58" fmla="*/ 16 w 16"/>
                  <a:gd name="T59" fmla="*/ 8 h 29"/>
                  <a:gd name="T60" fmla="*/ 16 w 16"/>
                  <a:gd name="T61" fmla="*/ 7 h 29"/>
                  <a:gd name="T62" fmla="*/ 16 w 16"/>
                  <a:gd name="T63" fmla="*/ 5 h 29"/>
                  <a:gd name="T64" fmla="*/ 15 w 16"/>
                  <a:gd name="T6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29">
                    <a:moveTo>
                      <a:pt x="15" y="0"/>
                    </a:moveTo>
                    <a:cubicBezTo>
                      <a:pt x="14" y="0"/>
                      <a:pt x="14" y="0"/>
                      <a:pt x="14" y="0"/>
                    </a:cubicBezTo>
                    <a:cubicBezTo>
                      <a:pt x="14" y="1"/>
                      <a:pt x="13" y="1"/>
                      <a:pt x="13" y="2"/>
                    </a:cubicBezTo>
                    <a:cubicBezTo>
                      <a:pt x="13" y="2"/>
                      <a:pt x="13" y="3"/>
                      <a:pt x="13" y="3"/>
                    </a:cubicBezTo>
                    <a:cubicBezTo>
                      <a:pt x="13" y="3"/>
                      <a:pt x="13" y="3"/>
                      <a:pt x="12" y="3"/>
                    </a:cubicBezTo>
                    <a:cubicBezTo>
                      <a:pt x="12" y="4"/>
                      <a:pt x="11" y="4"/>
                      <a:pt x="11" y="5"/>
                    </a:cubicBezTo>
                    <a:cubicBezTo>
                      <a:pt x="11" y="5"/>
                      <a:pt x="11" y="6"/>
                      <a:pt x="10" y="6"/>
                    </a:cubicBezTo>
                    <a:cubicBezTo>
                      <a:pt x="9" y="7"/>
                      <a:pt x="9" y="7"/>
                      <a:pt x="8" y="8"/>
                    </a:cubicBezTo>
                    <a:cubicBezTo>
                      <a:pt x="8" y="8"/>
                      <a:pt x="7" y="8"/>
                      <a:pt x="6" y="8"/>
                    </a:cubicBezTo>
                    <a:cubicBezTo>
                      <a:pt x="6" y="8"/>
                      <a:pt x="6" y="8"/>
                      <a:pt x="6" y="8"/>
                    </a:cubicBezTo>
                    <a:cubicBezTo>
                      <a:pt x="5" y="9"/>
                      <a:pt x="5" y="9"/>
                      <a:pt x="4" y="9"/>
                    </a:cubicBezTo>
                    <a:cubicBezTo>
                      <a:pt x="4" y="10"/>
                      <a:pt x="3" y="10"/>
                      <a:pt x="3" y="11"/>
                    </a:cubicBezTo>
                    <a:cubicBezTo>
                      <a:pt x="2" y="12"/>
                      <a:pt x="3" y="13"/>
                      <a:pt x="3" y="14"/>
                    </a:cubicBezTo>
                    <a:cubicBezTo>
                      <a:pt x="3" y="14"/>
                      <a:pt x="3" y="14"/>
                      <a:pt x="3" y="15"/>
                    </a:cubicBezTo>
                    <a:cubicBezTo>
                      <a:pt x="4" y="16"/>
                      <a:pt x="4" y="17"/>
                      <a:pt x="3" y="17"/>
                    </a:cubicBezTo>
                    <a:cubicBezTo>
                      <a:pt x="2" y="18"/>
                      <a:pt x="2" y="19"/>
                      <a:pt x="1" y="20"/>
                    </a:cubicBezTo>
                    <a:cubicBezTo>
                      <a:pt x="1" y="21"/>
                      <a:pt x="0" y="22"/>
                      <a:pt x="1" y="23"/>
                    </a:cubicBezTo>
                    <a:cubicBezTo>
                      <a:pt x="1" y="24"/>
                      <a:pt x="1" y="24"/>
                      <a:pt x="1" y="25"/>
                    </a:cubicBezTo>
                    <a:cubicBezTo>
                      <a:pt x="1" y="25"/>
                      <a:pt x="1" y="26"/>
                      <a:pt x="1" y="26"/>
                    </a:cubicBezTo>
                    <a:cubicBezTo>
                      <a:pt x="1" y="27"/>
                      <a:pt x="1" y="27"/>
                      <a:pt x="1" y="27"/>
                    </a:cubicBezTo>
                    <a:cubicBezTo>
                      <a:pt x="2" y="28"/>
                      <a:pt x="3" y="29"/>
                      <a:pt x="4" y="29"/>
                    </a:cubicBezTo>
                    <a:cubicBezTo>
                      <a:pt x="5" y="29"/>
                      <a:pt x="5" y="29"/>
                      <a:pt x="6" y="29"/>
                    </a:cubicBezTo>
                    <a:cubicBezTo>
                      <a:pt x="6" y="29"/>
                      <a:pt x="6" y="28"/>
                      <a:pt x="7" y="28"/>
                    </a:cubicBezTo>
                    <a:cubicBezTo>
                      <a:pt x="8" y="28"/>
                      <a:pt x="8" y="28"/>
                      <a:pt x="9" y="27"/>
                    </a:cubicBezTo>
                    <a:cubicBezTo>
                      <a:pt x="9" y="26"/>
                      <a:pt x="9" y="26"/>
                      <a:pt x="10" y="25"/>
                    </a:cubicBezTo>
                    <a:cubicBezTo>
                      <a:pt x="10" y="24"/>
                      <a:pt x="11" y="22"/>
                      <a:pt x="11" y="21"/>
                    </a:cubicBezTo>
                    <a:cubicBezTo>
                      <a:pt x="12" y="19"/>
                      <a:pt x="13" y="16"/>
                      <a:pt x="14" y="14"/>
                    </a:cubicBezTo>
                    <a:cubicBezTo>
                      <a:pt x="14" y="14"/>
                      <a:pt x="14" y="13"/>
                      <a:pt x="14" y="12"/>
                    </a:cubicBezTo>
                    <a:cubicBezTo>
                      <a:pt x="14" y="12"/>
                      <a:pt x="15" y="11"/>
                      <a:pt x="15" y="10"/>
                    </a:cubicBezTo>
                    <a:cubicBezTo>
                      <a:pt x="15" y="9"/>
                      <a:pt x="15" y="8"/>
                      <a:pt x="16" y="8"/>
                    </a:cubicBezTo>
                    <a:cubicBezTo>
                      <a:pt x="16" y="8"/>
                      <a:pt x="16" y="7"/>
                      <a:pt x="16" y="7"/>
                    </a:cubicBezTo>
                    <a:cubicBezTo>
                      <a:pt x="16" y="6"/>
                      <a:pt x="16" y="6"/>
                      <a:pt x="16" y="5"/>
                    </a:cubicBezTo>
                    <a:cubicBezTo>
                      <a:pt x="16" y="3"/>
                      <a:pt x="16" y="2"/>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66">
                <a:extLst>
                  <a:ext uri="{FF2B5EF4-FFF2-40B4-BE49-F238E27FC236}">
                    <a16:creationId xmlns:a16="http://schemas.microsoft.com/office/drawing/2014/main" id="{2428BA62-79FD-4F04-9854-2035AB36CD21}"/>
                  </a:ext>
                </a:extLst>
              </p:cNvPr>
              <p:cNvSpPr>
                <a:spLocks/>
              </p:cNvSpPr>
              <p:nvPr/>
            </p:nvSpPr>
            <p:spPr bwMode="auto">
              <a:xfrm>
                <a:off x="5507493" y="2186670"/>
                <a:ext cx="65088" cy="122238"/>
              </a:xfrm>
              <a:custGeom>
                <a:avLst/>
                <a:gdLst>
                  <a:gd name="T0" fmla="*/ 1 w 18"/>
                  <a:gd name="T1" fmla="*/ 22 h 34"/>
                  <a:gd name="T2" fmla="*/ 0 w 18"/>
                  <a:gd name="T3" fmla="*/ 24 h 34"/>
                  <a:gd name="T4" fmla="*/ 0 w 18"/>
                  <a:gd name="T5" fmla="*/ 25 h 34"/>
                  <a:gd name="T6" fmla="*/ 1 w 18"/>
                  <a:gd name="T7" fmla="*/ 26 h 34"/>
                  <a:gd name="T8" fmla="*/ 0 w 18"/>
                  <a:gd name="T9" fmla="*/ 27 h 34"/>
                  <a:gd name="T10" fmla="*/ 0 w 18"/>
                  <a:gd name="T11" fmla="*/ 28 h 34"/>
                  <a:gd name="T12" fmla="*/ 0 w 18"/>
                  <a:gd name="T13" fmla="*/ 30 h 34"/>
                  <a:gd name="T14" fmla="*/ 1 w 18"/>
                  <a:gd name="T15" fmla="*/ 31 h 34"/>
                  <a:gd name="T16" fmla="*/ 1 w 18"/>
                  <a:gd name="T17" fmla="*/ 31 h 34"/>
                  <a:gd name="T18" fmla="*/ 2 w 18"/>
                  <a:gd name="T19" fmla="*/ 31 h 34"/>
                  <a:gd name="T20" fmla="*/ 4 w 18"/>
                  <a:gd name="T21" fmla="*/ 31 h 34"/>
                  <a:gd name="T22" fmla="*/ 4 w 18"/>
                  <a:gd name="T23" fmla="*/ 32 h 34"/>
                  <a:gd name="T24" fmla="*/ 5 w 18"/>
                  <a:gd name="T25" fmla="*/ 33 h 34"/>
                  <a:gd name="T26" fmla="*/ 7 w 18"/>
                  <a:gd name="T27" fmla="*/ 34 h 34"/>
                  <a:gd name="T28" fmla="*/ 8 w 18"/>
                  <a:gd name="T29" fmla="*/ 34 h 34"/>
                  <a:gd name="T30" fmla="*/ 9 w 18"/>
                  <a:gd name="T31" fmla="*/ 34 h 34"/>
                  <a:gd name="T32" fmla="*/ 9 w 18"/>
                  <a:gd name="T33" fmla="*/ 34 h 34"/>
                  <a:gd name="T34" fmla="*/ 10 w 18"/>
                  <a:gd name="T35" fmla="*/ 34 h 34"/>
                  <a:gd name="T36" fmla="*/ 11 w 18"/>
                  <a:gd name="T37" fmla="*/ 34 h 34"/>
                  <a:gd name="T38" fmla="*/ 11 w 18"/>
                  <a:gd name="T39" fmla="*/ 33 h 34"/>
                  <a:gd name="T40" fmla="*/ 10 w 18"/>
                  <a:gd name="T41" fmla="*/ 32 h 34"/>
                  <a:gd name="T42" fmla="*/ 9 w 18"/>
                  <a:gd name="T43" fmla="*/ 31 h 34"/>
                  <a:gd name="T44" fmla="*/ 6 w 18"/>
                  <a:gd name="T45" fmla="*/ 28 h 34"/>
                  <a:gd name="T46" fmla="*/ 6 w 18"/>
                  <a:gd name="T47" fmla="*/ 25 h 34"/>
                  <a:gd name="T48" fmla="*/ 6 w 18"/>
                  <a:gd name="T49" fmla="*/ 22 h 34"/>
                  <a:gd name="T50" fmla="*/ 6 w 18"/>
                  <a:gd name="T51" fmla="*/ 21 h 34"/>
                  <a:gd name="T52" fmla="*/ 7 w 18"/>
                  <a:gd name="T53" fmla="*/ 20 h 34"/>
                  <a:gd name="T54" fmla="*/ 7 w 18"/>
                  <a:gd name="T55" fmla="*/ 16 h 34"/>
                  <a:gd name="T56" fmla="*/ 8 w 18"/>
                  <a:gd name="T57" fmla="*/ 14 h 34"/>
                  <a:gd name="T58" fmla="*/ 10 w 18"/>
                  <a:gd name="T59" fmla="*/ 12 h 34"/>
                  <a:gd name="T60" fmla="*/ 11 w 18"/>
                  <a:gd name="T61" fmla="*/ 10 h 34"/>
                  <a:gd name="T62" fmla="*/ 13 w 18"/>
                  <a:gd name="T63" fmla="*/ 7 h 34"/>
                  <a:gd name="T64" fmla="*/ 16 w 18"/>
                  <a:gd name="T65" fmla="*/ 5 h 34"/>
                  <a:gd name="T66" fmla="*/ 17 w 18"/>
                  <a:gd name="T67" fmla="*/ 4 h 34"/>
                  <a:gd name="T68" fmla="*/ 18 w 18"/>
                  <a:gd name="T69" fmla="*/ 2 h 34"/>
                  <a:gd name="T70" fmla="*/ 18 w 18"/>
                  <a:gd name="T71" fmla="*/ 1 h 34"/>
                  <a:gd name="T72" fmla="*/ 17 w 18"/>
                  <a:gd name="T73" fmla="*/ 0 h 34"/>
                  <a:gd name="T74" fmla="*/ 16 w 18"/>
                  <a:gd name="T75" fmla="*/ 0 h 34"/>
                  <a:gd name="T76" fmla="*/ 15 w 18"/>
                  <a:gd name="T77" fmla="*/ 0 h 34"/>
                  <a:gd name="T78" fmla="*/ 13 w 18"/>
                  <a:gd name="T79" fmla="*/ 2 h 34"/>
                  <a:gd name="T80" fmla="*/ 12 w 18"/>
                  <a:gd name="T81" fmla="*/ 4 h 34"/>
                  <a:gd name="T82" fmla="*/ 9 w 18"/>
                  <a:gd name="T83" fmla="*/ 5 h 34"/>
                  <a:gd name="T84" fmla="*/ 6 w 18"/>
                  <a:gd name="T85" fmla="*/ 7 h 34"/>
                  <a:gd name="T86" fmla="*/ 6 w 18"/>
                  <a:gd name="T87" fmla="*/ 7 h 34"/>
                  <a:gd name="T88" fmla="*/ 5 w 18"/>
                  <a:gd name="T89" fmla="*/ 8 h 34"/>
                  <a:gd name="T90" fmla="*/ 4 w 18"/>
                  <a:gd name="T91" fmla="*/ 8 h 34"/>
                  <a:gd name="T92" fmla="*/ 4 w 18"/>
                  <a:gd name="T93" fmla="*/ 9 h 34"/>
                  <a:gd name="T94" fmla="*/ 4 w 18"/>
                  <a:gd name="T95" fmla="*/ 11 h 34"/>
                  <a:gd name="T96" fmla="*/ 3 w 18"/>
                  <a:gd name="T97" fmla="*/ 11 h 34"/>
                  <a:gd name="T98" fmla="*/ 3 w 18"/>
                  <a:gd name="T99" fmla="*/ 11 h 34"/>
                  <a:gd name="T100" fmla="*/ 2 w 18"/>
                  <a:gd name="T101" fmla="*/ 12 h 34"/>
                  <a:gd name="T102" fmla="*/ 1 w 18"/>
                  <a:gd name="T103" fmla="*/ 12 h 34"/>
                  <a:gd name="T104" fmla="*/ 1 w 18"/>
                  <a:gd name="T105" fmla="*/ 13 h 34"/>
                  <a:gd name="T106" fmla="*/ 2 w 18"/>
                  <a:gd name="T107" fmla="*/ 14 h 34"/>
                  <a:gd name="T108" fmla="*/ 2 w 18"/>
                  <a:gd name="T109" fmla="*/ 16 h 34"/>
                  <a:gd name="T110" fmla="*/ 2 w 18"/>
                  <a:gd name="T111" fmla="*/ 18 h 34"/>
                  <a:gd name="T112" fmla="*/ 1 w 18"/>
                  <a:gd name="T113" fmla="*/ 19 h 34"/>
                  <a:gd name="T114" fmla="*/ 1 w 18"/>
                  <a:gd name="T115" fmla="*/ 20 h 34"/>
                  <a:gd name="T116" fmla="*/ 1 w 18"/>
                  <a:gd name="T117"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 h="34">
                    <a:moveTo>
                      <a:pt x="1" y="22"/>
                    </a:moveTo>
                    <a:cubicBezTo>
                      <a:pt x="1" y="22"/>
                      <a:pt x="1" y="23"/>
                      <a:pt x="0" y="24"/>
                    </a:cubicBezTo>
                    <a:cubicBezTo>
                      <a:pt x="0" y="25"/>
                      <a:pt x="0" y="25"/>
                      <a:pt x="0" y="25"/>
                    </a:cubicBezTo>
                    <a:cubicBezTo>
                      <a:pt x="1" y="25"/>
                      <a:pt x="1" y="26"/>
                      <a:pt x="1" y="26"/>
                    </a:cubicBezTo>
                    <a:cubicBezTo>
                      <a:pt x="1" y="26"/>
                      <a:pt x="1" y="27"/>
                      <a:pt x="0" y="27"/>
                    </a:cubicBezTo>
                    <a:cubicBezTo>
                      <a:pt x="0" y="28"/>
                      <a:pt x="0" y="28"/>
                      <a:pt x="0" y="28"/>
                    </a:cubicBezTo>
                    <a:cubicBezTo>
                      <a:pt x="0" y="29"/>
                      <a:pt x="0" y="29"/>
                      <a:pt x="0" y="30"/>
                    </a:cubicBezTo>
                    <a:cubicBezTo>
                      <a:pt x="0" y="30"/>
                      <a:pt x="0" y="31"/>
                      <a:pt x="1" y="31"/>
                    </a:cubicBezTo>
                    <a:cubicBezTo>
                      <a:pt x="1" y="31"/>
                      <a:pt x="1" y="31"/>
                      <a:pt x="1" y="31"/>
                    </a:cubicBezTo>
                    <a:cubicBezTo>
                      <a:pt x="2" y="31"/>
                      <a:pt x="2" y="31"/>
                      <a:pt x="2" y="31"/>
                    </a:cubicBezTo>
                    <a:cubicBezTo>
                      <a:pt x="3" y="31"/>
                      <a:pt x="3" y="31"/>
                      <a:pt x="4" y="31"/>
                    </a:cubicBezTo>
                    <a:cubicBezTo>
                      <a:pt x="4" y="32"/>
                      <a:pt x="4" y="32"/>
                      <a:pt x="4" y="32"/>
                    </a:cubicBezTo>
                    <a:cubicBezTo>
                      <a:pt x="4" y="33"/>
                      <a:pt x="5" y="33"/>
                      <a:pt x="5" y="33"/>
                    </a:cubicBezTo>
                    <a:cubicBezTo>
                      <a:pt x="6" y="34"/>
                      <a:pt x="6" y="34"/>
                      <a:pt x="7" y="34"/>
                    </a:cubicBezTo>
                    <a:cubicBezTo>
                      <a:pt x="7" y="34"/>
                      <a:pt x="7" y="34"/>
                      <a:pt x="8" y="34"/>
                    </a:cubicBezTo>
                    <a:cubicBezTo>
                      <a:pt x="8" y="34"/>
                      <a:pt x="8" y="34"/>
                      <a:pt x="9" y="34"/>
                    </a:cubicBezTo>
                    <a:cubicBezTo>
                      <a:pt x="9" y="34"/>
                      <a:pt x="9" y="34"/>
                      <a:pt x="9" y="34"/>
                    </a:cubicBezTo>
                    <a:cubicBezTo>
                      <a:pt x="9" y="34"/>
                      <a:pt x="10" y="34"/>
                      <a:pt x="10" y="34"/>
                    </a:cubicBezTo>
                    <a:cubicBezTo>
                      <a:pt x="10" y="34"/>
                      <a:pt x="10" y="34"/>
                      <a:pt x="11" y="34"/>
                    </a:cubicBezTo>
                    <a:cubicBezTo>
                      <a:pt x="11" y="34"/>
                      <a:pt x="11" y="33"/>
                      <a:pt x="11" y="33"/>
                    </a:cubicBezTo>
                    <a:cubicBezTo>
                      <a:pt x="11" y="33"/>
                      <a:pt x="11" y="32"/>
                      <a:pt x="10" y="32"/>
                    </a:cubicBezTo>
                    <a:cubicBezTo>
                      <a:pt x="10" y="32"/>
                      <a:pt x="9" y="32"/>
                      <a:pt x="9" y="31"/>
                    </a:cubicBezTo>
                    <a:cubicBezTo>
                      <a:pt x="8" y="30"/>
                      <a:pt x="7" y="29"/>
                      <a:pt x="6" y="28"/>
                    </a:cubicBezTo>
                    <a:cubicBezTo>
                      <a:pt x="6" y="27"/>
                      <a:pt x="6" y="26"/>
                      <a:pt x="6" y="25"/>
                    </a:cubicBezTo>
                    <a:cubicBezTo>
                      <a:pt x="5" y="24"/>
                      <a:pt x="6" y="23"/>
                      <a:pt x="6" y="22"/>
                    </a:cubicBezTo>
                    <a:cubicBezTo>
                      <a:pt x="6" y="22"/>
                      <a:pt x="6" y="21"/>
                      <a:pt x="6" y="21"/>
                    </a:cubicBezTo>
                    <a:cubicBezTo>
                      <a:pt x="6" y="21"/>
                      <a:pt x="7" y="20"/>
                      <a:pt x="7" y="20"/>
                    </a:cubicBezTo>
                    <a:cubicBezTo>
                      <a:pt x="7" y="19"/>
                      <a:pt x="7" y="17"/>
                      <a:pt x="7" y="16"/>
                    </a:cubicBezTo>
                    <a:cubicBezTo>
                      <a:pt x="7" y="15"/>
                      <a:pt x="7" y="15"/>
                      <a:pt x="8" y="14"/>
                    </a:cubicBezTo>
                    <a:cubicBezTo>
                      <a:pt x="9" y="14"/>
                      <a:pt x="9" y="13"/>
                      <a:pt x="10" y="12"/>
                    </a:cubicBezTo>
                    <a:cubicBezTo>
                      <a:pt x="10" y="11"/>
                      <a:pt x="11" y="11"/>
                      <a:pt x="11" y="10"/>
                    </a:cubicBezTo>
                    <a:cubicBezTo>
                      <a:pt x="12" y="9"/>
                      <a:pt x="12" y="8"/>
                      <a:pt x="13" y="7"/>
                    </a:cubicBezTo>
                    <a:cubicBezTo>
                      <a:pt x="14" y="7"/>
                      <a:pt x="15" y="6"/>
                      <a:pt x="16" y="5"/>
                    </a:cubicBezTo>
                    <a:cubicBezTo>
                      <a:pt x="16" y="5"/>
                      <a:pt x="17" y="5"/>
                      <a:pt x="17" y="4"/>
                    </a:cubicBezTo>
                    <a:cubicBezTo>
                      <a:pt x="18" y="4"/>
                      <a:pt x="18" y="3"/>
                      <a:pt x="18" y="2"/>
                    </a:cubicBezTo>
                    <a:cubicBezTo>
                      <a:pt x="18" y="2"/>
                      <a:pt x="18" y="2"/>
                      <a:pt x="18" y="1"/>
                    </a:cubicBezTo>
                    <a:cubicBezTo>
                      <a:pt x="18" y="1"/>
                      <a:pt x="17" y="1"/>
                      <a:pt x="17" y="0"/>
                    </a:cubicBezTo>
                    <a:cubicBezTo>
                      <a:pt x="17" y="0"/>
                      <a:pt x="17" y="0"/>
                      <a:pt x="16" y="0"/>
                    </a:cubicBezTo>
                    <a:cubicBezTo>
                      <a:pt x="16" y="0"/>
                      <a:pt x="15" y="0"/>
                      <a:pt x="15" y="0"/>
                    </a:cubicBezTo>
                    <a:cubicBezTo>
                      <a:pt x="14" y="0"/>
                      <a:pt x="13" y="1"/>
                      <a:pt x="13" y="2"/>
                    </a:cubicBezTo>
                    <a:cubicBezTo>
                      <a:pt x="13" y="3"/>
                      <a:pt x="12" y="3"/>
                      <a:pt x="12" y="4"/>
                    </a:cubicBezTo>
                    <a:cubicBezTo>
                      <a:pt x="11" y="4"/>
                      <a:pt x="10" y="5"/>
                      <a:pt x="9" y="5"/>
                    </a:cubicBezTo>
                    <a:cubicBezTo>
                      <a:pt x="8" y="5"/>
                      <a:pt x="7" y="6"/>
                      <a:pt x="6" y="7"/>
                    </a:cubicBezTo>
                    <a:cubicBezTo>
                      <a:pt x="6" y="7"/>
                      <a:pt x="6" y="7"/>
                      <a:pt x="6" y="7"/>
                    </a:cubicBezTo>
                    <a:cubicBezTo>
                      <a:pt x="6" y="7"/>
                      <a:pt x="5" y="7"/>
                      <a:pt x="5" y="8"/>
                    </a:cubicBezTo>
                    <a:cubicBezTo>
                      <a:pt x="5" y="8"/>
                      <a:pt x="4" y="8"/>
                      <a:pt x="4" y="8"/>
                    </a:cubicBezTo>
                    <a:cubicBezTo>
                      <a:pt x="4" y="9"/>
                      <a:pt x="4" y="9"/>
                      <a:pt x="4" y="9"/>
                    </a:cubicBezTo>
                    <a:cubicBezTo>
                      <a:pt x="4" y="10"/>
                      <a:pt x="3" y="10"/>
                      <a:pt x="4" y="11"/>
                    </a:cubicBezTo>
                    <a:cubicBezTo>
                      <a:pt x="4" y="11"/>
                      <a:pt x="3" y="11"/>
                      <a:pt x="3" y="11"/>
                    </a:cubicBezTo>
                    <a:cubicBezTo>
                      <a:pt x="3" y="11"/>
                      <a:pt x="3" y="11"/>
                      <a:pt x="3" y="11"/>
                    </a:cubicBezTo>
                    <a:cubicBezTo>
                      <a:pt x="3" y="11"/>
                      <a:pt x="3" y="12"/>
                      <a:pt x="2" y="12"/>
                    </a:cubicBezTo>
                    <a:cubicBezTo>
                      <a:pt x="2" y="12"/>
                      <a:pt x="2" y="12"/>
                      <a:pt x="1" y="12"/>
                    </a:cubicBezTo>
                    <a:cubicBezTo>
                      <a:pt x="1" y="12"/>
                      <a:pt x="1" y="13"/>
                      <a:pt x="1" y="13"/>
                    </a:cubicBezTo>
                    <a:cubicBezTo>
                      <a:pt x="1" y="13"/>
                      <a:pt x="2" y="14"/>
                      <a:pt x="2" y="14"/>
                    </a:cubicBezTo>
                    <a:cubicBezTo>
                      <a:pt x="2" y="15"/>
                      <a:pt x="2" y="16"/>
                      <a:pt x="2" y="16"/>
                    </a:cubicBezTo>
                    <a:cubicBezTo>
                      <a:pt x="2" y="17"/>
                      <a:pt x="2" y="17"/>
                      <a:pt x="2" y="18"/>
                    </a:cubicBezTo>
                    <a:cubicBezTo>
                      <a:pt x="1" y="18"/>
                      <a:pt x="1" y="19"/>
                      <a:pt x="1" y="19"/>
                    </a:cubicBezTo>
                    <a:cubicBezTo>
                      <a:pt x="1" y="19"/>
                      <a:pt x="1" y="20"/>
                      <a:pt x="1" y="20"/>
                    </a:cubicBezTo>
                    <a:cubicBezTo>
                      <a:pt x="2" y="21"/>
                      <a:pt x="2" y="21"/>
                      <a:pt x="1"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67">
                <a:extLst>
                  <a:ext uri="{FF2B5EF4-FFF2-40B4-BE49-F238E27FC236}">
                    <a16:creationId xmlns:a16="http://schemas.microsoft.com/office/drawing/2014/main" id="{B6E83A92-3D60-41D8-9F6C-C871ED47A4E9}"/>
                  </a:ext>
                </a:extLst>
              </p:cNvPr>
              <p:cNvSpPr>
                <a:spLocks noEditPoints="1"/>
              </p:cNvSpPr>
              <p:nvPr/>
            </p:nvSpPr>
            <p:spPr bwMode="auto">
              <a:xfrm>
                <a:off x="6163130" y="2604183"/>
                <a:ext cx="76200" cy="112713"/>
              </a:xfrm>
              <a:custGeom>
                <a:avLst/>
                <a:gdLst>
                  <a:gd name="T0" fmla="*/ 4 w 21"/>
                  <a:gd name="T1" fmla="*/ 31 h 31"/>
                  <a:gd name="T2" fmla="*/ 5 w 21"/>
                  <a:gd name="T3" fmla="*/ 26 h 31"/>
                  <a:gd name="T4" fmla="*/ 3 w 21"/>
                  <a:gd name="T5" fmla="*/ 24 h 31"/>
                  <a:gd name="T6" fmla="*/ 3 w 21"/>
                  <a:gd name="T7" fmla="*/ 23 h 31"/>
                  <a:gd name="T8" fmla="*/ 5 w 21"/>
                  <a:gd name="T9" fmla="*/ 22 h 31"/>
                  <a:gd name="T10" fmla="*/ 7 w 21"/>
                  <a:gd name="T11" fmla="*/ 22 h 31"/>
                  <a:gd name="T12" fmla="*/ 8 w 21"/>
                  <a:gd name="T13" fmla="*/ 22 h 31"/>
                  <a:gd name="T14" fmla="*/ 6 w 21"/>
                  <a:gd name="T15" fmla="*/ 23 h 31"/>
                  <a:gd name="T16" fmla="*/ 5 w 21"/>
                  <a:gd name="T17" fmla="*/ 24 h 31"/>
                  <a:gd name="T18" fmla="*/ 6 w 21"/>
                  <a:gd name="T19" fmla="*/ 26 h 31"/>
                  <a:gd name="T20" fmla="*/ 7 w 21"/>
                  <a:gd name="T21" fmla="*/ 24 h 31"/>
                  <a:gd name="T22" fmla="*/ 9 w 21"/>
                  <a:gd name="T23" fmla="*/ 24 h 31"/>
                  <a:gd name="T24" fmla="*/ 9 w 21"/>
                  <a:gd name="T25" fmla="*/ 22 h 31"/>
                  <a:gd name="T26" fmla="*/ 9 w 21"/>
                  <a:gd name="T27" fmla="*/ 21 h 31"/>
                  <a:gd name="T28" fmla="*/ 10 w 21"/>
                  <a:gd name="T29" fmla="*/ 21 h 31"/>
                  <a:gd name="T30" fmla="*/ 10 w 21"/>
                  <a:gd name="T31" fmla="*/ 23 h 31"/>
                  <a:gd name="T32" fmla="*/ 12 w 21"/>
                  <a:gd name="T33" fmla="*/ 24 h 31"/>
                  <a:gd name="T34" fmla="*/ 14 w 21"/>
                  <a:gd name="T35" fmla="*/ 21 h 31"/>
                  <a:gd name="T36" fmla="*/ 17 w 21"/>
                  <a:gd name="T37" fmla="*/ 20 h 31"/>
                  <a:gd name="T38" fmla="*/ 18 w 21"/>
                  <a:gd name="T39" fmla="*/ 20 h 31"/>
                  <a:gd name="T40" fmla="*/ 19 w 21"/>
                  <a:gd name="T41" fmla="*/ 18 h 31"/>
                  <a:gd name="T42" fmla="*/ 19 w 21"/>
                  <a:gd name="T43" fmla="*/ 19 h 31"/>
                  <a:gd name="T44" fmla="*/ 21 w 21"/>
                  <a:gd name="T45" fmla="*/ 17 h 31"/>
                  <a:gd name="T46" fmla="*/ 20 w 21"/>
                  <a:gd name="T47" fmla="*/ 11 h 31"/>
                  <a:gd name="T48" fmla="*/ 20 w 21"/>
                  <a:gd name="T49" fmla="*/ 8 h 31"/>
                  <a:gd name="T50" fmla="*/ 19 w 21"/>
                  <a:gd name="T51" fmla="*/ 4 h 31"/>
                  <a:gd name="T52" fmla="*/ 16 w 21"/>
                  <a:gd name="T53" fmla="*/ 0 h 31"/>
                  <a:gd name="T54" fmla="*/ 16 w 21"/>
                  <a:gd name="T55" fmla="*/ 5 h 31"/>
                  <a:gd name="T56" fmla="*/ 15 w 21"/>
                  <a:gd name="T57" fmla="*/ 11 h 31"/>
                  <a:gd name="T58" fmla="*/ 13 w 21"/>
                  <a:gd name="T59" fmla="*/ 14 h 31"/>
                  <a:gd name="T60" fmla="*/ 12 w 21"/>
                  <a:gd name="T61" fmla="*/ 13 h 31"/>
                  <a:gd name="T62" fmla="*/ 11 w 21"/>
                  <a:gd name="T63" fmla="*/ 13 h 31"/>
                  <a:gd name="T64" fmla="*/ 11 w 21"/>
                  <a:gd name="T65" fmla="*/ 15 h 31"/>
                  <a:gd name="T66" fmla="*/ 10 w 21"/>
                  <a:gd name="T67" fmla="*/ 18 h 31"/>
                  <a:gd name="T68" fmla="*/ 6 w 21"/>
                  <a:gd name="T69" fmla="*/ 19 h 31"/>
                  <a:gd name="T70" fmla="*/ 2 w 21"/>
                  <a:gd name="T71" fmla="*/ 22 h 31"/>
                  <a:gd name="T72" fmla="*/ 1 w 21"/>
                  <a:gd name="T73" fmla="*/ 23 h 31"/>
                  <a:gd name="T74" fmla="*/ 0 w 21"/>
                  <a:gd name="T75" fmla="*/ 26 h 31"/>
                  <a:gd name="T76" fmla="*/ 0 w 21"/>
                  <a:gd name="T77" fmla="*/ 27 h 31"/>
                  <a:gd name="T78" fmla="*/ 0 w 21"/>
                  <a:gd name="T79" fmla="*/ 27 h 31"/>
                  <a:gd name="T80" fmla="*/ 1 w 21"/>
                  <a:gd name="T81" fmla="*/ 27 h 31"/>
                  <a:gd name="T82" fmla="*/ 1 w 21"/>
                  <a:gd name="T83" fmla="*/ 28 h 31"/>
                  <a:gd name="T84" fmla="*/ 1 w 21"/>
                  <a:gd name="T85" fmla="*/ 28 h 31"/>
                  <a:gd name="T86" fmla="*/ 3 w 21"/>
                  <a:gd name="T87" fmla="*/ 31 h 31"/>
                  <a:gd name="T88" fmla="*/ 17 w 21"/>
                  <a:gd name="T89" fmla="*/ 1 h 31"/>
                  <a:gd name="T90" fmla="*/ 16 w 21"/>
                  <a:gd name="T9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 h="31">
                    <a:moveTo>
                      <a:pt x="3" y="31"/>
                    </a:moveTo>
                    <a:cubicBezTo>
                      <a:pt x="4" y="31"/>
                      <a:pt x="4" y="31"/>
                      <a:pt x="4" y="31"/>
                    </a:cubicBezTo>
                    <a:cubicBezTo>
                      <a:pt x="4" y="31"/>
                      <a:pt x="4" y="30"/>
                      <a:pt x="4" y="30"/>
                    </a:cubicBezTo>
                    <a:cubicBezTo>
                      <a:pt x="4" y="29"/>
                      <a:pt x="5" y="27"/>
                      <a:pt x="5" y="26"/>
                    </a:cubicBezTo>
                    <a:cubicBezTo>
                      <a:pt x="4" y="25"/>
                      <a:pt x="4" y="24"/>
                      <a:pt x="3" y="24"/>
                    </a:cubicBezTo>
                    <a:cubicBezTo>
                      <a:pt x="3" y="24"/>
                      <a:pt x="3" y="24"/>
                      <a:pt x="3" y="24"/>
                    </a:cubicBezTo>
                    <a:cubicBezTo>
                      <a:pt x="3" y="23"/>
                      <a:pt x="3" y="23"/>
                      <a:pt x="3" y="23"/>
                    </a:cubicBezTo>
                    <a:cubicBezTo>
                      <a:pt x="3" y="23"/>
                      <a:pt x="3" y="23"/>
                      <a:pt x="3" y="23"/>
                    </a:cubicBezTo>
                    <a:cubicBezTo>
                      <a:pt x="4" y="23"/>
                      <a:pt x="4" y="23"/>
                      <a:pt x="5" y="23"/>
                    </a:cubicBezTo>
                    <a:cubicBezTo>
                      <a:pt x="5" y="22"/>
                      <a:pt x="5" y="22"/>
                      <a:pt x="5" y="22"/>
                    </a:cubicBezTo>
                    <a:cubicBezTo>
                      <a:pt x="6" y="22"/>
                      <a:pt x="7" y="22"/>
                      <a:pt x="7" y="22"/>
                    </a:cubicBezTo>
                    <a:cubicBezTo>
                      <a:pt x="7" y="22"/>
                      <a:pt x="7" y="22"/>
                      <a:pt x="7" y="22"/>
                    </a:cubicBezTo>
                    <a:cubicBezTo>
                      <a:pt x="8" y="22"/>
                      <a:pt x="8" y="22"/>
                      <a:pt x="8" y="22"/>
                    </a:cubicBezTo>
                    <a:cubicBezTo>
                      <a:pt x="8" y="22"/>
                      <a:pt x="8" y="22"/>
                      <a:pt x="8" y="22"/>
                    </a:cubicBezTo>
                    <a:cubicBezTo>
                      <a:pt x="7" y="22"/>
                      <a:pt x="7" y="22"/>
                      <a:pt x="7" y="22"/>
                    </a:cubicBezTo>
                    <a:cubicBezTo>
                      <a:pt x="7" y="23"/>
                      <a:pt x="7" y="23"/>
                      <a:pt x="6" y="23"/>
                    </a:cubicBezTo>
                    <a:cubicBezTo>
                      <a:pt x="6" y="23"/>
                      <a:pt x="6" y="23"/>
                      <a:pt x="6" y="23"/>
                    </a:cubicBezTo>
                    <a:cubicBezTo>
                      <a:pt x="5" y="23"/>
                      <a:pt x="5" y="24"/>
                      <a:pt x="5" y="24"/>
                    </a:cubicBezTo>
                    <a:cubicBezTo>
                      <a:pt x="5" y="25"/>
                      <a:pt x="5" y="25"/>
                      <a:pt x="6" y="25"/>
                    </a:cubicBezTo>
                    <a:cubicBezTo>
                      <a:pt x="6" y="26"/>
                      <a:pt x="6" y="26"/>
                      <a:pt x="6" y="26"/>
                    </a:cubicBezTo>
                    <a:cubicBezTo>
                      <a:pt x="6" y="26"/>
                      <a:pt x="7" y="26"/>
                      <a:pt x="7" y="25"/>
                    </a:cubicBezTo>
                    <a:cubicBezTo>
                      <a:pt x="7" y="25"/>
                      <a:pt x="7" y="25"/>
                      <a:pt x="7" y="24"/>
                    </a:cubicBezTo>
                    <a:cubicBezTo>
                      <a:pt x="8" y="24"/>
                      <a:pt x="8" y="24"/>
                      <a:pt x="9" y="24"/>
                    </a:cubicBezTo>
                    <a:cubicBezTo>
                      <a:pt x="9" y="24"/>
                      <a:pt x="9" y="24"/>
                      <a:pt x="9" y="24"/>
                    </a:cubicBezTo>
                    <a:cubicBezTo>
                      <a:pt x="9" y="24"/>
                      <a:pt x="10" y="23"/>
                      <a:pt x="9" y="23"/>
                    </a:cubicBezTo>
                    <a:cubicBezTo>
                      <a:pt x="9" y="22"/>
                      <a:pt x="9" y="22"/>
                      <a:pt x="9" y="22"/>
                    </a:cubicBezTo>
                    <a:cubicBezTo>
                      <a:pt x="9" y="21"/>
                      <a:pt x="9" y="21"/>
                      <a:pt x="9" y="21"/>
                    </a:cubicBezTo>
                    <a:cubicBezTo>
                      <a:pt x="9" y="21"/>
                      <a:pt x="9" y="21"/>
                      <a:pt x="9" y="21"/>
                    </a:cubicBezTo>
                    <a:cubicBezTo>
                      <a:pt x="10" y="21"/>
                      <a:pt x="10" y="21"/>
                      <a:pt x="10" y="21"/>
                    </a:cubicBezTo>
                    <a:cubicBezTo>
                      <a:pt x="10" y="21"/>
                      <a:pt x="10" y="21"/>
                      <a:pt x="10" y="21"/>
                    </a:cubicBezTo>
                    <a:cubicBezTo>
                      <a:pt x="10" y="21"/>
                      <a:pt x="10" y="22"/>
                      <a:pt x="10" y="22"/>
                    </a:cubicBezTo>
                    <a:cubicBezTo>
                      <a:pt x="10" y="22"/>
                      <a:pt x="10" y="23"/>
                      <a:pt x="10" y="23"/>
                    </a:cubicBezTo>
                    <a:cubicBezTo>
                      <a:pt x="11" y="23"/>
                      <a:pt x="11" y="24"/>
                      <a:pt x="11" y="24"/>
                    </a:cubicBezTo>
                    <a:cubicBezTo>
                      <a:pt x="11" y="24"/>
                      <a:pt x="12" y="24"/>
                      <a:pt x="12" y="24"/>
                    </a:cubicBezTo>
                    <a:cubicBezTo>
                      <a:pt x="13" y="23"/>
                      <a:pt x="13" y="22"/>
                      <a:pt x="14" y="21"/>
                    </a:cubicBezTo>
                    <a:cubicBezTo>
                      <a:pt x="14" y="21"/>
                      <a:pt x="14" y="21"/>
                      <a:pt x="14" y="21"/>
                    </a:cubicBezTo>
                    <a:cubicBezTo>
                      <a:pt x="15" y="21"/>
                      <a:pt x="15" y="21"/>
                      <a:pt x="15" y="21"/>
                    </a:cubicBezTo>
                    <a:cubicBezTo>
                      <a:pt x="16" y="21"/>
                      <a:pt x="16" y="20"/>
                      <a:pt x="17" y="20"/>
                    </a:cubicBezTo>
                    <a:cubicBezTo>
                      <a:pt x="17" y="20"/>
                      <a:pt x="17" y="20"/>
                      <a:pt x="17" y="20"/>
                    </a:cubicBezTo>
                    <a:cubicBezTo>
                      <a:pt x="17" y="20"/>
                      <a:pt x="18" y="20"/>
                      <a:pt x="18" y="20"/>
                    </a:cubicBezTo>
                    <a:cubicBezTo>
                      <a:pt x="18" y="19"/>
                      <a:pt x="18" y="19"/>
                      <a:pt x="18" y="18"/>
                    </a:cubicBezTo>
                    <a:cubicBezTo>
                      <a:pt x="19" y="18"/>
                      <a:pt x="19" y="18"/>
                      <a:pt x="19" y="18"/>
                    </a:cubicBezTo>
                    <a:cubicBezTo>
                      <a:pt x="19" y="18"/>
                      <a:pt x="19" y="18"/>
                      <a:pt x="19" y="18"/>
                    </a:cubicBezTo>
                    <a:cubicBezTo>
                      <a:pt x="19" y="19"/>
                      <a:pt x="19" y="19"/>
                      <a:pt x="19" y="19"/>
                    </a:cubicBezTo>
                    <a:cubicBezTo>
                      <a:pt x="19" y="19"/>
                      <a:pt x="19" y="19"/>
                      <a:pt x="20" y="19"/>
                    </a:cubicBezTo>
                    <a:cubicBezTo>
                      <a:pt x="21" y="19"/>
                      <a:pt x="21" y="18"/>
                      <a:pt x="21" y="17"/>
                    </a:cubicBezTo>
                    <a:cubicBezTo>
                      <a:pt x="20" y="16"/>
                      <a:pt x="20" y="15"/>
                      <a:pt x="20" y="14"/>
                    </a:cubicBezTo>
                    <a:cubicBezTo>
                      <a:pt x="20" y="13"/>
                      <a:pt x="20" y="12"/>
                      <a:pt x="20" y="11"/>
                    </a:cubicBezTo>
                    <a:cubicBezTo>
                      <a:pt x="19" y="10"/>
                      <a:pt x="20" y="10"/>
                      <a:pt x="20" y="9"/>
                    </a:cubicBezTo>
                    <a:cubicBezTo>
                      <a:pt x="20" y="9"/>
                      <a:pt x="20" y="9"/>
                      <a:pt x="20" y="8"/>
                    </a:cubicBezTo>
                    <a:cubicBezTo>
                      <a:pt x="20" y="8"/>
                      <a:pt x="20" y="8"/>
                      <a:pt x="20" y="7"/>
                    </a:cubicBezTo>
                    <a:cubicBezTo>
                      <a:pt x="20" y="6"/>
                      <a:pt x="20" y="5"/>
                      <a:pt x="19" y="4"/>
                    </a:cubicBezTo>
                    <a:cubicBezTo>
                      <a:pt x="19" y="2"/>
                      <a:pt x="18" y="1"/>
                      <a:pt x="17" y="0"/>
                    </a:cubicBezTo>
                    <a:cubicBezTo>
                      <a:pt x="17" y="0"/>
                      <a:pt x="17" y="0"/>
                      <a:pt x="16" y="0"/>
                    </a:cubicBezTo>
                    <a:cubicBezTo>
                      <a:pt x="15" y="1"/>
                      <a:pt x="15" y="2"/>
                      <a:pt x="15" y="4"/>
                    </a:cubicBezTo>
                    <a:cubicBezTo>
                      <a:pt x="15" y="4"/>
                      <a:pt x="15" y="5"/>
                      <a:pt x="16" y="5"/>
                    </a:cubicBezTo>
                    <a:cubicBezTo>
                      <a:pt x="16" y="5"/>
                      <a:pt x="16" y="6"/>
                      <a:pt x="16" y="6"/>
                    </a:cubicBezTo>
                    <a:cubicBezTo>
                      <a:pt x="16" y="8"/>
                      <a:pt x="16" y="9"/>
                      <a:pt x="15" y="11"/>
                    </a:cubicBezTo>
                    <a:cubicBezTo>
                      <a:pt x="15" y="11"/>
                      <a:pt x="15" y="12"/>
                      <a:pt x="15" y="12"/>
                    </a:cubicBezTo>
                    <a:cubicBezTo>
                      <a:pt x="15" y="13"/>
                      <a:pt x="14" y="14"/>
                      <a:pt x="13" y="14"/>
                    </a:cubicBezTo>
                    <a:cubicBezTo>
                      <a:pt x="13" y="14"/>
                      <a:pt x="12" y="14"/>
                      <a:pt x="12" y="14"/>
                    </a:cubicBezTo>
                    <a:cubicBezTo>
                      <a:pt x="12" y="13"/>
                      <a:pt x="12" y="13"/>
                      <a:pt x="12" y="13"/>
                    </a:cubicBezTo>
                    <a:cubicBezTo>
                      <a:pt x="12" y="13"/>
                      <a:pt x="12" y="13"/>
                      <a:pt x="12" y="13"/>
                    </a:cubicBezTo>
                    <a:cubicBezTo>
                      <a:pt x="12" y="13"/>
                      <a:pt x="11" y="13"/>
                      <a:pt x="11" y="13"/>
                    </a:cubicBezTo>
                    <a:cubicBezTo>
                      <a:pt x="11" y="13"/>
                      <a:pt x="11" y="14"/>
                      <a:pt x="11" y="14"/>
                    </a:cubicBezTo>
                    <a:cubicBezTo>
                      <a:pt x="11" y="14"/>
                      <a:pt x="11" y="15"/>
                      <a:pt x="11" y="15"/>
                    </a:cubicBezTo>
                    <a:cubicBezTo>
                      <a:pt x="11" y="16"/>
                      <a:pt x="11" y="17"/>
                      <a:pt x="10" y="18"/>
                    </a:cubicBezTo>
                    <a:cubicBezTo>
                      <a:pt x="10" y="18"/>
                      <a:pt x="10" y="18"/>
                      <a:pt x="10" y="18"/>
                    </a:cubicBezTo>
                    <a:cubicBezTo>
                      <a:pt x="9" y="18"/>
                      <a:pt x="9" y="18"/>
                      <a:pt x="8" y="18"/>
                    </a:cubicBezTo>
                    <a:cubicBezTo>
                      <a:pt x="7" y="18"/>
                      <a:pt x="6" y="18"/>
                      <a:pt x="6" y="19"/>
                    </a:cubicBezTo>
                    <a:cubicBezTo>
                      <a:pt x="5" y="19"/>
                      <a:pt x="5" y="19"/>
                      <a:pt x="5" y="19"/>
                    </a:cubicBezTo>
                    <a:cubicBezTo>
                      <a:pt x="4" y="20"/>
                      <a:pt x="3" y="21"/>
                      <a:pt x="2" y="22"/>
                    </a:cubicBezTo>
                    <a:cubicBezTo>
                      <a:pt x="2" y="22"/>
                      <a:pt x="2" y="23"/>
                      <a:pt x="2" y="23"/>
                    </a:cubicBezTo>
                    <a:cubicBezTo>
                      <a:pt x="2" y="23"/>
                      <a:pt x="2" y="23"/>
                      <a:pt x="1" y="23"/>
                    </a:cubicBezTo>
                    <a:cubicBezTo>
                      <a:pt x="1" y="24"/>
                      <a:pt x="1" y="24"/>
                      <a:pt x="0" y="25"/>
                    </a:cubicBezTo>
                    <a:cubicBezTo>
                      <a:pt x="0" y="25"/>
                      <a:pt x="0" y="25"/>
                      <a:pt x="0" y="26"/>
                    </a:cubicBezTo>
                    <a:cubicBezTo>
                      <a:pt x="0" y="26"/>
                      <a:pt x="0" y="27"/>
                      <a:pt x="0" y="27"/>
                    </a:cubicBezTo>
                    <a:cubicBezTo>
                      <a:pt x="0" y="27"/>
                      <a:pt x="0" y="27"/>
                      <a:pt x="0" y="27"/>
                    </a:cubicBezTo>
                    <a:cubicBezTo>
                      <a:pt x="0" y="27"/>
                      <a:pt x="0" y="27"/>
                      <a:pt x="0" y="27"/>
                    </a:cubicBezTo>
                    <a:cubicBezTo>
                      <a:pt x="0" y="27"/>
                      <a:pt x="0" y="27"/>
                      <a:pt x="0" y="27"/>
                    </a:cubicBezTo>
                    <a:cubicBezTo>
                      <a:pt x="1" y="27"/>
                      <a:pt x="1" y="27"/>
                      <a:pt x="1" y="27"/>
                    </a:cubicBezTo>
                    <a:cubicBezTo>
                      <a:pt x="1" y="27"/>
                      <a:pt x="1" y="27"/>
                      <a:pt x="1" y="27"/>
                    </a:cubicBezTo>
                    <a:cubicBezTo>
                      <a:pt x="1" y="28"/>
                      <a:pt x="1" y="28"/>
                      <a:pt x="1" y="28"/>
                    </a:cubicBezTo>
                    <a:cubicBezTo>
                      <a:pt x="1" y="28"/>
                      <a:pt x="1" y="28"/>
                      <a:pt x="1" y="28"/>
                    </a:cubicBezTo>
                    <a:cubicBezTo>
                      <a:pt x="1" y="28"/>
                      <a:pt x="1" y="28"/>
                      <a:pt x="1" y="28"/>
                    </a:cubicBezTo>
                    <a:cubicBezTo>
                      <a:pt x="1" y="28"/>
                      <a:pt x="1" y="28"/>
                      <a:pt x="1" y="28"/>
                    </a:cubicBezTo>
                    <a:cubicBezTo>
                      <a:pt x="1" y="29"/>
                      <a:pt x="2" y="30"/>
                      <a:pt x="2" y="31"/>
                    </a:cubicBezTo>
                    <a:cubicBezTo>
                      <a:pt x="2" y="31"/>
                      <a:pt x="3" y="31"/>
                      <a:pt x="3" y="31"/>
                    </a:cubicBezTo>
                    <a:close/>
                    <a:moveTo>
                      <a:pt x="16" y="1"/>
                    </a:moveTo>
                    <a:cubicBezTo>
                      <a:pt x="17" y="1"/>
                      <a:pt x="17" y="1"/>
                      <a:pt x="17" y="1"/>
                    </a:cubicBezTo>
                    <a:cubicBezTo>
                      <a:pt x="17" y="1"/>
                      <a:pt x="17" y="1"/>
                      <a:pt x="17" y="1"/>
                    </a:cubicBezTo>
                    <a:cubicBezTo>
                      <a:pt x="16" y="1"/>
                      <a:pt x="16" y="1"/>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68">
                <a:extLst>
                  <a:ext uri="{FF2B5EF4-FFF2-40B4-BE49-F238E27FC236}">
                    <a16:creationId xmlns:a16="http://schemas.microsoft.com/office/drawing/2014/main" id="{E0684723-4884-4003-AB91-99CD242F98A5}"/>
                  </a:ext>
                </a:extLst>
              </p:cNvPr>
              <p:cNvSpPr>
                <a:spLocks/>
              </p:cNvSpPr>
              <p:nvPr/>
            </p:nvSpPr>
            <p:spPr bwMode="auto">
              <a:xfrm>
                <a:off x="4758193" y="2056495"/>
                <a:ext cx="50800" cy="79375"/>
              </a:xfrm>
              <a:custGeom>
                <a:avLst/>
                <a:gdLst>
                  <a:gd name="T0" fmla="*/ 2 w 14"/>
                  <a:gd name="T1" fmla="*/ 22 h 22"/>
                  <a:gd name="T2" fmla="*/ 5 w 14"/>
                  <a:gd name="T3" fmla="*/ 22 h 22"/>
                  <a:gd name="T4" fmla="*/ 6 w 14"/>
                  <a:gd name="T5" fmla="*/ 21 h 22"/>
                  <a:gd name="T6" fmla="*/ 6 w 14"/>
                  <a:gd name="T7" fmla="*/ 21 h 22"/>
                  <a:gd name="T8" fmla="*/ 9 w 14"/>
                  <a:gd name="T9" fmla="*/ 19 h 22"/>
                  <a:gd name="T10" fmla="*/ 10 w 14"/>
                  <a:gd name="T11" fmla="*/ 18 h 22"/>
                  <a:gd name="T12" fmla="*/ 10 w 14"/>
                  <a:gd name="T13" fmla="*/ 18 h 22"/>
                  <a:gd name="T14" fmla="*/ 10 w 14"/>
                  <a:gd name="T15" fmla="*/ 18 h 22"/>
                  <a:gd name="T16" fmla="*/ 11 w 14"/>
                  <a:gd name="T17" fmla="*/ 19 h 22"/>
                  <a:gd name="T18" fmla="*/ 13 w 14"/>
                  <a:gd name="T19" fmla="*/ 16 h 22"/>
                  <a:gd name="T20" fmla="*/ 13 w 14"/>
                  <a:gd name="T21" fmla="*/ 13 h 22"/>
                  <a:gd name="T22" fmla="*/ 14 w 14"/>
                  <a:gd name="T23" fmla="*/ 11 h 22"/>
                  <a:gd name="T24" fmla="*/ 14 w 14"/>
                  <a:gd name="T25" fmla="*/ 8 h 22"/>
                  <a:gd name="T26" fmla="*/ 12 w 14"/>
                  <a:gd name="T27" fmla="*/ 6 h 22"/>
                  <a:gd name="T28" fmla="*/ 11 w 14"/>
                  <a:gd name="T29" fmla="*/ 4 h 22"/>
                  <a:gd name="T30" fmla="*/ 11 w 14"/>
                  <a:gd name="T31" fmla="*/ 0 h 22"/>
                  <a:gd name="T32" fmla="*/ 8 w 14"/>
                  <a:gd name="T33" fmla="*/ 0 h 22"/>
                  <a:gd name="T34" fmla="*/ 10 w 14"/>
                  <a:gd name="T35" fmla="*/ 1 h 22"/>
                  <a:gd name="T36" fmla="*/ 10 w 14"/>
                  <a:gd name="T37" fmla="*/ 2 h 22"/>
                  <a:gd name="T38" fmla="*/ 7 w 14"/>
                  <a:gd name="T39" fmla="*/ 2 h 22"/>
                  <a:gd name="T40" fmla="*/ 7 w 14"/>
                  <a:gd name="T41" fmla="*/ 4 h 22"/>
                  <a:gd name="T42" fmla="*/ 7 w 14"/>
                  <a:gd name="T43" fmla="*/ 5 h 22"/>
                  <a:gd name="T44" fmla="*/ 4 w 14"/>
                  <a:gd name="T45" fmla="*/ 5 h 22"/>
                  <a:gd name="T46" fmla="*/ 4 w 14"/>
                  <a:gd name="T47" fmla="*/ 7 h 22"/>
                  <a:gd name="T48" fmla="*/ 5 w 14"/>
                  <a:gd name="T49" fmla="*/ 8 h 22"/>
                  <a:gd name="T50" fmla="*/ 5 w 14"/>
                  <a:gd name="T51" fmla="*/ 8 h 22"/>
                  <a:gd name="T52" fmla="*/ 5 w 14"/>
                  <a:gd name="T53" fmla="*/ 8 h 22"/>
                  <a:gd name="T54" fmla="*/ 3 w 14"/>
                  <a:gd name="T55" fmla="*/ 8 h 22"/>
                  <a:gd name="T56" fmla="*/ 1 w 14"/>
                  <a:gd name="T57" fmla="*/ 12 h 22"/>
                  <a:gd name="T58" fmla="*/ 3 w 14"/>
                  <a:gd name="T59" fmla="*/ 14 h 22"/>
                  <a:gd name="T60" fmla="*/ 4 w 14"/>
                  <a:gd name="T61" fmla="*/ 14 h 22"/>
                  <a:gd name="T62" fmla="*/ 3 w 14"/>
                  <a:gd name="T63" fmla="*/ 15 h 22"/>
                  <a:gd name="T64" fmla="*/ 0 w 14"/>
                  <a:gd name="T65"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22">
                    <a:moveTo>
                      <a:pt x="2" y="21"/>
                    </a:moveTo>
                    <a:cubicBezTo>
                      <a:pt x="2" y="21"/>
                      <a:pt x="2" y="22"/>
                      <a:pt x="2" y="22"/>
                    </a:cubicBezTo>
                    <a:cubicBezTo>
                      <a:pt x="3" y="21"/>
                      <a:pt x="4" y="22"/>
                      <a:pt x="4" y="22"/>
                    </a:cubicBezTo>
                    <a:cubicBezTo>
                      <a:pt x="4" y="22"/>
                      <a:pt x="5" y="22"/>
                      <a:pt x="5" y="22"/>
                    </a:cubicBezTo>
                    <a:cubicBezTo>
                      <a:pt x="5" y="21"/>
                      <a:pt x="6" y="21"/>
                      <a:pt x="6" y="21"/>
                    </a:cubicBezTo>
                    <a:cubicBezTo>
                      <a:pt x="6" y="21"/>
                      <a:pt x="6" y="21"/>
                      <a:pt x="6" y="21"/>
                    </a:cubicBezTo>
                    <a:cubicBezTo>
                      <a:pt x="6" y="21"/>
                      <a:pt x="6" y="21"/>
                      <a:pt x="6" y="21"/>
                    </a:cubicBezTo>
                    <a:cubicBezTo>
                      <a:pt x="6" y="21"/>
                      <a:pt x="6" y="21"/>
                      <a:pt x="6" y="21"/>
                    </a:cubicBezTo>
                    <a:cubicBezTo>
                      <a:pt x="6" y="21"/>
                      <a:pt x="7" y="21"/>
                      <a:pt x="7" y="20"/>
                    </a:cubicBezTo>
                    <a:cubicBezTo>
                      <a:pt x="8" y="20"/>
                      <a:pt x="8" y="19"/>
                      <a:pt x="9" y="19"/>
                    </a:cubicBezTo>
                    <a:cubicBezTo>
                      <a:pt x="9" y="19"/>
                      <a:pt x="9" y="19"/>
                      <a:pt x="9" y="18"/>
                    </a:cubicBezTo>
                    <a:cubicBezTo>
                      <a:pt x="9" y="18"/>
                      <a:pt x="10" y="18"/>
                      <a:pt x="10" y="18"/>
                    </a:cubicBezTo>
                    <a:cubicBezTo>
                      <a:pt x="10" y="18"/>
                      <a:pt x="10" y="18"/>
                      <a:pt x="10" y="18"/>
                    </a:cubicBezTo>
                    <a:cubicBezTo>
                      <a:pt x="10" y="18"/>
                      <a:pt x="10" y="18"/>
                      <a:pt x="10" y="18"/>
                    </a:cubicBezTo>
                    <a:cubicBezTo>
                      <a:pt x="10" y="17"/>
                      <a:pt x="10" y="17"/>
                      <a:pt x="10" y="18"/>
                    </a:cubicBezTo>
                    <a:cubicBezTo>
                      <a:pt x="10" y="18"/>
                      <a:pt x="10" y="18"/>
                      <a:pt x="10" y="18"/>
                    </a:cubicBezTo>
                    <a:cubicBezTo>
                      <a:pt x="10" y="18"/>
                      <a:pt x="10" y="18"/>
                      <a:pt x="11" y="19"/>
                    </a:cubicBezTo>
                    <a:cubicBezTo>
                      <a:pt x="11" y="19"/>
                      <a:pt x="11" y="19"/>
                      <a:pt x="11" y="19"/>
                    </a:cubicBezTo>
                    <a:cubicBezTo>
                      <a:pt x="12" y="18"/>
                      <a:pt x="12" y="17"/>
                      <a:pt x="12" y="17"/>
                    </a:cubicBezTo>
                    <a:cubicBezTo>
                      <a:pt x="13" y="17"/>
                      <a:pt x="13" y="16"/>
                      <a:pt x="13" y="16"/>
                    </a:cubicBezTo>
                    <a:cubicBezTo>
                      <a:pt x="13" y="15"/>
                      <a:pt x="13" y="14"/>
                      <a:pt x="13" y="13"/>
                    </a:cubicBezTo>
                    <a:cubicBezTo>
                      <a:pt x="13" y="13"/>
                      <a:pt x="13" y="13"/>
                      <a:pt x="13" y="13"/>
                    </a:cubicBezTo>
                    <a:cubicBezTo>
                      <a:pt x="12" y="13"/>
                      <a:pt x="12" y="13"/>
                      <a:pt x="13" y="12"/>
                    </a:cubicBezTo>
                    <a:cubicBezTo>
                      <a:pt x="13" y="12"/>
                      <a:pt x="13" y="11"/>
                      <a:pt x="14" y="11"/>
                    </a:cubicBezTo>
                    <a:cubicBezTo>
                      <a:pt x="14" y="11"/>
                      <a:pt x="13" y="10"/>
                      <a:pt x="14" y="9"/>
                    </a:cubicBezTo>
                    <a:cubicBezTo>
                      <a:pt x="14" y="9"/>
                      <a:pt x="14" y="9"/>
                      <a:pt x="14" y="8"/>
                    </a:cubicBezTo>
                    <a:cubicBezTo>
                      <a:pt x="14" y="8"/>
                      <a:pt x="13" y="8"/>
                      <a:pt x="13" y="7"/>
                    </a:cubicBezTo>
                    <a:cubicBezTo>
                      <a:pt x="13" y="7"/>
                      <a:pt x="12" y="7"/>
                      <a:pt x="12" y="6"/>
                    </a:cubicBezTo>
                    <a:cubicBezTo>
                      <a:pt x="12" y="6"/>
                      <a:pt x="11" y="6"/>
                      <a:pt x="11" y="6"/>
                    </a:cubicBezTo>
                    <a:cubicBezTo>
                      <a:pt x="11" y="5"/>
                      <a:pt x="11" y="5"/>
                      <a:pt x="11" y="4"/>
                    </a:cubicBezTo>
                    <a:cubicBezTo>
                      <a:pt x="12" y="3"/>
                      <a:pt x="12" y="3"/>
                      <a:pt x="12" y="2"/>
                    </a:cubicBezTo>
                    <a:cubicBezTo>
                      <a:pt x="12" y="1"/>
                      <a:pt x="11" y="1"/>
                      <a:pt x="11" y="0"/>
                    </a:cubicBezTo>
                    <a:cubicBezTo>
                      <a:pt x="10" y="0"/>
                      <a:pt x="10" y="0"/>
                      <a:pt x="9" y="0"/>
                    </a:cubicBezTo>
                    <a:cubicBezTo>
                      <a:pt x="9" y="0"/>
                      <a:pt x="9" y="0"/>
                      <a:pt x="8" y="0"/>
                    </a:cubicBezTo>
                    <a:cubicBezTo>
                      <a:pt x="8" y="1"/>
                      <a:pt x="9" y="1"/>
                      <a:pt x="9" y="1"/>
                    </a:cubicBezTo>
                    <a:cubicBezTo>
                      <a:pt x="9" y="1"/>
                      <a:pt x="10" y="1"/>
                      <a:pt x="10" y="1"/>
                    </a:cubicBezTo>
                    <a:cubicBezTo>
                      <a:pt x="10" y="1"/>
                      <a:pt x="10" y="1"/>
                      <a:pt x="10" y="2"/>
                    </a:cubicBezTo>
                    <a:cubicBezTo>
                      <a:pt x="10" y="2"/>
                      <a:pt x="10" y="2"/>
                      <a:pt x="10" y="2"/>
                    </a:cubicBezTo>
                    <a:cubicBezTo>
                      <a:pt x="9" y="2"/>
                      <a:pt x="9" y="2"/>
                      <a:pt x="8" y="2"/>
                    </a:cubicBezTo>
                    <a:cubicBezTo>
                      <a:pt x="8" y="2"/>
                      <a:pt x="8" y="2"/>
                      <a:pt x="7" y="2"/>
                    </a:cubicBezTo>
                    <a:cubicBezTo>
                      <a:pt x="7" y="2"/>
                      <a:pt x="6" y="3"/>
                      <a:pt x="7" y="3"/>
                    </a:cubicBezTo>
                    <a:cubicBezTo>
                      <a:pt x="7" y="4"/>
                      <a:pt x="7" y="4"/>
                      <a:pt x="7" y="4"/>
                    </a:cubicBezTo>
                    <a:cubicBezTo>
                      <a:pt x="7" y="4"/>
                      <a:pt x="7" y="5"/>
                      <a:pt x="7" y="5"/>
                    </a:cubicBezTo>
                    <a:cubicBezTo>
                      <a:pt x="7" y="5"/>
                      <a:pt x="7" y="5"/>
                      <a:pt x="7" y="5"/>
                    </a:cubicBezTo>
                    <a:cubicBezTo>
                      <a:pt x="6" y="4"/>
                      <a:pt x="6" y="4"/>
                      <a:pt x="5" y="5"/>
                    </a:cubicBezTo>
                    <a:cubicBezTo>
                      <a:pt x="5" y="5"/>
                      <a:pt x="5" y="5"/>
                      <a:pt x="4" y="5"/>
                    </a:cubicBezTo>
                    <a:cubicBezTo>
                      <a:pt x="3" y="5"/>
                      <a:pt x="3" y="5"/>
                      <a:pt x="3" y="6"/>
                    </a:cubicBezTo>
                    <a:cubicBezTo>
                      <a:pt x="4" y="6"/>
                      <a:pt x="4" y="7"/>
                      <a:pt x="4" y="7"/>
                    </a:cubicBezTo>
                    <a:cubicBezTo>
                      <a:pt x="4" y="7"/>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4" y="8"/>
                      <a:pt x="4" y="8"/>
                      <a:pt x="3" y="8"/>
                    </a:cubicBezTo>
                    <a:cubicBezTo>
                      <a:pt x="3" y="7"/>
                      <a:pt x="3" y="8"/>
                      <a:pt x="3" y="8"/>
                    </a:cubicBezTo>
                    <a:cubicBezTo>
                      <a:pt x="2" y="9"/>
                      <a:pt x="2" y="11"/>
                      <a:pt x="1" y="12"/>
                    </a:cubicBezTo>
                    <a:cubicBezTo>
                      <a:pt x="1" y="12"/>
                      <a:pt x="1" y="13"/>
                      <a:pt x="1" y="13"/>
                    </a:cubicBezTo>
                    <a:cubicBezTo>
                      <a:pt x="2" y="13"/>
                      <a:pt x="2" y="14"/>
                      <a:pt x="3" y="14"/>
                    </a:cubicBezTo>
                    <a:cubicBezTo>
                      <a:pt x="3" y="14"/>
                      <a:pt x="3" y="14"/>
                      <a:pt x="3" y="14"/>
                    </a:cubicBezTo>
                    <a:cubicBezTo>
                      <a:pt x="4" y="14"/>
                      <a:pt x="4" y="14"/>
                      <a:pt x="4" y="14"/>
                    </a:cubicBezTo>
                    <a:cubicBezTo>
                      <a:pt x="4" y="15"/>
                      <a:pt x="3" y="15"/>
                      <a:pt x="3" y="15"/>
                    </a:cubicBezTo>
                    <a:cubicBezTo>
                      <a:pt x="3" y="15"/>
                      <a:pt x="3" y="15"/>
                      <a:pt x="3" y="15"/>
                    </a:cubicBezTo>
                    <a:cubicBezTo>
                      <a:pt x="2" y="15"/>
                      <a:pt x="1" y="15"/>
                      <a:pt x="1" y="16"/>
                    </a:cubicBezTo>
                    <a:cubicBezTo>
                      <a:pt x="0" y="17"/>
                      <a:pt x="0" y="18"/>
                      <a:pt x="0" y="18"/>
                    </a:cubicBezTo>
                    <a:cubicBezTo>
                      <a:pt x="0" y="20"/>
                      <a:pt x="1" y="21"/>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469">
                <a:extLst>
                  <a:ext uri="{FF2B5EF4-FFF2-40B4-BE49-F238E27FC236}">
                    <a16:creationId xmlns:a16="http://schemas.microsoft.com/office/drawing/2014/main" id="{F04C1B2B-5469-4926-9E40-A26EE17FAE7F}"/>
                  </a:ext>
                </a:extLst>
              </p:cNvPr>
              <p:cNvSpPr>
                <a:spLocks noChangeArrowheads="1"/>
              </p:cNvSpPr>
              <p:nvPr/>
            </p:nvSpPr>
            <p:spPr bwMode="auto">
              <a:xfrm>
                <a:off x="4791530" y="21247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70">
                <a:extLst>
                  <a:ext uri="{FF2B5EF4-FFF2-40B4-BE49-F238E27FC236}">
                    <a16:creationId xmlns:a16="http://schemas.microsoft.com/office/drawing/2014/main" id="{28A4F79D-A1EC-4C32-9518-ABFA69BB397A}"/>
                  </a:ext>
                </a:extLst>
              </p:cNvPr>
              <p:cNvSpPr>
                <a:spLocks/>
              </p:cNvSpPr>
              <p:nvPr/>
            </p:nvSpPr>
            <p:spPr bwMode="auto">
              <a:xfrm>
                <a:off x="5931355" y="2932795"/>
                <a:ext cx="87313" cy="90488"/>
              </a:xfrm>
              <a:custGeom>
                <a:avLst/>
                <a:gdLst>
                  <a:gd name="T0" fmla="*/ 23 w 24"/>
                  <a:gd name="T1" fmla="*/ 19 h 25"/>
                  <a:gd name="T2" fmla="*/ 23 w 24"/>
                  <a:gd name="T3" fmla="*/ 19 h 25"/>
                  <a:gd name="T4" fmla="*/ 22 w 24"/>
                  <a:gd name="T5" fmla="*/ 18 h 25"/>
                  <a:gd name="T6" fmla="*/ 22 w 24"/>
                  <a:gd name="T7" fmla="*/ 18 h 25"/>
                  <a:gd name="T8" fmla="*/ 22 w 24"/>
                  <a:gd name="T9" fmla="*/ 18 h 25"/>
                  <a:gd name="T10" fmla="*/ 22 w 24"/>
                  <a:gd name="T11" fmla="*/ 18 h 25"/>
                  <a:gd name="T12" fmla="*/ 22 w 24"/>
                  <a:gd name="T13" fmla="*/ 18 h 25"/>
                  <a:gd name="T14" fmla="*/ 22 w 24"/>
                  <a:gd name="T15" fmla="*/ 18 h 25"/>
                  <a:gd name="T16" fmla="*/ 23 w 24"/>
                  <a:gd name="T17" fmla="*/ 19 h 25"/>
                  <a:gd name="T18" fmla="*/ 23 w 24"/>
                  <a:gd name="T19" fmla="*/ 19 h 25"/>
                  <a:gd name="T20" fmla="*/ 24 w 24"/>
                  <a:gd name="T21" fmla="*/ 19 h 25"/>
                  <a:gd name="T22" fmla="*/ 24 w 24"/>
                  <a:gd name="T23" fmla="*/ 19 h 25"/>
                  <a:gd name="T24" fmla="*/ 24 w 24"/>
                  <a:gd name="T25" fmla="*/ 19 h 25"/>
                  <a:gd name="T26" fmla="*/ 23 w 24"/>
                  <a:gd name="T27" fmla="*/ 16 h 25"/>
                  <a:gd name="T28" fmla="*/ 22 w 24"/>
                  <a:gd name="T29" fmla="*/ 16 h 25"/>
                  <a:gd name="T30" fmla="*/ 22 w 24"/>
                  <a:gd name="T31" fmla="*/ 17 h 25"/>
                  <a:gd name="T32" fmla="*/ 21 w 24"/>
                  <a:gd name="T33" fmla="*/ 17 h 25"/>
                  <a:gd name="T34" fmla="*/ 20 w 24"/>
                  <a:gd name="T35" fmla="*/ 17 h 25"/>
                  <a:gd name="T36" fmla="*/ 20 w 24"/>
                  <a:gd name="T37" fmla="*/ 16 h 25"/>
                  <a:gd name="T38" fmla="*/ 19 w 24"/>
                  <a:gd name="T39" fmla="*/ 15 h 25"/>
                  <a:gd name="T40" fmla="*/ 18 w 24"/>
                  <a:gd name="T41" fmla="*/ 15 h 25"/>
                  <a:gd name="T42" fmla="*/ 18 w 24"/>
                  <a:gd name="T43" fmla="*/ 14 h 25"/>
                  <a:gd name="T44" fmla="*/ 18 w 24"/>
                  <a:gd name="T45" fmla="*/ 13 h 25"/>
                  <a:gd name="T46" fmla="*/ 18 w 24"/>
                  <a:gd name="T47" fmla="*/ 12 h 25"/>
                  <a:gd name="T48" fmla="*/ 17 w 24"/>
                  <a:gd name="T49" fmla="*/ 11 h 25"/>
                  <a:gd name="T50" fmla="*/ 16 w 24"/>
                  <a:gd name="T51" fmla="*/ 10 h 25"/>
                  <a:gd name="T52" fmla="*/ 15 w 24"/>
                  <a:gd name="T53" fmla="*/ 9 h 25"/>
                  <a:gd name="T54" fmla="*/ 14 w 24"/>
                  <a:gd name="T55" fmla="*/ 9 h 25"/>
                  <a:gd name="T56" fmla="*/ 13 w 24"/>
                  <a:gd name="T57" fmla="*/ 8 h 25"/>
                  <a:gd name="T58" fmla="*/ 11 w 24"/>
                  <a:gd name="T59" fmla="*/ 7 h 25"/>
                  <a:gd name="T60" fmla="*/ 10 w 24"/>
                  <a:gd name="T61" fmla="*/ 6 h 25"/>
                  <a:gd name="T62" fmla="*/ 9 w 24"/>
                  <a:gd name="T63" fmla="*/ 5 h 25"/>
                  <a:gd name="T64" fmla="*/ 6 w 24"/>
                  <a:gd name="T65" fmla="*/ 2 h 25"/>
                  <a:gd name="T66" fmla="*/ 4 w 24"/>
                  <a:gd name="T67" fmla="*/ 1 h 25"/>
                  <a:gd name="T68" fmla="*/ 1 w 24"/>
                  <a:gd name="T69" fmla="*/ 0 h 25"/>
                  <a:gd name="T70" fmla="*/ 1 w 24"/>
                  <a:gd name="T71" fmla="*/ 1 h 25"/>
                  <a:gd name="T72" fmla="*/ 0 w 24"/>
                  <a:gd name="T73" fmla="*/ 1 h 25"/>
                  <a:gd name="T74" fmla="*/ 1 w 24"/>
                  <a:gd name="T75" fmla="*/ 3 h 25"/>
                  <a:gd name="T76" fmla="*/ 3 w 24"/>
                  <a:gd name="T77" fmla="*/ 4 h 25"/>
                  <a:gd name="T78" fmla="*/ 4 w 24"/>
                  <a:gd name="T79" fmla="*/ 6 h 25"/>
                  <a:gd name="T80" fmla="*/ 5 w 24"/>
                  <a:gd name="T81" fmla="*/ 7 h 25"/>
                  <a:gd name="T82" fmla="*/ 7 w 24"/>
                  <a:gd name="T83" fmla="*/ 9 h 25"/>
                  <a:gd name="T84" fmla="*/ 8 w 24"/>
                  <a:gd name="T85" fmla="*/ 10 h 25"/>
                  <a:gd name="T86" fmla="*/ 8 w 24"/>
                  <a:gd name="T87" fmla="*/ 11 h 25"/>
                  <a:gd name="T88" fmla="*/ 9 w 24"/>
                  <a:gd name="T89" fmla="*/ 12 h 25"/>
                  <a:gd name="T90" fmla="*/ 11 w 24"/>
                  <a:gd name="T91" fmla="*/ 15 h 25"/>
                  <a:gd name="T92" fmla="*/ 12 w 24"/>
                  <a:gd name="T93" fmla="*/ 17 h 25"/>
                  <a:gd name="T94" fmla="*/ 12 w 24"/>
                  <a:gd name="T95" fmla="*/ 18 h 25"/>
                  <a:gd name="T96" fmla="*/ 15 w 24"/>
                  <a:gd name="T97" fmla="*/ 21 h 25"/>
                  <a:gd name="T98" fmla="*/ 17 w 24"/>
                  <a:gd name="T99" fmla="*/ 23 h 25"/>
                  <a:gd name="T100" fmla="*/ 19 w 24"/>
                  <a:gd name="T101" fmla="*/ 25 h 25"/>
                  <a:gd name="T102" fmla="*/ 20 w 24"/>
                  <a:gd name="T103" fmla="*/ 25 h 25"/>
                  <a:gd name="T104" fmla="*/ 22 w 24"/>
                  <a:gd name="T105" fmla="*/ 25 h 25"/>
                  <a:gd name="T106" fmla="*/ 23 w 24"/>
                  <a:gd name="T107" fmla="*/ 22 h 25"/>
                  <a:gd name="T108" fmla="*/ 23 w 24"/>
                  <a:gd name="T109"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 h="25">
                    <a:moveTo>
                      <a:pt x="23" y="19"/>
                    </a:moveTo>
                    <a:cubicBezTo>
                      <a:pt x="23" y="19"/>
                      <a:pt x="23" y="19"/>
                      <a:pt x="23" y="19"/>
                    </a:cubicBezTo>
                    <a:cubicBezTo>
                      <a:pt x="23" y="19"/>
                      <a:pt x="23" y="19"/>
                      <a:pt x="22" y="18"/>
                    </a:cubicBezTo>
                    <a:cubicBezTo>
                      <a:pt x="22" y="18"/>
                      <a:pt x="22" y="18"/>
                      <a:pt x="22" y="18"/>
                    </a:cubicBezTo>
                    <a:cubicBezTo>
                      <a:pt x="22" y="18"/>
                      <a:pt x="22" y="18"/>
                      <a:pt x="22" y="18"/>
                    </a:cubicBezTo>
                    <a:cubicBezTo>
                      <a:pt x="22" y="18"/>
                      <a:pt x="22" y="18"/>
                      <a:pt x="22" y="18"/>
                    </a:cubicBezTo>
                    <a:cubicBezTo>
                      <a:pt x="22" y="18"/>
                      <a:pt x="22" y="18"/>
                      <a:pt x="22" y="18"/>
                    </a:cubicBezTo>
                    <a:cubicBezTo>
                      <a:pt x="22" y="18"/>
                      <a:pt x="22" y="18"/>
                      <a:pt x="22" y="18"/>
                    </a:cubicBezTo>
                    <a:cubicBezTo>
                      <a:pt x="23" y="19"/>
                      <a:pt x="23" y="19"/>
                      <a:pt x="23" y="19"/>
                    </a:cubicBezTo>
                    <a:cubicBezTo>
                      <a:pt x="23" y="19"/>
                      <a:pt x="23" y="19"/>
                      <a:pt x="23" y="19"/>
                    </a:cubicBezTo>
                    <a:cubicBezTo>
                      <a:pt x="23" y="19"/>
                      <a:pt x="24" y="19"/>
                      <a:pt x="24" y="19"/>
                    </a:cubicBezTo>
                    <a:cubicBezTo>
                      <a:pt x="24" y="19"/>
                      <a:pt x="24" y="19"/>
                      <a:pt x="24" y="19"/>
                    </a:cubicBezTo>
                    <a:cubicBezTo>
                      <a:pt x="24" y="19"/>
                      <a:pt x="24" y="19"/>
                      <a:pt x="24" y="19"/>
                    </a:cubicBezTo>
                    <a:cubicBezTo>
                      <a:pt x="24" y="18"/>
                      <a:pt x="23" y="17"/>
                      <a:pt x="23" y="16"/>
                    </a:cubicBezTo>
                    <a:cubicBezTo>
                      <a:pt x="23" y="16"/>
                      <a:pt x="23" y="16"/>
                      <a:pt x="22" y="16"/>
                    </a:cubicBezTo>
                    <a:cubicBezTo>
                      <a:pt x="22" y="16"/>
                      <a:pt x="22" y="16"/>
                      <a:pt x="22" y="17"/>
                    </a:cubicBezTo>
                    <a:cubicBezTo>
                      <a:pt x="21" y="17"/>
                      <a:pt x="21" y="17"/>
                      <a:pt x="21" y="17"/>
                    </a:cubicBezTo>
                    <a:cubicBezTo>
                      <a:pt x="21" y="17"/>
                      <a:pt x="21" y="17"/>
                      <a:pt x="20" y="17"/>
                    </a:cubicBezTo>
                    <a:cubicBezTo>
                      <a:pt x="20" y="17"/>
                      <a:pt x="20" y="16"/>
                      <a:pt x="20" y="16"/>
                    </a:cubicBezTo>
                    <a:cubicBezTo>
                      <a:pt x="20" y="15"/>
                      <a:pt x="20" y="15"/>
                      <a:pt x="19" y="15"/>
                    </a:cubicBezTo>
                    <a:cubicBezTo>
                      <a:pt x="19" y="15"/>
                      <a:pt x="19" y="15"/>
                      <a:pt x="18" y="15"/>
                    </a:cubicBezTo>
                    <a:cubicBezTo>
                      <a:pt x="18" y="15"/>
                      <a:pt x="18" y="14"/>
                      <a:pt x="18" y="14"/>
                    </a:cubicBezTo>
                    <a:cubicBezTo>
                      <a:pt x="18" y="14"/>
                      <a:pt x="18" y="13"/>
                      <a:pt x="18" y="13"/>
                    </a:cubicBezTo>
                    <a:cubicBezTo>
                      <a:pt x="18" y="13"/>
                      <a:pt x="18" y="12"/>
                      <a:pt x="18" y="12"/>
                    </a:cubicBezTo>
                    <a:cubicBezTo>
                      <a:pt x="18" y="12"/>
                      <a:pt x="17" y="11"/>
                      <a:pt x="17" y="11"/>
                    </a:cubicBezTo>
                    <a:cubicBezTo>
                      <a:pt x="17" y="10"/>
                      <a:pt x="16" y="10"/>
                      <a:pt x="16" y="10"/>
                    </a:cubicBezTo>
                    <a:cubicBezTo>
                      <a:pt x="16" y="10"/>
                      <a:pt x="15" y="10"/>
                      <a:pt x="15" y="9"/>
                    </a:cubicBezTo>
                    <a:cubicBezTo>
                      <a:pt x="15" y="9"/>
                      <a:pt x="14" y="9"/>
                      <a:pt x="14" y="9"/>
                    </a:cubicBezTo>
                    <a:cubicBezTo>
                      <a:pt x="14" y="8"/>
                      <a:pt x="13" y="8"/>
                      <a:pt x="13" y="8"/>
                    </a:cubicBezTo>
                    <a:cubicBezTo>
                      <a:pt x="13" y="8"/>
                      <a:pt x="12" y="7"/>
                      <a:pt x="11" y="7"/>
                    </a:cubicBezTo>
                    <a:cubicBezTo>
                      <a:pt x="11" y="7"/>
                      <a:pt x="11" y="7"/>
                      <a:pt x="10" y="6"/>
                    </a:cubicBezTo>
                    <a:cubicBezTo>
                      <a:pt x="10" y="6"/>
                      <a:pt x="10" y="5"/>
                      <a:pt x="9" y="5"/>
                    </a:cubicBezTo>
                    <a:cubicBezTo>
                      <a:pt x="8" y="4"/>
                      <a:pt x="7" y="3"/>
                      <a:pt x="6" y="2"/>
                    </a:cubicBezTo>
                    <a:cubicBezTo>
                      <a:pt x="5" y="1"/>
                      <a:pt x="5" y="1"/>
                      <a:pt x="4" y="1"/>
                    </a:cubicBezTo>
                    <a:cubicBezTo>
                      <a:pt x="3" y="1"/>
                      <a:pt x="2" y="1"/>
                      <a:pt x="1" y="0"/>
                    </a:cubicBezTo>
                    <a:cubicBezTo>
                      <a:pt x="1" y="0"/>
                      <a:pt x="1" y="0"/>
                      <a:pt x="1" y="1"/>
                    </a:cubicBezTo>
                    <a:cubicBezTo>
                      <a:pt x="0" y="1"/>
                      <a:pt x="0" y="1"/>
                      <a:pt x="0" y="1"/>
                    </a:cubicBezTo>
                    <a:cubicBezTo>
                      <a:pt x="1" y="2"/>
                      <a:pt x="1" y="2"/>
                      <a:pt x="1" y="3"/>
                    </a:cubicBezTo>
                    <a:cubicBezTo>
                      <a:pt x="2" y="3"/>
                      <a:pt x="2" y="4"/>
                      <a:pt x="3" y="4"/>
                    </a:cubicBezTo>
                    <a:cubicBezTo>
                      <a:pt x="4" y="5"/>
                      <a:pt x="4" y="5"/>
                      <a:pt x="4" y="6"/>
                    </a:cubicBezTo>
                    <a:cubicBezTo>
                      <a:pt x="5" y="6"/>
                      <a:pt x="5" y="6"/>
                      <a:pt x="5" y="7"/>
                    </a:cubicBezTo>
                    <a:cubicBezTo>
                      <a:pt x="6" y="8"/>
                      <a:pt x="7" y="8"/>
                      <a:pt x="7" y="9"/>
                    </a:cubicBezTo>
                    <a:cubicBezTo>
                      <a:pt x="8" y="9"/>
                      <a:pt x="8" y="10"/>
                      <a:pt x="8" y="10"/>
                    </a:cubicBezTo>
                    <a:cubicBezTo>
                      <a:pt x="8" y="10"/>
                      <a:pt x="8" y="11"/>
                      <a:pt x="8" y="11"/>
                    </a:cubicBezTo>
                    <a:cubicBezTo>
                      <a:pt x="9" y="12"/>
                      <a:pt x="9" y="12"/>
                      <a:pt x="9" y="12"/>
                    </a:cubicBezTo>
                    <a:cubicBezTo>
                      <a:pt x="10" y="13"/>
                      <a:pt x="11" y="14"/>
                      <a:pt x="11" y="15"/>
                    </a:cubicBezTo>
                    <a:cubicBezTo>
                      <a:pt x="11" y="16"/>
                      <a:pt x="11" y="16"/>
                      <a:pt x="12" y="17"/>
                    </a:cubicBezTo>
                    <a:cubicBezTo>
                      <a:pt x="12" y="18"/>
                      <a:pt x="12" y="18"/>
                      <a:pt x="12" y="18"/>
                    </a:cubicBezTo>
                    <a:cubicBezTo>
                      <a:pt x="13" y="19"/>
                      <a:pt x="14" y="20"/>
                      <a:pt x="15" y="21"/>
                    </a:cubicBezTo>
                    <a:cubicBezTo>
                      <a:pt x="15" y="22"/>
                      <a:pt x="16" y="22"/>
                      <a:pt x="17" y="23"/>
                    </a:cubicBezTo>
                    <a:cubicBezTo>
                      <a:pt x="18" y="23"/>
                      <a:pt x="18" y="24"/>
                      <a:pt x="19" y="25"/>
                    </a:cubicBezTo>
                    <a:cubicBezTo>
                      <a:pt x="19" y="25"/>
                      <a:pt x="20" y="25"/>
                      <a:pt x="20" y="25"/>
                    </a:cubicBezTo>
                    <a:cubicBezTo>
                      <a:pt x="21" y="25"/>
                      <a:pt x="22" y="25"/>
                      <a:pt x="22" y="25"/>
                    </a:cubicBezTo>
                    <a:cubicBezTo>
                      <a:pt x="23" y="24"/>
                      <a:pt x="23" y="23"/>
                      <a:pt x="23" y="22"/>
                    </a:cubicBezTo>
                    <a:cubicBezTo>
                      <a:pt x="23" y="21"/>
                      <a:pt x="23" y="20"/>
                      <a:pt x="2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471">
                <a:extLst>
                  <a:ext uri="{FF2B5EF4-FFF2-40B4-BE49-F238E27FC236}">
                    <a16:creationId xmlns:a16="http://schemas.microsoft.com/office/drawing/2014/main" id="{9139BD5A-9E12-4FC9-B72A-A7CD433BF18F}"/>
                  </a:ext>
                </a:extLst>
              </p:cNvPr>
              <p:cNvSpPr>
                <a:spLocks/>
              </p:cNvSpPr>
              <p:nvPr/>
            </p:nvSpPr>
            <p:spPr bwMode="auto">
              <a:xfrm>
                <a:off x="6010730" y="3023283"/>
                <a:ext cx="3175"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72">
                <a:extLst>
                  <a:ext uri="{FF2B5EF4-FFF2-40B4-BE49-F238E27FC236}">
                    <a16:creationId xmlns:a16="http://schemas.microsoft.com/office/drawing/2014/main" id="{F3E1D201-774C-44F2-BEFD-B4DA7C55A55B}"/>
                  </a:ext>
                </a:extLst>
              </p:cNvPr>
              <p:cNvSpPr>
                <a:spLocks/>
              </p:cNvSpPr>
              <p:nvPr/>
            </p:nvSpPr>
            <p:spPr bwMode="auto">
              <a:xfrm>
                <a:off x="4508955" y="2158095"/>
                <a:ext cx="73025" cy="57150"/>
              </a:xfrm>
              <a:custGeom>
                <a:avLst/>
                <a:gdLst>
                  <a:gd name="T0" fmla="*/ 1 w 20"/>
                  <a:gd name="T1" fmla="*/ 14 h 16"/>
                  <a:gd name="T2" fmla="*/ 1 w 20"/>
                  <a:gd name="T3" fmla="*/ 16 h 16"/>
                  <a:gd name="T4" fmla="*/ 2 w 20"/>
                  <a:gd name="T5" fmla="*/ 16 h 16"/>
                  <a:gd name="T6" fmla="*/ 4 w 20"/>
                  <a:gd name="T7" fmla="*/ 16 h 16"/>
                  <a:gd name="T8" fmla="*/ 4 w 20"/>
                  <a:gd name="T9" fmla="*/ 16 h 16"/>
                  <a:gd name="T10" fmla="*/ 4 w 20"/>
                  <a:gd name="T11" fmla="*/ 16 h 16"/>
                  <a:gd name="T12" fmla="*/ 4 w 20"/>
                  <a:gd name="T13" fmla="*/ 16 h 16"/>
                  <a:gd name="T14" fmla="*/ 4 w 20"/>
                  <a:gd name="T15" fmla="*/ 16 h 16"/>
                  <a:gd name="T16" fmla="*/ 5 w 20"/>
                  <a:gd name="T17" fmla="*/ 16 h 16"/>
                  <a:gd name="T18" fmla="*/ 6 w 20"/>
                  <a:gd name="T19" fmla="*/ 16 h 16"/>
                  <a:gd name="T20" fmla="*/ 7 w 20"/>
                  <a:gd name="T21" fmla="*/ 15 h 16"/>
                  <a:gd name="T22" fmla="*/ 8 w 20"/>
                  <a:gd name="T23" fmla="*/ 14 h 16"/>
                  <a:gd name="T24" fmla="*/ 10 w 20"/>
                  <a:gd name="T25" fmla="*/ 13 h 16"/>
                  <a:gd name="T26" fmla="*/ 11 w 20"/>
                  <a:gd name="T27" fmla="*/ 12 h 16"/>
                  <a:gd name="T28" fmla="*/ 12 w 20"/>
                  <a:gd name="T29" fmla="*/ 11 h 16"/>
                  <a:gd name="T30" fmla="*/ 13 w 20"/>
                  <a:gd name="T31" fmla="*/ 11 h 16"/>
                  <a:gd name="T32" fmla="*/ 15 w 20"/>
                  <a:gd name="T33" fmla="*/ 10 h 16"/>
                  <a:gd name="T34" fmla="*/ 16 w 20"/>
                  <a:gd name="T35" fmla="*/ 10 h 16"/>
                  <a:gd name="T36" fmla="*/ 16 w 20"/>
                  <a:gd name="T37" fmla="*/ 10 h 16"/>
                  <a:gd name="T38" fmla="*/ 16 w 20"/>
                  <a:gd name="T39" fmla="*/ 10 h 16"/>
                  <a:gd name="T40" fmla="*/ 16 w 20"/>
                  <a:gd name="T41" fmla="*/ 10 h 16"/>
                  <a:gd name="T42" fmla="*/ 18 w 20"/>
                  <a:gd name="T43" fmla="*/ 10 h 16"/>
                  <a:gd name="T44" fmla="*/ 19 w 20"/>
                  <a:gd name="T45" fmla="*/ 10 h 16"/>
                  <a:gd name="T46" fmla="*/ 20 w 20"/>
                  <a:gd name="T47" fmla="*/ 9 h 16"/>
                  <a:gd name="T48" fmla="*/ 20 w 20"/>
                  <a:gd name="T49" fmla="*/ 5 h 16"/>
                  <a:gd name="T50" fmla="*/ 19 w 20"/>
                  <a:gd name="T51" fmla="*/ 3 h 16"/>
                  <a:gd name="T52" fmla="*/ 18 w 20"/>
                  <a:gd name="T53" fmla="*/ 3 h 16"/>
                  <a:gd name="T54" fmla="*/ 16 w 20"/>
                  <a:gd name="T55" fmla="*/ 2 h 16"/>
                  <a:gd name="T56" fmla="*/ 15 w 20"/>
                  <a:gd name="T57" fmla="*/ 2 h 16"/>
                  <a:gd name="T58" fmla="*/ 13 w 20"/>
                  <a:gd name="T59" fmla="*/ 1 h 16"/>
                  <a:gd name="T60" fmla="*/ 11 w 20"/>
                  <a:gd name="T61" fmla="*/ 1 h 16"/>
                  <a:gd name="T62" fmla="*/ 10 w 20"/>
                  <a:gd name="T63" fmla="*/ 1 h 16"/>
                  <a:gd name="T64" fmla="*/ 9 w 20"/>
                  <a:gd name="T65" fmla="*/ 1 h 16"/>
                  <a:gd name="T66" fmla="*/ 9 w 20"/>
                  <a:gd name="T67" fmla="*/ 3 h 16"/>
                  <a:gd name="T68" fmla="*/ 8 w 20"/>
                  <a:gd name="T69" fmla="*/ 4 h 16"/>
                  <a:gd name="T70" fmla="*/ 6 w 20"/>
                  <a:gd name="T71" fmla="*/ 6 h 16"/>
                  <a:gd name="T72" fmla="*/ 5 w 20"/>
                  <a:gd name="T73" fmla="*/ 7 h 16"/>
                  <a:gd name="T74" fmla="*/ 5 w 20"/>
                  <a:gd name="T75" fmla="*/ 8 h 16"/>
                  <a:gd name="T76" fmla="*/ 1 w 20"/>
                  <a:gd name="T77" fmla="*/ 11 h 16"/>
                  <a:gd name="T78" fmla="*/ 0 w 20"/>
                  <a:gd name="T79" fmla="*/ 11 h 16"/>
                  <a:gd name="T80" fmla="*/ 1 w 20"/>
                  <a:gd name="T81" fmla="*/ 12 h 16"/>
                  <a:gd name="T82" fmla="*/ 1 w 20"/>
                  <a:gd name="T8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 h="16">
                    <a:moveTo>
                      <a:pt x="1" y="14"/>
                    </a:moveTo>
                    <a:cubicBezTo>
                      <a:pt x="1" y="15"/>
                      <a:pt x="1" y="15"/>
                      <a:pt x="1" y="16"/>
                    </a:cubicBezTo>
                    <a:cubicBezTo>
                      <a:pt x="1" y="16"/>
                      <a:pt x="2" y="16"/>
                      <a:pt x="2" y="16"/>
                    </a:cubicBezTo>
                    <a:cubicBezTo>
                      <a:pt x="3" y="16"/>
                      <a:pt x="3" y="16"/>
                      <a:pt x="4" y="16"/>
                    </a:cubicBezTo>
                    <a:cubicBezTo>
                      <a:pt x="4" y="16"/>
                      <a:pt x="4" y="16"/>
                      <a:pt x="4" y="16"/>
                    </a:cubicBezTo>
                    <a:cubicBezTo>
                      <a:pt x="4" y="16"/>
                      <a:pt x="4" y="16"/>
                      <a:pt x="4" y="16"/>
                    </a:cubicBezTo>
                    <a:cubicBezTo>
                      <a:pt x="4" y="16"/>
                      <a:pt x="4" y="16"/>
                      <a:pt x="4" y="16"/>
                    </a:cubicBezTo>
                    <a:cubicBezTo>
                      <a:pt x="4" y="16"/>
                      <a:pt x="4" y="16"/>
                      <a:pt x="4" y="16"/>
                    </a:cubicBezTo>
                    <a:cubicBezTo>
                      <a:pt x="5" y="16"/>
                      <a:pt x="5" y="16"/>
                      <a:pt x="5" y="16"/>
                    </a:cubicBezTo>
                    <a:cubicBezTo>
                      <a:pt x="6" y="16"/>
                      <a:pt x="6" y="16"/>
                      <a:pt x="6" y="16"/>
                    </a:cubicBezTo>
                    <a:cubicBezTo>
                      <a:pt x="7" y="16"/>
                      <a:pt x="7" y="15"/>
                      <a:pt x="7" y="15"/>
                    </a:cubicBezTo>
                    <a:cubicBezTo>
                      <a:pt x="7" y="15"/>
                      <a:pt x="8" y="14"/>
                      <a:pt x="8" y="14"/>
                    </a:cubicBezTo>
                    <a:cubicBezTo>
                      <a:pt x="8" y="13"/>
                      <a:pt x="9" y="13"/>
                      <a:pt x="10" y="13"/>
                    </a:cubicBezTo>
                    <a:cubicBezTo>
                      <a:pt x="10" y="13"/>
                      <a:pt x="11" y="13"/>
                      <a:pt x="11" y="12"/>
                    </a:cubicBezTo>
                    <a:cubicBezTo>
                      <a:pt x="11" y="12"/>
                      <a:pt x="12" y="12"/>
                      <a:pt x="12" y="11"/>
                    </a:cubicBezTo>
                    <a:cubicBezTo>
                      <a:pt x="12" y="11"/>
                      <a:pt x="12" y="11"/>
                      <a:pt x="13" y="11"/>
                    </a:cubicBezTo>
                    <a:cubicBezTo>
                      <a:pt x="14" y="11"/>
                      <a:pt x="14" y="10"/>
                      <a:pt x="15" y="10"/>
                    </a:cubicBezTo>
                    <a:cubicBezTo>
                      <a:pt x="16" y="10"/>
                      <a:pt x="16" y="10"/>
                      <a:pt x="16" y="10"/>
                    </a:cubicBezTo>
                    <a:cubicBezTo>
                      <a:pt x="16" y="10"/>
                      <a:pt x="16" y="10"/>
                      <a:pt x="16" y="10"/>
                    </a:cubicBezTo>
                    <a:cubicBezTo>
                      <a:pt x="16" y="10"/>
                      <a:pt x="16" y="10"/>
                      <a:pt x="16" y="10"/>
                    </a:cubicBezTo>
                    <a:cubicBezTo>
                      <a:pt x="16" y="10"/>
                      <a:pt x="16" y="10"/>
                      <a:pt x="16" y="10"/>
                    </a:cubicBezTo>
                    <a:cubicBezTo>
                      <a:pt x="17" y="10"/>
                      <a:pt x="17" y="10"/>
                      <a:pt x="18" y="10"/>
                    </a:cubicBezTo>
                    <a:cubicBezTo>
                      <a:pt x="18" y="10"/>
                      <a:pt x="18" y="10"/>
                      <a:pt x="19" y="10"/>
                    </a:cubicBezTo>
                    <a:cubicBezTo>
                      <a:pt x="19" y="9"/>
                      <a:pt x="20" y="9"/>
                      <a:pt x="20" y="9"/>
                    </a:cubicBezTo>
                    <a:cubicBezTo>
                      <a:pt x="20" y="8"/>
                      <a:pt x="20" y="6"/>
                      <a:pt x="20" y="5"/>
                    </a:cubicBezTo>
                    <a:cubicBezTo>
                      <a:pt x="20" y="4"/>
                      <a:pt x="20" y="4"/>
                      <a:pt x="19" y="3"/>
                    </a:cubicBezTo>
                    <a:cubicBezTo>
                      <a:pt x="19" y="3"/>
                      <a:pt x="19" y="3"/>
                      <a:pt x="18" y="3"/>
                    </a:cubicBezTo>
                    <a:cubicBezTo>
                      <a:pt x="17" y="3"/>
                      <a:pt x="17" y="3"/>
                      <a:pt x="16" y="2"/>
                    </a:cubicBezTo>
                    <a:cubicBezTo>
                      <a:pt x="16" y="2"/>
                      <a:pt x="16" y="2"/>
                      <a:pt x="15" y="2"/>
                    </a:cubicBezTo>
                    <a:cubicBezTo>
                      <a:pt x="15" y="1"/>
                      <a:pt x="14" y="0"/>
                      <a:pt x="13" y="1"/>
                    </a:cubicBezTo>
                    <a:cubicBezTo>
                      <a:pt x="12" y="1"/>
                      <a:pt x="12" y="1"/>
                      <a:pt x="11" y="1"/>
                    </a:cubicBezTo>
                    <a:cubicBezTo>
                      <a:pt x="10" y="1"/>
                      <a:pt x="10" y="1"/>
                      <a:pt x="10" y="1"/>
                    </a:cubicBezTo>
                    <a:cubicBezTo>
                      <a:pt x="9" y="1"/>
                      <a:pt x="9" y="1"/>
                      <a:pt x="9" y="1"/>
                    </a:cubicBezTo>
                    <a:cubicBezTo>
                      <a:pt x="9" y="2"/>
                      <a:pt x="9" y="2"/>
                      <a:pt x="9" y="3"/>
                    </a:cubicBezTo>
                    <a:cubicBezTo>
                      <a:pt x="9" y="3"/>
                      <a:pt x="8" y="4"/>
                      <a:pt x="8" y="4"/>
                    </a:cubicBezTo>
                    <a:cubicBezTo>
                      <a:pt x="7" y="5"/>
                      <a:pt x="6" y="5"/>
                      <a:pt x="6" y="6"/>
                    </a:cubicBezTo>
                    <a:cubicBezTo>
                      <a:pt x="5" y="6"/>
                      <a:pt x="5" y="7"/>
                      <a:pt x="5" y="7"/>
                    </a:cubicBezTo>
                    <a:cubicBezTo>
                      <a:pt x="5" y="7"/>
                      <a:pt x="5" y="8"/>
                      <a:pt x="5" y="8"/>
                    </a:cubicBezTo>
                    <a:cubicBezTo>
                      <a:pt x="3" y="9"/>
                      <a:pt x="2" y="10"/>
                      <a:pt x="1" y="11"/>
                    </a:cubicBezTo>
                    <a:cubicBezTo>
                      <a:pt x="1" y="11"/>
                      <a:pt x="0" y="11"/>
                      <a:pt x="0" y="11"/>
                    </a:cubicBezTo>
                    <a:cubicBezTo>
                      <a:pt x="0" y="12"/>
                      <a:pt x="1" y="12"/>
                      <a:pt x="1" y="12"/>
                    </a:cubicBezTo>
                    <a:cubicBezTo>
                      <a:pt x="1" y="13"/>
                      <a:pt x="1" y="13"/>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473">
                <a:extLst>
                  <a:ext uri="{FF2B5EF4-FFF2-40B4-BE49-F238E27FC236}">
                    <a16:creationId xmlns:a16="http://schemas.microsoft.com/office/drawing/2014/main" id="{870962D9-86B7-414A-B245-8E2C33C2A231}"/>
                  </a:ext>
                </a:extLst>
              </p:cNvPr>
              <p:cNvSpPr>
                <a:spLocks/>
              </p:cNvSpPr>
              <p:nvPr/>
            </p:nvSpPr>
            <p:spPr bwMode="auto">
              <a:xfrm>
                <a:off x="5175705" y="2481945"/>
                <a:ext cx="57150" cy="87313"/>
              </a:xfrm>
              <a:custGeom>
                <a:avLst/>
                <a:gdLst>
                  <a:gd name="T0" fmla="*/ 1 w 16"/>
                  <a:gd name="T1" fmla="*/ 5 h 24"/>
                  <a:gd name="T2" fmla="*/ 2 w 16"/>
                  <a:gd name="T3" fmla="*/ 7 h 24"/>
                  <a:gd name="T4" fmla="*/ 2 w 16"/>
                  <a:gd name="T5" fmla="*/ 8 h 24"/>
                  <a:gd name="T6" fmla="*/ 3 w 16"/>
                  <a:gd name="T7" fmla="*/ 8 h 24"/>
                  <a:gd name="T8" fmla="*/ 3 w 16"/>
                  <a:gd name="T9" fmla="*/ 9 h 24"/>
                  <a:gd name="T10" fmla="*/ 4 w 16"/>
                  <a:gd name="T11" fmla="*/ 11 h 24"/>
                  <a:gd name="T12" fmla="*/ 5 w 16"/>
                  <a:gd name="T13" fmla="*/ 11 h 24"/>
                  <a:gd name="T14" fmla="*/ 6 w 16"/>
                  <a:gd name="T15" fmla="*/ 12 h 24"/>
                  <a:gd name="T16" fmla="*/ 4 w 16"/>
                  <a:gd name="T17" fmla="*/ 15 h 24"/>
                  <a:gd name="T18" fmla="*/ 4 w 16"/>
                  <a:gd name="T19" fmla="*/ 15 h 24"/>
                  <a:gd name="T20" fmla="*/ 4 w 16"/>
                  <a:gd name="T21" fmla="*/ 18 h 24"/>
                  <a:gd name="T22" fmla="*/ 3 w 16"/>
                  <a:gd name="T23" fmla="*/ 19 h 24"/>
                  <a:gd name="T24" fmla="*/ 3 w 16"/>
                  <a:gd name="T25" fmla="*/ 20 h 24"/>
                  <a:gd name="T26" fmla="*/ 6 w 16"/>
                  <a:gd name="T27" fmla="*/ 21 h 24"/>
                  <a:gd name="T28" fmla="*/ 4 w 16"/>
                  <a:gd name="T29" fmla="*/ 22 h 24"/>
                  <a:gd name="T30" fmla="*/ 2 w 16"/>
                  <a:gd name="T31" fmla="*/ 24 h 24"/>
                  <a:gd name="T32" fmla="*/ 3 w 16"/>
                  <a:gd name="T33" fmla="*/ 24 h 24"/>
                  <a:gd name="T34" fmla="*/ 6 w 16"/>
                  <a:gd name="T35" fmla="*/ 23 h 24"/>
                  <a:gd name="T36" fmla="*/ 10 w 16"/>
                  <a:gd name="T37" fmla="*/ 23 h 24"/>
                  <a:gd name="T38" fmla="*/ 15 w 16"/>
                  <a:gd name="T39" fmla="*/ 21 h 24"/>
                  <a:gd name="T40" fmla="*/ 14 w 16"/>
                  <a:gd name="T41" fmla="*/ 20 h 24"/>
                  <a:gd name="T42" fmla="*/ 15 w 16"/>
                  <a:gd name="T43" fmla="*/ 18 h 24"/>
                  <a:gd name="T44" fmla="*/ 13 w 16"/>
                  <a:gd name="T45" fmla="*/ 15 h 24"/>
                  <a:gd name="T46" fmla="*/ 13 w 16"/>
                  <a:gd name="T47" fmla="*/ 16 h 24"/>
                  <a:gd name="T48" fmla="*/ 13 w 16"/>
                  <a:gd name="T49" fmla="*/ 15 h 24"/>
                  <a:gd name="T50" fmla="*/ 12 w 16"/>
                  <a:gd name="T51" fmla="*/ 12 h 24"/>
                  <a:gd name="T52" fmla="*/ 9 w 16"/>
                  <a:gd name="T53" fmla="*/ 9 h 24"/>
                  <a:gd name="T54" fmla="*/ 7 w 16"/>
                  <a:gd name="T55" fmla="*/ 7 h 24"/>
                  <a:gd name="T56" fmla="*/ 8 w 16"/>
                  <a:gd name="T57" fmla="*/ 3 h 24"/>
                  <a:gd name="T58" fmla="*/ 7 w 16"/>
                  <a:gd name="T59" fmla="*/ 2 h 24"/>
                  <a:gd name="T60" fmla="*/ 5 w 16"/>
                  <a:gd name="T61" fmla="*/ 2 h 24"/>
                  <a:gd name="T62" fmla="*/ 6 w 16"/>
                  <a:gd name="T63" fmla="*/ 0 h 24"/>
                  <a:gd name="T64" fmla="*/ 5 w 16"/>
                  <a:gd name="T65" fmla="*/ 0 h 24"/>
                  <a:gd name="T66" fmla="*/ 3 w 16"/>
                  <a:gd name="T67" fmla="*/ 0 h 24"/>
                  <a:gd name="T68" fmla="*/ 1 w 16"/>
                  <a:gd name="T69"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24">
                    <a:moveTo>
                      <a:pt x="1" y="3"/>
                    </a:moveTo>
                    <a:cubicBezTo>
                      <a:pt x="1" y="4"/>
                      <a:pt x="1" y="5"/>
                      <a:pt x="1" y="5"/>
                    </a:cubicBezTo>
                    <a:cubicBezTo>
                      <a:pt x="1" y="6"/>
                      <a:pt x="1" y="6"/>
                      <a:pt x="1" y="6"/>
                    </a:cubicBezTo>
                    <a:cubicBezTo>
                      <a:pt x="2" y="6"/>
                      <a:pt x="2" y="7"/>
                      <a:pt x="2" y="7"/>
                    </a:cubicBezTo>
                    <a:cubicBezTo>
                      <a:pt x="1" y="7"/>
                      <a:pt x="1" y="7"/>
                      <a:pt x="1" y="8"/>
                    </a:cubicBezTo>
                    <a:cubicBezTo>
                      <a:pt x="1" y="8"/>
                      <a:pt x="1" y="8"/>
                      <a:pt x="2" y="8"/>
                    </a:cubicBezTo>
                    <a:cubicBezTo>
                      <a:pt x="2" y="8"/>
                      <a:pt x="2" y="8"/>
                      <a:pt x="2" y="8"/>
                    </a:cubicBezTo>
                    <a:cubicBezTo>
                      <a:pt x="2" y="9"/>
                      <a:pt x="2" y="9"/>
                      <a:pt x="3" y="8"/>
                    </a:cubicBezTo>
                    <a:cubicBezTo>
                      <a:pt x="3" y="8"/>
                      <a:pt x="3" y="8"/>
                      <a:pt x="3" y="8"/>
                    </a:cubicBezTo>
                    <a:cubicBezTo>
                      <a:pt x="3" y="8"/>
                      <a:pt x="3" y="9"/>
                      <a:pt x="3" y="9"/>
                    </a:cubicBezTo>
                    <a:cubicBezTo>
                      <a:pt x="3" y="9"/>
                      <a:pt x="3" y="9"/>
                      <a:pt x="3" y="10"/>
                    </a:cubicBezTo>
                    <a:cubicBezTo>
                      <a:pt x="3" y="10"/>
                      <a:pt x="3" y="11"/>
                      <a:pt x="4" y="11"/>
                    </a:cubicBezTo>
                    <a:cubicBezTo>
                      <a:pt x="4" y="11"/>
                      <a:pt x="4" y="11"/>
                      <a:pt x="4" y="11"/>
                    </a:cubicBezTo>
                    <a:cubicBezTo>
                      <a:pt x="4" y="11"/>
                      <a:pt x="5" y="11"/>
                      <a:pt x="5" y="11"/>
                    </a:cubicBezTo>
                    <a:cubicBezTo>
                      <a:pt x="5" y="11"/>
                      <a:pt x="5" y="11"/>
                      <a:pt x="5" y="12"/>
                    </a:cubicBezTo>
                    <a:cubicBezTo>
                      <a:pt x="6" y="12"/>
                      <a:pt x="6" y="12"/>
                      <a:pt x="6" y="12"/>
                    </a:cubicBezTo>
                    <a:cubicBezTo>
                      <a:pt x="6" y="13"/>
                      <a:pt x="6" y="13"/>
                      <a:pt x="6" y="13"/>
                    </a:cubicBezTo>
                    <a:cubicBezTo>
                      <a:pt x="6" y="15"/>
                      <a:pt x="6" y="15"/>
                      <a:pt x="4" y="15"/>
                    </a:cubicBezTo>
                    <a:cubicBezTo>
                      <a:pt x="4" y="15"/>
                      <a:pt x="4" y="15"/>
                      <a:pt x="4" y="15"/>
                    </a:cubicBezTo>
                    <a:cubicBezTo>
                      <a:pt x="4" y="15"/>
                      <a:pt x="4" y="15"/>
                      <a:pt x="4" y="15"/>
                    </a:cubicBezTo>
                    <a:cubicBezTo>
                      <a:pt x="4" y="16"/>
                      <a:pt x="4" y="16"/>
                      <a:pt x="4" y="17"/>
                    </a:cubicBezTo>
                    <a:cubicBezTo>
                      <a:pt x="5" y="17"/>
                      <a:pt x="4" y="18"/>
                      <a:pt x="4" y="18"/>
                    </a:cubicBezTo>
                    <a:cubicBezTo>
                      <a:pt x="4" y="18"/>
                      <a:pt x="4" y="18"/>
                      <a:pt x="3" y="18"/>
                    </a:cubicBezTo>
                    <a:cubicBezTo>
                      <a:pt x="3" y="18"/>
                      <a:pt x="3" y="19"/>
                      <a:pt x="3" y="19"/>
                    </a:cubicBezTo>
                    <a:cubicBezTo>
                      <a:pt x="3" y="19"/>
                      <a:pt x="3" y="19"/>
                      <a:pt x="3" y="19"/>
                    </a:cubicBezTo>
                    <a:cubicBezTo>
                      <a:pt x="3" y="19"/>
                      <a:pt x="3" y="20"/>
                      <a:pt x="3" y="20"/>
                    </a:cubicBezTo>
                    <a:cubicBezTo>
                      <a:pt x="4" y="20"/>
                      <a:pt x="5" y="20"/>
                      <a:pt x="6" y="21"/>
                    </a:cubicBezTo>
                    <a:cubicBezTo>
                      <a:pt x="6" y="21"/>
                      <a:pt x="6" y="21"/>
                      <a:pt x="6" y="21"/>
                    </a:cubicBezTo>
                    <a:cubicBezTo>
                      <a:pt x="6" y="21"/>
                      <a:pt x="6" y="21"/>
                      <a:pt x="6" y="21"/>
                    </a:cubicBezTo>
                    <a:cubicBezTo>
                      <a:pt x="5" y="21"/>
                      <a:pt x="4" y="21"/>
                      <a:pt x="4" y="22"/>
                    </a:cubicBezTo>
                    <a:cubicBezTo>
                      <a:pt x="3" y="23"/>
                      <a:pt x="3" y="23"/>
                      <a:pt x="2" y="24"/>
                    </a:cubicBezTo>
                    <a:cubicBezTo>
                      <a:pt x="2" y="24"/>
                      <a:pt x="2" y="24"/>
                      <a:pt x="2" y="24"/>
                    </a:cubicBezTo>
                    <a:cubicBezTo>
                      <a:pt x="2" y="24"/>
                      <a:pt x="2" y="24"/>
                      <a:pt x="2" y="24"/>
                    </a:cubicBezTo>
                    <a:cubicBezTo>
                      <a:pt x="2" y="24"/>
                      <a:pt x="3" y="24"/>
                      <a:pt x="3" y="24"/>
                    </a:cubicBezTo>
                    <a:cubicBezTo>
                      <a:pt x="3" y="24"/>
                      <a:pt x="4" y="24"/>
                      <a:pt x="4" y="24"/>
                    </a:cubicBezTo>
                    <a:cubicBezTo>
                      <a:pt x="5" y="24"/>
                      <a:pt x="6" y="24"/>
                      <a:pt x="6" y="23"/>
                    </a:cubicBezTo>
                    <a:cubicBezTo>
                      <a:pt x="6" y="23"/>
                      <a:pt x="7" y="23"/>
                      <a:pt x="7" y="23"/>
                    </a:cubicBezTo>
                    <a:cubicBezTo>
                      <a:pt x="8" y="23"/>
                      <a:pt x="9" y="23"/>
                      <a:pt x="10" y="23"/>
                    </a:cubicBezTo>
                    <a:cubicBezTo>
                      <a:pt x="11" y="22"/>
                      <a:pt x="12" y="22"/>
                      <a:pt x="13" y="22"/>
                    </a:cubicBezTo>
                    <a:cubicBezTo>
                      <a:pt x="13" y="22"/>
                      <a:pt x="14" y="22"/>
                      <a:pt x="15" y="21"/>
                    </a:cubicBezTo>
                    <a:cubicBezTo>
                      <a:pt x="15" y="21"/>
                      <a:pt x="15" y="20"/>
                      <a:pt x="15" y="20"/>
                    </a:cubicBezTo>
                    <a:cubicBezTo>
                      <a:pt x="15" y="20"/>
                      <a:pt x="15" y="20"/>
                      <a:pt x="14" y="20"/>
                    </a:cubicBezTo>
                    <a:cubicBezTo>
                      <a:pt x="14" y="20"/>
                      <a:pt x="14" y="20"/>
                      <a:pt x="14" y="19"/>
                    </a:cubicBezTo>
                    <a:cubicBezTo>
                      <a:pt x="15" y="19"/>
                      <a:pt x="15" y="18"/>
                      <a:pt x="15" y="18"/>
                    </a:cubicBezTo>
                    <a:cubicBezTo>
                      <a:pt x="16" y="17"/>
                      <a:pt x="15" y="16"/>
                      <a:pt x="14" y="16"/>
                    </a:cubicBezTo>
                    <a:cubicBezTo>
                      <a:pt x="13" y="15"/>
                      <a:pt x="13" y="15"/>
                      <a:pt x="13" y="15"/>
                    </a:cubicBezTo>
                    <a:cubicBezTo>
                      <a:pt x="13" y="15"/>
                      <a:pt x="13" y="15"/>
                      <a:pt x="13" y="15"/>
                    </a:cubicBezTo>
                    <a:cubicBezTo>
                      <a:pt x="13" y="16"/>
                      <a:pt x="13" y="16"/>
                      <a:pt x="13" y="16"/>
                    </a:cubicBezTo>
                    <a:cubicBezTo>
                      <a:pt x="13" y="15"/>
                      <a:pt x="13" y="15"/>
                      <a:pt x="13" y="15"/>
                    </a:cubicBezTo>
                    <a:cubicBezTo>
                      <a:pt x="13" y="15"/>
                      <a:pt x="13" y="15"/>
                      <a:pt x="13" y="15"/>
                    </a:cubicBezTo>
                    <a:cubicBezTo>
                      <a:pt x="13" y="15"/>
                      <a:pt x="13" y="15"/>
                      <a:pt x="13" y="15"/>
                    </a:cubicBezTo>
                    <a:cubicBezTo>
                      <a:pt x="12" y="14"/>
                      <a:pt x="12" y="13"/>
                      <a:pt x="12" y="12"/>
                    </a:cubicBezTo>
                    <a:cubicBezTo>
                      <a:pt x="11" y="12"/>
                      <a:pt x="11" y="12"/>
                      <a:pt x="11" y="11"/>
                    </a:cubicBezTo>
                    <a:cubicBezTo>
                      <a:pt x="10" y="11"/>
                      <a:pt x="9" y="10"/>
                      <a:pt x="9" y="9"/>
                    </a:cubicBezTo>
                    <a:cubicBezTo>
                      <a:pt x="9" y="8"/>
                      <a:pt x="8" y="7"/>
                      <a:pt x="7" y="7"/>
                    </a:cubicBezTo>
                    <a:cubicBezTo>
                      <a:pt x="7" y="7"/>
                      <a:pt x="7" y="7"/>
                      <a:pt x="7" y="7"/>
                    </a:cubicBezTo>
                    <a:cubicBezTo>
                      <a:pt x="7" y="6"/>
                      <a:pt x="7" y="6"/>
                      <a:pt x="7" y="5"/>
                    </a:cubicBezTo>
                    <a:cubicBezTo>
                      <a:pt x="8" y="5"/>
                      <a:pt x="8" y="4"/>
                      <a:pt x="8" y="3"/>
                    </a:cubicBezTo>
                    <a:cubicBezTo>
                      <a:pt x="8" y="3"/>
                      <a:pt x="8" y="2"/>
                      <a:pt x="8" y="2"/>
                    </a:cubicBezTo>
                    <a:cubicBezTo>
                      <a:pt x="7" y="2"/>
                      <a:pt x="7" y="2"/>
                      <a:pt x="7" y="2"/>
                    </a:cubicBezTo>
                    <a:cubicBezTo>
                      <a:pt x="6" y="2"/>
                      <a:pt x="6" y="2"/>
                      <a:pt x="5" y="2"/>
                    </a:cubicBezTo>
                    <a:cubicBezTo>
                      <a:pt x="5" y="2"/>
                      <a:pt x="5" y="2"/>
                      <a:pt x="5" y="2"/>
                    </a:cubicBezTo>
                    <a:cubicBezTo>
                      <a:pt x="5" y="2"/>
                      <a:pt x="5" y="2"/>
                      <a:pt x="5" y="2"/>
                    </a:cubicBezTo>
                    <a:cubicBezTo>
                      <a:pt x="5" y="1"/>
                      <a:pt x="6" y="1"/>
                      <a:pt x="6" y="0"/>
                    </a:cubicBezTo>
                    <a:cubicBezTo>
                      <a:pt x="6" y="0"/>
                      <a:pt x="6" y="0"/>
                      <a:pt x="6" y="0"/>
                    </a:cubicBezTo>
                    <a:cubicBezTo>
                      <a:pt x="6" y="0"/>
                      <a:pt x="6" y="0"/>
                      <a:pt x="5" y="0"/>
                    </a:cubicBezTo>
                    <a:cubicBezTo>
                      <a:pt x="5" y="0"/>
                      <a:pt x="4" y="0"/>
                      <a:pt x="3" y="0"/>
                    </a:cubicBezTo>
                    <a:cubicBezTo>
                      <a:pt x="3" y="0"/>
                      <a:pt x="3" y="0"/>
                      <a:pt x="3" y="0"/>
                    </a:cubicBezTo>
                    <a:cubicBezTo>
                      <a:pt x="2" y="1"/>
                      <a:pt x="2" y="2"/>
                      <a:pt x="2" y="2"/>
                    </a:cubicBezTo>
                    <a:cubicBezTo>
                      <a:pt x="1" y="3"/>
                      <a:pt x="1" y="3"/>
                      <a:pt x="1" y="3"/>
                    </a:cubicBezTo>
                    <a:cubicBezTo>
                      <a:pt x="0" y="3"/>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74">
                <a:extLst>
                  <a:ext uri="{FF2B5EF4-FFF2-40B4-BE49-F238E27FC236}">
                    <a16:creationId xmlns:a16="http://schemas.microsoft.com/office/drawing/2014/main" id="{45453244-C4F1-42C8-939B-D96E6369CD34}"/>
                  </a:ext>
                </a:extLst>
              </p:cNvPr>
              <p:cNvSpPr>
                <a:spLocks noEditPoints="1"/>
              </p:cNvSpPr>
              <p:nvPr/>
            </p:nvSpPr>
            <p:spPr bwMode="auto">
              <a:xfrm>
                <a:off x="5266193" y="2153333"/>
                <a:ext cx="71438" cy="73025"/>
              </a:xfrm>
              <a:custGeom>
                <a:avLst/>
                <a:gdLst>
                  <a:gd name="T0" fmla="*/ 2 w 20"/>
                  <a:gd name="T1" fmla="*/ 8 h 20"/>
                  <a:gd name="T2" fmla="*/ 5 w 20"/>
                  <a:gd name="T3" fmla="*/ 12 h 20"/>
                  <a:gd name="T4" fmla="*/ 5 w 20"/>
                  <a:gd name="T5" fmla="*/ 12 h 20"/>
                  <a:gd name="T6" fmla="*/ 6 w 20"/>
                  <a:gd name="T7" fmla="*/ 9 h 20"/>
                  <a:gd name="T8" fmla="*/ 7 w 20"/>
                  <a:gd name="T9" fmla="*/ 9 h 20"/>
                  <a:gd name="T10" fmla="*/ 8 w 20"/>
                  <a:gd name="T11" fmla="*/ 10 h 20"/>
                  <a:gd name="T12" fmla="*/ 7 w 20"/>
                  <a:gd name="T13" fmla="*/ 11 h 20"/>
                  <a:gd name="T14" fmla="*/ 5 w 20"/>
                  <a:gd name="T15" fmla="*/ 12 h 20"/>
                  <a:gd name="T16" fmla="*/ 5 w 20"/>
                  <a:gd name="T17" fmla="*/ 13 h 20"/>
                  <a:gd name="T18" fmla="*/ 7 w 20"/>
                  <a:gd name="T19" fmla="*/ 14 h 20"/>
                  <a:gd name="T20" fmla="*/ 7 w 20"/>
                  <a:gd name="T21" fmla="*/ 14 h 20"/>
                  <a:gd name="T22" fmla="*/ 7 w 20"/>
                  <a:gd name="T23" fmla="*/ 14 h 20"/>
                  <a:gd name="T24" fmla="*/ 7 w 20"/>
                  <a:gd name="T25" fmla="*/ 14 h 20"/>
                  <a:gd name="T26" fmla="*/ 7 w 20"/>
                  <a:gd name="T27" fmla="*/ 14 h 20"/>
                  <a:gd name="T28" fmla="*/ 6 w 20"/>
                  <a:gd name="T29" fmla="*/ 16 h 20"/>
                  <a:gd name="T30" fmla="*/ 9 w 20"/>
                  <a:gd name="T31" fmla="*/ 18 h 20"/>
                  <a:gd name="T32" fmla="*/ 9 w 20"/>
                  <a:gd name="T33" fmla="*/ 18 h 20"/>
                  <a:gd name="T34" fmla="*/ 9 w 20"/>
                  <a:gd name="T35" fmla="*/ 19 h 20"/>
                  <a:gd name="T36" fmla="*/ 11 w 20"/>
                  <a:gd name="T37" fmla="*/ 20 h 20"/>
                  <a:gd name="T38" fmla="*/ 11 w 20"/>
                  <a:gd name="T39" fmla="*/ 16 h 20"/>
                  <a:gd name="T40" fmla="*/ 12 w 20"/>
                  <a:gd name="T41" fmla="*/ 14 h 20"/>
                  <a:gd name="T42" fmla="*/ 13 w 20"/>
                  <a:gd name="T43" fmla="*/ 10 h 20"/>
                  <a:gd name="T44" fmla="*/ 14 w 20"/>
                  <a:gd name="T45" fmla="*/ 8 h 20"/>
                  <a:gd name="T46" fmla="*/ 15 w 20"/>
                  <a:gd name="T47" fmla="*/ 12 h 20"/>
                  <a:gd name="T48" fmla="*/ 15 w 20"/>
                  <a:gd name="T49" fmla="*/ 15 h 20"/>
                  <a:gd name="T50" fmla="*/ 17 w 20"/>
                  <a:gd name="T51" fmla="*/ 15 h 20"/>
                  <a:gd name="T52" fmla="*/ 18 w 20"/>
                  <a:gd name="T53" fmla="*/ 15 h 20"/>
                  <a:gd name="T54" fmla="*/ 20 w 20"/>
                  <a:gd name="T55" fmla="*/ 13 h 20"/>
                  <a:gd name="T56" fmla="*/ 19 w 20"/>
                  <a:gd name="T57" fmla="*/ 12 h 20"/>
                  <a:gd name="T58" fmla="*/ 17 w 20"/>
                  <a:gd name="T59" fmla="*/ 10 h 20"/>
                  <a:gd name="T60" fmla="*/ 17 w 20"/>
                  <a:gd name="T61" fmla="*/ 9 h 20"/>
                  <a:gd name="T62" fmla="*/ 15 w 20"/>
                  <a:gd name="T63" fmla="*/ 7 h 20"/>
                  <a:gd name="T64" fmla="*/ 14 w 20"/>
                  <a:gd name="T65" fmla="*/ 6 h 20"/>
                  <a:gd name="T66" fmla="*/ 11 w 20"/>
                  <a:gd name="T67" fmla="*/ 4 h 20"/>
                  <a:gd name="T68" fmla="*/ 10 w 20"/>
                  <a:gd name="T69" fmla="*/ 2 h 20"/>
                  <a:gd name="T70" fmla="*/ 8 w 20"/>
                  <a:gd name="T71" fmla="*/ 0 h 20"/>
                  <a:gd name="T72" fmla="*/ 7 w 20"/>
                  <a:gd name="T73" fmla="*/ 3 h 20"/>
                  <a:gd name="T74" fmla="*/ 7 w 20"/>
                  <a:gd name="T75" fmla="*/ 3 h 20"/>
                  <a:gd name="T76" fmla="*/ 7 w 20"/>
                  <a:gd name="T77" fmla="*/ 4 h 20"/>
                  <a:gd name="T78" fmla="*/ 7 w 20"/>
                  <a:gd name="T79" fmla="*/ 3 h 20"/>
                  <a:gd name="T80" fmla="*/ 7 w 20"/>
                  <a:gd name="T81" fmla="*/ 3 h 20"/>
                  <a:gd name="T82" fmla="*/ 5 w 20"/>
                  <a:gd name="T83" fmla="*/ 3 h 20"/>
                  <a:gd name="T84" fmla="*/ 5 w 20"/>
                  <a:gd name="T85" fmla="*/ 3 h 20"/>
                  <a:gd name="T86" fmla="*/ 4 w 20"/>
                  <a:gd name="T87" fmla="*/ 3 h 20"/>
                  <a:gd name="T88" fmla="*/ 4 w 20"/>
                  <a:gd name="T89" fmla="*/ 3 h 20"/>
                  <a:gd name="T90" fmla="*/ 5 w 20"/>
                  <a:gd name="T91" fmla="*/ 3 h 20"/>
                  <a:gd name="T92" fmla="*/ 5 w 20"/>
                  <a:gd name="T93" fmla="*/ 2 h 20"/>
                  <a:gd name="T94" fmla="*/ 2 w 20"/>
                  <a:gd name="T95" fmla="*/ 2 h 20"/>
                  <a:gd name="T96" fmla="*/ 1 w 20"/>
                  <a:gd name="T97" fmla="*/ 4 h 20"/>
                  <a:gd name="T98" fmla="*/ 1 w 20"/>
                  <a:gd name="T99" fmla="*/ 7 h 20"/>
                  <a:gd name="T100" fmla="*/ 7 w 20"/>
                  <a:gd name="T101" fmla="*/ 13 h 20"/>
                  <a:gd name="T102" fmla="*/ 7 w 20"/>
                  <a:gd name="T103" fmla="*/ 6 h 20"/>
                  <a:gd name="T104" fmla="*/ 7 w 20"/>
                  <a:gd name="T105" fmla="*/ 6 h 20"/>
                  <a:gd name="T106" fmla="*/ 7 w 20"/>
                  <a:gd name="T10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20">
                    <a:moveTo>
                      <a:pt x="1" y="7"/>
                    </a:moveTo>
                    <a:cubicBezTo>
                      <a:pt x="1" y="7"/>
                      <a:pt x="2" y="8"/>
                      <a:pt x="2" y="8"/>
                    </a:cubicBezTo>
                    <a:cubicBezTo>
                      <a:pt x="3" y="9"/>
                      <a:pt x="3" y="9"/>
                      <a:pt x="3" y="10"/>
                    </a:cubicBezTo>
                    <a:cubicBezTo>
                      <a:pt x="4" y="10"/>
                      <a:pt x="4" y="11"/>
                      <a:pt x="5" y="12"/>
                    </a:cubicBezTo>
                    <a:cubicBezTo>
                      <a:pt x="5" y="12"/>
                      <a:pt x="5" y="12"/>
                      <a:pt x="5" y="12"/>
                    </a:cubicBezTo>
                    <a:cubicBezTo>
                      <a:pt x="5" y="12"/>
                      <a:pt x="5" y="12"/>
                      <a:pt x="5" y="12"/>
                    </a:cubicBezTo>
                    <a:cubicBezTo>
                      <a:pt x="5" y="11"/>
                      <a:pt x="6" y="11"/>
                      <a:pt x="6" y="10"/>
                    </a:cubicBezTo>
                    <a:cubicBezTo>
                      <a:pt x="6" y="10"/>
                      <a:pt x="6" y="10"/>
                      <a:pt x="6" y="9"/>
                    </a:cubicBezTo>
                    <a:cubicBezTo>
                      <a:pt x="6" y="9"/>
                      <a:pt x="6" y="9"/>
                      <a:pt x="7" y="9"/>
                    </a:cubicBezTo>
                    <a:cubicBezTo>
                      <a:pt x="7" y="9"/>
                      <a:pt x="7" y="9"/>
                      <a:pt x="7" y="9"/>
                    </a:cubicBezTo>
                    <a:cubicBezTo>
                      <a:pt x="7" y="10"/>
                      <a:pt x="8" y="10"/>
                      <a:pt x="8" y="10"/>
                    </a:cubicBezTo>
                    <a:cubicBezTo>
                      <a:pt x="8" y="10"/>
                      <a:pt x="8" y="10"/>
                      <a:pt x="8" y="10"/>
                    </a:cubicBezTo>
                    <a:cubicBezTo>
                      <a:pt x="8" y="10"/>
                      <a:pt x="8" y="10"/>
                      <a:pt x="8" y="10"/>
                    </a:cubicBezTo>
                    <a:cubicBezTo>
                      <a:pt x="8" y="10"/>
                      <a:pt x="7" y="11"/>
                      <a:pt x="7" y="11"/>
                    </a:cubicBezTo>
                    <a:cubicBezTo>
                      <a:pt x="6" y="12"/>
                      <a:pt x="6" y="12"/>
                      <a:pt x="5" y="12"/>
                    </a:cubicBezTo>
                    <a:cubicBezTo>
                      <a:pt x="5" y="12"/>
                      <a:pt x="5" y="12"/>
                      <a:pt x="5" y="12"/>
                    </a:cubicBezTo>
                    <a:cubicBezTo>
                      <a:pt x="5" y="12"/>
                      <a:pt x="5" y="12"/>
                      <a:pt x="5" y="12"/>
                    </a:cubicBezTo>
                    <a:cubicBezTo>
                      <a:pt x="5" y="12"/>
                      <a:pt x="5" y="13"/>
                      <a:pt x="5" y="13"/>
                    </a:cubicBezTo>
                    <a:cubicBezTo>
                      <a:pt x="5" y="13"/>
                      <a:pt x="5" y="14"/>
                      <a:pt x="6" y="14"/>
                    </a:cubicBezTo>
                    <a:cubicBezTo>
                      <a:pt x="6" y="14"/>
                      <a:pt x="6" y="14"/>
                      <a:pt x="7" y="14"/>
                    </a:cubicBezTo>
                    <a:cubicBezTo>
                      <a:pt x="7" y="14"/>
                      <a:pt x="7" y="14"/>
                      <a:pt x="7" y="14"/>
                    </a:cubicBezTo>
                    <a:cubicBezTo>
                      <a:pt x="7" y="14"/>
                      <a:pt x="7" y="14"/>
                      <a:pt x="7" y="14"/>
                    </a:cubicBezTo>
                    <a:cubicBezTo>
                      <a:pt x="7" y="14"/>
                      <a:pt x="7" y="14"/>
                      <a:pt x="7" y="14"/>
                    </a:cubicBezTo>
                    <a:cubicBezTo>
                      <a:pt x="8" y="14"/>
                      <a:pt x="8" y="14"/>
                      <a:pt x="7" y="14"/>
                    </a:cubicBezTo>
                    <a:cubicBezTo>
                      <a:pt x="7" y="14"/>
                      <a:pt x="7" y="14"/>
                      <a:pt x="7" y="14"/>
                    </a:cubicBezTo>
                    <a:cubicBezTo>
                      <a:pt x="7" y="14"/>
                      <a:pt x="7" y="14"/>
                      <a:pt x="7" y="14"/>
                    </a:cubicBezTo>
                    <a:cubicBezTo>
                      <a:pt x="7" y="14"/>
                      <a:pt x="7" y="14"/>
                      <a:pt x="7" y="14"/>
                    </a:cubicBezTo>
                    <a:cubicBezTo>
                      <a:pt x="7" y="14"/>
                      <a:pt x="7" y="14"/>
                      <a:pt x="7" y="14"/>
                    </a:cubicBezTo>
                    <a:cubicBezTo>
                      <a:pt x="6" y="14"/>
                      <a:pt x="6" y="14"/>
                      <a:pt x="6" y="15"/>
                    </a:cubicBezTo>
                    <a:cubicBezTo>
                      <a:pt x="6" y="15"/>
                      <a:pt x="6" y="15"/>
                      <a:pt x="6" y="16"/>
                    </a:cubicBezTo>
                    <a:cubicBezTo>
                      <a:pt x="6" y="17"/>
                      <a:pt x="7" y="18"/>
                      <a:pt x="9" y="18"/>
                    </a:cubicBezTo>
                    <a:cubicBezTo>
                      <a:pt x="9" y="18"/>
                      <a:pt x="9" y="18"/>
                      <a:pt x="9" y="18"/>
                    </a:cubicBezTo>
                    <a:cubicBezTo>
                      <a:pt x="9" y="18"/>
                      <a:pt x="9" y="18"/>
                      <a:pt x="9" y="18"/>
                    </a:cubicBezTo>
                    <a:cubicBezTo>
                      <a:pt x="9" y="18"/>
                      <a:pt x="9" y="18"/>
                      <a:pt x="9" y="18"/>
                    </a:cubicBezTo>
                    <a:cubicBezTo>
                      <a:pt x="9" y="18"/>
                      <a:pt x="9" y="18"/>
                      <a:pt x="9" y="18"/>
                    </a:cubicBezTo>
                    <a:cubicBezTo>
                      <a:pt x="9" y="18"/>
                      <a:pt x="9" y="19"/>
                      <a:pt x="9" y="19"/>
                    </a:cubicBezTo>
                    <a:cubicBezTo>
                      <a:pt x="9" y="19"/>
                      <a:pt x="9" y="20"/>
                      <a:pt x="10" y="20"/>
                    </a:cubicBezTo>
                    <a:cubicBezTo>
                      <a:pt x="10" y="20"/>
                      <a:pt x="10" y="20"/>
                      <a:pt x="11" y="20"/>
                    </a:cubicBezTo>
                    <a:cubicBezTo>
                      <a:pt x="11" y="20"/>
                      <a:pt x="11" y="20"/>
                      <a:pt x="11" y="20"/>
                    </a:cubicBezTo>
                    <a:cubicBezTo>
                      <a:pt x="11" y="19"/>
                      <a:pt x="11" y="18"/>
                      <a:pt x="11" y="16"/>
                    </a:cubicBezTo>
                    <a:cubicBezTo>
                      <a:pt x="11" y="16"/>
                      <a:pt x="11" y="15"/>
                      <a:pt x="12" y="15"/>
                    </a:cubicBezTo>
                    <a:cubicBezTo>
                      <a:pt x="12" y="15"/>
                      <a:pt x="12" y="14"/>
                      <a:pt x="12" y="14"/>
                    </a:cubicBezTo>
                    <a:cubicBezTo>
                      <a:pt x="12" y="13"/>
                      <a:pt x="13" y="11"/>
                      <a:pt x="13" y="10"/>
                    </a:cubicBezTo>
                    <a:cubicBezTo>
                      <a:pt x="13" y="10"/>
                      <a:pt x="13" y="10"/>
                      <a:pt x="13" y="10"/>
                    </a:cubicBezTo>
                    <a:cubicBezTo>
                      <a:pt x="13" y="9"/>
                      <a:pt x="13" y="9"/>
                      <a:pt x="14" y="8"/>
                    </a:cubicBezTo>
                    <a:cubicBezTo>
                      <a:pt x="14" y="8"/>
                      <a:pt x="14" y="8"/>
                      <a:pt x="14" y="8"/>
                    </a:cubicBezTo>
                    <a:cubicBezTo>
                      <a:pt x="14" y="9"/>
                      <a:pt x="14" y="9"/>
                      <a:pt x="14" y="9"/>
                    </a:cubicBezTo>
                    <a:cubicBezTo>
                      <a:pt x="15" y="10"/>
                      <a:pt x="15" y="11"/>
                      <a:pt x="15" y="12"/>
                    </a:cubicBezTo>
                    <a:cubicBezTo>
                      <a:pt x="16" y="13"/>
                      <a:pt x="16" y="13"/>
                      <a:pt x="16" y="13"/>
                    </a:cubicBezTo>
                    <a:cubicBezTo>
                      <a:pt x="15" y="14"/>
                      <a:pt x="15" y="14"/>
                      <a:pt x="15" y="15"/>
                    </a:cubicBezTo>
                    <a:cubicBezTo>
                      <a:pt x="15" y="15"/>
                      <a:pt x="16" y="15"/>
                      <a:pt x="16" y="15"/>
                    </a:cubicBezTo>
                    <a:cubicBezTo>
                      <a:pt x="16" y="15"/>
                      <a:pt x="17" y="15"/>
                      <a:pt x="17" y="15"/>
                    </a:cubicBezTo>
                    <a:cubicBezTo>
                      <a:pt x="17" y="15"/>
                      <a:pt x="17" y="15"/>
                      <a:pt x="18" y="15"/>
                    </a:cubicBezTo>
                    <a:cubicBezTo>
                      <a:pt x="18" y="15"/>
                      <a:pt x="18" y="15"/>
                      <a:pt x="18" y="15"/>
                    </a:cubicBezTo>
                    <a:cubicBezTo>
                      <a:pt x="18" y="16"/>
                      <a:pt x="18" y="16"/>
                      <a:pt x="18" y="16"/>
                    </a:cubicBezTo>
                    <a:cubicBezTo>
                      <a:pt x="19" y="15"/>
                      <a:pt x="20" y="14"/>
                      <a:pt x="20" y="13"/>
                    </a:cubicBezTo>
                    <a:cubicBezTo>
                      <a:pt x="20" y="13"/>
                      <a:pt x="20" y="12"/>
                      <a:pt x="20" y="12"/>
                    </a:cubicBezTo>
                    <a:cubicBezTo>
                      <a:pt x="20" y="12"/>
                      <a:pt x="20" y="12"/>
                      <a:pt x="19" y="12"/>
                    </a:cubicBezTo>
                    <a:cubicBezTo>
                      <a:pt x="19" y="12"/>
                      <a:pt x="18" y="12"/>
                      <a:pt x="18" y="11"/>
                    </a:cubicBezTo>
                    <a:cubicBezTo>
                      <a:pt x="18" y="10"/>
                      <a:pt x="18" y="10"/>
                      <a:pt x="17" y="10"/>
                    </a:cubicBezTo>
                    <a:cubicBezTo>
                      <a:pt x="17" y="10"/>
                      <a:pt x="17" y="10"/>
                      <a:pt x="17" y="10"/>
                    </a:cubicBezTo>
                    <a:cubicBezTo>
                      <a:pt x="17" y="10"/>
                      <a:pt x="17" y="9"/>
                      <a:pt x="17" y="9"/>
                    </a:cubicBezTo>
                    <a:cubicBezTo>
                      <a:pt x="17" y="9"/>
                      <a:pt x="17" y="8"/>
                      <a:pt x="16" y="8"/>
                    </a:cubicBezTo>
                    <a:cubicBezTo>
                      <a:pt x="16" y="8"/>
                      <a:pt x="15" y="8"/>
                      <a:pt x="15" y="7"/>
                    </a:cubicBezTo>
                    <a:cubicBezTo>
                      <a:pt x="15" y="7"/>
                      <a:pt x="14" y="7"/>
                      <a:pt x="14" y="6"/>
                    </a:cubicBezTo>
                    <a:cubicBezTo>
                      <a:pt x="14" y="6"/>
                      <a:pt x="14" y="6"/>
                      <a:pt x="14" y="6"/>
                    </a:cubicBezTo>
                    <a:cubicBezTo>
                      <a:pt x="13" y="6"/>
                      <a:pt x="13" y="6"/>
                      <a:pt x="13" y="5"/>
                    </a:cubicBezTo>
                    <a:cubicBezTo>
                      <a:pt x="12" y="5"/>
                      <a:pt x="11" y="5"/>
                      <a:pt x="11" y="4"/>
                    </a:cubicBezTo>
                    <a:cubicBezTo>
                      <a:pt x="11" y="3"/>
                      <a:pt x="11" y="3"/>
                      <a:pt x="10" y="2"/>
                    </a:cubicBezTo>
                    <a:cubicBezTo>
                      <a:pt x="10" y="2"/>
                      <a:pt x="10" y="2"/>
                      <a:pt x="10" y="2"/>
                    </a:cubicBezTo>
                    <a:cubicBezTo>
                      <a:pt x="10" y="1"/>
                      <a:pt x="9" y="1"/>
                      <a:pt x="9" y="1"/>
                    </a:cubicBezTo>
                    <a:cubicBezTo>
                      <a:pt x="8" y="1"/>
                      <a:pt x="8" y="1"/>
                      <a:pt x="8" y="0"/>
                    </a:cubicBezTo>
                    <a:cubicBezTo>
                      <a:pt x="7" y="0"/>
                      <a:pt x="7" y="1"/>
                      <a:pt x="7" y="1"/>
                    </a:cubicBezTo>
                    <a:cubicBezTo>
                      <a:pt x="7" y="1"/>
                      <a:pt x="7" y="2"/>
                      <a:pt x="7" y="3"/>
                    </a:cubicBezTo>
                    <a:cubicBezTo>
                      <a:pt x="7" y="3"/>
                      <a:pt x="7" y="3"/>
                      <a:pt x="7" y="3"/>
                    </a:cubicBezTo>
                    <a:cubicBezTo>
                      <a:pt x="7" y="3"/>
                      <a:pt x="7" y="3"/>
                      <a:pt x="7" y="3"/>
                    </a:cubicBezTo>
                    <a:cubicBezTo>
                      <a:pt x="7" y="3"/>
                      <a:pt x="7" y="3"/>
                      <a:pt x="7" y="4"/>
                    </a:cubicBezTo>
                    <a:cubicBezTo>
                      <a:pt x="7" y="4"/>
                      <a:pt x="7" y="4"/>
                      <a:pt x="7" y="4"/>
                    </a:cubicBezTo>
                    <a:cubicBezTo>
                      <a:pt x="7" y="4"/>
                      <a:pt x="7" y="4"/>
                      <a:pt x="7" y="4"/>
                    </a:cubicBezTo>
                    <a:cubicBezTo>
                      <a:pt x="7" y="3"/>
                      <a:pt x="7" y="3"/>
                      <a:pt x="7" y="3"/>
                    </a:cubicBezTo>
                    <a:cubicBezTo>
                      <a:pt x="7" y="3"/>
                      <a:pt x="7" y="3"/>
                      <a:pt x="7" y="3"/>
                    </a:cubicBezTo>
                    <a:cubicBezTo>
                      <a:pt x="7" y="3"/>
                      <a:pt x="7" y="3"/>
                      <a:pt x="7" y="3"/>
                    </a:cubicBezTo>
                    <a:cubicBezTo>
                      <a:pt x="7" y="3"/>
                      <a:pt x="6" y="3"/>
                      <a:pt x="6" y="3"/>
                    </a:cubicBezTo>
                    <a:cubicBezTo>
                      <a:pt x="6" y="2"/>
                      <a:pt x="5" y="2"/>
                      <a:pt x="5" y="3"/>
                    </a:cubicBezTo>
                    <a:cubicBezTo>
                      <a:pt x="5" y="3"/>
                      <a:pt x="5" y="3"/>
                      <a:pt x="5" y="3"/>
                    </a:cubicBezTo>
                    <a:cubicBezTo>
                      <a:pt x="5" y="3"/>
                      <a:pt x="5" y="3"/>
                      <a:pt x="5" y="3"/>
                    </a:cubicBezTo>
                    <a:cubicBezTo>
                      <a:pt x="5" y="3"/>
                      <a:pt x="5" y="3"/>
                      <a:pt x="5" y="3"/>
                    </a:cubicBezTo>
                    <a:cubicBezTo>
                      <a:pt x="5" y="3"/>
                      <a:pt x="4" y="3"/>
                      <a:pt x="4" y="3"/>
                    </a:cubicBezTo>
                    <a:cubicBezTo>
                      <a:pt x="4" y="3"/>
                      <a:pt x="4" y="3"/>
                      <a:pt x="4" y="3"/>
                    </a:cubicBezTo>
                    <a:cubicBezTo>
                      <a:pt x="4" y="3"/>
                      <a:pt x="4" y="3"/>
                      <a:pt x="4" y="3"/>
                    </a:cubicBezTo>
                    <a:cubicBezTo>
                      <a:pt x="4" y="3"/>
                      <a:pt x="4" y="3"/>
                      <a:pt x="5" y="3"/>
                    </a:cubicBezTo>
                    <a:cubicBezTo>
                      <a:pt x="5" y="3"/>
                      <a:pt x="5" y="3"/>
                      <a:pt x="5" y="3"/>
                    </a:cubicBezTo>
                    <a:cubicBezTo>
                      <a:pt x="5" y="3"/>
                      <a:pt x="5" y="3"/>
                      <a:pt x="5" y="3"/>
                    </a:cubicBezTo>
                    <a:cubicBezTo>
                      <a:pt x="5" y="2"/>
                      <a:pt x="5" y="2"/>
                      <a:pt x="5" y="2"/>
                    </a:cubicBezTo>
                    <a:cubicBezTo>
                      <a:pt x="4" y="2"/>
                      <a:pt x="4" y="1"/>
                      <a:pt x="4" y="2"/>
                    </a:cubicBezTo>
                    <a:cubicBezTo>
                      <a:pt x="3" y="2"/>
                      <a:pt x="2" y="2"/>
                      <a:pt x="2" y="2"/>
                    </a:cubicBezTo>
                    <a:cubicBezTo>
                      <a:pt x="1" y="2"/>
                      <a:pt x="1" y="2"/>
                      <a:pt x="1" y="3"/>
                    </a:cubicBezTo>
                    <a:cubicBezTo>
                      <a:pt x="1" y="3"/>
                      <a:pt x="1" y="3"/>
                      <a:pt x="1" y="4"/>
                    </a:cubicBezTo>
                    <a:cubicBezTo>
                      <a:pt x="0" y="4"/>
                      <a:pt x="0" y="5"/>
                      <a:pt x="1" y="6"/>
                    </a:cubicBezTo>
                    <a:cubicBezTo>
                      <a:pt x="1" y="6"/>
                      <a:pt x="2" y="6"/>
                      <a:pt x="1" y="7"/>
                    </a:cubicBezTo>
                    <a:close/>
                    <a:moveTo>
                      <a:pt x="8" y="13"/>
                    </a:moveTo>
                    <a:cubicBezTo>
                      <a:pt x="7" y="13"/>
                      <a:pt x="7" y="13"/>
                      <a:pt x="7" y="13"/>
                    </a:cubicBezTo>
                    <a:cubicBezTo>
                      <a:pt x="8" y="13"/>
                      <a:pt x="8" y="13"/>
                      <a:pt x="8" y="13"/>
                    </a:cubicBezTo>
                    <a:close/>
                    <a:moveTo>
                      <a:pt x="7" y="6"/>
                    </a:moveTo>
                    <a:cubicBezTo>
                      <a:pt x="7" y="6"/>
                      <a:pt x="7" y="6"/>
                      <a:pt x="7" y="6"/>
                    </a:cubicBezTo>
                    <a:cubicBezTo>
                      <a:pt x="7" y="6"/>
                      <a:pt x="7" y="6"/>
                      <a:pt x="7" y="6"/>
                    </a:cubicBezTo>
                    <a:cubicBezTo>
                      <a:pt x="7" y="5"/>
                      <a:pt x="7" y="5"/>
                      <a:pt x="7" y="5"/>
                    </a:cubicBezTo>
                    <a:lnTo>
                      <a:pt x="7"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75">
                <a:extLst>
                  <a:ext uri="{FF2B5EF4-FFF2-40B4-BE49-F238E27FC236}">
                    <a16:creationId xmlns:a16="http://schemas.microsoft.com/office/drawing/2014/main" id="{6FE55E51-7727-4F4B-A85B-299FD05A064C}"/>
                  </a:ext>
                </a:extLst>
              </p:cNvPr>
              <p:cNvSpPr>
                <a:spLocks/>
              </p:cNvSpPr>
              <p:nvPr/>
            </p:nvSpPr>
            <p:spPr bwMode="auto">
              <a:xfrm>
                <a:off x="4718505" y="2146983"/>
                <a:ext cx="76200" cy="68263"/>
              </a:xfrm>
              <a:custGeom>
                <a:avLst/>
                <a:gdLst>
                  <a:gd name="T0" fmla="*/ 20 w 21"/>
                  <a:gd name="T1" fmla="*/ 14 h 19"/>
                  <a:gd name="T2" fmla="*/ 19 w 21"/>
                  <a:gd name="T3" fmla="*/ 13 h 19"/>
                  <a:gd name="T4" fmla="*/ 18 w 21"/>
                  <a:gd name="T5" fmla="*/ 12 h 19"/>
                  <a:gd name="T6" fmla="*/ 16 w 21"/>
                  <a:gd name="T7" fmla="*/ 12 h 19"/>
                  <a:gd name="T8" fmla="*/ 15 w 21"/>
                  <a:gd name="T9" fmla="*/ 12 h 19"/>
                  <a:gd name="T10" fmla="*/ 12 w 21"/>
                  <a:gd name="T11" fmla="*/ 12 h 19"/>
                  <a:gd name="T12" fmla="*/ 10 w 21"/>
                  <a:gd name="T13" fmla="*/ 12 h 19"/>
                  <a:gd name="T14" fmla="*/ 10 w 21"/>
                  <a:gd name="T15" fmla="*/ 11 h 19"/>
                  <a:gd name="T16" fmla="*/ 8 w 21"/>
                  <a:gd name="T17" fmla="*/ 9 h 19"/>
                  <a:gd name="T18" fmla="*/ 7 w 21"/>
                  <a:gd name="T19" fmla="*/ 8 h 19"/>
                  <a:gd name="T20" fmla="*/ 7 w 21"/>
                  <a:gd name="T21" fmla="*/ 8 h 19"/>
                  <a:gd name="T22" fmla="*/ 7 w 21"/>
                  <a:gd name="T23" fmla="*/ 8 h 19"/>
                  <a:gd name="T24" fmla="*/ 7 w 21"/>
                  <a:gd name="T25" fmla="*/ 8 h 19"/>
                  <a:gd name="T26" fmla="*/ 7 w 21"/>
                  <a:gd name="T27" fmla="*/ 8 h 19"/>
                  <a:gd name="T28" fmla="*/ 7 w 21"/>
                  <a:gd name="T29" fmla="*/ 8 h 19"/>
                  <a:gd name="T30" fmla="*/ 7 w 21"/>
                  <a:gd name="T31" fmla="*/ 8 h 19"/>
                  <a:gd name="T32" fmla="*/ 9 w 21"/>
                  <a:gd name="T33" fmla="*/ 8 h 19"/>
                  <a:gd name="T34" fmla="*/ 9 w 21"/>
                  <a:gd name="T35" fmla="*/ 7 h 19"/>
                  <a:gd name="T36" fmla="*/ 9 w 21"/>
                  <a:gd name="T37" fmla="*/ 7 h 19"/>
                  <a:gd name="T38" fmla="*/ 8 w 21"/>
                  <a:gd name="T39" fmla="*/ 5 h 19"/>
                  <a:gd name="T40" fmla="*/ 7 w 21"/>
                  <a:gd name="T41" fmla="*/ 4 h 19"/>
                  <a:gd name="T42" fmla="*/ 6 w 21"/>
                  <a:gd name="T43" fmla="*/ 4 h 19"/>
                  <a:gd name="T44" fmla="*/ 5 w 21"/>
                  <a:gd name="T45" fmla="*/ 3 h 19"/>
                  <a:gd name="T46" fmla="*/ 5 w 21"/>
                  <a:gd name="T47" fmla="*/ 3 h 19"/>
                  <a:gd name="T48" fmla="*/ 5 w 21"/>
                  <a:gd name="T49" fmla="*/ 2 h 19"/>
                  <a:gd name="T50" fmla="*/ 3 w 21"/>
                  <a:gd name="T51" fmla="*/ 0 h 19"/>
                  <a:gd name="T52" fmla="*/ 1 w 21"/>
                  <a:gd name="T53" fmla="*/ 1 h 19"/>
                  <a:gd name="T54" fmla="*/ 0 w 21"/>
                  <a:gd name="T55" fmla="*/ 2 h 19"/>
                  <a:gd name="T56" fmla="*/ 1 w 21"/>
                  <a:gd name="T57" fmla="*/ 5 h 19"/>
                  <a:gd name="T58" fmla="*/ 1 w 21"/>
                  <a:gd name="T59" fmla="*/ 5 h 19"/>
                  <a:gd name="T60" fmla="*/ 3 w 21"/>
                  <a:gd name="T61" fmla="*/ 6 h 19"/>
                  <a:gd name="T62" fmla="*/ 4 w 21"/>
                  <a:gd name="T63" fmla="*/ 7 h 19"/>
                  <a:gd name="T64" fmla="*/ 4 w 21"/>
                  <a:gd name="T65" fmla="*/ 8 h 19"/>
                  <a:gd name="T66" fmla="*/ 3 w 21"/>
                  <a:gd name="T67" fmla="*/ 10 h 19"/>
                  <a:gd name="T68" fmla="*/ 2 w 21"/>
                  <a:gd name="T69" fmla="*/ 11 h 19"/>
                  <a:gd name="T70" fmla="*/ 2 w 21"/>
                  <a:gd name="T71" fmla="*/ 14 h 19"/>
                  <a:gd name="T72" fmla="*/ 3 w 21"/>
                  <a:gd name="T73" fmla="*/ 15 h 19"/>
                  <a:gd name="T74" fmla="*/ 3 w 21"/>
                  <a:gd name="T75" fmla="*/ 15 h 19"/>
                  <a:gd name="T76" fmla="*/ 5 w 21"/>
                  <a:gd name="T77" fmla="*/ 16 h 19"/>
                  <a:gd name="T78" fmla="*/ 6 w 21"/>
                  <a:gd name="T79" fmla="*/ 15 h 19"/>
                  <a:gd name="T80" fmla="*/ 6 w 21"/>
                  <a:gd name="T81" fmla="*/ 16 h 19"/>
                  <a:gd name="T82" fmla="*/ 6 w 21"/>
                  <a:gd name="T83" fmla="*/ 16 h 19"/>
                  <a:gd name="T84" fmla="*/ 6 w 21"/>
                  <a:gd name="T85" fmla="*/ 17 h 19"/>
                  <a:gd name="T86" fmla="*/ 9 w 21"/>
                  <a:gd name="T87" fmla="*/ 18 h 19"/>
                  <a:gd name="T88" fmla="*/ 13 w 21"/>
                  <a:gd name="T89" fmla="*/ 18 h 19"/>
                  <a:gd name="T90" fmla="*/ 14 w 21"/>
                  <a:gd name="T91" fmla="*/ 19 h 19"/>
                  <a:gd name="T92" fmla="*/ 16 w 21"/>
                  <a:gd name="T93" fmla="*/ 19 h 19"/>
                  <a:gd name="T94" fmla="*/ 18 w 21"/>
                  <a:gd name="T95" fmla="*/ 19 h 19"/>
                  <a:gd name="T96" fmla="*/ 18 w 21"/>
                  <a:gd name="T97" fmla="*/ 19 h 19"/>
                  <a:gd name="T98" fmla="*/ 20 w 21"/>
                  <a:gd name="T99" fmla="*/ 18 h 19"/>
                  <a:gd name="T100" fmla="*/ 20 w 21"/>
                  <a:gd name="T101" fmla="*/ 17 h 19"/>
                  <a:gd name="T102" fmla="*/ 20 w 21"/>
                  <a:gd name="T103" fmla="*/ 16 h 19"/>
                  <a:gd name="T104" fmla="*/ 20 w 21"/>
                  <a:gd name="T105"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 h="19">
                    <a:moveTo>
                      <a:pt x="20" y="14"/>
                    </a:moveTo>
                    <a:cubicBezTo>
                      <a:pt x="20" y="13"/>
                      <a:pt x="20" y="13"/>
                      <a:pt x="19" y="13"/>
                    </a:cubicBezTo>
                    <a:cubicBezTo>
                      <a:pt x="19" y="12"/>
                      <a:pt x="19" y="12"/>
                      <a:pt x="18" y="12"/>
                    </a:cubicBezTo>
                    <a:cubicBezTo>
                      <a:pt x="17" y="12"/>
                      <a:pt x="17" y="12"/>
                      <a:pt x="16" y="12"/>
                    </a:cubicBezTo>
                    <a:cubicBezTo>
                      <a:pt x="16" y="12"/>
                      <a:pt x="16" y="12"/>
                      <a:pt x="15" y="12"/>
                    </a:cubicBezTo>
                    <a:cubicBezTo>
                      <a:pt x="14" y="12"/>
                      <a:pt x="13" y="12"/>
                      <a:pt x="12" y="12"/>
                    </a:cubicBezTo>
                    <a:cubicBezTo>
                      <a:pt x="11" y="12"/>
                      <a:pt x="11" y="12"/>
                      <a:pt x="10" y="12"/>
                    </a:cubicBezTo>
                    <a:cubicBezTo>
                      <a:pt x="10" y="11"/>
                      <a:pt x="10" y="11"/>
                      <a:pt x="10" y="11"/>
                    </a:cubicBezTo>
                    <a:cubicBezTo>
                      <a:pt x="9" y="11"/>
                      <a:pt x="8" y="10"/>
                      <a:pt x="8" y="9"/>
                    </a:cubicBezTo>
                    <a:cubicBezTo>
                      <a:pt x="7" y="9"/>
                      <a:pt x="7" y="9"/>
                      <a:pt x="7" y="8"/>
                    </a:cubicBezTo>
                    <a:cubicBezTo>
                      <a:pt x="6" y="8"/>
                      <a:pt x="6"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8" y="8"/>
                      <a:pt x="8" y="8"/>
                      <a:pt x="9" y="8"/>
                    </a:cubicBezTo>
                    <a:cubicBezTo>
                      <a:pt x="9" y="8"/>
                      <a:pt x="9" y="7"/>
                      <a:pt x="9" y="7"/>
                    </a:cubicBezTo>
                    <a:cubicBezTo>
                      <a:pt x="9" y="7"/>
                      <a:pt x="9" y="7"/>
                      <a:pt x="9" y="7"/>
                    </a:cubicBezTo>
                    <a:cubicBezTo>
                      <a:pt x="8" y="6"/>
                      <a:pt x="8" y="6"/>
                      <a:pt x="8" y="5"/>
                    </a:cubicBezTo>
                    <a:cubicBezTo>
                      <a:pt x="8" y="5"/>
                      <a:pt x="8" y="4"/>
                      <a:pt x="7" y="4"/>
                    </a:cubicBezTo>
                    <a:cubicBezTo>
                      <a:pt x="7" y="4"/>
                      <a:pt x="7" y="4"/>
                      <a:pt x="6" y="4"/>
                    </a:cubicBezTo>
                    <a:cubicBezTo>
                      <a:pt x="6" y="4"/>
                      <a:pt x="5" y="4"/>
                      <a:pt x="5" y="3"/>
                    </a:cubicBezTo>
                    <a:cubicBezTo>
                      <a:pt x="5" y="3"/>
                      <a:pt x="5" y="3"/>
                      <a:pt x="5" y="3"/>
                    </a:cubicBezTo>
                    <a:cubicBezTo>
                      <a:pt x="5" y="2"/>
                      <a:pt x="5" y="2"/>
                      <a:pt x="5" y="2"/>
                    </a:cubicBezTo>
                    <a:cubicBezTo>
                      <a:pt x="4" y="1"/>
                      <a:pt x="4" y="1"/>
                      <a:pt x="3" y="0"/>
                    </a:cubicBezTo>
                    <a:cubicBezTo>
                      <a:pt x="2" y="0"/>
                      <a:pt x="1" y="0"/>
                      <a:pt x="1" y="1"/>
                    </a:cubicBezTo>
                    <a:cubicBezTo>
                      <a:pt x="1" y="1"/>
                      <a:pt x="0" y="1"/>
                      <a:pt x="0" y="2"/>
                    </a:cubicBezTo>
                    <a:cubicBezTo>
                      <a:pt x="1" y="3"/>
                      <a:pt x="1" y="4"/>
                      <a:pt x="1" y="5"/>
                    </a:cubicBezTo>
                    <a:cubicBezTo>
                      <a:pt x="1" y="5"/>
                      <a:pt x="1" y="5"/>
                      <a:pt x="1" y="5"/>
                    </a:cubicBezTo>
                    <a:cubicBezTo>
                      <a:pt x="2" y="5"/>
                      <a:pt x="3" y="5"/>
                      <a:pt x="3" y="6"/>
                    </a:cubicBezTo>
                    <a:cubicBezTo>
                      <a:pt x="4" y="6"/>
                      <a:pt x="4" y="6"/>
                      <a:pt x="4" y="7"/>
                    </a:cubicBezTo>
                    <a:cubicBezTo>
                      <a:pt x="4" y="7"/>
                      <a:pt x="4" y="8"/>
                      <a:pt x="4" y="8"/>
                    </a:cubicBezTo>
                    <a:cubicBezTo>
                      <a:pt x="4" y="9"/>
                      <a:pt x="4" y="9"/>
                      <a:pt x="3" y="10"/>
                    </a:cubicBezTo>
                    <a:cubicBezTo>
                      <a:pt x="3" y="10"/>
                      <a:pt x="3" y="10"/>
                      <a:pt x="2" y="11"/>
                    </a:cubicBezTo>
                    <a:cubicBezTo>
                      <a:pt x="2" y="12"/>
                      <a:pt x="2" y="13"/>
                      <a:pt x="2" y="14"/>
                    </a:cubicBezTo>
                    <a:cubicBezTo>
                      <a:pt x="2" y="15"/>
                      <a:pt x="3" y="15"/>
                      <a:pt x="3" y="15"/>
                    </a:cubicBezTo>
                    <a:cubicBezTo>
                      <a:pt x="3" y="15"/>
                      <a:pt x="3" y="15"/>
                      <a:pt x="3" y="15"/>
                    </a:cubicBezTo>
                    <a:cubicBezTo>
                      <a:pt x="4" y="16"/>
                      <a:pt x="4" y="16"/>
                      <a:pt x="5" y="16"/>
                    </a:cubicBezTo>
                    <a:cubicBezTo>
                      <a:pt x="5" y="16"/>
                      <a:pt x="5" y="15"/>
                      <a:pt x="6" y="15"/>
                    </a:cubicBezTo>
                    <a:cubicBezTo>
                      <a:pt x="6" y="15"/>
                      <a:pt x="6" y="16"/>
                      <a:pt x="6" y="16"/>
                    </a:cubicBezTo>
                    <a:cubicBezTo>
                      <a:pt x="6" y="16"/>
                      <a:pt x="6" y="16"/>
                      <a:pt x="6" y="16"/>
                    </a:cubicBezTo>
                    <a:cubicBezTo>
                      <a:pt x="6" y="17"/>
                      <a:pt x="6" y="17"/>
                      <a:pt x="6" y="17"/>
                    </a:cubicBezTo>
                    <a:cubicBezTo>
                      <a:pt x="7" y="17"/>
                      <a:pt x="8" y="18"/>
                      <a:pt x="9" y="18"/>
                    </a:cubicBezTo>
                    <a:cubicBezTo>
                      <a:pt x="10" y="18"/>
                      <a:pt x="12" y="18"/>
                      <a:pt x="13" y="18"/>
                    </a:cubicBezTo>
                    <a:cubicBezTo>
                      <a:pt x="14" y="18"/>
                      <a:pt x="14" y="19"/>
                      <a:pt x="14" y="19"/>
                    </a:cubicBezTo>
                    <a:cubicBezTo>
                      <a:pt x="15" y="19"/>
                      <a:pt x="16" y="19"/>
                      <a:pt x="16" y="19"/>
                    </a:cubicBezTo>
                    <a:cubicBezTo>
                      <a:pt x="17" y="19"/>
                      <a:pt x="17" y="19"/>
                      <a:pt x="18" y="19"/>
                    </a:cubicBezTo>
                    <a:cubicBezTo>
                      <a:pt x="18" y="19"/>
                      <a:pt x="18" y="19"/>
                      <a:pt x="18" y="19"/>
                    </a:cubicBezTo>
                    <a:cubicBezTo>
                      <a:pt x="19" y="18"/>
                      <a:pt x="19" y="18"/>
                      <a:pt x="20" y="18"/>
                    </a:cubicBezTo>
                    <a:cubicBezTo>
                      <a:pt x="20" y="18"/>
                      <a:pt x="20" y="17"/>
                      <a:pt x="20" y="17"/>
                    </a:cubicBezTo>
                    <a:cubicBezTo>
                      <a:pt x="20" y="17"/>
                      <a:pt x="20" y="16"/>
                      <a:pt x="20" y="16"/>
                    </a:cubicBezTo>
                    <a:cubicBezTo>
                      <a:pt x="21" y="15"/>
                      <a:pt x="21" y="14"/>
                      <a:pt x="2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476">
                <a:extLst>
                  <a:ext uri="{FF2B5EF4-FFF2-40B4-BE49-F238E27FC236}">
                    <a16:creationId xmlns:a16="http://schemas.microsoft.com/office/drawing/2014/main" id="{EAFF7875-282F-490C-BC0C-0B1EA0199929}"/>
                  </a:ext>
                </a:extLst>
              </p:cNvPr>
              <p:cNvSpPr>
                <a:spLocks/>
              </p:cNvSpPr>
              <p:nvPr/>
            </p:nvSpPr>
            <p:spPr bwMode="auto">
              <a:xfrm>
                <a:off x="4593093" y="2127933"/>
                <a:ext cx="71438" cy="47625"/>
              </a:xfrm>
              <a:custGeom>
                <a:avLst/>
                <a:gdLst>
                  <a:gd name="T0" fmla="*/ 13 w 20"/>
                  <a:gd name="T1" fmla="*/ 8 h 13"/>
                  <a:gd name="T2" fmla="*/ 11 w 20"/>
                  <a:gd name="T3" fmla="*/ 7 h 13"/>
                  <a:gd name="T4" fmla="*/ 11 w 20"/>
                  <a:gd name="T5" fmla="*/ 7 h 13"/>
                  <a:gd name="T6" fmla="*/ 11 w 20"/>
                  <a:gd name="T7" fmla="*/ 5 h 13"/>
                  <a:gd name="T8" fmla="*/ 11 w 20"/>
                  <a:gd name="T9" fmla="*/ 3 h 13"/>
                  <a:gd name="T10" fmla="*/ 10 w 20"/>
                  <a:gd name="T11" fmla="*/ 2 h 13"/>
                  <a:gd name="T12" fmla="*/ 9 w 20"/>
                  <a:gd name="T13" fmla="*/ 1 h 13"/>
                  <a:gd name="T14" fmla="*/ 8 w 20"/>
                  <a:gd name="T15" fmla="*/ 0 h 13"/>
                  <a:gd name="T16" fmla="*/ 7 w 20"/>
                  <a:gd name="T17" fmla="*/ 0 h 13"/>
                  <a:gd name="T18" fmla="*/ 5 w 20"/>
                  <a:gd name="T19" fmla="*/ 2 h 13"/>
                  <a:gd name="T20" fmla="*/ 4 w 20"/>
                  <a:gd name="T21" fmla="*/ 2 h 13"/>
                  <a:gd name="T22" fmla="*/ 3 w 20"/>
                  <a:gd name="T23" fmla="*/ 3 h 13"/>
                  <a:gd name="T24" fmla="*/ 2 w 20"/>
                  <a:gd name="T25" fmla="*/ 4 h 13"/>
                  <a:gd name="T26" fmla="*/ 2 w 20"/>
                  <a:gd name="T27" fmla="*/ 5 h 13"/>
                  <a:gd name="T28" fmla="*/ 3 w 20"/>
                  <a:gd name="T29" fmla="*/ 5 h 13"/>
                  <a:gd name="T30" fmla="*/ 3 w 20"/>
                  <a:gd name="T31" fmla="*/ 5 h 13"/>
                  <a:gd name="T32" fmla="*/ 3 w 20"/>
                  <a:gd name="T33" fmla="*/ 5 h 13"/>
                  <a:gd name="T34" fmla="*/ 1 w 20"/>
                  <a:gd name="T35" fmla="*/ 5 h 13"/>
                  <a:gd name="T36" fmla="*/ 0 w 20"/>
                  <a:gd name="T37" fmla="*/ 6 h 13"/>
                  <a:gd name="T38" fmla="*/ 0 w 20"/>
                  <a:gd name="T39" fmla="*/ 7 h 13"/>
                  <a:gd name="T40" fmla="*/ 1 w 20"/>
                  <a:gd name="T41" fmla="*/ 8 h 13"/>
                  <a:gd name="T42" fmla="*/ 4 w 20"/>
                  <a:gd name="T43" fmla="*/ 9 h 13"/>
                  <a:gd name="T44" fmla="*/ 5 w 20"/>
                  <a:gd name="T45" fmla="*/ 9 h 13"/>
                  <a:gd name="T46" fmla="*/ 7 w 20"/>
                  <a:gd name="T47" fmla="*/ 9 h 13"/>
                  <a:gd name="T48" fmla="*/ 7 w 20"/>
                  <a:gd name="T49" fmla="*/ 9 h 13"/>
                  <a:gd name="T50" fmla="*/ 7 w 20"/>
                  <a:gd name="T51" fmla="*/ 10 h 13"/>
                  <a:gd name="T52" fmla="*/ 3 w 20"/>
                  <a:gd name="T53" fmla="*/ 10 h 13"/>
                  <a:gd name="T54" fmla="*/ 3 w 20"/>
                  <a:gd name="T55" fmla="*/ 11 h 13"/>
                  <a:gd name="T56" fmla="*/ 4 w 20"/>
                  <a:gd name="T57" fmla="*/ 12 h 13"/>
                  <a:gd name="T58" fmla="*/ 4 w 20"/>
                  <a:gd name="T59" fmla="*/ 13 h 13"/>
                  <a:gd name="T60" fmla="*/ 6 w 20"/>
                  <a:gd name="T61" fmla="*/ 13 h 13"/>
                  <a:gd name="T62" fmla="*/ 9 w 20"/>
                  <a:gd name="T63" fmla="*/ 12 h 13"/>
                  <a:gd name="T64" fmla="*/ 10 w 20"/>
                  <a:gd name="T65" fmla="*/ 12 h 13"/>
                  <a:gd name="T66" fmla="*/ 12 w 20"/>
                  <a:gd name="T67" fmla="*/ 11 h 13"/>
                  <a:gd name="T68" fmla="*/ 12 w 20"/>
                  <a:gd name="T69" fmla="*/ 12 h 13"/>
                  <a:gd name="T70" fmla="*/ 14 w 20"/>
                  <a:gd name="T71" fmla="*/ 12 h 13"/>
                  <a:gd name="T72" fmla="*/ 15 w 20"/>
                  <a:gd name="T73" fmla="*/ 12 h 13"/>
                  <a:gd name="T74" fmla="*/ 16 w 20"/>
                  <a:gd name="T75" fmla="*/ 12 h 13"/>
                  <a:gd name="T76" fmla="*/ 17 w 20"/>
                  <a:gd name="T77" fmla="*/ 11 h 13"/>
                  <a:gd name="T78" fmla="*/ 20 w 20"/>
                  <a:gd name="T79" fmla="*/ 9 h 13"/>
                  <a:gd name="T80" fmla="*/ 20 w 20"/>
                  <a:gd name="T81" fmla="*/ 8 h 13"/>
                  <a:gd name="T82" fmla="*/ 19 w 20"/>
                  <a:gd name="T83" fmla="*/ 6 h 13"/>
                  <a:gd name="T84" fmla="*/ 19 w 20"/>
                  <a:gd name="T85" fmla="*/ 6 h 13"/>
                  <a:gd name="T86" fmla="*/ 18 w 20"/>
                  <a:gd name="T87" fmla="*/ 7 h 13"/>
                  <a:gd name="T88" fmla="*/ 18 w 20"/>
                  <a:gd name="T89" fmla="*/ 7 h 13"/>
                  <a:gd name="T90" fmla="*/ 17 w 20"/>
                  <a:gd name="T91" fmla="*/ 6 h 13"/>
                  <a:gd name="T92" fmla="*/ 17 w 20"/>
                  <a:gd name="T93" fmla="*/ 5 h 13"/>
                  <a:gd name="T94" fmla="*/ 17 w 20"/>
                  <a:gd name="T95" fmla="*/ 4 h 13"/>
                  <a:gd name="T96" fmla="*/ 18 w 20"/>
                  <a:gd name="T97" fmla="*/ 2 h 13"/>
                  <a:gd name="T98" fmla="*/ 18 w 20"/>
                  <a:gd name="T99" fmla="*/ 1 h 13"/>
                  <a:gd name="T100" fmla="*/ 17 w 20"/>
                  <a:gd name="T101" fmla="*/ 1 h 13"/>
                  <a:gd name="T102" fmla="*/ 15 w 20"/>
                  <a:gd name="T103" fmla="*/ 3 h 13"/>
                  <a:gd name="T104" fmla="*/ 14 w 20"/>
                  <a:gd name="T105" fmla="*/ 4 h 13"/>
                  <a:gd name="T106" fmla="*/ 14 w 20"/>
                  <a:gd name="T107" fmla="*/ 4 h 13"/>
                  <a:gd name="T108" fmla="*/ 14 w 20"/>
                  <a:gd name="T109" fmla="*/ 5 h 13"/>
                  <a:gd name="T110" fmla="*/ 14 w 20"/>
                  <a:gd name="T111" fmla="*/ 5 h 13"/>
                  <a:gd name="T112" fmla="*/ 13 w 20"/>
                  <a:gd name="T113" fmla="*/ 7 h 13"/>
                  <a:gd name="T114" fmla="*/ 14 w 20"/>
                  <a:gd name="T115" fmla="*/ 7 h 13"/>
                  <a:gd name="T116" fmla="*/ 13 w 20"/>
                  <a:gd name="T1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 h="13">
                    <a:moveTo>
                      <a:pt x="13" y="8"/>
                    </a:moveTo>
                    <a:cubicBezTo>
                      <a:pt x="12" y="8"/>
                      <a:pt x="12" y="7"/>
                      <a:pt x="11" y="7"/>
                    </a:cubicBezTo>
                    <a:cubicBezTo>
                      <a:pt x="11" y="7"/>
                      <a:pt x="11" y="7"/>
                      <a:pt x="11" y="7"/>
                    </a:cubicBezTo>
                    <a:cubicBezTo>
                      <a:pt x="11" y="6"/>
                      <a:pt x="11" y="5"/>
                      <a:pt x="11" y="5"/>
                    </a:cubicBezTo>
                    <a:cubicBezTo>
                      <a:pt x="11" y="4"/>
                      <a:pt x="11" y="4"/>
                      <a:pt x="11" y="3"/>
                    </a:cubicBezTo>
                    <a:cubicBezTo>
                      <a:pt x="11" y="2"/>
                      <a:pt x="10" y="2"/>
                      <a:pt x="10" y="2"/>
                    </a:cubicBezTo>
                    <a:cubicBezTo>
                      <a:pt x="9" y="2"/>
                      <a:pt x="9" y="2"/>
                      <a:pt x="9" y="1"/>
                    </a:cubicBezTo>
                    <a:cubicBezTo>
                      <a:pt x="9" y="1"/>
                      <a:pt x="9" y="0"/>
                      <a:pt x="8" y="0"/>
                    </a:cubicBezTo>
                    <a:cubicBezTo>
                      <a:pt x="8" y="0"/>
                      <a:pt x="7" y="0"/>
                      <a:pt x="7" y="0"/>
                    </a:cubicBezTo>
                    <a:cubicBezTo>
                      <a:pt x="6" y="1"/>
                      <a:pt x="5" y="1"/>
                      <a:pt x="5" y="2"/>
                    </a:cubicBezTo>
                    <a:cubicBezTo>
                      <a:pt x="4" y="2"/>
                      <a:pt x="4" y="2"/>
                      <a:pt x="4" y="2"/>
                    </a:cubicBezTo>
                    <a:cubicBezTo>
                      <a:pt x="4" y="3"/>
                      <a:pt x="4" y="3"/>
                      <a:pt x="3" y="3"/>
                    </a:cubicBezTo>
                    <a:cubicBezTo>
                      <a:pt x="3" y="3"/>
                      <a:pt x="3" y="4"/>
                      <a:pt x="2" y="4"/>
                    </a:cubicBezTo>
                    <a:cubicBezTo>
                      <a:pt x="2" y="4"/>
                      <a:pt x="2" y="4"/>
                      <a:pt x="2" y="5"/>
                    </a:cubicBezTo>
                    <a:cubicBezTo>
                      <a:pt x="3" y="5"/>
                      <a:pt x="3" y="5"/>
                      <a:pt x="3" y="5"/>
                    </a:cubicBezTo>
                    <a:cubicBezTo>
                      <a:pt x="3" y="5"/>
                      <a:pt x="3" y="5"/>
                      <a:pt x="3" y="5"/>
                    </a:cubicBezTo>
                    <a:cubicBezTo>
                      <a:pt x="3" y="5"/>
                      <a:pt x="3" y="5"/>
                      <a:pt x="3" y="5"/>
                    </a:cubicBezTo>
                    <a:cubicBezTo>
                      <a:pt x="2" y="5"/>
                      <a:pt x="2" y="5"/>
                      <a:pt x="1" y="5"/>
                    </a:cubicBezTo>
                    <a:cubicBezTo>
                      <a:pt x="1" y="5"/>
                      <a:pt x="0" y="6"/>
                      <a:pt x="0" y="6"/>
                    </a:cubicBezTo>
                    <a:cubicBezTo>
                      <a:pt x="0" y="7"/>
                      <a:pt x="0" y="7"/>
                      <a:pt x="0" y="7"/>
                    </a:cubicBezTo>
                    <a:cubicBezTo>
                      <a:pt x="1" y="8"/>
                      <a:pt x="1" y="8"/>
                      <a:pt x="1" y="8"/>
                    </a:cubicBezTo>
                    <a:cubicBezTo>
                      <a:pt x="2" y="9"/>
                      <a:pt x="3" y="9"/>
                      <a:pt x="4" y="9"/>
                    </a:cubicBezTo>
                    <a:cubicBezTo>
                      <a:pt x="4" y="9"/>
                      <a:pt x="5" y="9"/>
                      <a:pt x="5" y="9"/>
                    </a:cubicBezTo>
                    <a:cubicBezTo>
                      <a:pt x="5" y="9"/>
                      <a:pt x="6" y="9"/>
                      <a:pt x="7" y="9"/>
                    </a:cubicBezTo>
                    <a:cubicBezTo>
                      <a:pt x="7" y="9"/>
                      <a:pt x="7" y="9"/>
                      <a:pt x="7" y="9"/>
                    </a:cubicBezTo>
                    <a:cubicBezTo>
                      <a:pt x="7" y="9"/>
                      <a:pt x="7" y="9"/>
                      <a:pt x="7" y="10"/>
                    </a:cubicBezTo>
                    <a:cubicBezTo>
                      <a:pt x="5" y="10"/>
                      <a:pt x="4" y="10"/>
                      <a:pt x="3" y="10"/>
                    </a:cubicBezTo>
                    <a:cubicBezTo>
                      <a:pt x="3" y="10"/>
                      <a:pt x="3" y="10"/>
                      <a:pt x="3" y="11"/>
                    </a:cubicBezTo>
                    <a:cubicBezTo>
                      <a:pt x="3" y="12"/>
                      <a:pt x="3" y="12"/>
                      <a:pt x="4" y="12"/>
                    </a:cubicBezTo>
                    <a:cubicBezTo>
                      <a:pt x="4" y="13"/>
                      <a:pt x="4" y="13"/>
                      <a:pt x="4" y="13"/>
                    </a:cubicBezTo>
                    <a:cubicBezTo>
                      <a:pt x="5" y="13"/>
                      <a:pt x="5" y="13"/>
                      <a:pt x="6" y="13"/>
                    </a:cubicBezTo>
                    <a:cubicBezTo>
                      <a:pt x="7" y="13"/>
                      <a:pt x="8" y="13"/>
                      <a:pt x="9" y="12"/>
                    </a:cubicBezTo>
                    <a:cubicBezTo>
                      <a:pt x="9" y="12"/>
                      <a:pt x="9" y="12"/>
                      <a:pt x="10" y="12"/>
                    </a:cubicBezTo>
                    <a:cubicBezTo>
                      <a:pt x="10" y="12"/>
                      <a:pt x="11" y="12"/>
                      <a:pt x="12" y="11"/>
                    </a:cubicBezTo>
                    <a:cubicBezTo>
                      <a:pt x="12" y="11"/>
                      <a:pt x="12" y="11"/>
                      <a:pt x="12" y="12"/>
                    </a:cubicBezTo>
                    <a:cubicBezTo>
                      <a:pt x="13" y="12"/>
                      <a:pt x="13" y="12"/>
                      <a:pt x="14" y="12"/>
                    </a:cubicBezTo>
                    <a:cubicBezTo>
                      <a:pt x="14" y="12"/>
                      <a:pt x="15" y="12"/>
                      <a:pt x="15" y="12"/>
                    </a:cubicBezTo>
                    <a:cubicBezTo>
                      <a:pt x="15" y="12"/>
                      <a:pt x="16" y="12"/>
                      <a:pt x="16" y="12"/>
                    </a:cubicBezTo>
                    <a:cubicBezTo>
                      <a:pt x="16" y="12"/>
                      <a:pt x="17" y="12"/>
                      <a:pt x="17" y="11"/>
                    </a:cubicBezTo>
                    <a:cubicBezTo>
                      <a:pt x="18" y="11"/>
                      <a:pt x="19" y="10"/>
                      <a:pt x="20" y="9"/>
                    </a:cubicBezTo>
                    <a:cubicBezTo>
                      <a:pt x="20" y="9"/>
                      <a:pt x="20" y="9"/>
                      <a:pt x="20" y="8"/>
                    </a:cubicBezTo>
                    <a:cubicBezTo>
                      <a:pt x="20" y="8"/>
                      <a:pt x="20" y="7"/>
                      <a:pt x="19" y="6"/>
                    </a:cubicBezTo>
                    <a:cubicBezTo>
                      <a:pt x="19" y="6"/>
                      <a:pt x="19" y="6"/>
                      <a:pt x="19" y="6"/>
                    </a:cubicBezTo>
                    <a:cubicBezTo>
                      <a:pt x="19" y="6"/>
                      <a:pt x="18" y="7"/>
                      <a:pt x="18" y="7"/>
                    </a:cubicBezTo>
                    <a:cubicBezTo>
                      <a:pt x="18" y="7"/>
                      <a:pt x="18" y="7"/>
                      <a:pt x="18" y="7"/>
                    </a:cubicBezTo>
                    <a:cubicBezTo>
                      <a:pt x="18" y="7"/>
                      <a:pt x="17" y="7"/>
                      <a:pt x="17" y="6"/>
                    </a:cubicBezTo>
                    <a:cubicBezTo>
                      <a:pt x="17" y="6"/>
                      <a:pt x="17" y="5"/>
                      <a:pt x="17" y="5"/>
                    </a:cubicBezTo>
                    <a:cubicBezTo>
                      <a:pt x="17" y="5"/>
                      <a:pt x="17" y="4"/>
                      <a:pt x="17" y="4"/>
                    </a:cubicBezTo>
                    <a:cubicBezTo>
                      <a:pt x="17" y="3"/>
                      <a:pt x="17" y="2"/>
                      <a:pt x="18" y="2"/>
                    </a:cubicBezTo>
                    <a:cubicBezTo>
                      <a:pt x="18" y="1"/>
                      <a:pt x="18" y="1"/>
                      <a:pt x="18" y="1"/>
                    </a:cubicBezTo>
                    <a:cubicBezTo>
                      <a:pt x="17" y="1"/>
                      <a:pt x="17" y="1"/>
                      <a:pt x="17" y="1"/>
                    </a:cubicBezTo>
                    <a:cubicBezTo>
                      <a:pt x="16" y="2"/>
                      <a:pt x="15" y="2"/>
                      <a:pt x="15" y="3"/>
                    </a:cubicBezTo>
                    <a:cubicBezTo>
                      <a:pt x="14" y="3"/>
                      <a:pt x="14" y="3"/>
                      <a:pt x="14" y="4"/>
                    </a:cubicBezTo>
                    <a:cubicBezTo>
                      <a:pt x="14" y="4"/>
                      <a:pt x="14" y="4"/>
                      <a:pt x="14" y="4"/>
                    </a:cubicBezTo>
                    <a:cubicBezTo>
                      <a:pt x="15" y="5"/>
                      <a:pt x="14" y="5"/>
                      <a:pt x="14" y="5"/>
                    </a:cubicBezTo>
                    <a:cubicBezTo>
                      <a:pt x="14" y="5"/>
                      <a:pt x="14" y="5"/>
                      <a:pt x="14" y="5"/>
                    </a:cubicBezTo>
                    <a:cubicBezTo>
                      <a:pt x="13" y="6"/>
                      <a:pt x="13" y="6"/>
                      <a:pt x="13" y="7"/>
                    </a:cubicBezTo>
                    <a:cubicBezTo>
                      <a:pt x="13" y="7"/>
                      <a:pt x="14" y="7"/>
                      <a:pt x="14" y="7"/>
                    </a:cubicBezTo>
                    <a:cubicBezTo>
                      <a:pt x="14" y="7"/>
                      <a:pt x="13" y="8"/>
                      <a:pt x="1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77">
                <a:extLst>
                  <a:ext uri="{FF2B5EF4-FFF2-40B4-BE49-F238E27FC236}">
                    <a16:creationId xmlns:a16="http://schemas.microsoft.com/office/drawing/2014/main" id="{1A82EAB4-75E2-44CF-9BF1-FB27736D26EE}"/>
                  </a:ext>
                </a:extLst>
              </p:cNvPr>
              <p:cNvSpPr>
                <a:spLocks/>
              </p:cNvSpPr>
              <p:nvPr/>
            </p:nvSpPr>
            <p:spPr bwMode="auto">
              <a:xfrm>
                <a:off x="6386968" y="3361420"/>
                <a:ext cx="76200" cy="76200"/>
              </a:xfrm>
              <a:custGeom>
                <a:avLst/>
                <a:gdLst>
                  <a:gd name="T0" fmla="*/ 21 w 21"/>
                  <a:gd name="T1" fmla="*/ 2 h 21"/>
                  <a:gd name="T2" fmla="*/ 20 w 21"/>
                  <a:gd name="T3" fmla="*/ 2 h 21"/>
                  <a:gd name="T4" fmla="*/ 19 w 21"/>
                  <a:gd name="T5" fmla="*/ 1 h 21"/>
                  <a:gd name="T6" fmla="*/ 19 w 21"/>
                  <a:gd name="T7" fmla="*/ 1 h 21"/>
                  <a:gd name="T8" fmla="*/ 18 w 21"/>
                  <a:gd name="T9" fmla="*/ 1 h 21"/>
                  <a:gd name="T10" fmla="*/ 17 w 21"/>
                  <a:gd name="T11" fmla="*/ 1 h 21"/>
                  <a:gd name="T12" fmla="*/ 15 w 21"/>
                  <a:gd name="T13" fmla="*/ 4 h 21"/>
                  <a:gd name="T14" fmla="*/ 14 w 21"/>
                  <a:gd name="T15" fmla="*/ 5 h 21"/>
                  <a:gd name="T16" fmla="*/ 14 w 21"/>
                  <a:gd name="T17" fmla="*/ 6 h 21"/>
                  <a:gd name="T18" fmla="*/ 12 w 21"/>
                  <a:gd name="T19" fmla="*/ 8 h 21"/>
                  <a:gd name="T20" fmla="*/ 9 w 21"/>
                  <a:gd name="T21" fmla="*/ 10 h 21"/>
                  <a:gd name="T22" fmla="*/ 7 w 21"/>
                  <a:gd name="T23" fmla="*/ 11 h 21"/>
                  <a:gd name="T24" fmla="*/ 6 w 21"/>
                  <a:gd name="T25" fmla="*/ 11 h 21"/>
                  <a:gd name="T26" fmla="*/ 3 w 21"/>
                  <a:gd name="T27" fmla="*/ 14 h 21"/>
                  <a:gd name="T28" fmla="*/ 1 w 21"/>
                  <a:gd name="T29" fmla="*/ 18 h 21"/>
                  <a:gd name="T30" fmla="*/ 1 w 21"/>
                  <a:gd name="T31" fmla="*/ 19 h 21"/>
                  <a:gd name="T32" fmla="*/ 3 w 21"/>
                  <a:gd name="T33" fmla="*/ 20 h 21"/>
                  <a:gd name="T34" fmla="*/ 3 w 21"/>
                  <a:gd name="T35" fmla="*/ 20 h 21"/>
                  <a:gd name="T36" fmla="*/ 5 w 21"/>
                  <a:gd name="T37" fmla="*/ 21 h 21"/>
                  <a:gd name="T38" fmla="*/ 9 w 21"/>
                  <a:gd name="T39" fmla="*/ 18 h 21"/>
                  <a:gd name="T40" fmla="*/ 10 w 21"/>
                  <a:gd name="T41" fmla="*/ 17 h 21"/>
                  <a:gd name="T42" fmla="*/ 10 w 21"/>
                  <a:gd name="T43" fmla="*/ 16 h 21"/>
                  <a:gd name="T44" fmla="*/ 11 w 21"/>
                  <a:gd name="T45" fmla="*/ 14 h 21"/>
                  <a:gd name="T46" fmla="*/ 14 w 21"/>
                  <a:gd name="T47" fmla="*/ 12 h 21"/>
                  <a:gd name="T48" fmla="*/ 15 w 21"/>
                  <a:gd name="T49" fmla="*/ 12 h 21"/>
                  <a:gd name="T50" fmla="*/ 16 w 21"/>
                  <a:gd name="T51" fmla="*/ 11 h 21"/>
                  <a:gd name="T52" fmla="*/ 17 w 21"/>
                  <a:gd name="T53" fmla="*/ 9 h 21"/>
                  <a:gd name="T54" fmla="*/ 18 w 21"/>
                  <a:gd name="T55" fmla="*/ 8 h 21"/>
                  <a:gd name="T56" fmla="*/ 20 w 21"/>
                  <a:gd name="T57" fmla="*/ 5 h 21"/>
                  <a:gd name="T58" fmla="*/ 21 w 21"/>
                  <a:gd name="T59" fmla="*/ 4 h 21"/>
                  <a:gd name="T60" fmla="*/ 21 w 21"/>
                  <a:gd name="T61" fmla="*/ 4 h 21"/>
                  <a:gd name="T62" fmla="*/ 21 w 21"/>
                  <a:gd name="T63" fmla="*/ 3 h 21"/>
                  <a:gd name="T64" fmla="*/ 21 w 21"/>
                  <a:gd name="T65" fmla="*/ 3 h 21"/>
                  <a:gd name="T66" fmla="*/ 21 w 21"/>
                  <a:gd name="T67" fmla="*/ 2 h 21"/>
                  <a:gd name="T68" fmla="*/ 21 w 21"/>
                  <a:gd name="T69"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21">
                    <a:moveTo>
                      <a:pt x="21" y="2"/>
                    </a:moveTo>
                    <a:cubicBezTo>
                      <a:pt x="20" y="2"/>
                      <a:pt x="20" y="2"/>
                      <a:pt x="20" y="2"/>
                    </a:cubicBezTo>
                    <a:cubicBezTo>
                      <a:pt x="19" y="2"/>
                      <a:pt x="19" y="1"/>
                      <a:pt x="19" y="1"/>
                    </a:cubicBezTo>
                    <a:cubicBezTo>
                      <a:pt x="19" y="1"/>
                      <a:pt x="19" y="1"/>
                      <a:pt x="19" y="1"/>
                    </a:cubicBezTo>
                    <a:cubicBezTo>
                      <a:pt x="19" y="1"/>
                      <a:pt x="18" y="0"/>
                      <a:pt x="18" y="1"/>
                    </a:cubicBezTo>
                    <a:cubicBezTo>
                      <a:pt x="18" y="1"/>
                      <a:pt x="17" y="1"/>
                      <a:pt x="17" y="1"/>
                    </a:cubicBezTo>
                    <a:cubicBezTo>
                      <a:pt x="17" y="2"/>
                      <a:pt x="16" y="4"/>
                      <a:pt x="15" y="4"/>
                    </a:cubicBezTo>
                    <a:cubicBezTo>
                      <a:pt x="15" y="4"/>
                      <a:pt x="14" y="5"/>
                      <a:pt x="14" y="5"/>
                    </a:cubicBezTo>
                    <a:cubicBezTo>
                      <a:pt x="14" y="5"/>
                      <a:pt x="14" y="6"/>
                      <a:pt x="14" y="6"/>
                    </a:cubicBezTo>
                    <a:cubicBezTo>
                      <a:pt x="13" y="7"/>
                      <a:pt x="13" y="8"/>
                      <a:pt x="12" y="8"/>
                    </a:cubicBezTo>
                    <a:cubicBezTo>
                      <a:pt x="11" y="9"/>
                      <a:pt x="10" y="9"/>
                      <a:pt x="9" y="10"/>
                    </a:cubicBezTo>
                    <a:cubicBezTo>
                      <a:pt x="8" y="10"/>
                      <a:pt x="8" y="11"/>
                      <a:pt x="7" y="11"/>
                    </a:cubicBezTo>
                    <a:cubicBezTo>
                      <a:pt x="7" y="11"/>
                      <a:pt x="6" y="11"/>
                      <a:pt x="6" y="11"/>
                    </a:cubicBezTo>
                    <a:cubicBezTo>
                      <a:pt x="5" y="12"/>
                      <a:pt x="4" y="13"/>
                      <a:pt x="3" y="14"/>
                    </a:cubicBezTo>
                    <a:cubicBezTo>
                      <a:pt x="2" y="15"/>
                      <a:pt x="1" y="16"/>
                      <a:pt x="1" y="18"/>
                    </a:cubicBezTo>
                    <a:cubicBezTo>
                      <a:pt x="0" y="18"/>
                      <a:pt x="1" y="18"/>
                      <a:pt x="1" y="19"/>
                    </a:cubicBezTo>
                    <a:cubicBezTo>
                      <a:pt x="2" y="19"/>
                      <a:pt x="3" y="19"/>
                      <a:pt x="3" y="20"/>
                    </a:cubicBezTo>
                    <a:cubicBezTo>
                      <a:pt x="3" y="20"/>
                      <a:pt x="3" y="20"/>
                      <a:pt x="3" y="20"/>
                    </a:cubicBezTo>
                    <a:cubicBezTo>
                      <a:pt x="4" y="21"/>
                      <a:pt x="5" y="21"/>
                      <a:pt x="5" y="21"/>
                    </a:cubicBezTo>
                    <a:cubicBezTo>
                      <a:pt x="7" y="20"/>
                      <a:pt x="7" y="19"/>
                      <a:pt x="9" y="18"/>
                    </a:cubicBezTo>
                    <a:cubicBezTo>
                      <a:pt x="9" y="18"/>
                      <a:pt x="9" y="17"/>
                      <a:pt x="10" y="17"/>
                    </a:cubicBezTo>
                    <a:cubicBezTo>
                      <a:pt x="10" y="16"/>
                      <a:pt x="10" y="16"/>
                      <a:pt x="10" y="16"/>
                    </a:cubicBezTo>
                    <a:cubicBezTo>
                      <a:pt x="11" y="15"/>
                      <a:pt x="11" y="15"/>
                      <a:pt x="11" y="14"/>
                    </a:cubicBezTo>
                    <a:cubicBezTo>
                      <a:pt x="12" y="12"/>
                      <a:pt x="12" y="13"/>
                      <a:pt x="14" y="12"/>
                    </a:cubicBezTo>
                    <a:cubicBezTo>
                      <a:pt x="14" y="12"/>
                      <a:pt x="15" y="12"/>
                      <a:pt x="15" y="12"/>
                    </a:cubicBezTo>
                    <a:cubicBezTo>
                      <a:pt x="16" y="12"/>
                      <a:pt x="16" y="11"/>
                      <a:pt x="16" y="11"/>
                    </a:cubicBezTo>
                    <a:cubicBezTo>
                      <a:pt x="16" y="10"/>
                      <a:pt x="16" y="9"/>
                      <a:pt x="17" y="9"/>
                    </a:cubicBezTo>
                    <a:cubicBezTo>
                      <a:pt x="17" y="9"/>
                      <a:pt x="17" y="9"/>
                      <a:pt x="18" y="8"/>
                    </a:cubicBezTo>
                    <a:cubicBezTo>
                      <a:pt x="19" y="7"/>
                      <a:pt x="20" y="6"/>
                      <a:pt x="20" y="5"/>
                    </a:cubicBezTo>
                    <a:cubicBezTo>
                      <a:pt x="21" y="5"/>
                      <a:pt x="21" y="5"/>
                      <a:pt x="21" y="4"/>
                    </a:cubicBezTo>
                    <a:cubicBezTo>
                      <a:pt x="21" y="4"/>
                      <a:pt x="21" y="4"/>
                      <a:pt x="21" y="4"/>
                    </a:cubicBezTo>
                    <a:cubicBezTo>
                      <a:pt x="21" y="3"/>
                      <a:pt x="21" y="3"/>
                      <a:pt x="21" y="3"/>
                    </a:cubicBezTo>
                    <a:cubicBezTo>
                      <a:pt x="21" y="3"/>
                      <a:pt x="21" y="3"/>
                      <a:pt x="21" y="3"/>
                    </a:cubicBezTo>
                    <a:cubicBezTo>
                      <a:pt x="21" y="3"/>
                      <a:pt x="21" y="3"/>
                      <a:pt x="21" y="2"/>
                    </a:cubicBezTo>
                    <a:cubicBezTo>
                      <a:pt x="21" y="2"/>
                      <a:pt x="21" y="2"/>
                      <a:pt x="2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78">
                <a:extLst>
                  <a:ext uri="{FF2B5EF4-FFF2-40B4-BE49-F238E27FC236}">
                    <a16:creationId xmlns:a16="http://schemas.microsoft.com/office/drawing/2014/main" id="{B811FA56-E24A-4FA1-8328-9BF566E460CE}"/>
                  </a:ext>
                </a:extLst>
              </p:cNvPr>
              <p:cNvSpPr>
                <a:spLocks/>
              </p:cNvSpPr>
              <p:nvPr/>
            </p:nvSpPr>
            <p:spPr bwMode="auto">
              <a:xfrm>
                <a:off x="5069343" y="2380345"/>
                <a:ext cx="65088" cy="39688"/>
              </a:xfrm>
              <a:custGeom>
                <a:avLst/>
                <a:gdLst>
                  <a:gd name="T0" fmla="*/ 9 w 18"/>
                  <a:gd name="T1" fmla="*/ 11 h 11"/>
                  <a:gd name="T2" fmla="*/ 13 w 18"/>
                  <a:gd name="T3" fmla="*/ 9 h 11"/>
                  <a:gd name="T4" fmla="*/ 14 w 18"/>
                  <a:gd name="T5" fmla="*/ 9 h 11"/>
                  <a:gd name="T6" fmla="*/ 16 w 18"/>
                  <a:gd name="T7" fmla="*/ 8 h 11"/>
                  <a:gd name="T8" fmla="*/ 17 w 18"/>
                  <a:gd name="T9" fmla="*/ 7 h 11"/>
                  <a:gd name="T10" fmla="*/ 17 w 18"/>
                  <a:gd name="T11" fmla="*/ 6 h 11"/>
                  <a:gd name="T12" fmla="*/ 18 w 18"/>
                  <a:gd name="T13" fmla="*/ 6 h 11"/>
                  <a:gd name="T14" fmla="*/ 18 w 18"/>
                  <a:gd name="T15" fmla="*/ 4 h 11"/>
                  <a:gd name="T16" fmla="*/ 18 w 18"/>
                  <a:gd name="T17" fmla="*/ 4 h 11"/>
                  <a:gd name="T18" fmla="*/ 18 w 18"/>
                  <a:gd name="T19" fmla="*/ 4 h 11"/>
                  <a:gd name="T20" fmla="*/ 17 w 18"/>
                  <a:gd name="T21" fmla="*/ 3 h 11"/>
                  <a:gd name="T22" fmla="*/ 17 w 18"/>
                  <a:gd name="T23" fmla="*/ 2 h 11"/>
                  <a:gd name="T24" fmla="*/ 16 w 18"/>
                  <a:gd name="T25" fmla="*/ 1 h 11"/>
                  <a:gd name="T26" fmla="*/ 16 w 18"/>
                  <a:gd name="T27" fmla="*/ 1 h 11"/>
                  <a:gd name="T28" fmla="*/ 15 w 18"/>
                  <a:gd name="T29" fmla="*/ 1 h 11"/>
                  <a:gd name="T30" fmla="*/ 13 w 18"/>
                  <a:gd name="T31" fmla="*/ 1 h 11"/>
                  <a:gd name="T32" fmla="*/ 11 w 18"/>
                  <a:gd name="T33" fmla="*/ 1 h 11"/>
                  <a:gd name="T34" fmla="*/ 10 w 18"/>
                  <a:gd name="T35" fmla="*/ 1 h 11"/>
                  <a:gd name="T36" fmla="*/ 8 w 18"/>
                  <a:gd name="T37" fmla="*/ 2 h 11"/>
                  <a:gd name="T38" fmla="*/ 8 w 18"/>
                  <a:gd name="T39" fmla="*/ 2 h 11"/>
                  <a:gd name="T40" fmla="*/ 8 w 18"/>
                  <a:gd name="T41" fmla="*/ 1 h 11"/>
                  <a:gd name="T42" fmla="*/ 7 w 18"/>
                  <a:gd name="T43" fmla="*/ 1 h 11"/>
                  <a:gd name="T44" fmla="*/ 7 w 18"/>
                  <a:gd name="T45" fmla="*/ 2 h 11"/>
                  <a:gd name="T46" fmla="*/ 6 w 18"/>
                  <a:gd name="T47" fmla="*/ 3 h 11"/>
                  <a:gd name="T48" fmla="*/ 6 w 18"/>
                  <a:gd name="T49" fmla="*/ 4 h 11"/>
                  <a:gd name="T50" fmla="*/ 6 w 18"/>
                  <a:gd name="T51" fmla="*/ 4 h 11"/>
                  <a:gd name="T52" fmla="*/ 6 w 18"/>
                  <a:gd name="T53" fmla="*/ 4 h 11"/>
                  <a:gd name="T54" fmla="*/ 6 w 18"/>
                  <a:gd name="T55" fmla="*/ 4 h 11"/>
                  <a:gd name="T56" fmla="*/ 6 w 18"/>
                  <a:gd name="T57" fmla="*/ 4 h 11"/>
                  <a:gd name="T58" fmla="*/ 5 w 18"/>
                  <a:gd name="T59" fmla="*/ 2 h 11"/>
                  <a:gd name="T60" fmla="*/ 5 w 18"/>
                  <a:gd name="T61" fmla="*/ 1 h 11"/>
                  <a:gd name="T62" fmla="*/ 4 w 18"/>
                  <a:gd name="T63" fmla="*/ 1 h 11"/>
                  <a:gd name="T64" fmla="*/ 3 w 18"/>
                  <a:gd name="T65" fmla="*/ 1 h 11"/>
                  <a:gd name="T66" fmla="*/ 3 w 18"/>
                  <a:gd name="T67" fmla="*/ 1 h 11"/>
                  <a:gd name="T68" fmla="*/ 3 w 18"/>
                  <a:gd name="T69" fmla="*/ 1 h 11"/>
                  <a:gd name="T70" fmla="*/ 3 w 18"/>
                  <a:gd name="T71" fmla="*/ 1 h 11"/>
                  <a:gd name="T72" fmla="*/ 3 w 18"/>
                  <a:gd name="T73" fmla="*/ 1 h 11"/>
                  <a:gd name="T74" fmla="*/ 2 w 18"/>
                  <a:gd name="T75" fmla="*/ 1 h 11"/>
                  <a:gd name="T76" fmla="*/ 0 w 18"/>
                  <a:gd name="T77" fmla="*/ 3 h 11"/>
                  <a:gd name="T78" fmla="*/ 1 w 18"/>
                  <a:gd name="T79" fmla="*/ 4 h 11"/>
                  <a:gd name="T80" fmla="*/ 2 w 18"/>
                  <a:gd name="T81" fmla="*/ 3 h 11"/>
                  <a:gd name="T82" fmla="*/ 3 w 18"/>
                  <a:gd name="T83" fmla="*/ 4 h 11"/>
                  <a:gd name="T84" fmla="*/ 3 w 18"/>
                  <a:gd name="T85" fmla="*/ 4 h 11"/>
                  <a:gd name="T86" fmla="*/ 2 w 18"/>
                  <a:gd name="T87" fmla="*/ 5 h 11"/>
                  <a:gd name="T88" fmla="*/ 1 w 18"/>
                  <a:gd name="T89" fmla="*/ 5 h 11"/>
                  <a:gd name="T90" fmla="*/ 1 w 18"/>
                  <a:gd name="T91" fmla="*/ 6 h 11"/>
                  <a:gd name="T92" fmla="*/ 1 w 18"/>
                  <a:gd name="T93" fmla="*/ 6 h 11"/>
                  <a:gd name="T94" fmla="*/ 2 w 18"/>
                  <a:gd name="T95" fmla="*/ 6 h 11"/>
                  <a:gd name="T96" fmla="*/ 3 w 18"/>
                  <a:gd name="T97" fmla="*/ 7 h 11"/>
                  <a:gd name="T98" fmla="*/ 3 w 18"/>
                  <a:gd name="T99" fmla="*/ 8 h 11"/>
                  <a:gd name="T100" fmla="*/ 3 w 18"/>
                  <a:gd name="T101" fmla="*/ 8 h 11"/>
                  <a:gd name="T102" fmla="*/ 3 w 18"/>
                  <a:gd name="T103" fmla="*/ 8 h 11"/>
                  <a:gd name="T104" fmla="*/ 2 w 18"/>
                  <a:gd name="T105" fmla="*/ 9 h 11"/>
                  <a:gd name="T106" fmla="*/ 3 w 18"/>
                  <a:gd name="T107" fmla="*/ 10 h 11"/>
                  <a:gd name="T108" fmla="*/ 4 w 18"/>
                  <a:gd name="T109" fmla="*/ 10 h 11"/>
                  <a:gd name="T110" fmla="*/ 6 w 18"/>
                  <a:gd name="T111" fmla="*/ 10 h 11"/>
                  <a:gd name="T112" fmla="*/ 8 w 18"/>
                  <a:gd name="T113" fmla="*/ 11 h 11"/>
                  <a:gd name="T114" fmla="*/ 9 w 18"/>
                  <a:gd name="T11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 h="11">
                    <a:moveTo>
                      <a:pt x="9" y="11"/>
                    </a:moveTo>
                    <a:cubicBezTo>
                      <a:pt x="11" y="11"/>
                      <a:pt x="12" y="10"/>
                      <a:pt x="13" y="9"/>
                    </a:cubicBezTo>
                    <a:cubicBezTo>
                      <a:pt x="13" y="9"/>
                      <a:pt x="13" y="9"/>
                      <a:pt x="14" y="9"/>
                    </a:cubicBezTo>
                    <a:cubicBezTo>
                      <a:pt x="14" y="8"/>
                      <a:pt x="15" y="8"/>
                      <a:pt x="16" y="8"/>
                    </a:cubicBezTo>
                    <a:cubicBezTo>
                      <a:pt x="16" y="8"/>
                      <a:pt x="16" y="8"/>
                      <a:pt x="17" y="7"/>
                    </a:cubicBezTo>
                    <a:cubicBezTo>
                      <a:pt x="17" y="7"/>
                      <a:pt x="17" y="7"/>
                      <a:pt x="17" y="6"/>
                    </a:cubicBezTo>
                    <a:cubicBezTo>
                      <a:pt x="17" y="6"/>
                      <a:pt x="18" y="6"/>
                      <a:pt x="18" y="6"/>
                    </a:cubicBezTo>
                    <a:cubicBezTo>
                      <a:pt x="17" y="5"/>
                      <a:pt x="17" y="5"/>
                      <a:pt x="18" y="4"/>
                    </a:cubicBezTo>
                    <a:cubicBezTo>
                      <a:pt x="18" y="4"/>
                      <a:pt x="18" y="4"/>
                      <a:pt x="18" y="4"/>
                    </a:cubicBezTo>
                    <a:cubicBezTo>
                      <a:pt x="18" y="4"/>
                      <a:pt x="18" y="4"/>
                      <a:pt x="18" y="4"/>
                    </a:cubicBezTo>
                    <a:cubicBezTo>
                      <a:pt x="17" y="3"/>
                      <a:pt x="17" y="3"/>
                      <a:pt x="17" y="3"/>
                    </a:cubicBezTo>
                    <a:cubicBezTo>
                      <a:pt x="16" y="3"/>
                      <a:pt x="17" y="2"/>
                      <a:pt x="17" y="2"/>
                    </a:cubicBezTo>
                    <a:cubicBezTo>
                      <a:pt x="16" y="2"/>
                      <a:pt x="16" y="1"/>
                      <a:pt x="16" y="1"/>
                    </a:cubicBezTo>
                    <a:cubicBezTo>
                      <a:pt x="16" y="1"/>
                      <a:pt x="16" y="1"/>
                      <a:pt x="16" y="1"/>
                    </a:cubicBezTo>
                    <a:cubicBezTo>
                      <a:pt x="15" y="1"/>
                      <a:pt x="15" y="1"/>
                      <a:pt x="15" y="1"/>
                    </a:cubicBezTo>
                    <a:cubicBezTo>
                      <a:pt x="14" y="0"/>
                      <a:pt x="14" y="0"/>
                      <a:pt x="13" y="1"/>
                    </a:cubicBezTo>
                    <a:cubicBezTo>
                      <a:pt x="13" y="1"/>
                      <a:pt x="12" y="2"/>
                      <a:pt x="11" y="1"/>
                    </a:cubicBezTo>
                    <a:cubicBezTo>
                      <a:pt x="11" y="1"/>
                      <a:pt x="10" y="1"/>
                      <a:pt x="10" y="1"/>
                    </a:cubicBezTo>
                    <a:cubicBezTo>
                      <a:pt x="9" y="1"/>
                      <a:pt x="9" y="1"/>
                      <a:pt x="8" y="2"/>
                    </a:cubicBezTo>
                    <a:cubicBezTo>
                      <a:pt x="8" y="2"/>
                      <a:pt x="8" y="2"/>
                      <a:pt x="8" y="2"/>
                    </a:cubicBezTo>
                    <a:cubicBezTo>
                      <a:pt x="8" y="2"/>
                      <a:pt x="8" y="2"/>
                      <a:pt x="8" y="1"/>
                    </a:cubicBezTo>
                    <a:cubicBezTo>
                      <a:pt x="7" y="1"/>
                      <a:pt x="7" y="1"/>
                      <a:pt x="7" y="1"/>
                    </a:cubicBezTo>
                    <a:cubicBezTo>
                      <a:pt x="7" y="2"/>
                      <a:pt x="7" y="2"/>
                      <a:pt x="7" y="2"/>
                    </a:cubicBezTo>
                    <a:cubicBezTo>
                      <a:pt x="7" y="3"/>
                      <a:pt x="7" y="3"/>
                      <a:pt x="6" y="3"/>
                    </a:cubicBezTo>
                    <a:cubicBezTo>
                      <a:pt x="6" y="3"/>
                      <a:pt x="6" y="3"/>
                      <a:pt x="6" y="4"/>
                    </a:cubicBezTo>
                    <a:cubicBezTo>
                      <a:pt x="6" y="4"/>
                      <a:pt x="6" y="4"/>
                      <a:pt x="6" y="4"/>
                    </a:cubicBezTo>
                    <a:cubicBezTo>
                      <a:pt x="6" y="4"/>
                      <a:pt x="6" y="4"/>
                      <a:pt x="6" y="4"/>
                    </a:cubicBezTo>
                    <a:cubicBezTo>
                      <a:pt x="6" y="4"/>
                      <a:pt x="6" y="4"/>
                      <a:pt x="6" y="4"/>
                    </a:cubicBezTo>
                    <a:cubicBezTo>
                      <a:pt x="6" y="4"/>
                      <a:pt x="6" y="4"/>
                      <a:pt x="6" y="4"/>
                    </a:cubicBezTo>
                    <a:cubicBezTo>
                      <a:pt x="5" y="3"/>
                      <a:pt x="5" y="3"/>
                      <a:pt x="5" y="2"/>
                    </a:cubicBezTo>
                    <a:cubicBezTo>
                      <a:pt x="5" y="2"/>
                      <a:pt x="5" y="1"/>
                      <a:pt x="5" y="1"/>
                    </a:cubicBezTo>
                    <a:cubicBezTo>
                      <a:pt x="5" y="1"/>
                      <a:pt x="4" y="1"/>
                      <a:pt x="4" y="1"/>
                    </a:cubicBezTo>
                    <a:cubicBezTo>
                      <a:pt x="4" y="0"/>
                      <a:pt x="3" y="0"/>
                      <a:pt x="3"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1" y="2"/>
                      <a:pt x="1" y="2"/>
                      <a:pt x="0" y="3"/>
                    </a:cubicBezTo>
                    <a:cubicBezTo>
                      <a:pt x="0" y="3"/>
                      <a:pt x="1" y="4"/>
                      <a:pt x="1" y="4"/>
                    </a:cubicBezTo>
                    <a:cubicBezTo>
                      <a:pt x="1" y="4"/>
                      <a:pt x="1" y="4"/>
                      <a:pt x="2" y="3"/>
                    </a:cubicBezTo>
                    <a:cubicBezTo>
                      <a:pt x="2" y="3"/>
                      <a:pt x="3" y="3"/>
                      <a:pt x="3" y="4"/>
                    </a:cubicBezTo>
                    <a:cubicBezTo>
                      <a:pt x="3" y="4"/>
                      <a:pt x="3" y="4"/>
                      <a:pt x="3" y="4"/>
                    </a:cubicBezTo>
                    <a:cubicBezTo>
                      <a:pt x="3" y="4"/>
                      <a:pt x="3" y="5"/>
                      <a:pt x="2" y="5"/>
                    </a:cubicBezTo>
                    <a:cubicBezTo>
                      <a:pt x="2" y="5"/>
                      <a:pt x="1" y="5"/>
                      <a:pt x="1" y="5"/>
                    </a:cubicBezTo>
                    <a:cubicBezTo>
                      <a:pt x="1" y="5"/>
                      <a:pt x="1" y="5"/>
                      <a:pt x="1" y="6"/>
                    </a:cubicBezTo>
                    <a:cubicBezTo>
                      <a:pt x="1" y="6"/>
                      <a:pt x="1" y="6"/>
                      <a:pt x="1" y="6"/>
                    </a:cubicBezTo>
                    <a:cubicBezTo>
                      <a:pt x="1" y="6"/>
                      <a:pt x="2" y="6"/>
                      <a:pt x="2" y="6"/>
                    </a:cubicBezTo>
                    <a:cubicBezTo>
                      <a:pt x="2" y="6"/>
                      <a:pt x="3" y="6"/>
                      <a:pt x="3" y="7"/>
                    </a:cubicBezTo>
                    <a:cubicBezTo>
                      <a:pt x="3" y="7"/>
                      <a:pt x="3" y="7"/>
                      <a:pt x="3" y="8"/>
                    </a:cubicBezTo>
                    <a:cubicBezTo>
                      <a:pt x="3" y="8"/>
                      <a:pt x="3" y="8"/>
                      <a:pt x="3" y="8"/>
                    </a:cubicBezTo>
                    <a:cubicBezTo>
                      <a:pt x="3" y="8"/>
                      <a:pt x="3" y="8"/>
                      <a:pt x="3" y="8"/>
                    </a:cubicBezTo>
                    <a:cubicBezTo>
                      <a:pt x="2" y="8"/>
                      <a:pt x="2" y="8"/>
                      <a:pt x="2" y="9"/>
                    </a:cubicBezTo>
                    <a:cubicBezTo>
                      <a:pt x="2" y="9"/>
                      <a:pt x="2" y="10"/>
                      <a:pt x="3" y="10"/>
                    </a:cubicBezTo>
                    <a:cubicBezTo>
                      <a:pt x="3" y="10"/>
                      <a:pt x="3" y="10"/>
                      <a:pt x="4" y="10"/>
                    </a:cubicBezTo>
                    <a:cubicBezTo>
                      <a:pt x="5" y="10"/>
                      <a:pt x="5" y="10"/>
                      <a:pt x="6" y="10"/>
                    </a:cubicBezTo>
                    <a:cubicBezTo>
                      <a:pt x="7" y="11"/>
                      <a:pt x="8" y="11"/>
                      <a:pt x="8" y="11"/>
                    </a:cubicBezTo>
                    <a:cubicBezTo>
                      <a:pt x="9" y="11"/>
                      <a:pt x="9" y="11"/>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79">
                <a:extLst>
                  <a:ext uri="{FF2B5EF4-FFF2-40B4-BE49-F238E27FC236}">
                    <a16:creationId xmlns:a16="http://schemas.microsoft.com/office/drawing/2014/main" id="{02D9493A-CF9F-4345-A7CE-22EC15F811BE}"/>
                  </a:ext>
                </a:extLst>
              </p:cNvPr>
              <p:cNvSpPr>
                <a:spLocks/>
              </p:cNvSpPr>
              <p:nvPr/>
            </p:nvSpPr>
            <p:spPr bwMode="auto">
              <a:xfrm>
                <a:off x="5637668" y="2056495"/>
                <a:ext cx="61913" cy="53975"/>
              </a:xfrm>
              <a:custGeom>
                <a:avLst/>
                <a:gdLst>
                  <a:gd name="T0" fmla="*/ 0 w 17"/>
                  <a:gd name="T1" fmla="*/ 8 h 15"/>
                  <a:gd name="T2" fmla="*/ 1 w 17"/>
                  <a:gd name="T3" fmla="*/ 9 h 15"/>
                  <a:gd name="T4" fmla="*/ 2 w 17"/>
                  <a:gd name="T5" fmla="*/ 9 h 15"/>
                  <a:gd name="T6" fmla="*/ 3 w 17"/>
                  <a:gd name="T7" fmla="*/ 9 h 15"/>
                  <a:gd name="T8" fmla="*/ 3 w 17"/>
                  <a:gd name="T9" fmla="*/ 9 h 15"/>
                  <a:gd name="T10" fmla="*/ 3 w 17"/>
                  <a:gd name="T11" fmla="*/ 10 h 15"/>
                  <a:gd name="T12" fmla="*/ 2 w 17"/>
                  <a:gd name="T13" fmla="*/ 10 h 15"/>
                  <a:gd name="T14" fmla="*/ 1 w 17"/>
                  <a:gd name="T15" fmla="*/ 10 h 15"/>
                  <a:gd name="T16" fmla="*/ 2 w 17"/>
                  <a:gd name="T17" fmla="*/ 11 h 15"/>
                  <a:gd name="T18" fmla="*/ 3 w 17"/>
                  <a:gd name="T19" fmla="*/ 12 h 15"/>
                  <a:gd name="T20" fmla="*/ 4 w 17"/>
                  <a:gd name="T21" fmla="*/ 12 h 15"/>
                  <a:gd name="T22" fmla="*/ 5 w 17"/>
                  <a:gd name="T23" fmla="*/ 10 h 15"/>
                  <a:gd name="T24" fmla="*/ 5 w 17"/>
                  <a:gd name="T25" fmla="*/ 10 h 15"/>
                  <a:gd name="T26" fmla="*/ 5 w 17"/>
                  <a:gd name="T27" fmla="*/ 9 h 15"/>
                  <a:gd name="T28" fmla="*/ 5 w 17"/>
                  <a:gd name="T29" fmla="*/ 9 h 15"/>
                  <a:gd name="T30" fmla="*/ 6 w 17"/>
                  <a:gd name="T31" fmla="*/ 11 h 15"/>
                  <a:gd name="T32" fmla="*/ 6 w 17"/>
                  <a:gd name="T33" fmla="*/ 12 h 15"/>
                  <a:gd name="T34" fmla="*/ 6 w 17"/>
                  <a:gd name="T35" fmla="*/ 13 h 15"/>
                  <a:gd name="T36" fmla="*/ 8 w 17"/>
                  <a:gd name="T37" fmla="*/ 14 h 15"/>
                  <a:gd name="T38" fmla="*/ 10 w 17"/>
                  <a:gd name="T39" fmla="*/ 15 h 15"/>
                  <a:gd name="T40" fmla="*/ 14 w 17"/>
                  <a:gd name="T41" fmla="*/ 15 h 15"/>
                  <a:gd name="T42" fmla="*/ 15 w 17"/>
                  <a:gd name="T43" fmla="*/ 15 h 15"/>
                  <a:gd name="T44" fmla="*/ 16 w 17"/>
                  <a:gd name="T45" fmla="*/ 14 h 15"/>
                  <a:gd name="T46" fmla="*/ 16 w 17"/>
                  <a:gd name="T47" fmla="*/ 13 h 15"/>
                  <a:gd name="T48" fmla="*/ 16 w 17"/>
                  <a:gd name="T49" fmla="*/ 13 h 15"/>
                  <a:gd name="T50" fmla="*/ 15 w 17"/>
                  <a:gd name="T51" fmla="*/ 12 h 15"/>
                  <a:gd name="T52" fmla="*/ 15 w 17"/>
                  <a:gd name="T53" fmla="*/ 11 h 15"/>
                  <a:gd name="T54" fmla="*/ 14 w 17"/>
                  <a:gd name="T55" fmla="*/ 9 h 15"/>
                  <a:gd name="T56" fmla="*/ 12 w 17"/>
                  <a:gd name="T57" fmla="*/ 7 h 15"/>
                  <a:gd name="T58" fmla="*/ 11 w 17"/>
                  <a:gd name="T59" fmla="*/ 7 h 15"/>
                  <a:gd name="T60" fmla="*/ 10 w 17"/>
                  <a:gd name="T61" fmla="*/ 7 h 15"/>
                  <a:gd name="T62" fmla="*/ 8 w 17"/>
                  <a:gd name="T63" fmla="*/ 7 h 15"/>
                  <a:gd name="T64" fmla="*/ 8 w 17"/>
                  <a:gd name="T65" fmla="*/ 7 h 15"/>
                  <a:gd name="T66" fmla="*/ 8 w 17"/>
                  <a:gd name="T67" fmla="*/ 7 h 15"/>
                  <a:gd name="T68" fmla="*/ 8 w 17"/>
                  <a:gd name="T69" fmla="*/ 7 h 15"/>
                  <a:gd name="T70" fmla="*/ 6 w 17"/>
                  <a:gd name="T71" fmla="*/ 8 h 15"/>
                  <a:gd name="T72" fmla="*/ 6 w 17"/>
                  <a:gd name="T73" fmla="*/ 8 h 15"/>
                  <a:gd name="T74" fmla="*/ 6 w 17"/>
                  <a:gd name="T75" fmla="*/ 8 h 15"/>
                  <a:gd name="T76" fmla="*/ 8 w 17"/>
                  <a:gd name="T77" fmla="*/ 7 h 15"/>
                  <a:gd name="T78" fmla="*/ 8 w 17"/>
                  <a:gd name="T79" fmla="*/ 7 h 15"/>
                  <a:gd name="T80" fmla="*/ 8 w 17"/>
                  <a:gd name="T81" fmla="*/ 7 h 15"/>
                  <a:gd name="T82" fmla="*/ 7 w 17"/>
                  <a:gd name="T83" fmla="*/ 5 h 15"/>
                  <a:gd name="T84" fmla="*/ 6 w 17"/>
                  <a:gd name="T85" fmla="*/ 3 h 15"/>
                  <a:gd name="T86" fmla="*/ 6 w 17"/>
                  <a:gd name="T87" fmla="*/ 3 h 15"/>
                  <a:gd name="T88" fmla="*/ 3 w 17"/>
                  <a:gd name="T89" fmla="*/ 1 h 15"/>
                  <a:gd name="T90" fmla="*/ 2 w 17"/>
                  <a:gd name="T91" fmla="*/ 1 h 15"/>
                  <a:gd name="T92" fmla="*/ 1 w 17"/>
                  <a:gd name="T93" fmla="*/ 1 h 15"/>
                  <a:gd name="T94" fmla="*/ 0 w 17"/>
                  <a:gd name="T95" fmla="*/ 3 h 15"/>
                  <a:gd name="T96" fmla="*/ 0 w 17"/>
                  <a:gd name="T97" fmla="*/ 6 h 15"/>
                  <a:gd name="T98" fmla="*/ 0 w 17"/>
                  <a:gd name="T9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 h="15">
                    <a:moveTo>
                      <a:pt x="0" y="8"/>
                    </a:moveTo>
                    <a:cubicBezTo>
                      <a:pt x="0" y="8"/>
                      <a:pt x="0" y="8"/>
                      <a:pt x="1" y="9"/>
                    </a:cubicBezTo>
                    <a:cubicBezTo>
                      <a:pt x="1" y="9"/>
                      <a:pt x="1" y="8"/>
                      <a:pt x="2" y="9"/>
                    </a:cubicBezTo>
                    <a:cubicBezTo>
                      <a:pt x="2" y="9"/>
                      <a:pt x="3" y="9"/>
                      <a:pt x="3" y="9"/>
                    </a:cubicBezTo>
                    <a:cubicBezTo>
                      <a:pt x="3" y="9"/>
                      <a:pt x="3" y="9"/>
                      <a:pt x="3" y="9"/>
                    </a:cubicBezTo>
                    <a:cubicBezTo>
                      <a:pt x="3" y="9"/>
                      <a:pt x="3" y="10"/>
                      <a:pt x="3" y="10"/>
                    </a:cubicBezTo>
                    <a:cubicBezTo>
                      <a:pt x="3" y="10"/>
                      <a:pt x="2" y="10"/>
                      <a:pt x="2" y="10"/>
                    </a:cubicBezTo>
                    <a:cubicBezTo>
                      <a:pt x="2" y="10"/>
                      <a:pt x="2" y="10"/>
                      <a:pt x="1" y="10"/>
                    </a:cubicBezTo>
                    <a:cubicBezTo>
                      <a:pt x="1" y="10"/>
                      <a:pt x="1" y="11"/>
                      <a:pt x="2" y="11"/>
                    </a:cubicBezTo>
                    <a:cubicBezTo>
                      <a:pt x="2" y="11"/>
                      <a:pt x="3" y="12"/>
                      <a:pt x="3" y="12"/>
                    </a:cubicBezTo>
                    <a:cubicBezTo>
                      <a:pt x="3" y="12"/>
                      <a:pt x="3" y="13"/>
                      <a:pt x="4" y="12"/>
                    </a:cubicBezTo>
                    <a:cubicBezTo>
                      <a:pt x="5" y="12"/>
                      <a:pt x="5" y="11"/>
                      <a:pt x="5" y="10"/>
                    </a:cubicBezTo>
                    <a:cubicBezTo>
                      <a:pt x="5" y="10"/>
                      <a:pt x="5" y="10"/>
                      <a:pt x="5" y="10"/>
                    </a:cubicBezTo>
                    <a:cubicBezTo>
                      <a:pt x="5" y="9"/>
                      <a:pt x="5" y="9"/>
                      <a:pt x="5" y="9"/>
                    </a:cubicBezTo>
                    <a:cubicBezTo>
                      <a:pt x="5" y="9"/>
                      <a:pt x="5" y="9"/>
                      <a:pt x="5" y="9"/>
                    </a:cubicBezTo>
                    <a:cubicBezTo>
                      <a:pt x="6" y="10"/>
                      <a:pt x="6" y="10"/>
                      <a:pt x="6" y="11"/>
                    </a:cubicBezTo>
                    <a:cubicBezTo>
                      <a:pt x="6" y="11"/>
                      <a:pt x="6" y="12"/>
                      <a:pt x="6" y="12"/>
                    </a:cubicBezTo>
                    <a:cubicBezTo>
                      <a:pt x="6" y="13"/>
                      <a:pt x="6" y="13"/>
                      <a:pt x="6" y="13"/>
                    </a:cubicBezTo>
                    <a:cubicBezTo>
                      <a:pt x="7" y="13"/>
                      <a:pt x="8" y="13"/>
                      <a:pt x="8" y="14"/>
                    </a:cubicBezTo>
                    <a:cubicBezTo>
                      <a:pt x="8" y="14"/>
                      <a:pt x="9" y="15"/>
                      <a:pt x="10" y="15"/>
                    </a:cubicBezTo>
                    <a:cubicBezTo>
                      <a:pt x="11" y="15"/>
                      <a:pt x="13" y="15"/>
                      <a:pt x="14" y="15"/>
                    </a:cubicBezTo>
                    <a:cubicBezTo>
                      <a:pt x="14" y="15"/>
                      <a:pt x="15" y="15"/>
                      <a:pt x="15" y="15"/>
                    </a:cubicBezTo>
                    <a:cubicBezTo>
                      <a:pt x="15" y="15"/>
                      <a:pt x="16" y="15"/>
                      <a:pt x="16" y="14"/>
                    </a:cubicBezTo>
                    <a:cubicBezTo>
                      <a:pt x="17" y="14"/>
                      <a:pt x="17" y="13"/>
                      <a:pt x="16" y="13"/>
                    </a:cubicBezTo>
                    <a:cubicBezTo>
                      <a:pt x="16" y="13"/>
                      <a:pt x="16" y="13"/>
                      <a:pt x="16" y="13"/>
                    </a:cubicBezTo>
                    <a:cubicBezTo>
                      <a:pt x="16" y="13"/>
                      <a:pt x="16" y="12"/>
                      <a:pt x="15" y="12"/>
                    </a:cubicBezTo>
                    <a:cubicBezTo>
                      <a:pt x="15" y="12"/>
                      <a:pt x="15" y="12"/>
                      <a:pt x="15" y="11"/>
                    </a:cubicBezTo>
                    <a:cubicBezTo>
                      <a:pt x="15" y="11"/>
                      <a:pt x="14" y="10"/>
                      <a:pt x="14" y="9"/>
                    </a:cubicBezTo>
                    <a:cubicBezTo>
                      <a:pt x="14" y="8"/>
                      <a:pt x="13" y="8"/>
                      <a:pt x="12" y="7"/>
                    </a:cubicBezTo>
                    <a:cubicBezTo>
                      <a:pt x="12" y="7"/>
                      <a:pt x="11" y="7"/>
                      <a:pt x="11" y="7"/>
                    </a:cubicBezTo>
                    <a:cubicBezTo>
                      <a:pt x="10" y="7"/>
                      <a:pt x="10" y="7"/>
                      <a:pt x="10" y="7"/>
                    </a:cubicBezTo>
                    <a:cubicBezTo>
                      <a:pt x="9" y="6"/>
                      <a:pt x="9" y="7"/>
                      <a:pt x="8" y="7"/>
                    </a:cubicBezTo>
                    <a:cubicBezTo>
                      <a:pt x="8" y="7"/>
                      <a:pt x="8" y="7"/>
                      <a:pt x="8" y="7"/>
                    </a:cubicBezTo>
                    <a:cubicBezTo>
                      <a:pt x="8" y="7"/>
                      <a:pt x="8" y="7"/>
                      <a:pt x="8" y="7"/>
                    </a:cubicBezTo>
                    <a:cubicBezTo>
                      <a:pt x="8" y="7"/>
                      <a:pt x="8" y="7"/>
                      <a:pt x="8" y="7"/>
                    </a:cubicBezTo>
                    <a:cubicBezTo>
                      <a:pt x="7" y="8"/>
                      <a:pt x="7" y="8"/>
                      <a:pt x="6" y="8"/>
                    </a:cubicBezTo>
                    <a:cubicBezTo>
                      <a:pt x="6" y="8"/>
                      <a:pt x="6" y="8"/>
                      <a:pt x="6" y="8"/>
                    </a:cubicBezTo>
                    <a:cubicBezTo>
                      <a:pt x="6" y="8"/>
                      <a:pt x="6" y="8"/>
                      <a:pt x="6" y="8"/>
                    </a:cubicBezTo>
                    <a:cubicBezTo>
                      <a:pt x="6" y="8"/>
                      <a:pt x="7" y="7"/>
                      <a:pt x="8" y="7"/>
                    </a:cubicBezTo>
                    <a:cubicBezTo>
                      <a:pt x="8" y="7"/>
                      <a:pt x="8" y="7"/>
                      <a:pt x="8" y="7"/>
                    </a:cubicBezTo>
                    <a:cubicBezTo>
                      <a:pt x="8" y="7"/>
                      <a:pt x="8" y="7"/>
                      <a:pt x="8" y="7"/>
                    </a:cubicBezTo>
                    <a:cubicBezTo>
                      <a:pt x="8" y="6"/>
                      <a:pt x="8" y="6"/>
                      <a:pt x="7" y="5"/>
                    </a:cubicBezTo>
                    <a:cubicBezTo>
                      <a:pt x="6" y="5"/>
                      <a:pt x="6" y="4"/>
                      <a:pt x="6" y="3"/>
                    </a:cubicBezTo>
                    <a:cubicBezTo>
                      <a:pt x="6" y="3"/>
                      <a:pt x="6" y="3"/>
                      <a:pt x="6" y="3"/>
                    </a:cubicBezTo>
                    <a:cubicBezTo>
                      <a:pt x="4" y="3"/>
                      <a:pt x="4" y="2"/>
                      <a:pt x="3" y="1"/>
                    </a:cubicBezTo>
                    <a:cubicBezTo>
                      <a:pt x="3" y="1"/>
                      <a:pt x="2" y="1"/>
                      <a:pt x="2" y="1"/>
                    </a:cubicBezTo>
                    <a:cubicBezTo>
                      <a:pt x="2" y="0"/>
                      <a:pt x="1" y="1"/>
                      <a:pt x="1" y="1"/>
                    </a:cubicBezTo>
                    <a:cubicBezTo>
                      <a:pt x="1" y="2"/>
                      <a:pt x="1" y="2"/>
                      <a:pt x="0" y="3"/>
                    </a:cubicBezTo>
                    <a:cubicBezTo>
                      <a:pt x="0" y="4"/>
                      <a:pt x="0" y="5"/>
                      <a:pt x="0" y="6"/>
                    </a:cubicBezTo>
                    <a:cubicBezTo>
                      <a:pt x="0" y="6"/>
                      <a:pt x="1" y="7"/>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80">
                <a:extLst>
                  <a:ext uri="{FF2B5EF4-FFF2-40B4-BE49-F238E27FC236}">
                    <a16:creationId xmlns:a16="http://schemas.microsoft.com/office/drawing/2014/main" id="{F864E69C-7348-4AA6-8AA0-4C25A633AD75}"/>
                  </a:ext>
                </a:extLst>
              </p:cNvPr>
              <p:cNvSpPr>
                <a:spLocks/>
              </p:cNvSpPr>
              <p:nvPr/>
            </p:nvSpPr>
            <p:spPr bwMode="auto">
              <a:xfrm>
                <a:off x="6466343" y="3289983"/>
                <a:ext cx="39688" cy="85725"/>
              </a:xfrm>
              <a:custGeom>
                <a:avLst/>
                <a:gdLst>
                  <a:gd name="T0" fmla="*/ 11 w 11"/>
                  <a:gd name="T1" fmla="*/ 12 h 24"/>
                  <a:gd name="T2" fmla="*/ 10 w 11"/>
                  <a:gd name="T3" fmla="*/ 12 h 24"/>
                  <a:gd name="T4" fmla="*/ 10 w 11"/>
                  <a:gd name="T5" fmla="*/ 12 h 24"/>
                  <a:gd name="T6" fmla="*/ 8 w 11"/>
                  <a:gd name="T7" fmla="*/ 12 h 24"/>
                  <a:gd name="T8" fmla="*/ 7 w 11"/>
                  <a:gd name="T9" fmla="*/ 10 h 24"/>
                  <a:gd name="T10" fmla="*/ 7 w 11"/>
                  <a:gd name="T11" fmla="*/ 9 h 24"/>
                  <a:gd name="T12" fmla="*/ 6 w 11"/>
                  <a:gd name="T13" fmla="*/ 8 h 24"/>
                  <a:gd name="T14" fmla="*/ 6 w 11"/>
                  <a:gd name="T15" fmla="*/ 8 h 24"/>
                  <a:gd name="T16" fmla="*/ 6 w 11"/>
                  <a:gd name="T17" fmla="*/ 8 h 24"/>
                  <a:gd name="T18" fmla="*/ 6 w 11"/>
                  <a:gd name="T19" fmla="*/ 8 h 24"/>
                  <a:gd name="T20" fmla="*/ 5 w 11"/>
                  <a:gd name="T21" fmla="*/ 9 h 24"/>
                  <a:gd name="T22" fmla="*/ 5 w 11"/>
                  <a:gd name="T23" fmla="*/ 8 h 24"/>
                  <a:gd name="T24" fmla="*/ 5 w 11"/>
                  <a:gd name="T25" fmla="*/ 5 h 24"/>
                  <a:gd name="T26" fmla="*/ 5 w 11"/>
                  <a:gd name="T27" fmla="*/ 3 h 24"/>
                  <a:gd name="T28" fmla="*/ 3 w 11"/>
                  <a:gd name="T29" fmla="*/ 1 h 24"/>
                  <a:gd name="T30" fmla="*/ 3 w 11"/>
                  <a:gd name="T31" fmla="*/ 0 h 24"/>
                  <a:gd name="T32" fmla="*/ 3 w 11"/>
                  <a:gd name="T33" fmla="*/ 0 h 24"/>
                  <a:gd name="T34" fmla="*/ 2 w 11"/>
                  <a:gd name="T35" fmla="*/ 0 h 24"/>
                  <a:gd name="T36" fmla="*/ 2 w 11"/>
                  <a:gd name="T37" fmla="*/ 0 h 24"/>
                  <a:gd name="T38" fmla="*/ 3 w 11"/>
                  <a:gd name="T39" fmla="*/ 2 h 24"/>
                  <a:gd name="T40" fmla="*/ 3 w 11"/>
                  <a:gd name="T41" fmla="*/ 4 h 24"/>
                  <a:gd name="T42" fmla="*/ 3 w 11"/>
                  <a:gd name="T43" fmla="*/ 6 h 24"/>
                  <a:gd name="T44" fmla="*/ 3 w 11"/>
                  <a:gd name="T45" fmla="*/ 8 h 24"/>
                  <a:gd name="T46" fmla="*/ 4 w 11"/>
                  <a:gd name="T47" fmla="*/ 9 h 24"/>
                  <a:gd name="T48" fmla="*/ 4 w 11"/>
                  <a:gd name="T49" fmla="*/ 10 h 24"/>
                  <a:gd name="T50" fmla="*/ 3 w 11"/>
                  <a:gd name="T51" fmla="*/ 12 h 24"/>
                  <a:gd name="T52" fmla="*/ 3 w 11"/>
                  <a:gd name="T53" fmla="*/ 14 h 24"/>
                  <a:gd name="T54" fmla="*/ 2 w 11"/>
                  <a:gd name="T55" fmla="*/ 15 h 24"/>
                  <a:gd name="T56" fmla="*/ 1 w 11"/>
                  <a:gd name="T57" fmla="*/ 15 h 24"/>
                  <a:gd name="T58" fmla="*/ 0 w 11"/>
                  <a:gd name="T59" fmla="*/ 17 h 24"/>
                  <a:gd name="T60" fmla="*/ 1 w 11"/>
                  <a:gd name="T61" fmla="*/ 18 h 24"/>
                  <a:gd name="T62" fmla="*/ 2 w 11"/>
                  <a:gd name="T63" fmla="*/ 20 h 24"/>
                  <a:gd name="T64" fmla="*/ 1 w 11"/>
                  <a:gd name="T65" fmla="*/ 21 h 24"/>
                  <a:gd name="T66" fmla="*/ 0 w 11"/>
                  <a:gd name="T67" fmla="*/ 23 h 24"/>
                  <a:gd name="T68" fmla="*/ 0 w 11"/>
                  <a:gd name="T69" fmla="*/ 23 h 24"/>
                  <a:gd name="T70" fmla="*/ 1 w 11"/>
                  <a:gd name="T71" fmla="*/ 24 h 24"/>
                  <a:gd name="T72" fmla="*/ 1 w 11"/>
                  <a:gd name="T73" fmla="*/ 24 h 24"/>
                  <a:gd name="T74" fmla="*/ 3 w 11"/>
                  <a:gd name="T75" fmla="*/ 23 h 24"/>
                  <a:gd name="T76" fmla="*/ 5 w 11"/>
                  <a:gd name="T77" fmla="*/ 20 h 24"/>
                  <a:gd name="T78" fmla="*/ 7 w 11"/>
                  <a:gd name="T79" fmla="*/ 18 h 24"/>
                  <a:gd name="T80" fmla="*/ 8 w 11"/>
                  <a:gd name="T81" fmla="*/ 16 h 24"/>
                  <a:gd name="T82" fmla="*/ 8 w 11"/>
                  <a:gd name="T83" fmla="*/ 16 h 24"/>
                  <a:gd name="T84" fmla="*/ 9 w 11"/>
                  <a:gd name="T85" fmla="*/ 16 h 24"/>
                  <a:gd name="T86" fmla="*/ 10 w 11"/>
                  <a:gd name="T87" fmla="*/ 15 h 24"/>
                  <a:gd name="T88" fmla="*/ 11 w 11"/>
                  <a:gd name="T89" fmla="*/ 14 h 24"/>
                  <a:gd name="T90" fmla="*/ 11 w 11"/>
                  <a:gd name="T91" fmla="*/ 12 h 24"/>
                  <a:gd name="T92" fmla="*/ 11 w 11"/>
                  <a:gd name="T93"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 h="24">
                    <a:moveTo>
                      <a:pt x="11" y="12"/>
                    </a:moveTo>
                    <a:cubicBezTo>
                      <a:pt x="11" y="11"/>
                      <a:pt x="10" y="11"/>
                      <a:pt x="10" y="12"/>
                    </a:cubicBezTo>
                    <a:cubicBezTo>
                      <a:pt x="10" y="12"/>
                      <a:pt x="10" y="12"/>
                      <a:pt x="10" y="12"/>
                    </a:cubicBezTo>
                    <a:cubicBezTo>
                      <a:pt x="9" y="12"/>
                      <a:pt x="8" y="12"/>
                      <a:pt x="8" y="12"/>
                    </a:cubicBezTo>
                    <a:cubicBezTo>
                      <a:pt x="7" y="11"/>
                      <a:pt x="7" y="11"/>
                      <a:pt x="7" y="10"/>
                    </a:cubicBezTo>
                    <a:cubicBezTo>
                      <a:pt x="7" y="10"/>
                      <a:pt x="7" y="9"/>
                      <a:pt x="7" y="9"/>
                    </a:cubicBezTo>
                    <a:cubicBezTo>
                      <a:pt x="7" y="9"/>
                      <a:pt x="7" y="8"/>
                      <a:pt x="6" y="8"/>
                    </a:cubicBezTo>
                    <a:cubicBezTo>
                      <a:pt x="6" y="8"/>
                      <a:pt x="6" y="8"/>
                      <a:pt x="6" y="8"/>
                    </a:cubicBezTo>
                    <a:cubicBezTo>
                      <a:pt x="6" y="8"/>
                      <a:pt x="6" y="8"/>
                      <a:pt x="6" y="8"/>
                    </a:cubicBezTo>
                    <a:cubicBezTo>
                      <a:pt x="6" y="8"/>
                      <a:pt x="6" y="8"/>
                      <a:pt x="6" y="8"/>
                    </a:cubicBezTo>
                    <a:cubicBezTo>
                      <a:pt x="6" y="9"/>
                      <a:pt x="6" y="9"/>
                      <a:pt x="5" y="9"/>
                    </a:cubicBezTo>
                    <a:cubicBezTo>
                      <a:pt x="5" y="9"/>
                      <a:pt x="5" y="9"/>
                      <a:pt x="5" y="8"/>
                    </a:cubicBezTo>
                    <a:cubicBezTo>
                      <a:pt x="5" y="7"/>
                      <a:pt x="5" y="6"/>
                      <a:pt x="5" y="5"/>
                    </a:cubicBezTo>
                    <a:cubicBezTo>
                      <a:pt x="6" y="4"/>
                      <a:pt x="6" y="4"/>
                      <a:pt x="5" y="3"/>
                    </a:cubicBezTo>
                    <a:cubicBezTo>
                      <a:pt x="4" y="2"/>
                      <a:pt x="4" y="1"/>
                      <a:pt x="3" y="1"/>
                    </a:cubicBezTo>
                    <a:cubicBezTo>
                      <a:pt x="3" y="1"/>
                      <a:pt x="3" y="1"/>
                      <a:pt x="3" y="0"/>
                    </a:cubicBezTo>
                    <a:cubicBezTo>
                      <a:pt x="3" y="0"/>
                      <a:pt x="3" y="0"/>
                      <a:pt x="3" y="0"/>
                    </a:cubicBezTo>
                    <a:cubicBezTo>
                      <a:pt x="3" y="0"/>
                      <a:pt x="3" y="0"/>
                      <a:pt x="2" y="0"/>
                    </a:cubicBezTo>
                    <a:cubicBezTo>
                      <a:pt x="2" y="0"/>
                      <a:pt x="2" y="0"/>
                      <a:pt x="2" y="0"/>
                    </a:cubicBezTo>
                    <a:cubicBezTo>
                      <a:pt x="2" y="1"/>
                      <a:pt x="3" y="2"/>
                      <a:pt x="3" y="2"/>
                    </a:cubicBezTo>
                    <a:cubicBezTo>
                      <a:pt x="2" y="3"/>
                      <a:pt x="2" y="3"/>
                      <a:pt x="3" y="4"/>
                    </a:cubicBezTo>
                    <a:cubicBezTo>
                      <a:pt x="3" y="4"/>
                      <a:pt x="3" y="5"/>
                      <a:pt x="3" y="6"/>
                    </a:cubicBezTo>
                    <a:cubicBezTo>
                      <a:pt x="3" y="7"/>
                      <a:pt x="4" y="7"/>
                      <a:pt x="3" y="8"/>
                    </a:cubicBezTo>
                    <a:cubicBezTo>
                      <a:pt x="3" y="8"/>
                      <a:pt x="4" y="8"/>
                      <a:pt x="4" y="9"/>
                    </a:cubicBezTo>
                    <a:cubicBezTo>
                      <a:pt x="4" y="9"/>
                      <a:pt x="4" y="9"/>
                      <a:pt x="4" y="10"/>
                    </a:cubicBezTo>
                    <a:cubicBezTo>
                      <a:pt x="4" y="10"/>
                      <a:pt x="4" y="11"/>
                      <a:pt x="3" y="12"/>
                    </a:cubicBezTo>
                    <a:cubicBezTo>
                      <a:pt x="3" y="13"/>
                      <a:pt x="3" y="13"/>
                      <a:pt x="3" y="14"/>
                    </a:cubicBezTo>
                    <a:cubicBezTo>
                      <a:pt x="2" y="15"/>
                      <a:pt x="2" y="15"/>
                      <a:pt x="2" y="15"/>
                    </a:cubicBezTo>
                    <a:cubicBezTo>
                      <a:pt x="1" y="15"/>
                      <a:pt x="1" y="15"/>
                      <a:pt x="1" y="15"/>
                    </a:cubicBezTo>
                    <a:cubicBezTo>
                      <a:pt x="0" y="16"/>
                      <a:pt x="0" y="17"/>
                      <a:pt x="0" y="17"/>
                    </a:cubicBezTo>
                    <a:cubicBezTo>
                      <a:pt x="1" y="18"/>
                      <a:pt x="1" y="18"/>
                      <a:pt x="1" y="18"/>
                    </a:cubicBezTo>
                    <a:cubicBezTo>
                      <a:pt x="2" y="19"/>
                      <a:pt x="2" y="19"/>
                      <a:pt x="2" y="20"/>
                    </a:cubicBezTo>
                    <a:cubicBezTo>
                      <a:pt x="2" y="20"/>
                      <a:pt x="2" y="21"/>
                      <a:pt x="1" y="21"/>
                    </a:cubicBezTo>
                    <a:cubicBezTo>
                      <a:pt x="1" y="22"/>
                      <a:pt x="0" y="22"/>
                      <a:pt x="0" y="23"/>
                    </a:cubicBezTo>
                    <a:cubicBezTo>
                      <a:pt x="0" y="23"/>
                      <a:pt x="0" y="23"/>
                      <a:pt x="0" y="23"/>
                    </a:cubicBezTo>
                    <a:cubicBezTo>
                      <a:pt x="0" y="23"/>
                      <a:pt x="1" y="24"/>
                      <a:pt x="1" y="24"/>
                    </a:cubicBezTo>
                    <a:cubicBezTo>
                      <a:pt x="1" y="24"/>
                      <a:pt x="1" y="24"/>
                      <a:pt x="1" y="24"/>
                    </a:cubicBezTo>
                    <a:cubicBezTo>
                      <a:pt x="2" y="24"/>
                      <a:pt x="3" y="23"/>
                      <a:pt x="3" y="23"/>
                    </a:cubicBezTo>
                    <a:cubicBezTo>
                      <a:pt x="4" y="22"/>
                      <a:pt x="5" y="21"/>
                      <a:pt x="5" y="20"/>
                    </a:cubicBezTo>
                    <a:cubicBezTo>
                      <a:pt x="6" y="20"/>
                      <a:pt x="7" y="19"/>
                      <a:pt x="7" y="18"/>
                    </a:cubicBezTo>
                    <a:cubicBezTo>
                      <a:pt x="7" y="17"/>
                      <a:pt x="7" y="17"/>
                      <a:pt x="8" y="16"/>
                    </a:cubicBezTo>
                    <a:cubicBezTo>
                      <a:pt x="8" y="16"/>
                      <a:pt x="8" y="17"/>
                      <a:pt x="8" y="16"/>
                    </a:cubicBezTo>
                    <a:cubicBezTo>
                      <a:pt x="9" y="16"/>
                      <a:pt x="9" y="16"/>
                      <a:pt x="9" y="16"/>
                    </a:cubicBezTo>
                    <a:cubicBezTo>
                      <a:pt x="9" y="16"/>
                      <a:pt x="10" y="15"/>
                      <a:pt x="10" y="15"/>
                    </a:cubicBezTo>
                    <a:cubicBezTo>
                      <a:pt x="10" y="14"/>
                      <a:pt x="11" y="14"/>
                      <a:pt x="11" y="14"/>
                    </a:cubicBezTo>
                    <a:cubicBezTo>
                      <a:pt x="11" y="13"/>
                      <a:pt x="11" y="13"/>
                      <a:pt x="11" y="12"/>
                    </a:cubicBezTo>
                    <a:cubicBezTo>
                      <a:pt x="11" y="12"/>
                      <a:pt x="11" y="12"/>
                      <a:pt x="1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81">
                <a:extLst>
                  <a:ext uri="{FF2B5EF4-FFF2-40B4-BE49-F238E27FC236}">
                    <a16:creationId xmlns:a16="http://schemas.microsoft.com/office/drawing/2014/main" id="{B9403FAA-7CD4-4466-82E7-4A8E671B2DA5}"/>
                  </a:ext>
                </a:extLst>
              </p:cNvPr>
              <p:cNvSpPr>
                <a:spLocks noEditPoints="1"/>
              </p:cNvSpPr>
              <p:nvPr/>
            </p:nvSpPr>
            <p:spPr bwMode="auto">
              <a:xfrm>
                <a:off x="5928180" y="2088245"/>
                <a:ext cx="53975" cy="36513"/>
              </a:xfrm>
              <a:custGeom>
                <a:avLst/>
                <a:gdLst>
                  <a:gd name="T0" fmla="*/ 1 w 15"/>
                  <a:gd name="T1" fmla="*/ 5 h 10"/>
                  <a:gd name="T2" fmla="*/ 2 w 15"/>
                  <a:gd name="T3" fmla="*/ 7 h 10"/>
                  <a:gd name="T4" fmla="*/ 3 w 15"/>
                  <a:gd name="T5" fmla="*/ 8 h 10"/>
                  <a:gd name="T6" fmla="*/ 4 w 15"/>
                  <a:gd name="T7" fmla="*/ 8 h 10"/>
                  <a:gd name="T8" fmla="*/ 6 w 15"/>
                  <a:gd name="T9" fmla="*/ 9 h 10"/>
                  <a:gd name="T10" fmla="*/ 7 w 15"/>
                  <a:gd name="T11" fmla="*/ 10 h 10"/>
                  <a:gd name="T12" fmla="*/ 8 w 15"/>
                  <a:gd name="T13" fmla="*/ 10 h 10"/>
                  <a:gd name="T14" fmla="*/ 9 w 15"/>
                  <a:gd name="T15" fmla="*/ 9 h 10"/>
                  <a:gd name="T16" fmla="*/ 9 w 15"/>
                  <a:gd name="T17" fmla="*/ 8 h 10"/>
                  <a:gd name="T18" fmla="*/ 10 w 15"/>
                  <a:gd name="T19" fmla="*/ 7 h 10"/>
                  <a:gd name="T20" fmla="*/ 12 w 15"/>
                  <a:gd name="T21" fmla="*/ 6 h 10"/>
                  <a:gd name="T22" fmla="*/ 13 w 15"/>
                  <a:gd name="T23" fmla="*/ 6 h 10"/>
                  <a:gd name="T24" fmla="*/ 13 w 15"/>
                  <a:gd name="T25" fmla="*/ 6 h 10"/>
                  <a:gd name="T26" fmla="*/ 13 w 15"/>
                  <a:gd name="T27" fmla="*/ 5 h 10"/>
                  <a:gd name="T28" fmla="*/ 14 w 15"/>
                  <a:gd name="T29" fmla="*/ 5 h 10"/>
                  <a:gd name="T30" fmla="*/ 14 w 15"/>
                  <a:gd name="T31" fmla="*/ 4 h 10"/>
                  <a:gd name="T32" fmla="*/ 14 w 15"/>
                  <a:gd name="T33" fmla="*/ 4 h 10"/>
                  <a:gd name="T34" fmla="*/ 14 w 15"/>
                  <a:gd name="T35" fmla="*/ 3 h 10"/>
                  <a:gd name="T36" fmla="*/ 14 w 15"/>
                  <a:gd name="T37" fmla="*/ 2 h 10"/>
                  <a:gd name="T38" fmla="*/ 13 w 15"/>
                  <a:gd name="T39" fmla="*/ 0 h 10"/>
                  <a:gd name="T40" fmla="*/ 10 w 15"/>
                  <a:gd name="T41" fmla="*/ 0 h 10"/>
                  <a:gd name="T42" fmla="*/ 10 w 15"/>
                  <a:gd name="T43" fmla="*/ 0 h 10"/>
                  <a:gd name="T44" fmla="*/ 9 w 15"/>
                  <a:gd name="T45" fmla="*/ 0 h 10"/>
                  <a:gd name="T46" fmla="*/ 9 w 15"/>
                  <a:gd name="T47" fmla="*/ 1 h 10"/>
                  <a:gd name="T48" fmla="*/ 10 w 15"/>
                  <a:gd name="T49" fmla="*/ 3 h 10"/>
                  <a:gd name="T50" fmla="*/ 10 w 15"/>
                  <a:gd name="T51" fmla="*/ 4 h 10"/>
                  <a:gd name="T52" fmla="*/ 10 w 15"/>
                  <a:gd name="T53" fmla="*/ 4 h 10"/>
                  <a:gd name="T54" fmla="*/ 10 w 15"/>
                  <a:gd name="T55" fmla="*/ 4 h 10"/>
                  <a:gd name="T56" fmla="*/ 10 w 15"/>
                  <a:gd name="T57" fmla="*/ 4 h 10"/>
                  <a:gd name="T58" fmla="*/ 10 w 15"/>
                  <a:gd name="T59" fmla="*/ 4 h 10"/>
                  <a:gd name="T60" fmla="*/ 10 w 15"/>
                  <a:gd name="T61" fmla="*/ 3 h 10"/>
                  <a:gd name="T62" fmla="*/ 9 w 15"/>
                  <a:gd name="T63" fmla="*/ 1 h 10"/>
                  <a:gd name="T64" fmla="*/ 8 w 15"/>
                  <a:gd name="T65" fmla="*/ 0 h 10"/>
                  <a:gd name="T66" fmla="*/ 6 w 15"/>
                  <a:gd name="T67" fmla="*/ 0 h 10"/>
                  <a:gd name="T68" fmla="*/ 6 w 15"/>
                  <a:gd name="T69" fmla="*/ 0 h 10"/>
                  <a:gd name="T70" fmla="*/ 5 w 15"/>
                  <a:gd name="T71" fmla="*/ 1 h 10"/>
                  <a:gd name="T72" fmla="*/ 5 w 15"/>
                  <a:gd name="T73" fmla="*/ 2 h 10"/>
                  <a:gd name="T74" fmla="*/ 5 w 15"/>
                  <a:gd name="T75" fmla="*/ 2 h 10"/>
                  <a:gd name="T76" fmla="*/ 6 w 15"/>
                  <a:gd name="T77" fmla="*/ 2 h 10"/>
                  <a:gd name="T78" fmla="*/ 5 w 15"/>
                  <a:gd name="T79" fmla="*/ 2 h 10"/>
                  <a:gd name="T80" fmla="*/ 5 w 15"/>
                  <a:gd name="T81" fmla="*/ 2 h 10"/>
                  <a:gd name="T82" fmla="*/ 4 w 15"/>
                  <a:gd name="T83" fmla="*/ 1 h 10"/>
                  <a:gd name="T84" fmla="*/ 2 w 15"/>
                  <a:gd name="T85" fmla="*/ 0 h 10"/>
                  <a:gd name="T86" fmla="*/ 1 w 15"/>
                  <a:gd name="T87" fmla="*/ 1 h 10"/>
                  <a:gd name="T88" fmla="*/ 0 w 15"/>
                  <a:gd name="T89" fmla="*/ 3 h 10"/>
                  <a:gd name="T90" fmla="*/ 0 w 15"/>
                  <a:gd name="T91" fmla="*/ 3 h 10"/>
                  <a:gd name="T92" fmla="*/ 1 w 15"/>
                  <a:gd name="T93" fmla="*/ 5 h 10"/>
                  <a:gd name="T94" fmla="*/ 10 w 15"/>
                  <a:gd name="T95" fmla="*/ 4 h 10"/>
                  <a:gd name="T96" fmla="*/ 11 w 15"/>
                  <a:gd name="T97" fmla="*/ 4 h 10"/>
                  <a:gd name="T98" fmla="*/ 10 w 15"/>
                  <a:gd name="T99" fmla="*/ 4 h 10"/>
                  <a:gd name="T100" fmla="*/ 10 w 15"/>
                  <a:gd name="T101" fmla="*/ 4 h 10"/>
                  <a:gd name="T102" fmla="*/ 10 w 15"/>
                  <a:gd name="T103" fmla="*/ 4 h 10"/>
                  <a:gd name="T104" fmla="*/ 6 w 15"/>
                  <a:gd name="T105" fmla="*/ 3 h 10"/>
                  <a:gd name="T106" fmla="*/ 6 w 15"/>
                  <a:gd name="T107" fmla="*/ 3 h 10"/>
                  <a:gd name="T108" fmla="*/ 6 w 15"/>
                  <a:gd name="T109" fmla="*/ 3 h 10"/>
                  <a:gd name="T110" fmla="*/ 6 w 15"/>
                  <a:gd name="T111" fmla="*/ 2 h 10"/>
                  <a:gd name="T112" fmla="*/ 6 w 15"/>
                  <a:gd name="T113"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 h="10">
                    <a:moveTo>
                      <a:pt x="1" y="5"/>
                    </a:moveTo>
                    <a:cubicBezTo>
                      <a:pt x="2" y="6"/>
                      <a:pt x="2" y="6"/>
                      <a:pt x="2" y="7"/>
                    </a:cubicBezTo>
                    <a:cubicBezTo>
                      <a:pt x="2" y="7"/>
                      <a:pt x="3" y="7"/>
                      <a:pt x="3" y="8"/>
                    </a:cubicBezTo>
                    <a:cubicBezTo>
                      <a:pt x="3" y="8"/>
                      <a:pt x="4" y="8"/>
                      <a:pt x="4" y="8"/>
                    </a:cubicBezTo>
                    <a:cubicBezTo>
                      <a:pt x="5" y="8"/>
                      <a:pt x="5" y="9"/>
                      <a:pt x="6" y="9"/>
                    </a:cubicBezTo>
                    <a:cubicBezTo>
                      <a:pt x="6" y="9"/>
                      <a:pt x="6" y="10"/>
                      <a:pt x="7" y="10"/>
                    </a:cubicBezTo>
                    <a:cubicBezTo>
                      <a:pt x="7" y="9"/>
                      <a:pt x="8" y="10"/>
                      <a:pt x="8" y="10"/>
                    </a:cubicBezTo>
                    <a:cubicBezTo>
                      <a:pt x="8" y="9"/>
                      <a:pt x="9" y="9"/>
                      <a:pt x="9" y="9"/>
                    </a:cubicBezTo>
                    <a:cubicBezTo>
                      <a:pt x="9" y="9"/>
                      <a:pt x="9" y="8"/>
                      <a:pt x="9" y="8"/>
                    </a:cubicBezTo>
                    <a:cubicBezTo>
                      <a:pt x="10" y="8"/>
                      <a:pt x="10" y="7"/>
                      <a:pt x="10" y="7"/>
                    </a:cubicBezTo>
                    <a:cubicBezTo>
                      <a:pt x="11" y="6"/>
                      <a:pt x="11" y="6"/>
                      <a:pt x="12" y="6"/>
                    </a:cubicBezTo>
                    <a:cubicBezTo>
                      <a:pt x="12" y="6"/>
                      <a:pt x="13" y="6"/>
                      <a:pt x="13" y="6"/>
                    </a:cubicBezTo>
                    <a:cubicBezTo>
                      <a:pt x="13" y="6"/>
                      <a:pt x="13" y="6"/>
                      <a:pt x="13" y="6"/>
                    </a:cubicBezTo>
                    <a:cubicBezTo>
                      <a:pt x="13" y="6"/>
                      <a:pt x="13" y="5"/>
                      <a:pt x="13" y="5"/>
                    </a:cubicBezTo>
                    <a:cubicBezTo>
                      <a:pt x="13" y="5"/>
                      <a:pt x="14" y="5"/>
                      <a:pt x="14" y="5"/>
                    </a:cubicBezTo>
                    <a:cubicBezTo>
                      <a:pt x="14" y="5"/>
                      <a:pt x="14" y="4"/>
                      <a:pt x="14" y="4"/>
                    </a:cubicBezTo>
                    <a:cubicBezTo>
                      <a:pt x="14" y="4"/>
                      <a:pt x="14" y="4"/>
                      <a:pt x="14" y="4"/>
                    </a:cubicBezTo>
                    <a:cubicBezTo>
                      <a:pt x="15" y="3"/>
                      <a:pt x="15" y="3"/>
                      <a:pt x="14" y="3"/>
                    </a:cubicBezTo>
                    <a:cubicBezTo>
                      <a:pt x="14" y="2"/>
                      <a:pt x="14" y="2"/>
                      <a:pt x="14" y="2"/>
                    </a:cubicBezTo>
                    <a:cubicBezTo>
                      <a:pt x="14" y="1"/>
                      <a:pt x="14" y="1"/>
                      <a:pt x="13" y="0"/>
                    </a:cubicBezTo>
                    <a:cubicBezTo>
                      <a:pt x="12" y="0"/>
                      <a:pt x="11" y="0"/>
                      <a:pt x="10" y="0"/>
                    </a:cubicBezTo>
                    <a:cubicBezTo>
                      <a:pt x="10" y="0"/>
                      <a:pt x="10" y="0"/>
                      <a:pt x="10" y="0"/>
                    </a:cubicBezTo>
                    <a:cubicBezTo>
                      <a:pt x="10" y="0"/>
                      <a:pt x="9" y="0"/>
                      <a:pt x="9" y="0"/>
                    </a:cubicBezTo>
                    <a:cubicBezTo>
                      <a:pt x="9" y="0"/>
                      <a:pt x="9" y="0"/>
                      <a:pt x="9" y="1"/>
                    </a:cubicBezTo>
                    <a:cubicBezTo>
                      <a:pt x="10" y="1"/>
                      <a:pt x="10" y="2"/>
                      <a:pt x="10" y="3"/>
                    </a:cubicBezTo>
                    <a:cubicBezTo>
                      <a:pt x="10" y="3"/>
                      <a:pt x="10" y="3"/>
                      <a:pt x="10" y="4"/>
                    </a:cubicBezTo>
                    <a:cubicBezTo>
                      <a:pt x="10" y="4"/>
                      <a:pt x="10" y="4"/>
                      <a:pt x="10" y="4"/>
                    </a:cubicBezTo>
                    <a:cubicBezTo>
                      <a:pt x="10" y="4"/>
                      <a:pt x="10" y="4"/>
                      <a:pt x="10" y="4"/>
                    </a:cubicBezTo>
                    <a:cubicBezTo>
                      <a:pt x="10" y="4"/>
                      <a:pt x="10" y="4"/>
                      <a:pt x="10" y="4"/>
                    </a:cubicBezTo>
                    <a:cubicBezTo>
                      <a:pt x="10" y="4"/>
                      <a:pt x="10" y="4"/>
                      <a:pt x="10" y="4"/>
                    </a:cubicBezTo>
                    <a:cubicBezTo>
                      <a:pt x="10" y="3"/>
                      <a:pt x="10" y="3"/>
                      <a:pt x="10" y="3"/>
                    </a:cubicBezTo>
                    <a:cubicBezTo>
                      <a:pt x="9" y="3"/>
                      <a:pt x="9" y="2"/>
                      <a:pt x="9" y="1"/>
                    </a:cubicBezTo>
                    <a:cubicBezTo>
                      <a:pt x="9" y="0"/>
                      <a:pt x="8" y="0"/>
                      <a:pt x="8" y="0"/>
                    </a:cubicBezTo>
                    <a:cubicBezTo>
                      <a:pt x="7" y="0"/>
                      <a:pt x="7" y="0"/>
                      <a:pt x="6" y="0"/>
                    </a:cubicBezTo>
                    <a:cubicBezTo>
                      <a:pt x="6" y="0"/>
                      <a:pt x="6" y="0"/>
                      <a:pt x="6" y="0"/>
                    </a:cubicBezTo>
                    <a:cubicBezTo>
                      <a:pt x="6" y="0"/>
                      <a:pt x="5" y="0"/>
                      <a:pt x="5" y="1"/>
                    </a:cubicBezTo>
                    <a:cubicBezTo>
                      <a:pt x="5" y="1"/>
                      <a:pt x="5" y="2"/>
                      <a:pt x="5" y="2"/>
                    </a:cubicBezTo>
                    <a:cubicBezTo>
                      <a:pt x="5" y="2"/>
                      <a:pt x="5" y="2"/>
                      <a:pt x="5" y="2"/>
                    </a:cubicBezTo>
                    <a:cubicBezTo>
                      <a:pt x="6" y="2"/>
                      <a:pt x="6" y="2"/>
                      <a:pt x="6" y="2"/>
                    </a:cubicBezTo>
                    <a:cubicBezTo>
                      <a:pt x="6" y="2"/>
                      <a:pt x="6" y="2"/>
                      <a:pt x="5" y="2"/>
                    </a:cubicBezTo>
                    <a:cubicBezTo>
                      <a:pt x="5" y="2"/>
                      <a:pt x="5" y="2"/>
                      <a:pt x="5" y="2"/>
                    </a:cubicBezTo>
                    <a:cubicBezTo>
                      <a:pt x="5" y="2"/>
                      <a:pt x="4" y="2"/>
                      <a:pt x="4" y="1"/>
                    </a:cubicBezTo>
                    <a:cubicBezTo>
                      <a:pt x="3" y="1"/>
                      <a:pt x="2" y="1"/>
                      <a:pt x="2" y="0"/>
                    </a:cubicBezTo>
                    <a:cubicBezTo>
                      <a:pt x="1" y="0"/>
                      <a:pt x="1" y="0"/>
                      <a:pt x="1" y="1"/>
                    </a:cubicBezTo>
                    <a:cubicBezTo>
                      <a:pt x="1" y="1"/>
                      <a:pt x="1" y="2"/>
                      <a:pt x="0" y="3"/>
                    </a:cubicBezTo>
                    <a:cubicBezTo>
                      <a:pt x="0" y="3"/>
                      <a:pt x="0" y="3"/>
                      <a:pt x="0" y="3"/>
                    </a:cubicBezTo>
                    <a:cubicBezTo>
                      <a:pt x="1" y="4"/>
                      <a:pt x="1" y="5"/>
                      <a:pt x="1" y="5"/>
                    </a:cubicBezTo>
                    <a:close/>
                    <a:moveTo>
                      <a:pt x="10" y="4"/>
                    </a:moveTo>
                    <a:cubicBezTo>
                      <a:pt x="11" y="4"/>
                      <a:pt x="11" y="4"/>
                      <a:pt x="11" y="4"/>
                    </a:cubicBezTo>
                    <a:cubicBezTo>
                      <a:pt x="10" y="4"/>
                      <a:pt x="10" y="4"/>
                      <a:pt x="10" y="4"/>
                    </a:cubicBezTo>
                    <a:cubicBezTo>
                      <a:pt x="10" y="4"/>
                      <a:pt x="10" y="4"/>
                      <a:pt x="10" y="4"/>
                    </a:cubicBezTo>
                    <a:cubicBezTo>
                      <a:pt x="10" y="4"/>
                      <a:pt x="10" y="4"/>
                      <a:pt x="10" y="4"/>
                    </a:cubicBezTo>
                    <a:close/>
                    <a:moveTo>
                      <a:pt x="6" y="3"/>
                    </a:moveTo>
                    <a:cubicBezTo>
                      <a:pt x="6" y="3"/>
                      <a:pt x="6" y="3"/>
                      <a:pt x="6" y="3"/>
                    </a:cubicBezTo>
                    <a:cubicBezTo>
                      <a:pt x="6" y="3"/>
                      <a:pt x="6" y="3"/>
                      <a:pt x="6" y="3"/>
                    </a:cubicBezTo>
                    <a:cubicBezTo>
                      <a:pt x="6" y="3"/>
                      <a:pt x="6" y="2"/>
                      <a:pt x="6" y="2"/>
                    </a:cubicBezTo>
                    <a:cubicBezTo>
                      <a:pt x="6" y="2"/>
                      <a:pt x="6"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82">
                <a:extLst>
                  <a:ext uri="{FF2B5EF4-FFF2-40B4-BE49-F238E27FC236}">
                    <a16:creationId xmlns:a16="http://schemas.microsoft.com/office/drawing/2014/main" id="{711A4FCD-245D-44D7-9E34-67A5D4683071}"/>
                  </a:ext>
                </a:extLst>
              </p:cNvPr>
              <p:cNvSpPr>
                <a:spLocks/>
              </p:cNvSpPr>
              <p:nvPr/>
            </p:nvSpPr>
            <p:spPr bwMode="auto">
              <a:xfrm>
                <a:off x="4647068" y="2200958"/>
                <a:ext cx="39688" cy="50800"/>
              </a:xfrm>
              <a:custGeom>
                <a:avLst/>
                <a:gdLst>
                  <a:gd name="T0" fmla="*/ 11 w 11"/>
                  <a:gd name="T1" fmla="*/ 3 h 14"/>
                  <a:gd name="T2" fmla="*/ 11 w 11"/>
                  <a:gd name="T3" fmla="*/ 2 h 14"/>
                  <a:gd name="T4" fmla="*/ 10 w 11"/>
                  <a:gd name="T5" fmla="*/ 2 h 14"/>
                  <a:gd name="T6" fmla="*/ 9 w 11"/>
                  <a:gd name="T7" fmla="*/ 1 h 14"/>
                  <a:gd name="T8" fmla="*/ 8 w 11"/>
                  <a:gd name="T9" fmla="*/ 1 h 14"/>
                  <a:gd name="T10" fmla="*/ 8 w 11"/>
                  <a:gd name="T11" fmla="*/ 1 h 14"/>
                  <a:gd name="T12" fmla="*/ 8 w 11"/>
                  <a:gd name="T13" fmla="*/ 1 h 14"/>
                  <a:gd name="T14" fmla="*/ 8 w 11"/>
                  <a:gd name="T15" fmla="*/ 1 h 14"/>
                  <a:gd name="T16" fmla="*/ 7 w 11"/>
                  <a:gd name="T17" fmla="*/ 1 h 14"/>
                  <a:gd name="T18" fmla="*/ 7 w 11"/>
                  <a:gd name="T19" fmla="*/ 0 h 14"/>
                  <a:gd name="T20" fmla="*/ 5 w 11"/>
                  <a:gd name="T21" fmla="*/ 1 h 14"/>
                  <a:gd name="T22" fmla="*/ 5 w 11"/>
                  <a:gd name="T23" fmla="*/ 1 h 14"/>
                  <a:gd name="T24" fmla="*/ 4 w 11"/>
                  <a:gd name="T25" fmla="*/ 2 h 14"/>
                  <a:gd name="T26" fmla="*/ 4 w 11"/>
                  <a:gd name="T27" fmla="*/ 3 h 14"/>
                  <a:gd name="T28" fmla="*/ 4 w 11"/>
                  <a:gd name="T29" fmla="*/ 4 h 14"/>
                  <a:gd name="T30" fmla="*/ 4 w 11"/>
                  <a:gd name="T31" fmla="*/ 6 h 14"/>
                  <a:gd name="T32" fmla="*/ 3 w 11"/>
                  <a:gd name="T33" fmla="*/ 6 h 14"/>
                  <a:gd name="T34" fmla="*/ 2 w 11"/>
                  <a:gd name="T35" fmla="*/ 5 h 14"/>
                  <a:gd name="T36" fmla="*/ 1 w 11"/>
                  <a:gd name="T37" fmla="*/ 4 h 14"/>
                  <a:gd name="T38" fmla="*/ 0 w 11"/>
                  <a:gd name="T39" fmla="*/ 6 h 14"/>
                  <a:gd name="T40" fmla="*/ 0 w 11"/>
                  <a:gd name="T41" fmla="*/ 8 h 14"/>
                  <a:gd name="T42" fmla="*/ 0 w 11"/>
                  <a:gd name="T43" fmla="*/ 8 h 14"/>
                  <a:gd name="T44" fmla="*/ 1 w 11"/>
                  <a:gd name="T45" fmla="*/ 9 h 14"/>
                  <a:gd name="T46" fmla="*/ 2 w 11"/>
                  <a:gd name="T47" fmla="*/ 13 h 14"/>
                  <a:gd name="T48" fmla="*/ 3 w 11"/>
                  <a:gd name="T49" fmla="*/ 14 h 14"/>
                  <a:gd name="T50" fmla="*/ 3 w 11"/>
                  <a:gd name="T51" fmla="*/ 14 h 14"/>
                  <a:gd name="T52" fmla="*/ 5 w 11"/>
                  <a:gd name="T53" fmla="*/ 13 h 14"/>
                  <a:gd name="T54" fmla="*/ 6 w 11"/>
                  <a:gd name="T55" fmla="*/ 13 h 14"/>
                  <a:gd name="T56" fmla="*/ 7 w 11"/>
                  <a:gd name="T57" fmla="*/ 12 h 14"/>
                  <a:gd name="T58" fmla="*/ 8 w 11"/>
                  <a:gd name="T59" fmla="*/ 12 h 14"/>
                  <a:gd name="T60" fmla="*/ 9 w 11"/>
                  <a:gd name="T61" fmla="*/ 9 h 14"/>
                  <a:gd name="T62" fmla="*/ 9 w 11"/>
                  <a:gd name="T63" fmla="*/ 8 h 14"/>
                  <a:gd name="T64" fmla="*/ 9 w 11"/>
                  <a:gd name="T65" fmla="*/ 7 h 14"/>
                  <a:gd name="T66" fmla="*/ 8 w 11"/>
                  <a:gd name="T67" fmla="*/ 6 h 14"/>
                  <a:gd name="T68" fmla="*/ 8 w 11"/>
                  <a:gd name="T69" fmla="*/ 5 h 14"/>
                  <a:gd name="T70" fmla="*/ 9 w 11"/>
                  <a:gd name="T71" fmla="*/ 5 h 14"/>
                  <a:gd name="T72" fmla="*/ 10 w 11"/>
                  <a:gd name="T73" fmla="*/ 4 h 14"/>
                  <a:gd name="T74" fmla="*/ 11 w 11"/>
                  <a:gd name="T7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 h="14">
                    <a:moveTo>
                      <a:pt x="11" y="3"/>
                    </a:moveTo>
                    <a:cubicBezTo>
                      <a:pt x="11" y="3"/>
                      <a:pt x="11" y="2"/>
                      <a:pt x="11" y="2"/>
                    </a:cubicBezTo>
                    <a:cubicBezTo>
                      <a:pt x="11" y="2"/>
                      <a:pt x="11" y="2"/>
                      <a:pt x="10" y="2"/>
                    </a:cubicBezTo>
                    <a:cubicBezTo>
                      <a:pt x="10" y="1"/>
                      <a:pt x="9" y="1"/>
                      <a:pt x="9" y="1"/>
                    </a:cubicBezTo>
                    <a:cubicBezTo>
                      <a:pt x="8" y="1"/>
                      <a:pt x="8" y="1"/>
                      <a:pt x="8" y="1"/>
                    </a:cubicBezTo>
                    <a:cubicBezTo>
                      <a:pt x="8" y="1"/>
                      <a:pt x="8" y="1"/>
                      <a:pt x="8" y="1"/>
                    </a:cubicBezTo>
                    <a:cubicBezTo>
                      <a:pt x="8" y="1"/>
                      <a:pt x="8" y="1"/>
                      <a:pt x="8" y="1"/>
                    </a:cubicBezTo>
                    <a:cubicBezTo>
                      <a:pt x="8" y="1"/>
                      <a:pt x="8" y="1"/>
                      <a:pt x="8" y="1"/>
                    </a:cubicBezTo>
                    <a:cubicBezTo>
                      <a:pt x="8" y="1"/>
                      <a:pt x="7" y="1"/>
                      <a:pt x="7" y="1"/>
                    </a:cubicBezTo>
                    <a:cubicBezTo>
                      <a:pt x="7" y="0"/>
                      <a:pt x="7" y="0"/>
                      <a:pt x="7" y="0"/>
                    </a:cubicBezTo>
                    <a:cubicBezTo>
                      <a:pt x="6" y="0"/>
                      <a:pt x="6" y="0"/>
                      <a:pt x="5" y="1"/>
                    </a:cubicBezTo>
                    <a:cubicBezTo>
                      <a:pt x="5" y="1"/>
                      <a:pt x="5" y="1"/>
                      <a:pt x="5" y="1"/>
                    </a:cubicBezTo>
                    <a:cubicBezTo>
                      <a:pt x="5" y="2"/>
                      <a:pt x="4" y="2"/>
                      <a:pt x="4" y="2"/>
                    </a:cubicBezTo>
                    <a:cubicBezTo>
                      <a:pt x="3" y="2"/>
                      <a:pt x="3" y="3"/>
                      <a:pt x="4" y="3"/>
                    </a:cubicBezTo>
                    <a:cubicBezTo>
                      <a:pt x="4" y="3"/>
                      <a:pt x="4" y="3"/>
                      <a:pt x="4" y="4"/>
                    </a:cubicBezTo>
                    <a:cubicBezTo>
                      <a:pt x="4" y="5"/>
                      <a:pt x="4" y="5"/>
                      <a:pt x="4" y="6"/>
                    </a:cubicBezTo>
                    <a:cubicBezTo>
                      <a:pt x="3" y="6"/>
                      <a:pt x="3" y="6"/>
                      <a:pt x="3" y="6"/>
                    </a:cubicBezTo>
                    <a:cubicBezTo>
                      <a:pt x="3" y="6"/>
                      <a:pt x="2" y="5"/>
                      <a:pt x="2" y="5"/>
                    </a:cubicBezTo>
                    <a:cubicBezTo>
                      <a:pt x="2" y="4"/>
                      <a:pt x="2" y="4"/>
                      <a:pt x="1" y="4"/>
                    </a:cubicBezTo>
                    <a:cubicBezTo>
                      <a:pt x="0" y="4"/>
                      <a:pt x="0" y="5"/>
                      <a:pt x="0" y="6"/>
                    </a:cubicBezTo>
                    <a:cubicBezTo>
                      <a:pt x="0" y="6"/>
                      <a:pt x="0" y="7"/>
                      <a:pt x="0" y="8"/>
                    </a:cubicBezTo>
                    <a:cubicBezTo>
                      <a:pt x="0" y="8"/>
                      <a:pt x="0" y="8"/>
                      <a:pt x="0" y="8"/>
                    </a:cubicBezTo>
                    <a:cubicBezTo>
                      <a:pt x="1" y="8"/>
                      <a:pt x="1" y="9"/>
                      <a:pt x="1" y="9"/>
                    </a:cubicBezTo>
                    <a:cubicBezTo>
                      <a:pt x="1" y="10"/>
                      <a:pt x="2" y="11"/>
                      <a:pt x="2" y="13"/>
                    </a:cubicBezTo>
                    <a:cubicBezTo>
                      <a:pt x="2" y="13"/>
                      <a:pt x="2" y="14"/>
                      <a:pt x="3" y="14"/>
                    </a:cubicBezTo>
                    <a:cubicBezTo>
                      <a:pt x="3" y="14"/>
                      <a:pt x="3" y="14"/>
                      <a:pt x="3" y="14"/>
                    </a:cubicBezTo>
                    <a:cubicBezTo>
                      <a:pt x="4" y="14"/>
                      <a:pt x="4" y="13"/>
                      <a:pt x="5" y="13"/>
                    </a:cubicBezTo>
                    <a:cubicBezTo>
                      <a:pt x="5" y="13"/>
                      <a:pt x="5" y="13"/>
                      <a:pt x="6" y="13"/>
                    </a:cubicBezTo>
                    <a:cubicBezTo>
                      <a:pt x="6" y="13"/>
                      <a:pt x="7" y="12"/>
                      <a:pt x="7" y="12"/>
                    </a:cubicBezTo>
                    <a:cubicBezTo>
                      <a:pt x="7" y="12"/>
                      <a:pt x="8" y="12"/>
                      <a:pt x="8" y="12"/>
                    </a:cubicBezTo>
                    <a:cubicBezTo>
                      <a:pt x="8" y="11"/>
                      <a:pt x="8" y="10"/>
                      <a:pt x="9" y="9"/>
                    </a:cubicBezTo>
                    <a:cubicBezTo>
                      <a:pt x="9" y="9"/>
                      <a:pt x="9" y="8"/>
                      <a:pt x="9" y="8"/>
                    </a:cubicBezTo>
                    <a:cubicBezTo>
                      <a:pt x="9" y="7"/>
                      <a:pt x="9" y="7"/>
                      <a:pt x="9" y="7"/>
                    </a:cubicBezTo>
                    <a:cubicBezTo>
                      <a:pt x="9" y="6"/>
                      <a:pt x="8" y="6"/>
                      <a:pt x="8" y="6"/>
                    </a:cubicBezTo>
                    <a:cubicBezTo>
                      <a:pt x="8" y="5"/>
                      <a:pt x="8" y="5"/>
                      <a:pt x="8" y="5"/>
                    </a:cubicBezTo>
                    <a:cubicBezTo>
                      <a:pt x="8" y="5"/>
                      <a:pt x="9" y="5"/>
                      <a:pt x="9" y="5"/>
                    </a:cubicBezTo>
                    <a:cubicBezTo>
                      <a:pt x="10" y="5"/>
                      <a:pt x="10" y="4"/>
                      <a:pt x="10" y="4"/>
                    </a:cubicBezTo>
                    <a:cubicBezTo>
                      <a:pt x="10" y="3"/>
                      <a:pt x="10" y="3"/>
                      <a:pt x="1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83">
                <a:extLst>
                  <a:ext uri="{FF2B5EF4-FFF2-40B4-BE49-F238E27FC236}">
                    <a16:creationId xmlns:a16="http://schemas.microsoft.com/office/drawing/2014/main" id="{955E696D-1E7E-48B3-8AC3-F6F760744355}"/>
                  </a:ext>
                </a:extLst>
              </p:cNvPr>
              <p:cNvSpPr>
                <a:spLocks noEditPoints="1"/>
              </p:cNvSpPr>
              <p:nvPr/>
            </p:nvSpPr>
            <p:spPr bwMode="auto">
              <a:xfrm>
                <a:off x="6109155" y="2964545"/>
                <a:ext cx="46038" cy="58738"/>
              </a:xfrm>
              <a:custGeom>
                <a:avLst/>
                <a:gdLst>
                  <a:gd name="T0" fmla="*/ 9 w 13"/>
                  <a:gd name="T1" fmla="*/ 3 h 16"/>
                  <a:gd name="T2" fmla="*/ 13 w 13"/>
                  <a:gd name="T3" fmla="*/ 0 h 16"/>
                  <a:gd name="T4" fmla="*/ 12 w 13"/>
                  <a:gd name="T5" fmla="*/ 1 h 16"/>
                  <a:gd name="T6" fmla="*/ 7 w 13"/>
                  <a:gd name="T7" fmla="*/ 1 h 16"/>
                  <a:gd name="T8" fmla="*/ 3 w 13"/>
                  <a:gd name="T9" fmla="*/ 2 h 16"/>
                  <a:gd name="T10" fmla="*/ 2 w 13"/>
                  <a:gd name="T11" fmla="*/ 3 h 16"/>
                  <a:gd name="T12" fmla="*/ 1 w 13"/>
                  <a:gd name="T13" fmla="*/ 5 h 16"/>
                  <a:gd name="T14" fmla="*/ 0 w 13"/>
                  <a:gd name="T15" fmla="*/ 9 h 16"/>
                  <a:gd name="T16" fmla="*/ 0 w 13"/>
                  <a:gd name="T17" fmla="*/ 11 h 16"/>
                  <a:gd name="T18" fmla="*/ 1 w 13"/>
                  <a:gd name="T19" fmla="*/ 13 h 16"/>
                  <a:gd name="T20" fmla="*/ 1 w 13"/>
                  <a:gd name="T21" fmla="*/ 15 h 16"/>
                  <a:gd name="T22" fmla="*/ 3 w 13"/>
                  <a:gd name="T23" fmla="*/ 15 h 16"/>
                  <a:gd name="T24" fmla="*/ 4 w 13"/>
                  <a:gd name="T25" fmla="*/ 10 h 16"/>
                  <a:gd name="T26" fmla="*/ 5 w 13"/>
                  <a:gd name="T27" fmla="*/ 12 h 16"/>
                  <a:gd name="T28" fmla="*/ 6 w 13"/>
                  <a:gd name="T29" fmla="*/ 14 h 16"/>
                  <a:gd name="T30" fmla="*/ 7 w 13"/>
                  <a:gd name="T31" fmla="*/ 14 h 16"/>
                  <a:gd name="T32" fmla="*/ 7 w 13"/>
                  <a:gd name="T33" fmla="*/ 14 h 16"/>
                  <a:gd name="T34" fmla="*/ 8 w 13"/>
                  <a:gd name="T35" fmla="*/ 15 h 16"/>
                  <a:gd name="T36" fmla="*/ 9 w 13"/>
                  <a:gd name="T37" fmla="*/ 15 h 16"/>
                  <a:gd name="T38" fmla="*/ 8 w 13"/>
                  <a:gd name="T39" fmla="*/ 12 h 16"/>
                  <a:gd name="T40" fmla="*/ 7 w 13"/>
                  <a:gd name="T41" fmla="*/ 11 h 16"/>
                  <a:gd name="T42" fmla="*/ 6 w 13"/>
                  <a:gd name="T43" fmla="*/ 8 h 16"/>
                  <a:gd name="T44" fmla="*/ 8 w 13"/>
                  <a:gd name="T45" fmla="*/ 7 h 16"/>
                  <a:gd name="T46" fmla="*/ 9 w 13"/>
                  <a:gd name="T47" fmla="*/ 7 h 16"/>
                  <a:gd name="T48" fmla="*/ 10 w 13"/>
                  <a:gd name="T49" fmla="*/ 5 h 16"/>
                  <a:gd name="T50" fmla="*/ 9 w 13"/>
                  <a:gd name="T51" fmla="*/ 5 h 16"/>
                  <a:gd name="T52" fmla="*/ 5 w 13"/>
                  <a:gd name="T53" fmla="*/ 6 h 16"/>
                  <a:gd name="T54" fmla="*/ 3 w 13"/>
                  <a:gd name="T55" fmla="*/ 5 h 16"/>
                  <a:gd name="T56" fmla="*/ 7 w 13"/>
                  <a:gd name="T57" fmla="*/ 13 h 16"/>
                  <a:gd name="T58" fmla="*/ 8 w 13"/>
                  <a:gd name="T59" fmla="*/ 13 h 16"/>
                  <a:gd name="T60" fmla="*/ 8 w 13"/>
                  <a:gd name="T61" fmla="*/ 14 h 16"/>
                  <a:gd name="T62" fmla="*/ 8 w 13"/>
                  <a:gd name="T63" fmla="*/ 13 h 16"/>
                  <a:gd name="T64" fmla="*/ 7 w 13"/>
                  <a:gd name="T65"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 h="16">
                    <a:moveTo>
                      <a:pt x="4" y="3"/>
                    </a:moveTo>
                    <a:cubicBezTo>
                      <a:pt x="6" y="3"/>
                      <a:pt x="8" y="3"/>
                      <a:pt x="9" y="3"/>
                    </a:cubicBezTo>
                    <a:cubicBezTo>
                      <a:pt x="11" y="3"/>
                      <a:pt x="12" y="3"/>
                      <a:pt x="13" y="1"/>
                    </a:cubicBezTo>
                    <a:cubicBezTo>
                      <a:pt x="13" y="1"/>
                      <a:pt x="13" y="1"/>
                      <a:pt x="13" y="0"/>
                    </a:cubicBezTo>
                    <a:cubicBezTo>
                      <a:pt x="13" y="0"/>
                      <a:pt x="13" y="0"/>
                      <a:pt x="13" y="0"/>
                    </a:cubicBezTo>
                    <a:cubicBezTo>
                      <a:pt x="12" y="1"/>
                      <a:pt x="12" y="1"/>
                      <a:pt x="12" y="1"/>
                    </a:cubicBezTo>
                    <a:cubicBezTo>
                      <a:pt x="11" y="2"/>
                      <a:pt x="11" y="2"/>
                      <a:pt x="10" y="2"/>
                    </a:cubicBezTo>
                    <a:cubicBezTo>
                      <a:pt x="9" y="1"/>
                      <a:pt x="8" y="1"/>
                      <a:pt x="7" y="1"/>
                    </a:cubicBezTo>
                    <a:cubicBezTo>
                      <a:pt x="6" y="1"/>
                      <a:pt x="6" y="1"/>
                      <a:pt x="5" y="1"/>
                    </a:cubicBezTo>
                    <a:cubicBezTo>
                      <a:pt x="4" y="1"/>
                      <a:pt x="4" y="2"/>
                      <a:pt x="3" y="2"/>
                    </a:cubicBezTo>
                    <a:cubicBezTo>
                      <a:pt x="3" y="2"/>
                      <a:pt x="3" y="2"/>
                      <a:pt x="3" y="2"/>
                    </a:cubicBezTo>
                    <a:cubicBezTo>
                      <a:pt x="2" y="2"/>
                      <a:pt x="2" y="3"/>
                      <a:pt x="2" y="3"/>
                    </a:cubicBezTo>
                    <a:cubicBezTo>
                      <a:pt x="2" y="4"/>
                      <a:pt x="2" y="4"/>
                      <a:pt x="2" y="4"/>
                    </a:cubicBezTo>
                    <a:cubicBezTo>
                      <a:pt x="2" y="5"/>
                      <a:pt x="2" y="5"/>
                      <a:pt x="1" y="5"/>
                    </a:cubicBezTo>
                    <a:cubicBezTo>
                      <a:pt x="1" y="6"/>
                      <a:pt x="1" y="6"/>
                      <a:pt x="1" y="7"/>
                    </a:cubicBezTo>
                    <a:cubicBezTo>
                      <a:pt x="1" y="8"/>
                      <a:pt x="1" y="8"/>
                      <a:pt x="0" y="9"/>
                    </a:cubicBezTo>
                    <a:cubicBezTo>
                      <a:pt x="0" y="9"/>
                      <a:pt x="0" y="9"/>
                      <a:pt x="0" y="10"/>
                    </a:cubicBezTo>
                    <a:cubicBezTo>
                      <a:pt x="0" y="10"/>
                      <a:pt x="0" y="11"/>
                      <a:pt x="0" y="11"/>
                    </a:cubicBezTo>
                    <a:cubicBezTo>
                      <a:pt x="0" y="11"/>
                      <a:pt x="1" y="11"/>
                      <a:pt x="1" y="12"/>
                    </a:cubicBezTo>
                    <a:cubicBezTo>
                      <a:pt x="1" y="12"/>
                      <a:pt x="1" y="12"/>
                      <a:pt x="1" y="13"/>
                    </a:cubicBezTo>
                    <a:cubicBezTo>
                      <a:pt x="1" y="14"/>
                      <a:pt x="1" y="14"/>
                      <a:pt x="1" y="15"/>
                    </a:cubicBezTo>
                    <a:cubicBezTo>
                      <a:pt x="1" y="15"/>
                      <a:pt x="1" y="15"/>
                      <a:pt x="1" y="15"/>
                    </a:cubicBezTo>
                    <a:cubicBezTo>
                      <a:pt x="2" y="16"/>
                      <a:pt x="2" y="16"/>
                      <a:pt x="3" y="15"/>
                    </a:cubicBezTo>
                    <a:cubicBezTo>
                      <a:pt x="3" y="15"/>
                      <a:pt x="3" y="15"/>
                      <a:pt x="3" y="15"/>
                    </a:cubicBezTo>
                    <a:cubicBezTo>
                      <a:pt x="3" y="13"/>
                      <a:pt x="3" y="12"/>
                      <a:pt x="4" y="10"/>
                    </a:cubicBezTo>
                    <a:cubicBezTo>
                      <a:pt x="4" y="10"/>
                      <a:pt x="4" y="10"/>
                      <a:pt x="4" y="10"/>
                    </a:cubicBezTo>
                    <a:cubicBezTo>
                      <a:pt x="4" y="10"/>
                      <a:pt x="4" y="10"/>
                      <a:pt x="4" y="10"/>
                    </a:cubicBezTo>
                    <a:cubicBezTo>
                      <a:pt x="4" y="11"/>
                      <a:pt x="4" y="12"/>
                      <a:pt x="5" y="12"/>
                    </a:cubicBezTo>
                    <a:cubicBezTo>
                      <a:pt x="5" y="13"/>
                      <a:pt x="5" y="13"/>
                      <a:pt x="5" y="13"/>
                    </a:cubicBezTo>
                    <a:cubicBezTo>
                      <a:pt x="6" y="14"/>
                      <a:pt x="6" y="14"/>
                      <a:pt x="6" y="14"/>
                    </a:cubicBezTo>
                    <a:cubicBezTo>
                      <a:pt x="7" y="14"/>
                      <a:pt x="7" y="14"/>
                      <a:pt x="7" y="14"/>
                    </a:cubicBezTo>
                    <a:cubicBezTo>
                      <a:pt x="7" y="14"/>
                      <a:pt x="7" y="14"/>
                      <a:pt x="7" y="14"/>
                    </a:cubicBezTo>
                    <a:cubicBezTo>
                      <a:pt x="7" y="14"/>
                      <a:pt x="7" y="14"/>
                      <a:pt x="7" y="14"/>
                    </a:cubicBezTo>
                    <a:cubicBezTo>
                      <a:pt x="7" y="14"/>
                      <a:pt x="7" y="14"/>
                      <a:pt x="7" y="14"/>
                    </a:cubicBezTo>
                    <a:cubicBezTo>
                      <a:pt x="7" y="14"/>
                      <a:pt x="7" y="14"/>
                      <a:pt x="7" y="14"/>
                    </a:cubicBezTo>
                    <a:cubicBezTo>
                      <a:pt x="7" y="14"/>
                      <a:pt x="7" y="15"/>
                      <a:pt x="8" y="15"/>
                    </a:cubicBezTo>
                    <a:cubicBezTo>
                      <a:pt x="8" y="15"/>
                      <a:pt x="8" y="15"/>
                      <a:pt x="8" y="15"/>
                    </a:cubicBezTo>
                    <a:cubicBezTo>
                      <a:pt x="8" y="15"/>
                      <a:pt x="9" y="15"/>
                      <a:pt x="9" y="15"/>
                    </a:cubicBezTo>
                    <a:cubicBezTo>
                      <a:pt x="9" y="14"/>
                      <a:pt x="9" y="14"/>
                      <a:pt x="9" y="13"/>
                    </a:cubicBezTo>
                    <a:cubicBezTo>
                      <a:pt x="9" y="13"/>
                      <a:pt x="9" y="12"/>
                      <a:pt x="8" y="12"/>
                    </a:cubicBezTo>
                    <a:cubicBezTo>
                      <a:pt x="8" y="12"/>
                      <a:pt x="8" y="12"/>
                      <a:pt x="8" y="12"/>
                    </a:cubicBezTo>
                    <a:cubicBezTo>
                      <a:pt x="8" y="11"/>
                      <a:pt x="7" y="11"/>
                      <a:pt x="7" y="11"/>
                    </a:cubicBezTo>
                    <a:cubicBezTo>
                      <a:pt x="8" y="10"/>
                      <a:pt x="7" y="10"/>
                      <a:pt x="7" y="10"/>
                    </a:cubicBezTo>
                    <a:cubicBezTo>
                      <a:pt x="7" y="9"/>
                      <a:pt x="7" y="9"/>
                      <a:pt x="6" y="8"/>
                    </a:cubicBezTo>
                    <a:cubicBezTo>
                      <a:pt x="6" y="8"/>
                      <a:pt x="6" y="8"/>
                      <a:pt x="6" y="8"/>
                    </a:cubicBezTo>
                    <a:cubicBezTo>
                      <a:pt x="7" y="8"/>
                      <a:pt x="7" y="7"/>
                      <a:pt x="8" y="7"/>
                    </a:cubicBezTo>
                    <a:cubicBezTo>
                      <a:pt x="8" y="7"/>
                      <a:pt x="8" y="7"/>
                      <a:pt x="9" y="7"/>
                    </a:cubicBezTo>
                    <a:cubicBezTo>
                      <a:pt x="9" y="7"/>
                      <a:pt x="9" y="7"/>
                      <a:pt x="9" y="7"/>
                    </a:cubicBezTo>
                    <a:cubicBezTo>
                      <a:pt x="9" y="7"/>
                      <a:pt x="10" y="7"/>
                      <a:pt x="10" y="7"/>
                    </a:cubicBezTo>
                    <a:cubicBezTo>
                      <a:pt x="10" y="6"/>
                      <a:pt x="10" y="6"/>
                      <a:pt x="10" y="5"/>
                    </a:cubicBezTo>
                    <a:cubicBezTo>
                      <a:pt x="10" y="5"/>
                      <a:pt x="10" y="5"/>
                      <a:pt x="10" y="5"/>
                    </a:cubicBezTo>
                    <a:cubicBezTo>
                      <a:pt x="9" y="5"/>
                      <a:pt x="9" y="5"/>
                      <a:pt x="9" y="5"/>
                    </a:cubicBezTo>
                    <a:cubicBezTo>
                      <a:pt x="8" y="5"/>
                      <a:pt x="7" y="5"/>
                      <a:pt x="7" y="5"/>
                    </a:cubicBezTo>
                    <a:cubicBezTo>
                      <a:pt x="6" y="5"/>
                      <a:pt x="5" y="6"/>
                      <a:pt x="5" y="6"/>
                    </a:cubicBezTo>
                    <a:cubicBezTo>
                      <a:pt x="5" y="6"/>
                      <a:pt x="4" y="6"/>
                      <a:pt x="4" y="6"/>
                    </a:cubicBezTo>
                    <a:cubicBezTo>
                      <a:pt x="3" y="6"/>
                      <a:pt x="3" y="5"/>
                      <a:pt x="3" y="5"/>
                    </a:cubicBezTo>
                    <a:cubicBezTo>
                      <a:pt x="3" y="4"/>
                      <a:pt x="3" y="3"/>
                      <a:pt x="4" y="3"/>
                    </a:cubicBezTo>
                    <a:close/>
                    <a:moveTo>
                      <a:pt x="7" y="13"/>
                    </a:moveTo>
                    <a:cubicBezTo>
                      <a:pt x="7" y="13"/>
                      <a:pt x="8" y="13"/>
                      <a:pt x="8" y="13"/>
                    </a:cubicBezTo>
                    <a:cubicBezTo>
                      <a:pt x="8" y="13"/>
                      <a:pt x="8" y="13"/>
                      <a:pt x="8" y="13"/>
                    </a:cubicBezTo>
                    <a:cubicBezTo>
                      <a:pt x="8" y="13"/>
                      <a:pt x="8" y="13"/>
                      <a:pt x="8" y="13"/>
                    </a:cubicBezTo>
                    <a:cubicBezTo>
                      <a:pt x="8" y="14"/>
                      <a:pt x="8" y="14"/>
                      <a:pt x="8" y="14"/>
                    </a:cubicBezTo>
                    <a:cubicBezTo>
                      <a:pt x="8" y="14"/>
                      <a:pt x="8" y="13"/>
                      <a:pt x="8" y="13"/>
                    </a:cubicBezTo>
                    <a:cubicBezTo>
                      <a:pt x="8" y="13"/>
                      <a:pt x="8" y="13"/>
                      <a:pt x="8" y="13"/>
                    </a:cubicBezTo>
                    <a:cubicBezTo>
                      <a:pt x="7" y="13"/>
                      <a:pt x="7" y="13"/>
                      <a:pt x="7" y="14"/>
                    </a:cubicBezTo>
                    <a:cubicBezTo>
                      <a:pt x="7" y="13"/>
                      <a:pt x="7" y="13"/>
                      <a:pt x="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84">
                <a:extLst>
                  <a:ext uri="{FF2B5EF4-FFF2-40B4-BE49-F238E27FC236}">
                    <a16:creationId xmlns:a16="http://schemas.microsoft.com/office/drawing/2014/main" id="{CC478DCB-BE9F-4E79-92CB-BAA3B6CA9D8A}"/>
                  </a:ext>
                </a:extLst>
              </p:cNvPr>
              <p:cNvSpPr>
                <a:spLocks/>
              </p:cNvSpPr>
              <p:nvPr/>
            </p:nvSpPr>
            <p:spPr bwMode="auto">
              <a:xfrm>
                <a:off x="4856618" y="2578783"/>
                <a:ext cx="0" cy="4763"/>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85">
                <a:extLst>
                  <a:ext uri="{FF2B5EF4-FFF2-40B4-BE49-F238E27FC236}">
                    <a16:creationId xmlns:a16="http://schemas.microsoft.com/office/drawing/2014/main" id="{D957EE72-8A40-454E-8568-B8A2452190FE}"/>
                  </a:ext>
                </a:extLst>
              </p:cNvPr>
              <p:cNvSpPr>
                <a:spLocks/>
              </p:cNvSpPr>
              <p:nvPr/>
            </p:nvSpPr>
            <p:spPr bwMode="auto">
              <a:xfrm>
                <a:off x="4813755" y="2543858"/>
                <a:ext cx="46038" cy="49213"/>
              </a:xfrm>
              <a:custGeom>
                <a:avLst/>
                <a:gdLst>
                  <a:gd name="T0" fmla="*/ 12 w 13"/>
                  <a:gd name="T1" fmla="*/ 7 h 14"/>
                  <a:gd name="T2" fmla="*/ 11 w 13"/>
                  <a:gd name="T3" fmla="*/ 6 h 14"/>
                  <a:gd name="T4" fmla="*/ 11 w 13"/>
                  <a:gd name="T5" fmla="*/ 6 h 14"/>
                  <a:gd name="T6" fmla="*/ 10 w 13"/>
                  <a:gd name="T7" fmla="*/ 5 h 14"/>
                  <a:gd name="T8" fmla="*/ 10 w 13"/>
                  <a:gd name="T9" fmla="*/ 6 h 14"/>
                  <a:gd name="T10" fmla="*/ 8 w 13"/>
                  <a:gd name="T11" fmla="*/ 6 h 14"/>
                  <a:gd name="T12" fmla="*/ 8 w 13"/>
                  <a:gd name="T13" fmla="*/ 5 h 14"/>
                  <a:gd name="T14" fmla="*/ 8 w 13"/>
                  <a:gd name="T15" fmla="*/ 5 h 14"/>
                  <a:gd name="T16" fmla="*/ 7 w 13"/>
                  <a:gd name="T17" fmla="*/ 4 h 14"/>
                  <a:gd name="T18" fmla="*/ 6 w 13"/>
                  <a:gd name="T19" fmla="*/ 4 h 14"/>
                  <a:gd name="T20" fmla="*/ 6 w 13"/>
                  <a:gd name="T21" fmla="*/ 4 h 14"/>
                  <a:gd name="T22" fmla="*/ 6 w 13"/>
                  <a:gd name="T23" fmla="*/ 4 h 14"/>
                  <a:gd name="T24" fmla="*/ 6 w 13"/>
                  <a:gd name="T25" fmla="*/ 4 h 14"/>
                  <a:gd name="T26" fmla="*/ 6 w 13"/>
                  <a:gd name="T27" fmla="*/ 4 h 14"/>
                  <a:gd name="T28" fmla="*/ 8 w 13"/>
                  <a:gd name="T29" fmla="*/ 2 h 14"/>
                  <a:gd name="T30" fmla="*/ 9 w 13"/>
                  <a:gd name="T31" fmla="*/ 1 h 14"/>
                  <a:gd name="T32" fmla="*/ 9 w 13"/>
                  <a:gd name="T33" fmla="*/ 0 h 14"/>
                  <a:gd name="T34" fmla="*/ 8 w 13"/>
                  <a:gd name="T35" fmla="*/ 0 h 14"/>
                  <a:gd name="T36" fmla="*/ 6 w 13"/>
                  <a:gd name="T37" fmla="*/ 1 h 14"/>
                  <a:gd name="T38" fmla="*/ 3 w 13"/>
                  <a:gd name="T39" fmla="*/ 6 h 14"/>
                  <a:gd name="T40" fmla="*/ 1 w 13"/>
                  <a:gd name="T41" fmla="*/ 8 h 14"/>
                  <a:gd name="T42" fmla="*/ 1 w 13"/>
                  <a:gd name="T43" fmla="*/ 8 h 14"/>
                  <a:gd name="T44" fmla="*/ 1 w 13"/>
                  <a:gd name="T45" fmla="*/ 9 h 14"/>
                  <a:gd name="T46" fmla="*/ 0 w 13"/>
                  <a:gd name="T47" fmla="*/ 10 h 14"/>
                  <a:gd name="T48" fmla="*/ 0 w 13"/>
                  <a:gd name="T49" fmla="*/ 10 h 14"/>
                  <a:gd name="T50" fmla="*/ 1 w 13"/>
                  <a:gd name="T51" fmla="*/ 11 h 14"/>
                  <a:gd name="T52" fmla="*/ 3 w 13"/>
                  <a:gd name="T53" fmla="*/ 11 h 14"/>
                  <a:gd name="T54" fmla="*/ 5 w 13"/>
                  <a:gd name="T55" fmla="*/ 11 h 14"/>
                  <a:gd name="T56" fmla="*/ 7 w 13"/>
                  <a:gd name="T57" fmla="*/ 11 h 14"/>
                  <a:gd name="T58" fmla="*/ 7 w 13"/>
                  <a:gd name="T59" fmla="*/ 12 h 14"/>
                  <a:gd name="T60" fmla="*/ 6 w 13"/>
                  <a:gd name="T61" fmla="*/ 12 h 14"/>
                  <a:gd name="T62" fmla="*/ 6 w 13"/>
                  <a:gd name="T63" fmla="*/ 13 h 14"/>
                  <a:gd name="T64" fmla="*/ 7 w 13"/>
                  <a:gd name="T65" fmla="*/ 13 h 14"/>
                  <a:gd name="T66" fmla="*/ 8 w 13"/>
                  <a:gd name="T67" fmla="*/ 12 h 14"/>
                  <a:gd name="T68" fmla="*/ 9 w 13"/>
                  <a:gd name="T69" fmla="*/ 11 h 14"/>
                  <a:gd name="T70" fmla="*/ 10 w 13"/>
                  <a:gd name="T71" fmla="*/ 11 h 14"/>
                  <a:gd name="T72" fmla="*/ 9 w 13"/>
                  <a:gd name="T73" fmla="*/ 12 h 14"/>
                  <a:gd name="T74" fmla="*/ 10 w 13"/>
                  <a:gd name="T75" fmla="*/ 13 h 14"/>
                  <a:gd name="T76" fmla="*/ 11 w 13"/>
                  <a:gd name="T77" fmla="*/ 14 h 14"/>
                  <a:gd name="T78" fmla="*/ 12 w 13"/>
                  <a:gd name="T79" fmla="*/ 13 h 14"/>
                  <a:gd name="T80" fmla="*/ 13 w 13"/>
                  <a:gd name="T81" fmla="*/ 12 h 14"/>
                  <a:gd name="T82" fmla="*/ 12 w 13"/>
                  <a:gd name="T83" fmla="*/ 11 h 14"/>
                  <a:gd name="T84" fmla="*/ 12 w 13"/>
                  <a:gd name="T85" fmla="*/ 11 h 14"/>
                  <a:gd name="T86" fmla="*/ 12 w 13"/>
                  <a:gd name="T87" fmla="*/ 11 h 14"/>
                  <a:gd name="T88" fmla="*/ 12 w 13"/>
                  <a:gd name="T89" fmla="*/ 11 h 14"/>
                  <a:gd name="T90" fmla="*/ 12 w 13"/>
                  <a:gd name="T91" fmla="*/ 11 h 14"/>
                  <a:gd name="T92" fmla="*/ 12 w 13"/>
                  <a:gd name="T93" fmla="*/ 10 h 14"/>
                  <a:gd name="T94" fmla="*/ 11 w 13"/>
                  <a:gd name="T95" fmla="*/ 10 h 14"/>
                  <a:gd name="T96" fmla="*/ 11 w 13"/>
                  <a:gd name="T97" fmla="*/ 10 h 14"/>
                  <a:gd name="T98" fmla="*/ 11 w 13"/>
                  <a:gd name="T99" fmla="*/ 9 h 14"/>
                  <a:gd name="T100" fmla="*/ 12 w 13"/>
                  <a:gd name="T101" fmla="*/ 9 h 14"/>
                  <a:gd name="T102" fmla="*/ 12 w 13"/>
                  <a:gd name="T103" fmla="*/ 8 h 14"/>
                  <a:gd name="T104" fmla="*/ 12 w 13"/>
                  <a:gd name="T105" fmla="*/ 8 h 14"/>
                  <a:gd name="T106" fmla="*/ 11 w 13"/>
                  <a:gd name="T107" fmla="*/ 8 h 14"/>
                  <a:gd name="T108" fmla="*/ 11 w 13"/>
                  <a:gd name="T109" fmla="*/ 7 h 14"/>
                  <a:gd name="T110" fmla="*/ 12 w 13"/>
                  <a:gd name="T11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 h="14">
                    <a:moveTo>
                      <a:pt x="12" y="7"/>
                    </a:moveTo>
                    <a:cubicBezTo>
                      <a:pt x="12" y="7"/>
                      <a:pt x="12" y="6"/>
                      <a:pt x="11" y="6"/>
                    </a:cubicBezTo>
                    <a:cubicBezTo>
                      <a:pt x="11" y="6"/>
                      <a:pt x="11" y="6"/>
                      <a:pt x="11" y="6"/>
                    </a:cubicBezTo>
                    <a:cubicBezTo>
                      <a:pt x="11" y="5"/>
                      <a:pt x="11" y="5"/>
                      <a:pt x="10" y="5"/>
                    </a:cubicBezTo>
                    <a:cubicBezTo>
                      <a:pt x="10" y="5"/>
                      <a:pt x="10" y="6"/>
                      <a:pt x="10" y="6"/>
                    </a:cubicBezTo>
                    <a:cubicBezTo>
                      <a:pt x="9" y="6"/>
                      <a:pt x="9" y="6"/>
                      <a:pt x="8" y="6"/>
                    </a:cubicBezTo>
                    <a:cubicBezTo>
                      <a:pt x="8" y="6"/>
                      <a:pt x="7" y="6"/>
                      <a:pt x="8" y="5"/>
                    </a:cubicBezTo>
                    <a:cubicBezTo>
                      <a:pt x="8" y="5"/>
                      <a:pt x="8" y="5"/>
                      <a:pt x="8" y="5"/>
                    </a:cubicBezTo>
                    <a:cubicBezTo>
                      <a:pt x="8" y="4"/>
                      <a:pt x="7" y="4"/>
                      <a:pt x="7" y="4"/>
                    </a:cubicBezTo>
                    <a:cubicBezTo>
                      <a:pt x="7" y="4"/>
                      <a:pt x="7" y="4"/>
                      <a:pt x="6" y="4"/>
                    </a:cubicBezTo>
                    <a:cubicBezTo>
                      <a:pt x="6" y="4"/>
                      <a:pt x="6" y="4"/>
                      <a:pt x="6" y="4"/>
                    </a:cubicBezTo>
                    <a:cubicBezTo>
                      <a:pt x="6" y="4"/>
                      <a:pt x="6" y="4"/>
                      <a:pt x="6" y="4"/>
                    </a:cubicBezTo>
                    <a:cubicBezTo>
                      <a:pt x="6" y="4"/>
                      <a:pt x="6" y="4"/>
                      <a:pt x="6" y="4"/>
                    </a:cubicBezTo>
                    <a:cubicBezTo>
                      <a:pt x="6" y="4"/>
                      <a:pt x="6" y="4"/>
                      <a:pt x="6" y="4"/>
                    </a:cubicBezTo>
                    <a:cubicBezTo>
                      <a:pt x="7" y="3"/>
                      <a:pt x="7" y="3"/>
                      <a:pt x="8" y="2"/>
                    </a:cubicBezTo>
                    <a:cubicBezTo>
                      <a:pt x="8" y="2"/>
                      <a:pt x="8" y="1"/>
                      <a:pt x="9" y="1"/>
                    </a:cubicBezTo>
                    <a:cubicBezTo>
                      <a:pt x="9" y="0"/>
                      <a:pt x="9" y="0"/>
                      <a:pt x="9" y="0"/>
                    </a:cubicBezTo>
                    <a:cubicBezTo>
                      <a:pt x="9" y="0"/>
                      <a:pt x="8" y="0"/>
                      <a:pt x="8" y="0"/>
                    </a:cubicBezTo>
                    <a:cubicBezTo>
                      <a:pt x="7" y="0"/>
                      <a:pt x="7" y="1"/>
                      <a:pt x="6" y="1"/>
                    </a:cubicBezTo>
                    <a:cubicBezTo>
                      <a:pt x="5" y="3"/>
                      <a:pt x="4" y="4"/>
                      <a:pt x="3" y="6"/>
                    </a:cubicBezTo>
                    <a:cubicBezTo>
                      <a:pt x="2" y="7"/>
                      <a:pt x="2" y="7"/>
                      <a:pt x="1" y="8"/>
                    </a:cubicBezTo>
                    <a:cubicBezTo>
                      <a:pt x="1" y="8"/>
                      <a:pt x="1" y="8"/>
                      <a:pt x="1" y="8"/>
                    </a:cubicBezTo>
                    <a:cubicBezTo>
                      <a:pt x="1" y="8"/>
                      <a:pt x="1" y="9"/>
                      <a:pt x="1" y="9"/>
                    </a:cubicBezTo>
                    <a:cubicBezTo>
                      <a:pt x="0" y="9"/>
                      <a:pt x="0" y="10"/>
                      <a:pt x="0" y="10"/>
                    </a:cubicBezTo>
                    <a:cubicBezTo>
                      <a:pt x="0" y="10"/>
                      <a:pt x="0" y="10"/>
                      <a:pt x="0" y="10"/>
                    </a:cubicBezTo>
                    <a:cubicBezTo>
                      <a:pt x="0" y="11"/>
                      <a:pt x="1" y="11"/>
                      <a:pt x="1" y="11"/>
                    </a:cubicBezTo>
                    <a:cubicBezTo>
                      <a:pt x="2" y="11"/>
                      <a:pt x="3" y="11"/>
                      <a:pt x="3" y="11"/>
                    </a:cubicBezTo>
                    <a:cubicBezTo>
                      <a:pt x="4" y="11"/>
                      <a:pt x="5" y="11"/>
                      <a:pt x="5" y="11"/>
                    </a:cubicBezTo>
                    <a:cubicBezTo>
                      <a:pt x="6" y="11"/>
                      <a:pt x="7" y="11"/>
                      <a:pt x="7" y="11"/>
                    </a:cubicBezTo>
                    <a:cubicBezTo>
                      <a:pt x="7" y="11"/>
                      <a:pt x="7" y="11"/>
                      <a:pt x="7" y="12"/>
                    </a:cubicBezTo>
                    <a:cubicBezTo>
                      <a:pt x="7" y="12"/>
                      <a:pt x="7" y="12"/>
                      <a:pt x="6" y="12"/>
                    </a:cubicBezTo>
                    <a:cubicBezTo>
                      <a:pt x="6" y="12"/>
                      <a:pt x="6" y="13"/>
                      <a:pt x="6" y="13"/>
                    </a:cubicBezTo>
                    <a:cubicBezTo>
                      <a:pt x="7" y="13"/>
                      <a:pt x="7" y="13"/>
                      <a:pt x="7" y="13"/>
                    </a:cubicBezTo>
                    <a:cubicBezTo>
                      <a:pt x="7" y="13"/>
                      <a:pt x="8" y="13"/>
                      <a:pt x="8" y="12"/>
                    </a:cubicBezTo>
                    <a:cubicBezTo>
                      <a:pt x="8" y="12"/>
                      <a:pt x="9" y="12"/>
                      <a:pt x="9" y="11"/>
                    </a:cubicBezTo>
                    <a:cubicBezTo>
                      <a:pt x="9" y="11"/>
                      <a:pt x="10" y="11"/>
                      <a:pt x="10" y="11"/>
                    </a:cubicBezTo>
                    <a:cubicBezTo>
                      <a:pt x="10" y="12"/>
                      <a:pt x="9" y="12"/>
                      <a:pt x="9" y="12"/>
                    </a:cubicBezTo>
                    <a:cubicBezTo>
                      <a:pt x="9" y="13"/>
                      <a:pt x="9" y="13"/>
                      <a:pt x="10" y="13"/>
                    </a:cubicBezTo>
                    <a:cubicBezTo>
                      <a:pt x="10" y="13"/>
                      <a:pt x="10" y="14"/>
                      <a:pt x="11" y="14"/>
                    </a:cubicBezTo>
                    <a:cubicBezTo>
                      <a:pt x="11" y="14"/>
                      <a:pt x="12" y="13"/>
                      <a:pt x="12" y="13"/>
                    </a:cubicBezTo>
                    <a:cubicBezTo>
                      <a:pt x="12" y="13"/>
                      <a:pt x="12" y="12"/>
                      <a:pt x="13" y="12"/>
                    </a:cubicBezTo>
                    <a:cubicBezTo>
                      <a:pt x="13" y="11"/>
                      <a:pt x="13" y="11"/>
                      <a:pt x="12" y="11"/>
                    </a:cubicBezTo>
                    <a:cubicBezTo>
                      <a:pt x="12" y="11"/>
                      <a:pt x="12" y="11"/>
                      <a:pt x="12" y="11"/>
                    </a:cubicBezTo>
                    <a:cubicBezTo>
                      <a:pt x="12" y="11"/>
                      <a:pt x="12" y="11"/>
                      <a:pt x="12" y="11"/>
                    </a:cubicBezTo>
                    <a:cubicBezTo>
                      <a:pt x="12" y="11"/>
                      <a:pt x="12" y="11"/>
                      <a:pt x="12" y="11"/>
                    </a:cubicBezTo>
                    <a:cubicBezTo>
                      <a:pt x="12" y="11"/>
                      <a:pt x="12" y="11"/>
                      <a:pt x="12" y="11"/>
                    </a:cubicBezTo>
                    <a:cubicBezTo>
                      <a:pt x="12" y="11"/>
                      <a:pt x="12" y="11"/>
                      <a:pt x="12" y="10"/>
                    </a:cubicBezTo>
                    <a:cubicBezTo>
                      <a:pt x="12" y="10"/>
                      <a:pt x="12" y="10"/>
                      <a:pt x="11" y="10"/>
                    </a:cubicBezTo>
                    <a:cubicBezTo>
                      <a:pt x="11" y="10"/>
                      <a:pt x="11" y="10"/>
                      <a:pt x="11" y="10"/>
                    </a:cubicBezTo>
                    <a:cubicBezTo>
                      <a:pt x="11" y="10"/>
                      <a:pt x="11" y="9"/>
                      <a:pt x="11" y="9"/>
                    </a:cubicBezTo>
                    <a:cubicBezTo>
                      <a:pt x="12" y="9"/>
                      <a:pt x="12" y="9"/>
                      <a:pt x="12" y="9"/>
                    </a:cubicBezTo>
                    <a:cubicBezTo>
                      <a:pt x="12" y="8"/>
                      <a:pt x="12" y="8"/>
                      <a:pt x="12" y="8"/>
                    </a:cubicBezTo>
                    <a:cubicBezTo>
                      <a:pt x="12" y="8"/>
                      <a:pt x="12" y="8"/>
                      <a:pt x="12" y="8"/>
                    </a:cubicBezTo>
                    <a:cubicBezTo>
                      <a:pt x="11" y="8"/>
                      <a:pt x="11" y="8"/>
                      <a:pt x="11" y="8"/>
                    </a:cubicBezTo>
                    <a:cubicBezTo>
                      <a:pt x="11" y="8"/>
                      <a:pt x="11" y="8"/>
                      <a:pt x="11" y="7"/>
                    </a:cubicBezTo>
                    <a:cubicBezTo>
                      <a:pt x="11" y="7"/>
                      <a:pt x="11" y="7"/>
                      <a:pt x="1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86">
                <a:extLst>
                  <a:ext uri="{FF2B5EF4-FFF2-40B4-BE49-F238E27FC236}">
                    <a16:creationId xmlns:a16="http://schemas.microsoft.com/office/drawing/2014/main" id="{60D756B6-38CA-4045-8D2C-2D0BFAF24E3B}"/>
                  </a:ext>
                </a:extLst>
              </p:cNvPr>
              <p:cNvSpPr>
                <a:spLocks/>
              </p:cNvSpPr>
              <p:nvPr/>
            </p:nvSpPr>
            <p:spPr bwMode="auto">
              <a:xfrm>
                <a:off x="4578805" y="2104120"/>
                <a:ext cx="53975" cy="28575"/>
              </a:xfrm>
              <a:custGeom>
                <a:avLst/>
                <a:gdLst>
                  <a:gd name="T0" fmla="*/ 0 w 15"/>
                  <a:gd name="T1" fmla="*/ 6 h 8"/>
                  <a:gd name="T2" fmla="*/ 2 w 15"/>
                  <a:gd name="T3" fmla="*/ 7 h 8"/>
                  <a:gd name="T4" fmla="*/ 2 w 15"/>
                  <a:gd name="T5" fmla="*/ 8 h 8"/>
                  <a:gd name="T6" fmla="*/ 4 w 15"/>
                  <a:gd name="T7" fmla="*/ 8 h 8"/>
                  <a:gd name="T8" fmla="*/ 5 w 15"/>
                  <a:gd name="T9" fmla="*/ 7 h 8"/>
                  <a:gd name="T10" fmla="*/ 5 w 15"/>
                  <a:gd name="T11" fmla="*/ 7 h 8"/>
                  <a:gd name="T12" fmla="*/ 6 w 15"/>
                  <a:gd name="T13" fmla="*/ 7 h 8"/>
                  <a:gd name="T14" fmla="*/ 7 w 15"/>
                  <a:gd name="T15" fmla="*/ 5 h 8"/>
                  <a:gd name="T16" fmla="*/ 8 w 15"/>
                  <a:gd name="T17" fmla="*/ 4 h 8"/>
                  <a:gd name="T18" fmla="*/ 9 w 15"/>
                  <a:gd name="T19" fmla="*/ 4 h 8"/>
                  <a:gd name="T20" fmla="*/ 9 w 15"/>
                  <a:gd name="T21" fmla="*/ 5 h 8"/>
                  <a:gd name="T22" fmla="*/ 8 w 15"/>
                  <a:gd name="T23" fmla="*/ 6 h 8"/>
                  <a:gd name="T24" fmla="*/ 8 w 15"/>
                  <a:gd name="T25" fmla="*/ 7 h 8"/>
                  <a:gd name="T26" fmla="*/ 9 w 15"/>
                  <a:gd name="T27" fmla="*/ 7 h 8"/>
                  <a:gd name="T28" fmla="*/ 9 w 15"/>
                  <a:gd name="T29" fmla="*/ 7 h 8"/>
                  <a:gd name="T30" fmla="*/ 11 w 15"/>
                  <a:gd name="T31" fmla="*/ 6 h 8"/>
                  <a:gd name="T32" fmla="*/ 11 w 15"/>
                  <a:gd name="T33" fmla="*/ 6 h 8"/>
                  <a:gd name="T34" fmla="*/ 12 w 15"/>
                  <a:gd name="T35" fmla="*/ 5 h 8"/>
                  <a:gd name="T36" fmla="*/ 13 w 15"/>
                  <a:gd name="T37" fmla="*/ 3 h 8"/>
                  <a:gd name="T38" fmla="*/ 14 w 15"/>
                  <a:gd name="T39" fmla="*/ 2 h 8"/>
                  <a:gd name="T40" fmla="*/ 15 w 15"/>
                  <a:gd name="T41" fmla="*/ 2 h 8"/>
                  <a:gd name="T42" fmla="*/ 15 w 15"/>
                  <a:gd name="T43" fmla="*/ 2 h 8"/>
                  <a:gd name="T44" fmla="*/ 15 w 15"/>
                  <a:gd name="T45" fmla="*/ 1 h 8"/>
                  <a:gd name="T46" fmla="*/ 14 w 15"/>
                  <a:gd name="T47" fmla="*/ 0 h 8"/>
                  <a:gd name="T48" fmla="*/ 14 w 15"/>
                  <a:gd name="T49" fmla="*/ 0 h 8"/>
                  <a:gd name="T50" fmla="*/ 13 w 15"/>
                  <a:gd name="T51" fmla="*/ 0 h 8"/>
                  <a:gd name="T52" fmla="*/ 11 w 15"/>
                  <a:gd name="T53" fmla="*/ 0 h 8"/>
                  <a:gd name="T54" fmla="*/ 9 w 15"/>
                  <a:gd name="T55" fmla="*/ 0 h 8"/>
                  <a:gd name="T56" fmla="*/ 4 w 15"/>
                  <a:gd name="T57" fmla="*/ 3 h 8"/>
                  <a:gd name="T58" fmla="*/ 3 w 15"/>
                  <a:gd name="T59" fmla="*/ 3 h 8"/>
                  <a:gd name="T60" fmla="*/ 0 w 15"/>
                  <a:gd name="T61" fmla="*/ 4 h 8"/>
                  <a:gd name="T62" fmla="*/ 0 w 15"/>
                  <a:gd name="T63" fmla="*/ 6 h 8"/>
                  <a:gd name="T64" fmla="*/ 0 w 15"/>
                  <a:gd name="T6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 h="8">
                    <a:moveTo>
                      <a:pt x="0" y="6"/>
                    </a:moveTo>
                    <a:cubicBezTo>
                      <a:pt x="1" y="7"/>
                      <a:pt x="1" y="7"/>
                      <a:pt x="2" y="7"/>
                    </a:cubicBezTo>
                    <a:cubicBezTo>
                      <a:pt x="2" y="7"/>
                      <a:pt x="2" y="8"/>
                      <a:pt x="2" y="8"/>
                    </a:cubicBezTo>
                    <a:cubicBezTo>
                      <a:pt x="3" y="8"/>
                      <a:pt x="3" y="8"/>
                      <a:pt x="4" y="8"/>
                    </a:cubicBezTo>
                    <a:cubicBezTo>
                      <a:pt x="4" y="8"/>
                      <a:pt x="4" y="7"/>
                      <a:pt x="5" y="7"/>
                    </a:cubicBezTo>
                    <a:cubicBezTo>
                      <a:pt x="5" y="7"/>
                      <a:pt x="5" y="7"/>
                      <a:pt x="5" y="7"/>
                    </a:cubicBezTo>
                    <a:cubicBezTo>
                      <a:pt x="5" y="7"/>
                      <a:pt x="6" y="7"/>
                      <a:pt x="6" y="7"/>
                    </a:cubicBezTo>
                    <a:cubicBezTo>
                      <a:pt x="6" y="7"/>
                      <a:pt x="7" y="6"/>
                      <a:pt x="7" y="5"/>
                    </a:cubicBezTo>
                    <a:cubicBezTo>
                      <a:pt x="7" y="5"/>
                      <a:pt x="8" y="4"/>
                      <a:pt x="8" y="4"/>
                    </a:cubicBezTo>
                    <a:cubicBezTo>
                      <a:pt x="9" y="4"/>
                      <a:pt x="9" y="4"/>
                      <a:pt x="9" y="4"/>
                    </a:cubicBezTo>
                    <a:cubicBezTo>
                      <a:pt x="9" y="4"/>
                      <a:pt x="9" y="4"/>
                      <a:pt x="9" y="5"/>
                    </a:cubicBezTo>
                    <a:cubicBezTo>
                      <a:pt x="8" y="5"/>
                      <a:pt x="8" y="6"/>
                      <a:pt x="8" y="6"/>
                    </a:cubicBezTo>
                    <a:cubicBezTo>
                      <a:pt x="8" y="7"/>
                      <a:pt x="8" y="7"/>
                      <a:pt x="8" y="7"/>
                    </a:cubicBezTo>
                    <a:cubicBezTo>
                      <a:pt x="8" y="7"/>
                      <a:pt x="8" y="8"/>
                      <a:pt x="9" y="7"/>
                    </a:cubicBezTo>
                    <a:cubicBezTo>
                      <a:pt x="9" y="7"/>
                      <a:pt x="9" y="7"/>
                      <a:pt x="9" y="7"/>
                    </a:cubicBezTo>
                    <a:cubicBezTo>
                      <a:pt x="9" y="6"/>
                      <a:pt x="10" y="6"/>
                      <a:pt x="11" y="6"/>
                    </a:cubicBezTo>
                    <a:cubicBezTo>
                      <a:pt x="11" y="6"/>
                      <a:pt x="11" y="6"/>
                      <a:pt x="11" y="6"/>
                    </a:cubicBezTo>
                    <a:cubicBezTo>
                      <a:pt x="11" y="6"/>
                      <a:pt x="12" y="6"/>
                      <a:pt x="12" y="5"/>
                    </a:cubicBezTo>
                    <a:cubicBezTo>
                      <a:pt x="12" y="5"/>
                      <a:pt x="13" y="4"/>
                      <a:pt x="13" y="3"/>
                    </a:cubicBezTo>
                    <a:cubicBezTo>
                      <a:pt x="13" y="3"/>
                      <a:pt x="14" y="3"/>
                      <a:pt x="14" y="2"/>
                    </a:cubicBezTo>
                    <a:cubicBezTo>
                      <a:pt x="14" y="2"/>
                      <a:pt x="14" y="2"/>
                      <a:pt x="15" y="2"/>
                    </a:cubicBezTo>
                    <a:cubicBezTo>
                      <a:pt x="15" y="2"/>
                      <a:pt x="15" y="2"/>
                      <a:pt x="15" y="2"/>
                    </a:cubicBezTo>
                    <a:cubicBezTo>
                      <a:pt x="15" y="1"/>
                      <a:pt x="15" y="1"/>
                      <a:pt x="15" y="1"/>
                    </a:cubicBezTo>
                    <a:cubicBezTo>
                      <a:pt x="15" y="0"/>
                      <a:pt x="15" y="0"/>
                      <a:pt x="14" y="0"/>
                    </a:cubicBezTo>
                    <a:cubicBezTo>
                      <a:pt x="14" y="0"/>
                      <a:pt x="14" y="0"/>
                      <a:pt x="14" y="0"/>
                    </a:cubicBezTo>
                    <a:cubicBezTo>
                      <a:pt x="14" y="0"/>
                      <a:pt x="13" y="1"/>
                      <a:pt x="13" y="0"/>
                    </a:cubicBezTo>
                    <a:cubicBezTo>
                      <a:pt x="12" y="0"/>
                      <a:pt x="12" y="0"/>
                      <a:pt x="11" y="0"/>
                    </a:cubicBezTo>
                    <a:cubicBezTo>
                      <a:pt x="10" y="0"/>
                      <a:pt x="10" y="0"/>
                      <a:pt x="9" y="0"/>
                    </a:cubicBezTo>
                    <a:cubicBezTo>
                      <a:pt x="8" y="1"/>
                      <a:pt x="6" y="2"/>
                      <a:pt x="4" y="3"/>
                    </a:cubicBezTo>
                    <a:cubicBezTo>
                      <a:pt x="4" y="3"/>
                      <a:pt x="3" y="3"/>
                      <a:pt x="3" y="3"/>
                    </a:cubicBezTo>
                    <a:cubicBezTo>
                      <a:pt x="2" y="4"/>
                      <a:pt x="1" y="4"/>
                      <a:pt x="0" y="4"/>
                    </a:cubicBezTo>
                    <a:cubicBezTo>
                      <a:pt x="0" y="5"/>
                      <a:pt x="0" y="5"/>
                      <a:pt x="0" y="6"/>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87">
                <a:extLst>
                  <a:ext uri="{FF2B5EF4-FFF2-40B4-BE49-F238E27FC236}">
                    <a16:creationId xmlns:a16="http://schemas.microsoft.com/office/drawing/2014/main" id="{88E2DF7D-9D24-4605-AB4E-1068E593EA3D}"/>
                  </a:ext>
                </a:extLst>
              </p:cNvPr>
              <p:cNvSpPr>
                <a:spLocks/>
              </p:cNvSpPr>
              <p:nvPr/>
            </p:nvSpPr>
            <p:spPr bwMode="auto">
              <a:xfrm>
                <a:off x="5301118" y="2143808"/>
                <a:ext cx="44450" cy="28575"/>
              </a:xfrm>
              <a:custGeom>
                <a:avLst/>
                <a:gdLst>
                  <a:gd name="T0" fmla="*/ 0 w 12"/>
                  <a:gd name="T1" fmla="*/ 4 h 8"/>
                  <a:gd name="T2" fmla="*/ 2 w 12"/>
                  <a:gd name="T3" fmla="*/ 5 h 8"/>
                  <a:gd name="T4" fmla="*/ 3 w 12"/>
                  <a:gd name="T5" fmla="*/ 5 h 8"/>
                  <a:gd name="T6" fmla="*/ 3 w 12"/>
                  <a:gd name="T7" fmla="*/ 5 h 8"/>
                  <a:gd name="T8" fmla="*/ 3 w 12"/>
                  <a:gd name="T9" fmla="*/ 5 h 8"/>
                  <a:gd name="T10" fmla="*/ 4 w 12"/>
                  <a:gd name="T11" fmla="*/ 5 h 8"/>
                  <a:gd name="T12" fmla="*/ 4 w 12"/>
                  <a:gd name="T13" fmla="*/ 5 h 8"/>
                  <a:gd name="T14" fmla="*/ 4 w 12"/>
                  <a:gd name="T15" fmla="*/ 5 h 8"/>
                  <a:gd name="T16" fmla="*/ 3 w 12"/>
                  <a:gd name="T17" fmla="*/ 5 h 8"/>
                  <a:gd name="T18" fmla="*/ 3 w 12"/>
                  <a:gd name="T19" fmla="*/ 5 h 8"/>
                  <a:gd name="T20" fmla="*/ 3 w 12"/>
                  <a:gd name="T21" fmla="*/ 5 h 8"/>
                  <a:gd name="T22" fmla="*/ 3 w 12"/>
                  <a:gd name="T23" fmla="*/ 6 h 8"/>
                  <a:gd name="T24" fmla="*/ 3 w 12"/>
                  <a:gd name="T25" fmla="*/ 6 h 8"/>
                  <a:gd name="T26" fmla="*/ 4 w 12"/>
                  <a:gd name="T27" fmla="*/ 7 h 8"/>
                  <a:gd name="T28" fmla="*/ 5 w 12"/>
                  <a:gd name="T29" fmla="*/ 7 h 8"/>
                  <a:gd name="T30" fmla="*/ 7 w 12"/>
                  <a:gd name="T31" fmla="*/ 8 h 8"/>
                  <a:gd name="T32" fmla="*/ 8 w 12"/>
                  <a:gd name="T33" fmla="*/ 8 h 8"/>
                  <a:gd name="T34" fmla="*/ 9 w 12"/>
                  <a:gd name="T35" fmla="*/ 7 h 8"/>
                  <a:gd name="T36" fmla="*/ 11 w 12"/>
                  <a:gd name="T37" fmla="*/ 6 h 8"/>
                  <a:gd name="T38" fmla="*/ 11 w 12"/>
                  <a:gd name="T39" fmla="*/ 5 h 8"/>
                  <a:gd name="T40" fmla="*/ 12 w 12"/>
                  <a:gd name="T41" fmla="*/ 2 h 8"/>
                  <a:gd name="T42" fmla="*/ 11 w 12"/>
                  <a:gd name="T43" fmla="*/ 2 h 8"/>
                  <a:gd name="T44" fmla="*/ 8 w 12"/>
                  <a:gd name="T45" fmla="*/ 1 h 8"/>
                  <a:gd name="T46" fmla="*/ 7 w 12"/>
                  <a:gd name="T47" fmla="*/ 1 h 8"/>
                  <a:gd name="T48" fmla="*/ 6 w 12"/>
                  <a:gd name="T49" fmla="*/ 1 h 8"/>
                  <a:gd name="T50" fmla="*/ 6 w 12"/>
                  <a:gd name="T51" fmla="*/ 0 h 8"/>
                  <a:gd name="T52" fmla="*/ 6 w 12"/>
                  <a:gd name="T53" fmla="*/ 0 h 8"/>
                  <a:gd name="T54" fmla="*/ 5 w 12"/>
                  <a:gd name="T55" fmla="*/ 1 h 8"/>
                  <a:gd name="T56" fmla="*/ 5 w 12"/>
                  <a:gd name="T57" fmla="*/ 1 h 8"/>
                  <a:gd name="T58" fmla="*/ 5 w 12"/>
                  <a:gd name="T59" fmla="*/ 2 h 8"/>
                  <a:gd name="T60" fmla="*/ 4 w 12"/>
                  <a:gd name="T61" fmla="*/ 2 h 8"/>
                  <a:gd name="T62" fmla="*/ 4 w 12"/>
                  <a:gd name="T63" fmla="*/ 2 h 8"/>
                  <a:gd name="T64" fmla="*/ 2 w 12"/>
                  <a:gd name="T65" fmla="*/ 1 h 8"/>
                  <a:gd name="T66" fmla="*/ 2 w 12"/>
                  <a:gd name="T67" fmla="*/ 0 h 8"/>
                  <a:gd name="T68" fmla="*/ 1 w 12"/>
                  <a:gd name="T69" fmla="*/ 1 h 8"/>
                  <a:gd name="T70" fmla="*/ 1 w 12"/>
                  <a:gd name="T71" fmla="*/ 1 h 8"/>
                  <a:gd name="T72" fmla="*/ 1 w 12"/>
                  <a:gd name="T73" fmla="*/ 2 h 8"/>
                  <a:gd name="T74" fmla="*/ 1 w 12"/>
                  <a:gd name="T75" fmla="*/ 2 h 8"/>
                  <a:gd name="T76" fmla="*/ 0 w 12"/>
                  <a:gd name="T77" fmla="*/ 2 h 8"/>
                  <a:gd name="T78" fmla="*/ 0 w 12"/>
                  <a:gd name="T79" fmla="*/ 3 h 8"/>
                  <a:gd name="T80" fmla="*/ 0 w 12"/>
                  <a:gd name="T8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 h="8">
                    <a:moveTo>
                      <a:pt x="0" y="4"/>
                    </a:moveTo>
                    <a:cubicBezTo>
                      <a:pt x="0" y="5"/>
                      <a:pt x="1" y="5"/>
                      <a:pt x="2" y="5"/>
                    </a:cubicBezTo>
                    <a:cubicBezTo>
                      <a:pt x="2" y="5"/>
                      <a:pt x="3" y="5"/>
                      <a:pt x="3" y="5"/>
                    </a:cubicBezTo>
                    <a:cubicBezTo>
                      <a:pt x="3" y="5"/>
                      <a:pt x="3" y="5"/>
                      <a:pt x="3" y="5"/>
                    </a:cubicBezTo>
                    <a:cubicBezTo>
                      <a:pt x="3" y="5"/>
                      <a:pt x="3" y="5"/>
                      <a:pt x="3" y="5"/>
                    </a:cubicBezTo>
                    <a:cubicBezTo>
                      <a:pt x="3" y="5"/>
                      <a:pt x="4" y="5"/>
                      <a:pt x="4" y="5"/>
                    </a:cubicBezTo>
                    <a:cubicBezTo>
                      <a:pt x="4" y="5"/>
                      <a:pt x="4" y="5"/>
                      <a:pt x="4" y="5"/>
                    </a:cubicBezTo>
                    <a:cubicBezTo>
                      <a:pt x="4" y="5"/>
                      <a:pt x="4" y="5"/>
                      <a:pt x="4" y="5"/>
                    </a:cubicBezTo>
                    <a:cubicBezTo>
                      <a:pt x="4" y="5"/>
                      <a:pt x="3" y="5"/>
                      <a:pt x="3" y="5"/>
                    </a:cubicBezTo>
                    <a:cubicBezTo>
                      <a:pt x="3" y="5"/>
                      <a:pt x="3" y="5"/>
                      <a:pt x="3" y="5"/>
                    </a:cubicBezTo>
                    <a:cubicBezTo>
                      <a:pt x="3" y="5"/>
                      <a:pt x="3" y="5"/>
                      <a:pt x="3" y="5"/>
                    </a:cubicBezTo>
                    <a:cubicBezTo>
                      <a:pt x="3" y="5"/>
                      <a:pt x="3" y="5"/>
                      <a:pt x="3" y="6"/>
                    </a:cubicBezTo>
                    <a:cubicBezTo>
                      <a:pt x="2" y="6"/>
                      <a:pt x="2" y="6"/>
                      <a:pt x="3" y="6"/>
                    </a:cubicBezTo>
                    <a:cubicBezTo>
                      <a:pt x="3" y="7"/>
                      <a:pt x="3" y="7"/>
                      <a:pt x="4" y="7"/>
                    </a:cubicBezTo>
                    <a:cubicBezTo>
                      <a:pt x="4" y="7"/>
                      <a:pt x="5" y="7"/>
                      <a:pt x="5" y="7"/>
                    </a:cubicBezTo>
                    <a:cubicBezTo>
                      <a:pt x="6" y="7"/>
                      <a:pt x="6" y="7"/>
                      <a:pt x="7" y="8"/>
                    </a:cubicBezTo>
                    <a:cubicBezTo>
                      <a:pt x="7" y="8"/>
                      <a:pt x="8" y="8"/>
                      <a:pt x="8" y="8"/>
                    </a:cubicBezTo>
                    <a:cubicBezTo>
                      <a:pt x="9" y="8"/>
                      <a:pt x="9" y="7"/>
                      <a:pt x="9" y="7"/>
                    </a:cubicBezTo>
                    <a:cubicBezTo>
                      <a:pt x="10" y="7"/>
                      <a:pt x="11" y="7"/>
                      <a:pt x="11" y="6"/>
                    </a:cubicBezTo>
                    <a:cubicBezTo>
                      <a:pt x="11" y="6"/>
                      <a:pt x="11" y="5"/>
                      <a:pt x="11" y="5"/>
                    </a:cubicBezTo>
                    <a:cubicBezTo>
                      <a:pt x="12" y="4"/>
                      <a:pt x="12" y="3"/>
                      <a:pt x="12" y="2"/>
                    </a:cubicBezTo>
                    <a:cubicBezTo>
                      <a:pt x="12" y="2"/>
                      <a:pt x="11" y="2"/>
                      <a:pt x="11" y="2"/>
                    </a:cubicBezTo>
                    <a:cubicBezTo>
                      <a:pt x="10" y="2"/>
                      <a:pt x="9" y="1"/>
                      <a:pt x="8" y="1"/>
                    </a:cubicBezTo>
                    <a:cubicBezTo>
                      <a:pt x="8" y="1"/>
                      <a:pt x="7" y="1"/>
                      <a:pt x="7" y="1"/>
                    </a:cubicBezTo>
                    <a:cubicBezTo>
                      <a:pt x="7" y="1"/>
                      <a:pt x="7" y="1"/>
                      <a:pt x="6" y="1"/>
                    </a:cubicBezTo>
                    <a:cubicBezTo>
                      <a:pt x="6" y="1"/>
                      <a:pt x="6" y="1"/>
                      <a:pt x="6" y="0"/>
                    </a:cubicBezTo>
                    <a:cubicBezTo>
                      <a:pt x="6" y="0"/>
                      <a:pt x="6" y="0"/>
                      <a:pt x="6" y="0"/>
                    </a:cubicBezTo>
                    <a:cubicBezTo>
                      <a:pt x="5" y="0"/>
                      <a:pt x="5" y="0"/>
                      <a:pt x="5" y="1"/>
                    </a:cubicBezTo>
                    <a:cubicBezTo>
                      <a:pt x="5" y="1"/>
                      <a:pt x="5" y="1"/>
                      <a:pt x="5" y="1"/>
                    </a:cubicBezTo>
                    <a:cubicBezTo>
                      <a:pt x="5" y="2"/>
                      <a:pt x="5" y="2"/>
                      <a:pt x="5" y="2"/>
                    </a:cubicBezTo>
                    <a:cubicBezTo>
                      <a:pt x="5" y="2"/>
                      <a:pt x="5" y="2"/>
                      <a:pt x="4" y="2"/>
                    </a:cubicBezTo>
                    <a:cubicBezTo>
                      <a:pt x="4" y="2"/>
                      <a:pt x="4" y="2"/>
                      <a:pt x="4" y="2"/>
                    </a:cubicBezTo>
                    <a:cubicBezTo>
                      <a:pt x="3" y="2"/>
                      <a:pt x="3" y="1"/>
                      <a:pt x="2" y="1"/>
                    </a:cubicBezTo>
                    <a:cubicBezTo>
                      <a:pt x="2" y="1"/>
                      <a:pt x="2" y="0"/>
                      <a:pt x="2" y="0"/>
                    </a:cubicBezTo>
                    <a:cubicBezTo>
                      <a:pt x="2" y="0"/>
                      <a:pt x="1" y="0"/>
                      <a:pt x="1" y="1"/>
                    </a:cubicBezTo>
                    <a:cubicBezTo>
                      <a:pt x="1" y="1"/>
                      <a:pt x="1" y="1"/>
                      <a:pt x="1" y="1"/>
                    </a:cubicBezTo>
                    <a:cubicBezTo>
                      <a:pt x="1" y="1"/>
                      <a:pt x="1" y="2"/>
                      <a:pt x="1" y="2"/>
                    </a:cubicBezTo>
                    <a:cubicBezTo>
                      <a:pt x="1" y="2"/>
                      <a:pt x="1" y="2"/>
                      <a:pt x="1" y="2"/>
                    </a:cubicBezTo>
                    <a:cubicBezTo>
                      <a:pt x="0" y="2"/>
                      <a:pt x="0" y="1"/>
                      <a:pt x="0" y="2"/>
                    </a:cubicBezTo>
                    <a:cubicBezTo>
                      <a:pt x="0" y="2"/>
                      <a:pt x="0" y="2"/>
                      <a:pt x="0" y="3"/>
                    </a:cubicBezTo>
                    <a:cubicBezTo>
                      <a:pt x="0" y="3"/>
                      <a:pt x="0"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488">
                <a:extLst>
                  <a:ext uri="{FF2B5EF4-FFF2-40B4-BE49-F238E27FC236}">
                    <a16:creationId xmlns:a16="http://schemas.microsoft.com/office/drawing/2014/main" id="{1E56A8E4-8556-4161-B81E-3489C6E42FB7}"/>
                  </a:ext>
                </a:extLst>
              </p:cNvPr>
              <p:cNvSpPr>
                <a:spLocks/>
              </p:cNvSpPr>
              <p:nvPr/>
            </p:nvSpPr>
            <p:spPr bwMode="auto">
              <a:xfrm>
                <a:off x="4675643" y="2143808"/>
                <a:ext cx="36513" cy="38100"/>
              </a:xfrm>
              <a:custGeom>
                <a:avLst/>
                <a:gdLst>
                  <a:gd name="T0" fmla="*/ 1 w 10"/>
                  <a:gd name="T1" fmla="*/ 0 h 11"/>
                  <a:gd name="T2" fmla="*/ 0 w 10"/>
                  <a:gd name="T3" fmla="*/ 1 h 11"/>
                  <a:gd name="T4" fmla="*/ 0 w 10"/>
                  <a:gd name="T5" fmla="*/ 3 h 11"/>
                  <a:gd name="T6" fmla="*/ 0 w 10"/>
                  <a:gd name="T7" fmla="*/ 3 h 11"/>
                  <a:gd name="T8" fmla="*/ 0 w 10"/>
                  <a:gd name="T9" fmla="*/ 5 h 11"/>
                  <a:gd name="T10" fmla="*/ 0 w 10"/>
                  <a:gd name="T11" fmla="*/ 6 h 11"/>
                  <a:gd name="T12" fmla="*/ 0 w 10"/>
                  <a:gd name="T13" fmla="*/ 6 h 11"/>
                  <a:gd name="T14" fmla="*/ 1 w 10"/>
                  <a:gd name="T15" fmla="*/ 7 h 11"/>
                  <a:gd name="T16" fmla="*/ 4 w 10"/>
                  <a:gd name="T17" fmla="*/ 7 h 11"/>
                  <a:gd name="T18" fmla="*/ 4 w 10"/>
                  <a:gd name="T19" fmla="*/ 7 h 11"/>
                  <a:gd name="T20" fmla="*/ 4 w 10"/>
                  <a:gd name="T21" fmla="*/ 8 h 11"/>
                  <a:gd name="T22" fmla="*/ 3 w 10"/>
                  <a:gd name="T23" fmla="*/ 8 h 11"/>
                  <a:gd name="T24" fmla="*/ 2 w 10"/>
                  <a:gd name="T25" fmla="*/ 9 h 11"/>
                  <a:gd name="T26" fmla="*/ 2 w 10"/>
                  <a:gd name="T27" fmla="*/ 10 h 11"/>
                  <a:gd name="T28" fmla="*/ 2 w 10"/>
                  <a:gd name="T29" fmla="*/ 11 h 11"/>
                  <a:gd name="T30" fmla="*/ 4 w 10"/>
                  <a:gd name="T31" fmla="*/ 11 h 11"/>
                  <a:gd name="T32" fmla="*/ 6 w 10"/>
                  <a:gd name="T33" fmla="*/ 10 h 11"/>
                  <a:gd name="T34" fmla="*/ 6 w 10"/>
                  <a:gd name="T35" fmla="*/ 10 h 11"/>
                  <a:gd name="T36" fmla="*/ 7 w 10"/>
                  <a:gd name="T37" fmla="*/ 9 h 11"/>
                  <a:gd name="T38" fmla="*/ 8 w 10"/>
                  <a:gd name="T39" fmla="*/ 8 h 11"/>
                  <a:gd name="T40" fmla="*/ 9 w 10"/>
                  <a:gd name="T41" fmla="*/ 6 h 11"/>
                  <a:gd name="T42" fmla="*/ 9 w 10"/>
                  <a:gd name="T43" fmla="*/ 6 h 11"/>
                  <a:gd name="T44" fmla="*/ 10 w 10"/>
                  <a:gd name="T45" fmla="*/ 4 h 11"/>
                  <a:gd name="T46" fmla="*/ 10 w 10"/>
                  <a:gd name="T47" fmla="*/ 3 h 11"/>
                  <a:gd name="T48" fmla="*/ 10 w 10"/>
                  <a:gd name="T49" fmla="*/ 3 h 11"/>
                  <a:gd name="T50" fmla="*/ 9 w 10"/>
                  <a:gd name="T51" fmla="*/ 2 h 11"/>
                  <a:gd name="T52" fmla="*/ 8 w 10"/>
                  <a:gd name="T53" fmla="*/ 2 h 11"/>
                  <a:gd name="T54" fmla="*/ 6 w 10"/>
                  <a:gd name="T55" fmla="*/ 2 h 11"/>
                  <a:gd name="T56" fmla="*/ 5 w 10"/>
                  <a:gd name="T57" fmla="*/ 3 h 11"/>
                  <a:gd name="T58" fmla="*/ 5 w 10"/>
                  <a:gd name="T59" fmla="*/ 5 h 11"/>
                  <a:gd name="T60" fmla="*/ 5 w 10"/>
                  <a:gd name="T61" fmla="*/ 5 h 11"/>
                  <a:gd name="T62" fmla="*/ 5 w 10"/>
                  <a:gd name="T63" fmla="*/ 5 h 11"/>
                  <a:gd name="T64" fmla="*/ 4 w 10"/>
                  <a:gd name="T65" fmla="*/ 3 h 11"/>
                  <a:gd name="T66" fmla="*/ 4 w 10"/>
                  <a:gd name="T67" fmla="*/ 3 h 11"/>
                  <a:gd name="T68" fmla="*/ 3 w 10"/>
                  <a:gd name="T69" fmla="*/ 3 h 11"/>
                  <a:gd name="T70" fmla="*/ 2 w 10"/>
                  <a:gd name="T71" fmla="*/ 5 h 11"/>
                  <a:gd name="T72" fmla="*/ 2 w 10"/>
                  <a:gd name="T73" fmla="*/ 5 h 11"/>
                  <a:gd name="T74" fmla="*/ 2 w 10"/>
                  <a:gd name="T75" fmla="*/ 5 h 11"/>
                  <a:gd name="T76" fmla="*/ 2 w 10"/>
                  <a:gd name="T77" fmla="*/ 5 h 11"/>
                  <a:gd name="T78" fmla="*/ 2 w 10"/>
                  <a:gd name="T79" fmla="*/ 5 h 11"/>
                  <a:gd name="T80" fmla="*/ 2 w 10"/>
                  <a:gd name="T81" fmla="*/ 4 h 11"/>
                  <a:gd name="T82" fmla="*/ 2 w 10"/>
                  <a:gd name="T83" fmla="*/ 3 h 11"/>
                  <a:gd name="T84" fmla="*/ 2 w 10"/>
                  <a:gd name="T85" fmla="*/ 1 h 11"/>
                  <a:gd name="T86" fmla="*/ 2 w 10"/>
                  <a:gd name="T87" fmla="*/ 1 h 11"/>
                  <a:gd name="T88" fmla="*/ 2 w 10"/>
                  <a:gd name="T89" fmla="*/ 0 h 11"/>
                  <a:gd name="T90" fmla="*/ 1 w 10"/>
                  <a:gd name="T9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 h="11">
                    <a:moveTo>
                      <a:pt x="1" y="0"/>
                    </a:moveTo>
                    <a:cubicBezTo>
                      <a:pt x="1" y="0"/>
                      <a:pt x="0" y="1"/>
                      <a:pt x="0" y="1"/>
                    </a:cubicBezTo>
                    <a:cubicBezTo>
                      <a:pt x="0" y="1"/>
                      <a:pt x="0" y="2"/>
                      <a:pt x="0" y="3"/>
                    </a:cubicBezTo>
                    <a:cubicBezTo>
                      <a:pt x="0" y="3"/>
                      <a:pt x="0" y="3"/>
                      <a:pt x="0" y="3"/>
                    </a:cubicBezTo>
                    <a:cubicBezTo>
                      <a:pt x="0" y="4"/>
                      <a:pt x="0" y="5"/>
                      <a:pt x="0" y="5"/>
                    </a:cubicBezTo>
                    <a:cubicBezTo>
                      <a:pt x="0" y="5"/>
                      <a:pt x="0" y="6"/>
                      <a:pt x="0" y="6"/>
                    </a:cubicBezTo>
                    <a:cubicBezTo>
                      <a:pt x="0" y="6"/>
                      <a:pt x="0" y="6"/>
                      <a:pt x="0" y="6"/>
                    </a:cubicBezTo>
                    <a:cubicBezTo>
                      <a:pt x="0" y="7"/>
                      <a:pt x="1" y="7"/>
                      <a:pt x="1" y="7"/>
                    </a:cubicBezTo>
                    <a:cubicBezTo>
                      <a:pt x="2" y="7"/>
                      <a:pt x="3" y="7"/>
                      <a:pt x="4" y="7"/>
                    </a:cubicBezTo>
                    <a:cubicBezTo>
                      <a:pt x="4" y="7"/>
                      <a:pt x="4" y="7"/>
                      <a:pt x="4" y="7"/>
                    </a:cubicBezTo>
                    <a:cubicBezTo>
                      <a:pt x="4" y="8"/>
                      <a:pt x="4" y="8"/>
                      <a:pt x="4" y="8"/>
                    </a:cubicBezTo>
                    <a:cubicBezTo>
                      <a:pt x="3" y="8"/>
                      <a:pt x="3" y="8"/>
                      <a:pt x="3" y="8"/>
                    </a:cubicBezTo>
                    <a:cubicBezTo>
                      <a:pt x="2" y="8"/>
                      <a:pt x="2" y="9"/>
                      <a:pt x="2" y="9"/>
                    </a:cubicBezTo>
                    <a:cubicBezTo>
                      <a:pt x="2" y="9"/>
                      <a:pt x="2" y="10"/>
                      <a:pt x="2" y="10"/>
                    </a:cubicBezTo>
                    <a:cubicBezTo>
                      <a:pt x="2" y="10"/>
                      <a:pt x="2" y="11"/>
                      <a:pt x="2" y="11"/>
                    </a:cubicBezTo>
                    <a:cubicBezTo>
                      <a:pt x="3" y="11"/>
                      <a:pt x="3" y="11"/>
                      <a:pt x="4" y="11"/>
                    </a:cubicBezTo>
                    <a:cubicBezTo>
                      <a:pt x="5" y="11"/>
                      <a:pt x="6" y="11"/>
                      <a:pt x="6" y="10"/>
                    </a:cubicBezTo>
                    <a:cubicBezTo>
                      <a:pt x="6" y="10"/>
                      <a:pt x="6" y="10"/>
                      <a:pt x="6" y="10"/>
                    </a:cubicBezTo>
                    <a:cubicBezTo>
                      <a:pt x="6" y="9"/>
                      <a:pt x="7" y="9"/>
                      <a:pt x="7" y="9"/>
                    </a:cubicBezTo>
                    <a:cubicBezTo>
                      <a:pt x="7" y="9"/>
                      <a:pt x="8" y="8"/>
                      <a:pt x="8" y="8"/>
                    </a:cubicBezTo>
                    <a:cubicBezTo>
                      <a:pt x="8" y="7"/>
                      <a:pt x="8" y="7"/>
                      <a:pt x="9" y="6"/>
                    </a:cubicBezTo>
                    <a:cubicBezTo>
                      <a:pt x="9" y="6"/>
                      <a:pt x="9" y="6"/>
                      <a:pt x="9" y="6"/>
                    </a:cubicBezTo>
                    <a:cubicBezTo>
                      <a:pt x="9" y="5"/>
                      <a:pt x="10" y="5"/>
                      <a:pt x="10" y="4"/>
                    </a:cubicBezTo>
                    <a:cubicBezTo>
                      <a:pt x="10" y="4"/>
                      <a:pt x="10" y="4"/>
                      <a:pt x="10" y="3"/>
                    </a:cubicBezTo>
                    <a:cubicBezTo>
                      <a:pt x="10" y="3"/>
                      <a:pt x="10" y="3"/>
                      <a:pt x="10" y="3"/>
                    </a:cubicBezTo>
                    <a:cubicBezTo>
                      <a:pt x="10" y="2"/>
                      <a:pt x="9" y="2"/>
                      <a:pt x="9" y="2"/>
                    </a:cubicBezTo>
                    <a:cubicBezTo>
                      <a:pt x="8" y="2"/>
                      <a:pt x="8" y="2"/>
                      <a:pt x="8" y="2"/>
                    </a:cubicBezTo>
                    <a:cubicBezTo>
                      <a:pt x="7" y="1"/>
                      <a:pt x="6" y="1"/>
                      <a:pt x="6" y="2"/>
                    </a:cubicBezTo>
                    <a:cubicBezTo>
                      <a:pt x="5" y="2"/>
                      <a:pt x="5" y="2"/>
                      <a:pt x="5" y="3"/>
                    </a:cubicBezTo>
                    <a:cubicBezTo>
                      <a:pt x="5" y="4"/>
                      <a:pt x="5" y="4"/>
                      <a:pt x="5" y="5"/>
                    </a:cubicBezTo>
                    <a:cubicBezTo>
                      <a:pt x="5" y="5"/>
                      <a:pt x="5" y="5"/>
                      <a:pt x="5" y="5"/>
                    </a:cubicBezTo>
                    <a:cubicBezTo>
                      <a:pt x="5" y="5"/>
                      <a:pt x="5" y="5"/>
                      <a:pt x="5" y="5"/>
                    </a:cubicBezTo>
                    <a:cubicBezTo>
                      <a:pt x="5" y="4"/>
                      <a:pt x="4" y="3"/>
                      <a:pt x="4" y="3"/>
                    </a:cubicBezTo>
                    <a:cubicBezTo>
                      <a:pt x="4" y="3"/>
                      <a:pt x="4" y="3"/>
                      <a:pt x="4" y="3"/>
                    </a:cubicBezTo>
                    <a:cubicBezTo>
                      <a:pt x="4" y="3"/>
                      <a:pt x="3" y="3"/>
                      <a:pt x="3" y="3"/>
                    </a:cubicBezTo>
                    <a:cubicBezTo>
                      <a:pt x="3" y="4"/>
                      <a:pt x="3" y="4"/>
                      <a:pt x="2" y="5"/>
                    </a:cubicBezTo>
                    <a:cubicBezTo>
                      <a:pt x="2" y="5"/>
                      <a:pt x="2" y="5"/>
                      <a:pt x="2" y="5"/>
                    </a:cubicBezTo>
                    <a:cubicBezTo>
                      <a:pt x="2" y="5"/>
                      <a:pt x="2" y="5"/>
                      <a:pt x="2" y="5"/>
                    </a:cubicBezTo>
                    <a:cubicBezTo>
                      <a:pt x="2" y="5"/>
                      <a:pt x="2" y="5"/>
                      <a:pt x="2" y="5"/>
                    </a:cubicBezTo>
                    <a:cubicBezTo>
                      <a:pt x="2" y="5"/>
                      <a:pt x="2" y="5"/>
                      <a:pt x="2" y="5"/>
                    </a:cubicBezTo>
                    <a:cubicBezTo>
                      <a:pt x="2" y="5"/>
                      <a:pt x="2" y="4"/>
                      <a:pt x="2" y="4"/>
                    </a:cubicBezTo>
                    <a:cubicBezTo>
                      <a:pt x="2" y="4"/>
                      <a:pt x="2" y="3"/>
                      <a:pt x="2" y="3"/>
                    </a:cubicBezTo>
                    <a:cubicBezTo>
                      <a:pt x="2" y="2"/>
                      <a:pt x="2" y="2"/>
                      <a:pt x="2" y="1"/>
                    </a:cubicBezTo>
                    <a:cubicBezTo>
                      <a:pt x="2" y="1"/>
                      <a:pt x="2" y="1"/>
                      <a:pt x="2" y="1"/>
                    </a:cubicBezTo>
                    <a:cubicBezTo>
                      <a:pt x="2" y="0"/>
                      <a:pt x="2" y="0"/>
                      <a:pt x="2"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89">
                <a:extLst>
                  <a:ext uri="{FF2B5EF4-FFF2-40B4-BE49-F238E27FC236}">
                    <a16:creationId xmlns:a16="http://schemas.microsoft.com/office/drawing/2014/main" id="{E106E1E4-A7C9-4C5F-A6C3-256F10BF61F2}"/>
                  </a:ext>
                </a:extLst>
              </p:cNvPr>
              <p:cNvSpPr>
                <a:spLocks/>
              </p:cNvSpPr>
              <p:nvPr/>
            </p:nvSpPr>
            <p:spPr bwMode="auto">
              <a:xfrm>
                <a:off x="5150305" y="2513695"/>
                <a:ext cx="31750" cy="39688"/>
              </a:xfrm>
              <a:custGeom>
                <a:avLst/>
                <a:gdLst>
                  <a:gd name="T0" fmla="*/ 4 w 9"/>
                  <a:gd name="T1" fmla="*/ 1 h 11"/>
                  <a:gd name="T2" fmla="*/ 3 w 9"/>
                  <a:gd name="T3" fmla="*/ 2 h 11"/>
                  <a:gd name="T4" fmla="*/ 3 w 9"/>
                  <a:gd name="T5" fmla="*/ 2 h 11"/>
                  <a:gd name="T6" fmla="*/ 2 w 9"/>
                  <a:gd name="T7" fmla="*/ 3 h 11"/>
                  <a:gd name="T8" fmla="*/ 1 w 9"/>
                  <a:gd name="T9" fmla="*/ 3 h 11"/>
                  <a:gd name="T10" fmla="*/ 1 w 9"/>
                  <a:gd name="T11" fmla="*/ 4 h 11"/>
                  <a:gd name="T12" fmla="*/ 1 w 9"/>
                  <a:gd name="T13" fmla="*/ 6 h 11"/>
                  <a:gd name="T14" fmla="*/ 1 w 9"/>
                  <a:gd name="T15" fmla="*/ 7 h 11"/>
                  <a:gd name="T16" fmla="*/ 1 w 9"/>
                  <a:gd name="T17" fmla="*/ 8 h 11"/>
                  <a:gd name="T18" fmla="*/ 0 w 9"/>
                  <a:gd name="T19" fmla="*/ 9 h 11"/>
                  <a:gd name="T20" fmla="*/ 1 w 9"/>
                  <a:gd name="T21" fmla="*/ 10 h 11"/>
                  <a:gd name="T22" fmla="*/ 3 w 9"/>
                  <a:gd name="T23" fmla="*/ 11 h 11"/>
                  <a:gd name="T24" fmla="*/ 4 w 9"/>
                  <a:gd name="T25" fmla="*/ 10 h 11"/>
                  <a:gd name="T26" fmla="*/ 7 w 9"/>
                  <a:gd name="T27" fmla="*/ 9 h 11"/>
                  <a:gd name="T28" fmla="*/ 7 w 9"/>
                  <a:gd name="T29" fmla="*/ 8 h 11"/>
                  <a:gd name="T30" fmla="*/ 8 w 9"/>
                  <a:gd name="T31" fmla="*/ 5 h 11"/>
                  <a:gd name="T32" fmla="*/ 8 w 9"/>
                  <a:gd name="T33" fmla="*/ 5 h 11"/>
                  <a:gd name="T34" fmla="*/ 8 w 9"/>
                  <a:gd name="T35" fmla="*/ 4 h 11"/>
                  <a:gd name="T36" fmla="*/ 9 w 9"/>
                  <a:gd name="T37" fmla="*/ 3 h 11"/>
                  <a:gd name="T38" fmla="*/ 9 w 9"/>
                  <a:gd name="T39" fmla="*/ 2 h 11"/>
                  <a:gd name="T40" fmla="*/ 8 w 9"/>
                  <a:gd name="T41" fmla="*/ 1 h 11"/>
                  <a:gd name="T42" fmla="*/ 8 w 9"/>
                  <a:gd name="T43" fmla="*/ 0 h 11"/>
                  <a:gd name="T44" fmla="*/ 6 w 9"/>
                  <a:gd name="T45" fmla="*/ 0 h 11"/>
                  <a:gd name="T46" fmla="*/ 5 w 9"/>
                  <a:gd name="T47" fmla="*/ 0 h 11"/>
                  <a:gd name="T48" fmla="*/ 4 w 9"/>
                  <a:gd name="T49"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11">
                    <a:moveTo>
                      <a:pt x="4" y="1"/>
                    </a:moveTo>
                    <a:cubicBezTo>
                      <a:pt x="4" y="1"/>
                      <a:pt x="4" y="2"/>
                      <a:pt x="3" y="2"/>
                    </a:cubicBezTo>
                    <a:cubicBezTo>
                      <a:pt x="3" y="2"/>
                      <a:pt x="3" y="2"/>
                      <a:pt x="3" y="2"/>
                    </a:cubicBezTo>
                    <a:cubicBezTo>
                      <a:pt x="3" y="3"/>
                      <a:pt x="2" y="3"/>
                      <a:pt x="2" y="3"/>
                    </a:cubicBezTo>
                    <a:cubicBezTo>
                      <a:pt x="1" y="3"/>
                      <a:pt x="1" y="3"/>
                      <a:pt x="1" y="3"/>
                    </a:cubicBezTo>
                    <a:cubicBezTo>
                      <a:pt x="1" y="3"/>
                      <a:pt x="1" y="4"/>
                      <a:pt x="1" y="4"/>
                    </a:cubicBezTo>
                    <a:cubicBezTo>
                      <a:pt x="1" y="5"/>
                      <a:pt x="1" y="5"/>
                      <a:pt x="1" y="6"/>
                    </a:cubicBezTo>
                    <a:cubicBezTo>
                      <a:pt x="2" y="6"/>
                      <a:pt x="2" y="6"/>
                      <a:pt x="1" y="7"/>
                    </a:cubicBezTo>
                    <a:cubicBezTo>
                      <a:pt x="1" y="7"/>
                      <a:pt x="1" y="8"/>
                      <a:pt x="1" y="8"/>
                    </a:cubicBezTo>
                    <a:cubicBezTo>
                      <a:pt x="1" y="8"/>
                      <a:pt x="0" y="8"/>
                      <a:pt x="0" y="9"/>
                    </a:cubicBezTo>
                    <a:cubicBezTo>
                      <a:pt x="0" y="9"/>
                      <a:pt x="0" y="10"/>
                      <a:pt x="1" y="10"/>
                    </a:cubicBezTo>
                    <a:cubicBezTo>
                      <a:pt x="1" y="11"/>
                      <a:pt x="2" y="11"/>
                      <a:pt x="3" y="11"/>
                    </a:cubicBezTo>
                    <a:cubicBezTo>
                      <a:pt x="3" y="10"/>
                      <a:pt x="4" y="10"/>
                      <a:pt x="4" y="10"/>
                    </a:cubicBezTo>
                    <a:cubicBezTo>
                      <a:pt x="5" y="9"/>
                      <a:pt x="6" y="9"/>
                      <a:pt x="7" y="9"/>
                    </a:cubicBezTo>
                    <a:cubicBezTo>
                      <a:pt x="7" y="9"/>
                      <a:pt x="7" y="9"/>
                      <a:pt x="7" y="8"/>
                    </a:cubicBezTo>
                    <a:cubicBezTo>
                      <a:pt x="8" y="8"/>
                      <a:pt x="8" y="7"/>
                      <a:pt x="8" y="5"/>
                    </a:cubicBezTo>
                    <a:cubicBezTo>
                      <a:pt x="8" y="5"/>
                      <a:pt x="8" y="5"/>
                      <a:pt x="8" y="5"/>
                    </a:cubicBezTo>
                    <a:cubicBezTo>
                      <a:pt x="8" y="4"/>
                      <a:pt x="8" y="4"/>
                      <a:pt x="8" y="4"/>
                    </a:cubicBezTo>
                    <a:cubicBezTo>
                      <a:pt x="8" y="4"/>
                      <a:pt x="8" y="4"/>
                      <a:pt x="9" y="3"/>
                    </a:cubicBezTo>
                    <a:cubicBezTo>
                      <a:pt x="9" y="3"/>
                      <a:pt x="9" y="2"/>
                      <a:pt x="9" y="2"/>
                    </a:cubicBezTo>
                    <a:cubicBezTo>
                      <a:pt x="9" y="1"/>
                      <a:pt x="8" y="1"/>
                      <a:pt x="8" y="1"/>
                    </a:cubicBezTo>
                    <a:cubicBezTo>
                      <a:pt x="8" y="1"/>
                      <a:pt x="8" y="0"/>
                      <a:pt x="8" y="0"/>
                    </a:cubicBezTo>
                    <a:cubicBezTo>
                      <a:pt x="7" y="0"/>
                      <a:pt x="6" y="0"/>
                      <a:pt x="6" y="0"/>
                    </a:cubicBezTo>
                    <a:cubicBezTo>
                      <a:pt x="6" y="0"/>
                      <a:pt x="5" y="0"/>
                      <a:pt x="5" y="0"/>
                    </a:cubicBezTo>
                    <a:cubicBezTo>
                      <a:pt x="5" y="0"/>
                      <a:pt x="4"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90">
                <a:extLst>
                  <a:ext uri="{FF2B5EF4-FFF2-40B4-BE49-F238E27FC236}">
                    <a16:creationId xmlns:a16="http://schemas.microsoft.com/office/drawing/2014/main" id="{8B1D3193-D9CB-4B1E-8B7C-6519E269401F}"/>
                  </a:ext>
                </a:extLst>
              </p:cNvPr>
              <p:cNvSpPr>
                <a:spLocks/>
              </p:cNvSpPr>
              <p:nvPr/>
            </p:nvSpPr>
            <p:spPr bwMode="auto">
              <a:xfrm>
                <a:off x="6209168" y="2558145"/>
                <a:ext cx="39688" cy="46038"/>
              </a:xfrm>
              <a:custGeom>
                <a:avLst/>
                <a:gdLst>
                  <a:gd name="T0" fmla="*/ 0 w 11"/>
                  <a:gd name="T1" fmla="*/ 10 h 13"/>
                  <a:gd name="T2" fmla="*/ 1 w 11"/>
                  <a:gd name="T3" fmla="*/ 11 h 13"/>
                  <a:gd name="T4" fmla="*/ 1 w 11"/>
                  <a:gd name="T5" fmla="*/ 13 h 13"/>
                  <a:gd name="T6" fmla="*/ 2 w 11"/>
                  <a:gd name="T7" fmla="*/ 13 h 13"/>
                  <a:gd name="T8" fmla="*/ 3 w 11"/>
                  <a:gd name="T9" fmla="*/ 12 h 13"/>
                  <a:gd name="T10" fmla="*/ 3 w 11"/>
                  <a:gd name="T11" fmla="*/ 11 h 13"/>
                  <a:gd name="T12" fmla="*/ 2 w 11"/>
                  <a:gd name="T13" fmla="*/ 10 h 13"/>
                  <a:gd name="T14" fmla="*/ 2 w 11"/>
                  <a:gd name="T15" fmla="*/ 10 h 13"/>
                  <a:gd name="T16" fmla="*/ 3 w 11"/>
                  <a:gd name="T17" fmla="*/ 10 h 13"/>
                  <a:gd name="T18" fmla="*/ 5 w 11"/>
                  <a:gd name="T19" fmla="*/ 10 h 13"/>
                  <a:gd name="T20" fmla="*/ 7 w 11"/>
                  <a:gd name="T21" fmla="*/ 10 h 13"/>
                  <a:gd name="T22" fmla="*/ 7 w 11"/>
                  <a:gd name="T23" fmla="*/ 10 h 13"/>
                  <a:gd name="T24" fmla="*/ 8 w 11"/>
                  <a:gd name="T25" fmla="*/ 9 h 13"/>
                  <a:gd name="T26" fmla="*/ 9 w 11"/>
                  <a:gd name="T27" fmla="*/ 8 h 13"/>
                  <a:gd name="T28" fmla="*/ 10 w 11"/>
                  <a:gd name="T29" fmla="*/ 7 h 13"/>
                  <a:gd name="T30" fmla="*/ 11 w 11"/>
                  <a:gd name="T31" fmla="*/ 6 h 13"/>
                  <a:gd name="T32" fmla="*/ 10 w 11"/>
                  <a:gd name="T33" fmla="*/ 5 h 13"/>
                  <a:gd name="T34" fmla="*/ 9 w 11"/>
                  <a:gd name="T35" fmla="*/ 4 h 13"/>
                  <a:gd name="T36" fmla="*/ 9 w 11"/>
                  <a:gd name="T37" fmla="*/ 4 h 13"/>
                  <a:gd name="T38" fmla="*/ 7 w 11"/>
                  <a:gd name="T39" fmla="*/ 4 h 13"/>
                  <a:gd name="T40" fmla="*/ 4 w 11"/>
                  <a:gd name="T41" fmla="*/ 2 h 13"/>
                  <a:gd name="T42" fmla="*/ 2 w 11"/>
                  <a:gd name="T43" fmla="*/ 0 h 13"/>
                  <a:gd name="T44" fmla="*/ 1 w 11"/>
                  <a:gd name="T45" fmla="*/ 0 h 13"/>
                  <a:gd name="T46" fmla="*/ 1 w 11"/>
                  <a:gd name="T47" fmla="*/ 1 h 13"/>
                  <a:gd name="T48" fmla="*/ 1 w 11"/>
                  <a:gd name="T49" fmla="*/ 2 h 13"/>
                  <a:gd name="T50" fmla="*/ 2 w 11"/>
                  <a:gd name="T51" fmla="*/ 3 h 13"/>
                  <a:gd name="T52" fmla="*/ 2 w 11"/>
                  <a:gd name="T53" fmla="*/ 7 h 13"/>
                  <a:gd name="T54" fmla="*/ 2 w 11"/>
                  <a:gd name="T55" fmla="*/ 7 h 13"/>
                  <a:gd name="T56" fmla="*/ 1 w 11"/>
                  <a:gd name="T57" fmla="*/ 7 h 13"/>
                  <a:gd name="T58" fmla="*/ 1 w 11"/>
                  <a:gd name="T59" fmla="*/ 8 h 13"/>
                  <a:gd name="T60" fmla="*/ 1 w 11"/>
                  <a:gd name="T61" fmla="*/ 8 h 13"/>
                  <a:gd name="T62" fmla="*/ 0 w 11"/>
                  <a:gd name="T63" fmla="*/ 1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 h="13">
                    <a:moveTo>
                      <a:pt x="0" y="10"/>
                    </a:moveTo>
                    <a:cubicBezTo>
                      <a:pt x="0" y="10"/>
                      <a:pt x="1" y="11"/>
                      <a:pt x="1" y="11"/>
                    </a:cubicBezTo>
                    <a:cubicBezTo>
                      <a:pt x="1" y="12"/>
                      <a:pt x="1" y="12"/>
                      <a:pt x="1" y="13"/>
                    </a:cubicBezTo>
                    <a:cubicBezTo>
                      <a:pt x="2" y="13"/>
                      <a:pt x="2" y="13"/>
                      <a:pt x="2" y="13"/>
                    </a:cubicBezTo>
                    <a:cubicBezTo>
                      <a:pt x="2" y="13"/>
                      <a:pt x="3" y="12"/>
                      <a:pt x="3" y="12"/>
                    </a:cubicBezTo>
                    <a:cubicBezTo>
                      <a:pt x="4" y="12"/>
                      <a:pt x="4" y="11"/>
                      <a:pt x="3" y="11"/>
                    </a:cubicBezTo>
                    <a:cubicBezTo>
                      <a:pt x="3" y="11"/>
                      <a:pt x="2" y="10"/>
                      <a:pt x="2" y="10"/>
                    </a:cubicBezTo>
                    <a:cubicBezTo>
                      <a:pt x="2" y="10"/>
                      <a:pt x="2" y="10"/>
                      <a:pt x="2" y="10"/>
                    </a:cubicBezTo>
                    <a:cubicBezTo>
                      <a:pt x="2" y="10"/>
                      <a:pt x="2" y="10"/>
                      <a:pt x="3" y="10"/>
                    </a:cubicBezTo>
                    <a:cubicBezTo>
                      <a:pt x="4" y="9"/>
                      <a:pt x="5" y="9"/>
                      <a:pt x="5" y="10"/>
                    </a:cubicBezTo>
                    <a:cubicBezTo>
                      <a:pt x="6" y="10"/>
                      <a:pt x="6" y="10"/>
                      <a:pt x="7" y="10"/>
                    </a:cubicBezTo>
                    <a:cubicBezTo>
                      <a:pt x="7" y="10"/>
                      <a:pt x="7" y="10"/>
                      <a:pt x="7" y="10"/>
                    </a:cubicBezTo>
                    <a:cubicBezTo>
                      <a:pt x="7" y="10"/>
                      <a:pt x="8" y="9"/>
                      <a:pt x="8" y="9"/>
                    </a:cubicBezTo>
                    <a:cubicBezTo>
                      <a:pt x="8" y="8"/>
                      <a:pt x="8" y="8"/>
                      <a:pt x="9" y="8"/>
                    </a:cubicBezTo>
                    <a:cubicBezTo>
                      <a:pt x="9" y="7"/>
                      <a:pt x="10" y="7"/>
                      <a:pt x="10" y="7"/>
                    </a:cubicBezTo>
                    <a:cubicBezTo>
                      <a:pt x="11" y="7"/>
                      <a:pt x="11" y="6"/>
                      <a:pt x="11" y="6"/>
                    </a:cubicBezTo>
                    <a:cubicBezTo>
                      <a:pt x="10" y="5"/>
                      <a:pt x="10" y="5"/>
                      <a:pt x="10" y="5"/>
                    </a:cubicBezTo>
                    <a:cubicBezTo>
                      <a:pt x="10" y="4"/>
                      <a:pt x="10" y="4"/>
                      <a:pt x="9" y="4"/>
                    </a:cubicBezTo>
                    <a:cubicBezTo>
                      <a:pt x="9" y="3"/>
                      <a:pt x="9" y="3"/>
                      <a:pt x="9" y="4"/>
                    </a:cubicBezTo>
                    <a:cubicBezTo>
                      <a:pt x="8" y="4"/>
                      <a:pt x="7" y="4"/>
                      <a:pt x="7" y="4"/>
                    </a:cubicBezTo>
                    <a:cubicBezTo>
                      <a:pt x="6" y="3"/>
                      <a:pt x="5" y="2"/>
                      <a:pt x="4" y="2"/>
                    </a:cubicBezTo>
                    <a:cubicBezTo>
                      <a:pt x="3" y="1"/>
                      <a:pt x="3" y="0"/>
                      <a:pt x="2" y="0"/>
                    </a:cubicBezTo>
                    <a:cubicBezTo>
                      <a:pt x="2" y="0"/>
                      <a:pt x="1" y="0"/>
                      <a:pt x="1" y="0"/>
                    </a:cubicBezTo>
                    <a:cubicBezTo>
                      <a:pt x="1" y="0"/>
                      <a:pt x="1" y="1"/>
                      <a:pt x="1" y="1"/>
                    </a:cubicBezTo>
                    <a:cubicBezTo>
                      <a:pt x="1" y="1"/>
                      <a:pt x="1" y="2"/>
                      <a:pt x="1" y="2"/>
                    </a:cubicBezTo>
                    <a:cubicBezTo>
                      <a:pt x="2" y="2"/>
                      <a:pt x="2" y="3"/>
                      <a:pt x="2" y="3"/>
                    </a:cubicBezTo>
                    <a:cubicBezTo>
                      <a:pt x="2" y="4"/>
                      <a:pt x="2" y="6"/>
                      <a:pt x="2" y="7"/>
                    </a:cubicBezTo>
                    <a:cubicBezTo>
                      <a:pt x="2" y="7"/>
                      <a:pt x="2" y="7"/>
                      <a:pt x="2" y="7"/>
                    </a:cubicBezTo>
                    <a:cubicBezTo>
                      <a:pt x="1" y="7"/>
                      <a:pt x="1" y="7"/>
                      <a:pt x="1" y="7"/>
                    </a:cubicBezTo>
                    <a:cubicBezTo>
                      <a:pt x="1" y="7"/>
                      <a:pt x="1" y="7"/>
                      <a:pt x="1" y="8"/>
                    </a:cubicBezTo>
                    <a:cubicBezTo>
                      <a:pt x="1" y="8"/>
                      <a:pt x="1" y="8"/>
                      <a:pt x="1" y="8"/>
                    </a:cubicBezTo>
                    <a:cubicBezTo>
                      <a:pt x="0" y="9"/>
                      <a:pt x="0" y="9"/>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491">
                <a:extLst>
                  <a:ext uri="{FF2B5EF4-FFF2-40B4-BE49-F238E27FC236}">
                    <a16:creationId xmlns:a16="http://schemas.microsoft.com/office/drawing/2014/main" id="{0BC8EB52-DBDD-4EF0-A6D3-8672BA613AF0}"/>
                  </a:ext>
                </a:extLst>
              </p:cNvPr>
              <p:cNvSpPr>
                <a:spLocks/>
              </p:cNvSpPr>
              <p:nvPr/>
            </p:nvSpPr>
            <p:spPr bwMode="auto">
              <a:xfrm>
                <a:off x="4701043" y="2085070"/>
                <a:ext cx="33338" cy="42863"/>
              </a:xfrm>
              <a:custGeom>
                <a:avLst/>
                <a:gdLst>
                  <a:gd name="T0" fmla="*/ 1 w 9"/>
                  <a:gd name="T1" fmla="*/ 7 h 12"/>
                  <a:gd name="T2" fmla="*/ 2 w 9"/>
                  <a:gd name="T3" fmla="*/ 7 h 12"/>
                  <a:gd name="T4" fmla="*/ 2 w 9"/>
                  <a:gd name="T5" fmla="*/ 7 h 12"/>
                  <a:gd name="T6" fmla="*/ 2 w 9"/>
                  <a:gd name="T7" fmla="*/ 7 h 12"/>
                  <a:gd name="T8" fmla="*/ 3 w 9"/>
                  <a:gd name="T9" fmla="*/ 8 h 12"/>
                  <a:gd name="T10" fmla="*/ 4 w 9"/>
                  <a:gd name="T11" fmla="*/ 11 h 12"/>
                  <a:gd name="T12" fmla="*/ 4 w 9"/>
                  <a:gd name="T13" fmla="*/ 12 h 12"/>
                  <a:gd name="T14" fmla="*/ 6 w 9"/>
                  <a:gd name="T15" fmla="*/ 12 h 12"/>
                  <a:gd name="T16" fmla="*/ 7 w 9"/>
                  <a:gd name="T17" fmla="*/ 10 h 12"/>
                  <a:gd name="T18" fmla="*/ 8 w 9"/>
                  <a:gd name="T19" fmla="*/ 8 h 12"/>
                  <a:gd name="T20" fmla="*/ 9 w 9"/>
                  <a:gd name="T21" fmla="*/ 7 h 12"/>
                  <a:gd name="T22" fmla="*/ 8 w 9"/>
                  <a:gd name="T23" fmla="*/ 5 h 12"/>
                  <a:gd name="T24" fmla="*/ 8 w 9"/>
                  <a:gd name="T25" fmla="*/ 4 h 12"/>
                  <a:gd name="T26" fmla="*/ 8 w 9"/>
                  <a:gd name="T27" fmla="*/ 4 h 12"/>
                  <a:gd name="T28" fmla="*/ 7 w 9"/>
                  <a:gd name="T29" fmla="*/ 2 h 12"/>
                  <a:gd name="T30" fmla="*/ 6 w 9"/>
                  <a:gd name="T31" fmla="*/ 3 h 12"/>
                  <a:gd name="T32" fmla="*/ 6 w 9"/>
                  <a:gd name="T33" fmla="*/ 3 h 12"/>
                  <a:gd name="T34" fmla="*/ 6 w 9"/>
                  <a:gd name="T35" fmla="*/ 3 h 12"/>
                  <a:gd name="T36" fmla="*/ 6 w 9"/>
                  <a:gd name="T37" fmla="*/ 3 h 12"/>
                  <a:gd name="T38" fmla="*/ 6 w 9"/>
                  <a:gd name="T39" fmla="*/ 1 h 12"/>
                  <a:gd name="T40" fmla="*/ 5 w 9"/>
                  <a:gd name="T41" fmla="*/ 0 h 12"/>
                  <a:gd name="T42" fmla="*/ 3 w 9"/>
                  <a:gd name="T43" fmla="*/ 0 h 12"/>
                  <a:gd name="T44" fmla="*/ 3 w 9"/>
                  <a:gd name="T45" fmla="*/ 0 h 12"/>
                  <a:gd name="T46" fmla="*/ 2 w 9"/>
                  <a:gd name="T47" fmla="*/ 2 h 12"/>
                  <a:gd name="T48" fmla="*/ 2 w 9"/>
                  <a:gd name="T49" fmla="*/ 2 h 12"/>
                  <a:gd name="T50" fmla="*/ 3 w 9"/>
                  <a:gd name="T51" fmla="*/ 3 h 12"/>
                  <a:gd name="T52" fmla="*/ 3 w 9"/>
                  <a:gd name="T53" fmla="*/ 3 h 12"/>
                  <a:gd name="T54" fmla="*/ 3 w 9"/>
                  <a:gd name="T55" fmla="*/ 3 h 12"/>
                  <a:gd name="T56" fmla="*/ 3 w 9"/>
                  <a:gd name="T57" fmla="*/ 3 h 12"/>
                  <a:gd name="T58" fmla="*/ 3 w 9"/>
                  <a:gd name="T59" fmla="*/ 3 h 12"/>
                  <a:gd name="T60" fmla="*/ 3 w 9"/>
                  <a:gd name="T61" fmla="*/ 3 h 12"/>
                  <a:gd name="T62" fmla="*/ 3 w 9"/>
                  <a:gd name="T63" fmla="*/ 3 h 12"/>
                  <a:gd name="T64" fmla="*/ 3 w 9"/>
                  <a:gd name="T65" fmla="*/ 4 h 12"/>
                  <a:gd name="T66" fmla="*/ 3 w 9"/>
                  <a:gd name="T67" fmla="*/ 5 h 12"/>
                  <a:gd name="T68" fmla="*/ 2 w 9"/>
                  <a:gd name="T69" fmla="*/ 5 h 12"/>
                  <a:gd name="T70" fmla="*/ 1 w 9"/>
                  <a:gd name="T71" fmla="*/ 5 h 12"/>
                  <a:gd name="T72" fmla="*/ 1 w 9"/>
                  <a:gd name="T73" fmla="*/ 5 h 12"/>
                  <a:gd name="T74" fmla="*/ 0 w 9"/>
                  <a:gd name="T75" fmla="*/ 5 h 12"/>
                  <a:gd name="T76" fmla="*/ 1 w 9"/>
                  <a:gd name="T7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 h="12">
                    <a:moveTo>
                      <a:pt x="1" y="7"/>
                    </a:moveTo>
                    <a:cubicBezTo>
                      <a:pt x="1" y="7"/>
                      <a:pt x="2" y="7"/>
                      <a:pt x="2" y="7"/>
                    </a:cubicBezTo>
                    <a:cubicBezTo>
                      <a:pt x="2" y="7"/>
                      <a:pt x="2" y="7"/>
                      <a:pt x="2" y="7"/>
                    </a:cubicBezTo>
                    <a:cubicBezTo>
                      <a:pt x="2" y="7"/>
                      <a:pt x="2" y="7"/>
                      <a:pt x="2" y="7"/>
                    </a:cubicBezTo>
                    <a:cubicBezTo>
                      <a:pt x="3" y="7"/>
                      <a:pt x="3" y="8"/>
                      <a:pt x="3" y="8"/>
                    </a:cubicBezTo>
                    <a:cubicBezTo>
                      <a:pt x="4" y="8"/>
                      <a:pt x="5" y="9"/>
                      <a:pt x="4" y="11"/>
                    </a:cubicBezTo>
                    <a:cubicBezTo>
                      <a:pt x="4" y="11"/>
                      <a:pt x="4" y="11"/>
                      <a:pt x="4" y="12"/>
                    </a:cubicBezTo>
                    <a:cubicBezTo>
                      <a:pt x="5" y="12"/>
                      <a:pt x="5" y="12"/>
                      <a:pt x="6" y="12"/>
                    </a:cubicBezTo>
                    <a:cubicBezTo>
                      <a:pt x="6" y="11"/>
                      <a:pt x="7" y="11"/>
                      <a:pt x="7" y="10"/>
                    </a:cubicBezTo>
                    <a:cubicBezTo>
                      <a:pt x="7" y="9"/>
                      <a:pt x="7" y="8"/>
                      <a:pt x="8" y="8"/>
                    </a:cubicBezTo>
                    <a:cubicBezTo>
                      <a:pt x="8" y="7"/>
                      <a:pt x="9" y="7"/>
                      <a:pt x="9" y="7"/>
                    </a:cubicBezTo>
                    <a:cubicBezTo>
                      <a:pt x="9" y="6"/>
                      <a:pt x="9" y="5"/>
                      <a:pt x="8" y="5"/>
                    </a:cubicBezTo>
                    <a:cubicBezTo>
                      <a:pt x="8" y="5"/>
                      <a:pt x="8" y="4"/>
                      <a:pt x="8" y="4"/>
                    </a:cubicBezTo>
                    <a:cubicBezTo>
                      <a:pt x="8" y="4"/>
                      <a:pt x="8" y="4"/>
                      <a:pt x="8" y="4"/>
                    </a:cubicBezTo>
                    <a:cubicBezTo>
                      <a:pt x="8" y="2"/>
                      <a:pt x="8" y="2"/>
                      <a:pt x="7" y="2"/>
                    </a:cubicBezTo>
                    <a:cubicBezTo>
                      <a:pt x="7" y="2"/>
                      <a:pt x="6" y="3"/>
                      <a:pt x="6" y="3"/>
                    </a:cubicBezTo>
                    <a:cubicBezTo>
                      <a:pt x="6" y="3"/>
                      <a:pt x="6" y="3"/>
                      <a:pt x="6" y="3"/>
                    </a:cubicBezTo>
                    <a:cubicBezTo>
                      <a:pt x="6" y="3"/>
                      <a:pt x="6" y="3"/>
                      <a:pt x="6" y="3"/>
                    </a:cubicBezTo>
                    <a:cubicBezTo>
                      <a:pt x="6" y="3"/>
                      <a:pt x="6" y="3"/>
                      <a:pt x="6" y="3"/>
                    </a:cubicBezTo>
                    <a:cubicBezTo>
                      <a:pt x="6" y="2"/>
                      <a:pt x="6" y="2"/>
                      <a:pt x="6" y="1"/>
                    </a:cubicBezTo>
                    <a:cubicBezTo>
                      <a:pt x="6" y="0"/>
                      <a:pt x="6" y="0"/>
                      <a:pt x="5" y="0"/>
                    </a:cubicBezTo>
                    <a:cubicBezTo>
                      <a:pt x="4" y="0"/>
                      <a:pt x="4" y="0"/>
                      <a:pt x="3" y="0"/>
                    </a:cubicBezTo>
                    <a:cubicBezTo>
                      <a:pt x="3" y="0"/>
                      <a:pt x="3" y="0"/>
                      <a:pt x="3" y="0"/>
                    </a:cubicBezTo>
                    <a:cubicBezTo>
                      <a:pt x="3" y="0"/>
                      <a:pt x="2" y="1"/>
                      <a:pt x="2" y="2"/>
                    </a:cubicBezTo>
                    <a:cubicBezTo>
                      <a:pt x="2" y="2"/>
                      <a:pt x="2" y="2"/>
                      <a:pt x="2" y="2"/>
                    </a:cubicBezTo>
                    <a:cubicBezTo>
                      <a:pt x="2" y="3"/>
                      <a:pt x="2"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4"/>
                      <a:pt x="3" y="4"/>
                    </a:cubicBezTo>
                    <a:cubicBezTo>
                      <a:pt x="3" y="4"/>
                      <a:pt x="3" y="5"/>
                      <a:pt x="3" y="5"/>
                    </a:cubicBezTo>
                    <a:cubicBezTo>
                      <a:pt x="3" y="5"/>
                      <a:pt x="2" y="5"/>
                      <a:pt x="2" y="5"/>
                    </a:cubicBezTo>
                    <a:cubicBezTo>
                      <a:pt x="2" y="5"/>
                      <a:pt x="2" y="5"/>
                      <a:pt x="1" y="5"/>
                    </a:cubicBezTo>
                    <a:cubicBezTo>
                      <a:pt x="1" y="5"/>
                      <a:pt x="1" y="5"/>
                      <a:pt x="1" y="5"/>
                    </a:cubicBezTo>
                    <a:cubicBezTo>
                      <a:pt x="0" y="5"/>
                      <a:pt x="0" y="5"/>
                      <a:pt x="0" y="5"/>
                    </a:cubicBezTo>
                    <a:cubicBezTo>
                      <a:pt x="0" y="6"/>
                      <a:pt x="0"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92">
                <a:extLst>
                  <a:ext uri="{FF2B5EF4-FFF2-40B4-BE49-F238E27FC236}">
                    <a16:creationId xmlns:a16="http://schemas.microsoft.com/office/drawing/2014/main" id="{C875BBE9-F469-4114-9013-2EEA242C8674}"/>
                  </a:ext>
                </a:extLst>
              </p:cNvPr>
              <p:cNvSpPr>
                <a:spLocks/>
              </p:cNvSpPr>
              <p:nvPr/>
            </p:nvSpPr>
            <p:spPr bwMode="auto">
              <a:xfrm>
                <a:off x="6010730" y="3023283"/>
                <a:ext cx="73025" cy="20638"/>
              </a:xfrm>
              <a:custGeom>
                <a:avLst/>
                <a:gdLst>
                  <a:gd name="T0" fmla="*/ 14 w 20"/>
                  <a:gd name="T1" fmla="*/ 6 h 6"/>
                  <a:gd name="T2" fmla="*/ 17 w 20"/>
                  <a:gd name="T3" fmla="*/ 6 h 6"/>
                  <a:gd name="T4" fmla="*/ 18 w 20"/>
                  <a:gd name="T5" fmla="*/ 6 h 6"/>
                  <a:gd name="T6" fmla="*/ 18 w 20"/>
                  <a:gd name="T7" fmla="*/ 6 h 6"/>
                  <a:gd name="T8" fmla="*/ 19 w 20"/>
                  <a:gd name="T9" fmla="*/ 6 h 6"/>
                  <a:gd name="T10" fmla="*/ 20 w 20"/>
                  <a:gd name="T11" fmla="*/ 5 h 6"/>
                  <a:gd name="T12" fmla="*/ 19 w 20"/>
                  <a:gd name="T13" fmla="*/ 5 h 6"/>
                  <a:gd name="T14" fmla="*/ 17 w 20"/>
                  <a:gd name="T15" fmla="*/ 4 h 6"/>
                  <a:gd name="T16" fmla="*/ 17 w 20"/>
                  <a:gd name="T17" fmla="*/ 4 h 6"/>
                  <a:gd name="T18" fmla="*/ 16 w 20"/>
                  <a:gd name="T19" fmla="*/ 4 h 6"/>
                  <a:gd name="T20" fmla="*/ 15 w 20"/>
                  <a:gd name="T21" fmla="*/ 4 h 6"/>
                  <a:gd name="T22" fmla="*/ 15 w 20"/>
                  <a:gd name="T23" fmla="*/ 3 h 6"/>
                  <a:gd name="T24" fmla="*/ 16 w 20"/>
                  <a:gd name="T25" fmla="*/ 3 h 6"/>
                  <a:gd name="T26" fmla="*/ 16 w 20"/>
                  <a:gd name="T27" fmla="*/ 3 h 6"/>
                  <a:gd name="T28" fmla="*/ 16 w 20"/>
                  <a:gd name="T29" fmla="*/ 2 h 6"/>
                  <a:gd name="T30" fmla="*/ 13 w 20"/>
                  <a:gd name="T31" fmla="*/ 2 h 6"/>
                  <a:gd name="T32" fmla="*/ 11 w 20"/>
                  <a:gd name="T33" fmla="*/ 1 h 6"/>
                  <a:gd name="T34" fmla="*/ 10 w 20"/>
                  <a:gd name="T35" fmla="*/ 2 h 6"/>
                  <a:gd name="T36" fmla="*/ 9 w 20"/>
                  <a:gd name="T37" fmla="*/ 2 h 6"/>
                  <a:gd name="T38" fmla="*/ 8 w 20"/>
                  <a:gd name="T39" fmla="*/ 2 h 6"/>
                  <a:gd name="T40" fmla="*/ 6 w 20"/>
                  <a:gd name="T41" fmla="*/ 1 h 6"/>
                  <a:gd name="T42" fmla="*/ 3 w 20"/>
                  <a:gd name="T43" fmla="*/ 0 h 6"/>
                  <a:gd name="T44" fmla="*/ 1 w 20"/>
                  <a:gd name="T45" fmla="*/ 0 h 6"/>
                  <a:gd name="T46" fmla="*/ 0 w 20"/>
                  <a:gd name="T47" fmla="*/ 2 h 6"/>
                  <a:gd name="T48" fmla="*/ 0 w 20"/>
                  <a:gd name="T49" fmla="*/ 2 h 6"/>
                  <a:gd name="T50" fmla="*/ 1 w 20"/>
                  <a:gd name="T51" fmla="*/ 3 h 6"/>
                  <a:gd name="T52" fmla="*/ 2 w 20"/>
                  <a:gd name="T53" fmla="*/ 4 h 6"/>
                  <a:gd name="T54" fmla="*/ 4 w 20"/>
                  <a:gd name="T55" fmla="*/ 4 h 6"/>
                  <a:gd name="T56" fmla="*/ 6 w 20"/>
                  <a:gd name="T57" fmla="*/ 4 h 6"/>
                  <a:gd name="T58" fmla="*/ 9 w 20"/>
                  <a:gd name="T59" fmla="*/ 5 h 6"/>
                  <a:gd name="T60" fmla="*/ 12 w 20"/>
                  <a:gd name="T61" fmla="*/ 5 h 6"/>
                  <a:gd name="T62" fmla="*/ 14 w 20"/>
                  <a:gd name="T6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 h="6">
                    <a:moveTo>
                      <a:pt x="14" y="6"/>
                    </a:moveTo>
                    <a:cubicBezTo>
                      <a:pt x="15" y="5"/>
                      <a:pt x="16" y="6"/>
                      <a:pt x="17" y="6"/>
                    </a:cubicBezTo>
                    <a:cubicBezTo>
                      <a:pt x="17" y="6"/>
                      <a:pt x="17" y="6"/>
                      <a:pt x="18" y="6"/>
                    </a:cubicBezTo>
                    <a:cubicBezTo>
                      <a:pt x="18" y="6"/>
                      <a:pt x="18" y="6"/>
                      <a:pt x="18" y="6"/>
                    </a:cubicBezTo>
                    <a:cubicBezTo>
                      <a:pt x="19" y="6"/>
                      <a:pt x="19" y="6"/>
                      <a:pt x="19" y="6"/>
                    </a:cubicBezTo>
                    <a:cubicBezTo>
                      <a:pt x="20" y="6"/>
                      <a:pt x="20" y="6"/>
                      <a:pt x="20" y="5"/>
                    </a:cubicBezTo>
                    <a:cubicBezTo>
                      <a:pt x="20" y="5"/>
                      <a:pt x="20" y="5"/>
                      <a:pt x="19" y="5"/>
                    </a:cubicBezTo>
                    <a:cubicBezTo>
                      <a:pt x="19" y="5"/>
                      <a:pt x="18" y="5"/>
                      <a:pt x="17" y="4"/>
                    </a:cubicBezTo>
                    <a:cubicBezTo>
                      <a:pt x="17" y="4"/>
                      <a:pt x="17" y="4"/>
                      <a:pt x="17" y="4"/>
                    </a:cubicBezTo>
                    <a:cubicBezTo>
                      <a:pt x="16" y="4"/>
                      <a:pt x="16" y="4"/>
                      <a:pt x="16" y="4"/>
                    </a:cubicBezTo>
                    <a:cubicBezTo>
                      <a:pt x="15" y="4"/>
                      <a:pt x="15" y="4"/>
                      <a:pt x="15" y="4"/>
                    </a:cubicBezTo>
                    <a:cubicBezTo>
                      <a:pt x="15" y="3"/>
                      <a:pt x="15" y="3"/>
                      <a:pt x="15" y="3"/>
                    </a:cubicBezTo>
                    <a:cubicBezTo>
                      <a:pt x="16" y="3"/>
                      <a:pt x="16" y="3"/>
                      <a:pt x="16" y="3"/>
                    </a:cubicBezTo>
                    <a:cubicBezTo>
                      <a:pt x="16" y="3"/>
                      <a:pt x="16" y="3"/>
                      <a:pt x="16" y="3"/>
                    </a:cubicBezTo>
                    <a:cubicBezTo>
                      <a:pt x="16" y="3"/>
                      <a:pt x="16" y="2"/>
                      <a:pt x="16" y="2"/>
                    </a:cubicBezTo>
                    <a:cubicBezTo>
                      <a:pt x="15" y="2"/>
                      <a:pt x="14" y="2"/>
                      <a:pt x="13" y="2"/>
                    </a:cubicBezTo>
                    <a:cubicBezTo>
                      <a:pt x="12" y="2"/>
                      <a:pt x="12" y="2"/>
                      <a:pt x="11" y="1"/>
                    </a:cubicBezTo>
                    <a:cubicBezTo>
                      <a:pt x="11" y="1"/>
                      <a:pt x="10" y="1"/>
                      <a:pt x="10" y="2"/>
                    </a:cubicBezTo>
                    <a:cubicBezTo>
                      <a:pt x="10" y="2"/>
                      <a:pt x="9" y="2"/>
                      <a:pt x="9" y="2"/>
                    </a:cubicBezTo>
                    <a:cubicBezTo>
                      <a:pt x="8" y="2"/>
                      <a:pt x="8" y="2"/>
                      <a:pt x="8" y="2"/>
                    </a:cubicBezTo>
                    <a:cubicBezTo>
                      <a:pt x="7" y="2"/>
                      <a:pt x="6" y="2"/>
                      <a:pt x="6" y="1"/>
                    </a:cubicBezTo>
                    <a:cubicBezTo>
                      <a:pt x="5" y="0"/>
                      <a:pt x="4" y="0"/>
                      <a:pt x="3" y="0"/>
                    </a:cubicBezTo>
                    <a:cubicBezTo>
                      <a:pt x="2" y="0"/>
                      <a:pt x="1" y="0"/>
                      <a:pt x="1" y="0"/>
                    </a:cubicBezTo>
                    <a:cubicBezTo>
                      <a:pt x="0" y="1"/>
                      <a:pt x="0" y="1"/>
                      <a:pt x="0" y="2"/>
                    </a:cubicBezTo>
                    <a:cubicBezTo>
                      <a:pt x="0" y="2"/>
                      <a:pt x="0" y="2"/>
                      <a:pt x="0" y="2"/>
                    </a:cubicBezTo>
                    <a:cubicBezTo>
                      <a:pt x="1" y="2"/>
                      <a:pt x="1" y="3"/>
                      <a:pt x="1" y="3"/>
                    </a:cubicBezTo>
                    <a:cubicBezTo>
                      <a:pt x="2" y="3"/>
                      <a:pt x="2" y="4"/>
                      <a:pt x="2" y="4"/>
                    </a:cubicBezTo>
                    <a:cubicBezTo>
                      <a:pt x="3" y="4"/>
                      <a:pt x="4" y="4"/>
                      <a:pt x="4" y="4"/>
                    </a:cubicBezTo>
                    <a:cubicBezTo>
                      <a:pt x="5" y="4"/>
                      <a:pt x="5" y="4"/>
                      <a:pt x="6" y="4"/>
                    </a:cubicBezTo>
                    <a:cubicBezTo>
                      <a:pt x="7" y="4"/>
                      <a:pt x="8" y="4"/>
                      <a:pt x="9" y="5"/>
                    </a:cubicBezTo>
                    <a:cubicBezTo>
                      <a:pt x="10" y="5"/>
                      <a:pt x="11" y="5"/>
                      <a:pt x="12" y="5"/>
                    </a:cubicBezTo>
                    <a:cubicBezTo>
                      <a:pt x="12" y="5"/>
                      <a:pt x="13" y="6"/>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93">
                <a:extLst>
                  <a:ext uri="{FF2B5EF4-FFF2-40B4-BE49-F238E27FC236}">
                    <a16:creationId xmlns:a16="http://schemas.microsoft.com/office/drawing/2014/main" id="{DC293E73-AB45-4767-AC95-86AB34B0F6A0}"/>
                  </a:ext>
                </a:extLst>
              </p:cNvPr>
              <p:cNvSpPr>
                <a:spLocks/>
              </p:cNvSpPr>
              <p:nvPr/>
            </p:nvSpPr>
            <p:spPr bwMode="auto">
              <a:xfrm>
                <a:off x="6112330" y="2828020"/>
                <a:ext cx="31750" cy="57150"/>
              </a:xfrm>
              <a:custGeom>
                <a:avLst/>
                <a:gdLst>
                  <a:gd name="T0" fmla="*/ 4 w 9"/>
                  <a:gd name="T1" fmla="*/ 1 h 16"/>
                  <a:gd name="T2" fmla="*/ 2 w 9"/>
                  <a:gd name="T3" fmla="*/ 1 h 16"/>
                  <a:gd name="T4" fmla="*/ 1 w 9"/>
                  <a:gd name="T5" fmla="*/ 1 h 16"/>
                  <a:gd name="T6" fmla="*/ 0 w 9"/>
                  <a:gd name="T7" fmla="*/ 2 h 16"/>
                  <a:gd name="T8" fmla="*/ 0 w 9"/>
                  <a:gd name="T9" fmla="*/ 5 h 16"/>
                  <a:gd name="T10" fmla="*/ 0 w 9"/>
                  <a:gd name="T11" fmla="*/ 6 h 16"/>
                  <a:gd name="T12" fmla="*/ 0 w 9"/>
                  <a:gd name="T13" fmla="*/ 6 h 16"/>
                  <a:gd name="T14" fmla="*/ 0 w 9"/>
                  <a:gd name="T15" fmla="*/ 9 h 16"/>
                  <a:gd name="T16" fmla="*/ 1 w 9"/>
                  <a:gd name="T17" fmla="*/ 10 h 16"/>
                  <a:gd name="T18" fmla="*/ 1 w 9"/>
                  <a:gd name="T19" fmla="*/ 10 h 16"/>
                  <a:gd name="T20" fmla="*/ 2 w 9"/>
                  <a:gd name="T21" fmla="*/ 10 h 16"/>
                  <a:gd name="T22" fmla="*/ 1 w 9"/>
                  <a:gd name="T23" fmla="*/ 10 h 16"/>
                  <a:gd name="T24" fmla="*/ 1 w 9"/>
                  <a:gd name="T25" fmla="*/ 10 h 16"/>
                  <a:gd name="T26" fmla="*/ 2 w 9"/>
                  <a:gd name="T27" fmla="*/ 12 h 16"/>
                  <a:gd name="T28" fmla="*/ 3 w 9"/>
                  <a:gd name="T29" fmla="*/ 12 h 16"/>
                  <a:gd name="T30" fmla="*/ 3 w 9"/>
                  <a:gd name="T31" fmla="*/ 12 h 16"/>
                  <a:gd name="T32" fmla="*/ 3 w 9"/>
                  <a:gd name="T33" fmla="*/ 12 h 16"/>
                  <a:gd name="T34" fmla="*/ 3 w 9"/>
                  <a:gd name="T35" fmla="*/ 12 h 16"/>
                  <a:gd name="T36" fmla="*/ 4 w 9"/>
                  <a:gd name="T37" fmla="*/ 11 h 16"/>
                  <a:gd name="T38" fmla="*/ 5 w 9"/>
                  <a:gd name="T39" fmla="*/ 11 h 16"/>
                  <a:gd name="T40" fmla="*/ 5 w 9"/>
                  <a:gd name="T41" fmla="*/ 12 h 16"/>
                  <a:gd name="T42" fmla="*/ 7 w 9"/>
                  <a:gd name="T43" fmla="*/ 12 h 16"/>
                  <a:gd name="T44" fmla="*/ 6 w 9"/>
                  <a:gd name="T45" fmla="*/ 12 h 16"/>
                  <a:gd name="T46" fmla="*/ 7 w 9"/>
                  <a:gd name="T47" fmla="*/ 12 h 16"/>
                  <a:gd name="T48" fmla="*/ 7 w 9"/>
                  <a:gd name="T49" fmla="*/ 12 h 16"/>
                  <a:gd name="T50" fmla="*/ 7 w 9"/>
                  <a:gd name="T51" fmla="*/ 12 h 16"/>
                  <a:gd name="T52" fmla="*/ 7 w 9"/>
                  <a:gd name="T53" fmla="*/ 12 h 16"/>
                  <a:gd name="T54" fmla="*/ 8 w 9"/>
                  <a:gd name="T55" fmla="*/ 14 h 16"/>
                  <a:gd name="T56" fmla="*/ 8 w 9"/>
                  <a:gd name="T57" fmla="*/ 14 h 16"/>
                  <a:gd name="T58" fmla="*/ 8 w 9"/>
                  <a:gd name="T59" fmla="*/ 15 h 16"/>
                  <a:gd name="T60" fmla="*/ 9 w 9"/>
                  <a:gd name="T61" fmla="*/ 16 h 16"/>
                  <a:gd name="T62" fmla="*/ 9 w 9"/>
                  <a:gd name="T63" fmla="*/ 15 h 16"/>
                  <a:gd name="T64" fmla="*/ 9 w 9"/>
                  <a:gd name="T65" fmla="*/ 14 h 16"/>
                  <a:gd name="T66" fmla="*/ 9 w 9"/>
                  <a:gd name="T67" fmla="*/ 13 h 16"/>
                  <a:gd name="T68" fmla="*/ 8 w 9"/>
                  <a:gd name="T69" fmla="*/ 12 h 16"/>
                  <a:gd name="T70" fmla="*/ 7 w 9"/>
                  <a:gd name="T71" fmla="*/ 11 h 16"/>
                  <a:gd name="T72" fmla="*/ 6 w 9"/>
                  <a:gd name="T73" fmla="*/ 10 h 16"/>
                  <a:gd name="T74" fmla="*/ 5 w 9"/>
                  <a:gd name="T75" fmla="*/ 10 h 16"/>
                  <a:gd name="T76" fmla="*/ 5 w 9"/>
                  <a:gd name="T77" fmla="*/ 10 h 16"/>
                  <a:gd name="T78" fmla="*/ 5 w 9"/>
                  <a:gd name="T79" fmla="*/ 10 h 16"/>
                  <a:gd name="T80" fmla="*/ 4 w 9"/>
                  <a:gd name="T81" fmla="*/ 10 h 16"/>
                  <a:gd name="T82" fmla="*/ 4 w 9"/>
                  <a:gd name="T83" fmla="*/ 9 h 16"/>
                  <a:gd name="T84" fmla="*/ 4 w 9"/>
                  <a:gd name="T85" fmla="*/ 9 h 16"/>
                  <a:gd name="T86" fmla="*/ 4 w 9"/>
                  <a:gd name="T87" fmla="*/ 8 h 16"/>
                  <a:gd name="T88" fmla="*/ 4 w 9"/>
                  <a:gd name="T89" fmla="*/ 7 h 16"/>
                  <a:gd name="T90" fmla="*/ 4 w 9"/>
                  <a:gd name="T91" fmla="*/ 6 h 16"/>
                  <a:gd name="T92" fmla="*/ 5 w 9"/>
                  <a:gd name="T93" fmla="*/ 3 h 16"/>
                  <a:gd name="T94" fmla="*/ 4 w 9"/>
                  <a:gd name="T95" fmla="*/ 1 h 16"/>
                  <a:gd name="T96" fmla="*/ 4 w 9"/>
                  <a:gd name="T9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 h="16">
                    <a:moveTo>
                      <a:pt x="4" y="1"/>
                    </a:moveTo>
                    <a:cubicBezTo>
                      <a:pt x="3" y="1"/>
                      <a:pt x="3" y="1"/>
                      <a:pt x="2" y="1"/>
                    </a:cubicBezTo>
                    <a:cubicBezTo>
                      <a:pt x="1" y="0"/>
                      <a:pt x="1" y="1"/>
                      <a:pt x="1" y="1"/>
                    </a:cubicBezTo>
                    <a:cubicBezTo>
                      <a:pt x="1" y="2"/>
                      <a:pt x="0" y="2"/>
                      <a:pt x="0" y="2"/>
                    </a:cubicBezTo>
                    <a:cubicBezTo>
                      <a:pt x="0" y="3"/>
                      <a:pt x="0" y="4"/>
                      <a:pt x="0" y="5"/>
                    </a:cubicBezTo>
                    <a:cubicBezTo>
                      <a:pt x="0" y="6"/>
                      <a:pt x="0" y="6"/>
                      <a:pt x="0" y="6"/>
                    </a:cubicBezTo>
                    <a:cubicBezTo>
                      <a:pt x="0" y="6"/>
                      <a:pt x="0" y="6"/>
                      <a:pt x="0" y="6"/>
                    </a:cubicBezTo>
                    <a:cubicBezTo>
                      <a:pt x="0" y="7"/>
                      <a:pt x="0" y="8"/>
                      <a:pt x="0" y="9"/>
                    </a:cubicBezTo>
                    <a:cubicBezTo>
                      <a:pt x="0" y="9"/>
                      <a:pt x="1" y="10"/>
                      <a:pt x="1" y="10"/>
                    </a:cubicBezTo>
                    <a:cubicBezTo>
                      <a:pt x="1" y="10"/>
                      <a:pt x="1" y="10"/>
                      <a:pt x="1" y="10"/>
                    </a:cubicBezTo>
                    <a:cubicBezTo>
                      <a:pt x="1" y="10"/>
                      <a:pt x="1" y="10"/>
                      <a:pt x="2" y="10"/>
                    </a:cubicBezTo>
                    <a:cubicBezTo>
                      <a:pt x="2" y="10"/>
                      <a:pt x="1" y="10"/>
                      <a:pt x="1" y="10"/>
                    </a:cubicBezTo>
                    <a:cubicBezTo>
                      <a:pt x="1" y="10"/>
                      <a:pt x="1" y="10"/>
                      <a:pt x="1" y="10"/>
                    </a:cubicBezTo>
                    <a:cubicBezTo>
                      <a:pt x="1" y="11"/>
                      <a:pt x="2" y="11"/>
                      <a:pt x="2" y="12"/>
                    </a:cubicBezTo>
                    <a:cubicBezTo>
                      <a:pt x="3" y="12"/>
                      <a:pt x="3" y="12"/>
                      <a:pt x="3" y="12"/>
                    </a:cubicBezTo>
                    <a:cubicBezTo>
                      <a:pt x="3" y="12"/>
                      <a:pt x="3" y="12"/>
                      <a:pt x="3" y="12"/>
                    </a:cubicBezTo>
                    <a:cubicBezTo>
                      <a:pt x="3" y="12"/>
                      <a:pt x="3" y="12"/>
                      <a:pt x="3" y="12"/>
                    </a:cubicBezTo>
                    <a:cubicBezTo>
                      <a:pt x="3" y="12"/>
                      <a:pt x="3" y="12"/>
                      <a:pt x="3" y="12"/>
                    </a:cubicBezTo>
                    <a:cubicBezTo>
                      <a:pt x="3" y="12"/>
                      <a:pt x="4" y="12"/>
                      <a:pt x="4" y="11"/>
                    </a:cubicBezTo>
                    <a:cubicBezTo>
                      <a:pt x="4" y="11"/>
                      <a:pt x="4" y="11"/>
                      <a:pt x="5" y="11"/>
                    </a:cubicBezTo>
                    <a:cubicBezTo>
                      <a:pt x="5" y="12"/>
                      <a:pt x="5" y="12"/>
                      <a:pt x="5" y="12"/>
                    </a:cubicBezTo>
                    <a:cubicBezTo>
                      <a:pt x="5" y="12"/>
                      <a:pt x="6" y="12"/>
                      <a:pt x="7" y="12"/>
                    </a:cubicBezTo>
                    <a:cubicBezTo>
                      <a:pt x="6" y="12"/>
                      <a:pt x="6" y="12"/>
                      <a:pt x="6" y="12"/>
                    </a:cubicBezTo>
                    <a:cubicBezTo>
                      <a:pt x="7" y="12"/>
                      <a:pt x="7" y="12"/>
                      <a:pt x="7" y="12"/>
                    </a:cubicBezTo>
                    <a:cubicBezTo>
                      <a:pt x="7" y="12"/>
                      <a:pt x="7" y="12"/>
                      <a:pt x="7" y="12"/>
                    </a:cubicBezTo>
                    <a:cubicBezTo>
                      <a:pt x="7" y="12"/>
                      <a:pt x="7" y="12"/>
                      <a:pt x="7" y="12"/>
                    </a:cubicBezTo>
                    <a:cubicBezTo>
                      <a:pt x="7" y="12"/>
                      <a:pt x="7" y="12"/>
                      <a:pt x="7" y="12"/>
                    </a:cubicBezTo>
                    <a:cubicBezTo>
                      <a:pt x="7" y="13"/>
                      <a:pt x="7" y="13"/>
                      <a:pt x="8" y="14"/>
                    </a:cubicBezTo>
                    <a:cubicBezTo>
                      <a:pt x="8" y="14"/>
                      <a:pt x="8" y="14"/>
                      <a:pt x="8" y="14"/>
                    </a:cubicBezTo>
                    <a:cubicBezTo>
                      <a:pt x="7" y="15"/>
                      <a:pt x="7" y="15"/>
                      <a:pt x="8" y="15"/>
                    </a:cubicBezTo>
                    <a:cubicBezTo>
                      <a:pt x="8" y="15"/>
                      <a:pt x="9" y="16"/>
                      <a:pt x="9" y="16"/>
                    </a:cubicBezTo>
                    <a:cubicBezTo>
                      <a:pt x="9" y="16"/>
                      <a:pt x="9" y="15"/>
                      <a:pt x="9" y="15"/>
                    </a:cubicBezTo>
                    <a:cubicBezTo>
                      <a:pt x="9" y="15"/>
                      <a:pt x="9" y="14"/>
                      <a:pt x="9" y="14"/>
                    </a:cubicBezTo>
                    <a:cubicBezTo>
                      <a:pt x="9" y="14"/>
                      <a:pt x="9" y="13"/>
                      <a:pt x="9" y="13"/>
                    </a:cubicBezTo>
                    <a:cubicBezTo>
                      <a:pt x="9" y="13"/>
                      <a:pt x="8" y="13"/>
                      <a:pt x="8" y="12"/>
                    </a:cubicBezTo>
                    <a:cubicBezTo>
                      <a:pt x="8" y="11"/>
                      <a:pt x="8" y="11"/>
                      <a:pt x="7" y="11"/>
                    </a:cubicBezTo>
                    <a:cubicBezTo>
                      <a:pt x="7" y="11"/>
                      <a:pt x="7" y="10"/>
                      <a:pt x="6" y="10"/>
                    </a:cubicBezTo>
                    <a:cubicBezTo>
                      <a:pt x="6" y="10"/>
                      <a:pt x="6" y="10"/>
                      <a:pt x="5" y="10"/>
                    </a:cubicBezTo>
                    <a:cubicBezTo>
                      <a:pt x="5" y="10"/>
                      <a:pt x="5" y="10"/>
                      <a:pt x="5" y="10"/>
                    </a:cubicBezTo>
                    <a:cubicBezTo>
                      <a:pt x="5" y="10"/>
                      <a:pt x="5" y="10"/>
                      <a:pt x="5" y="10"/>
                    </a:cubicBezTo>
                    <a:cubicBezTo>
                      <a:pt x="5" y="10"/>
                      <a:pt x="4" y="10"/>
                      <a:pt x="4" y="10"/>
                    </a:cubicBezTo>
                    <a:cubicBezTo>
                      <a:pt x="4" y="10"/>
                      <a:pt x="4" y="10"/>
                      <a:pt x="4" y="9"/>
                    </a:cubicBezTo>
                    <a:cubicBezTo>
                      <a:pt x="5" y="9"/>
                      <a:pt x="5" y="9"/>
                      <a:pt x="4" y="9"/>
                    </a:cubicBezTo>
                    <a:cubicBezTo>
                      <a:pt x="4" y="9"/>
                      <a:pt x="4" y="8"/>
                      <a:pt x="4" y="8"/>
                    </a:cubicBezTo>
                    <a:cubicBezTo>
                      <a:pt x="4" y="8"/>
                      <a:pt x="4" y="7"/>
                      <a:pt x="4" y="7"/>
                    </a:cubicBezTo>
                    <a:cubicBezTo>
                      <a:pt x="4" y="7"/>
                      <a:pt x="4" y="6"/>
                      <a:pt x="4" y="6"/>
                    </a:cubicBezTo>
                    <a:cubicBezTo>
                      <a:pt x="5" y="5"/>
                      <a:pt x="5" y="4"/>
                      <a:pt x="5" y="3"/>
                    </a:cubicBezTo>
                    <a:cubicBezTo>
                      <a:pt x="4" y="3"/>
                      <a:pt x="4" y="2"/>
                      <a:pt x="4" y="1"/>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94">
                <a:extLst>
                  <a:ext uri="{FF2B5EF4-FFF2-40B4-BE49-F238E27FC236}">
                    <a16:creationId xmlns:a16="http://schemas.microsoft.com/office/drawing/2014/main" id="{7BCF9434-AA2C-46C6-A625-00E152D50756}"/>
                  </a:ext>
                </a:extLst>
              </p:cNvPr>
              <p:cNvSpPr>
                <a:spLocks/>
              </p:cNvSpPr>
              <p:nvPr/>
            </p:nvSpPr>
            <p:spPr bwMode="auto">
              <a:xfrm>
                <a:off x="6248855" y="3343958"/>
                <a:ext cx="30163" cy="36513"/>
              </a:xfrm>
              <a:custGeom>
                <a:avLst/>
                <a:gdLst>
                  <a:gd name="T0" fmla="*/ 7 w 8"/>
                  <a:gd name="T1" fmla="*/ 1 h 10"/>
                  <a:gd name="T2" fmla="*/ 5 w 8"/>
                  <a:gd name="T3" fmla="*/ 2 h 10"/>
                  <a:gd name="T4" fmla="*/ 3 w 8"/>
                  <a:gd name="T5" fmla="*/ 1 h 10"/>
                  <a:gd name="T6" fmla="*/ 2 w 8"/>
                  <a:gd name="T7" fmla="*/ 0 h 10"/>
                  <a:gd name="T8" fmla="*/ 1 w 8"/>
                  <a:gd name="T9" fmla="*/ 0 h 10"/>
                  <a:gd name="T10" fmla="*/ 0 w 8"/>
                  <a:gd name="T11" fmla="*/ 1 h 10"/>
                  <a:gd name="T12" fmla="*/ 0 w 8"/>
                  <a:gd name="T13" fmla="*/ 1 h 10"/>
                  <a:gd name="T14" fmla="*/ 0 w 8"/>
                  <a:gd name="T15" fmla="*/ 6 h 10"/>
                  <a:gd name="T16" fmla="*/ 0 w 8"/>
                  <a:gd name="T17" fmla="*/ 6 h 10"/>
                  <a:gd name="T18" fmla="*/ 0 w 8"/>
                  <a:gd name="T19" fmla="*/ 8 h 10"/>
                  <a:gd name="T20" fmla="*/ 2 w 8"/>
                  <a:gd name="T21" fmla="*/ 10 h 10"/>
                  <a:gd name="T22" fmla="*/ 2 w 8"/>
                  <a:gd name="T23" fmla="*/ 10 h 10"/>
                  <a:gd name="T24" fmla="*/ 3 w 8"/>
                  <a:gd name="T25" fmla="*/ 9 h 10"/>
                  <a:gd name="T26" fmla="*/ 5 w 8"/>
                  <a:gd name="T27" fmla="*/ 9 h 10"/>
                  <a:gd name="T28" fmla="*/ 5 w 8"/>
                  <a:gd name="T29" fmla="*/ 8 h 10"/>
                  <a:gd name="T30" fmla="*/ 7 w 8"/>
                  <a:gd name="T31" fmla="*/ 5 h 10"/>
                  <a:gd name="T32" fmla="*/ 7 w 8"/>
                  <a:gd name="T33" fmla="*/ 5 h 10"/>
                  <a:gd name="T34" fmla="*/ 8 w 8"/>
                  <a:gd name="T35" fmla="*/ 2 h 10"/>
                  <a:gd name="T36" fmla="*/ 8 w 8"/>
                  <a:gd name="T37" fmla="*/ 2 h 10"/>
                  <a:gd name="T38" fmla="*/ 7 w 8"/>
                  <a:gd name="T3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10">
                    <a:moveTo>
                      <a:pt x="7" y="1"/>
                    </a:moveTo>
                    <a:cubicBezTo>
                      <a:pt x="6" y="1"/>
                      <a:pt x="5" y="1"/>
                      <a:pt x="5" y="2"/>
                    </a:cubicBezTo>
                    <a:cubicBezTo>
                      <a:pt x="4" y="2"/>
                      <a:pt x="3" y="2"/>
                      <a:pt x="3" y="1"/>
                    </a:cubicBezTo>
                    <a:cubicBezTo>
                      <a:pt x="2" y="1"/>
                      <a:pt x="2" y="0"/>
                      <a:pt x="2" y="0"/>
                    </a:cubicBezTo>
                    <a:cubicBezTo>
                      <a:pt x="1" y="0"/>
                      <a:pt x="1" y="0"/>
                      <a:pt x="1" y="0"/>
                    </a:cubicBezTo>
                    <a:cubicBezTo>
                      <a:pt x="1" y="0"/>
                      <a:pt x="0" y="0"/>
                      <a:pt x="0" y="1"/>
                    </a:cubicBezTo>
                    <a:cubicBezTo>
                      <a:pt x="0" y="1"/>
                      <a:pt x="0" y="1"/>
                      <a:pt x="0" y="1"/>
                    </a:cubicBezTo>
                    <a:cubicBezTo>
                      <a:pt x="0" y="3"/>
                      <a:pt x="0" y="4"/>
                      <a:pt x="0" y="6"/>
                    </a:cubicBezTo>
                    <a:cubicBezTo>
                      <a:pt x="0" y="6"/>
                      <a:pt x="0" y="6"/>
                      <a:pt x="0" y="6"/>
                    </a:cubicBezTo>
                    <a:cubicBezTo>
                      <a:pt x="0" y="7"/>
                      <a:pt x="0" y="8"/>
                      <a:pt x="0" y="8"/>
                    </a:cubicBezTo>
                    <a:cubicBezTo>
                      <a:pt x="0" y="9"/>
                      <a:pt x="1" y="10"/>
                      <a:pt x="2" y="10"/>
                    </a:cubicBezTo>
                    <a:cubicBezTo>
                      <a:pt x="2" y="10"/>
                      <a:pt x="2" y="10"/>
                      <a:pt x="2" y="10"/>
                    </a:cubicBezTo>
                    <a:cubicBezTo>
                      <a:pt x="3" y="10"/>
                      <a:pt x="3" y="9"/>
                      <a:pt x="3" y="9"/>
                    </a:cubicBezTo>
                    <a:cubicBezTo>
                      <a:pt x="4" y="9"/>
                      <a:pt x="4" y="8"/>
                      <a:pt x="5" y="9"/>
                    </a:cubicBezTo>
                    <a:cubicBezTo>
                      <a:pt x="5" y="9"/>
                      <a:pt x="5" y="8"/>
                      <a:pt x="5" y="8"/>
                    </a:cubicBezTo>
                    <a:cubicBezTo>
                      <a:pt x="6" y="7"/>
                      <a:pt x="6" y="6"/>
                      <a:pt x="7" y="5"/>
                    </a:cubicBezTo>
                    <a:cubicBezTo>
                      <a:pt x="7" y="5"/>
                      <a:pt x="7" y="5"/>
                      <a:pt x="7" y="5"/>
                    </a:cubicBezTo>
                    <a:cubicBezTo>
                      <a:pt x="7" y="4"/>
                      <a:pt x="7" y="3"/>
                      <a:pt x="8" y="2"/>
                    </a:cubicBezTo>
                    <a:cubicBezTo>
                      <a:pt x="8" y="2"/>
                      <a:pt x="8" y="2"/>
                      <a:pt x="8" y="2"/>
                    </a:cubicBezTo>
                    <a:cubicBezTo>
                      <a:pt x="8" y="1"/>
                      <a:pt x="7"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95">
                <a:extLst>
                  <a:ext uri="{FF2B5EF4-FFF2-40B4-BE49-F238E27FC236}">
                    <a16:creationId xmlns:a16="http://schemas.microsoft.com/office/drawing/2014/main" id="{28917943-F786-4C1F-B8C1-F1CE52716CA3}"/>
                  </a:ext>
                </a:extLst>
              </p:cNvPr>
              <p:cNvSpPr>
                <a:spLocks/>
              </p:cNvSpPr>
              <p:nvPr/>
            </p:nvSpPr>
            <p:spPr bwMode="auto">
              <a:xfrm>
                <a:off x="4599443" y="2796270"/>
                <a:ext cx="76200" cy="28575"/>
              </a:xfrm>
              <a:custGeom>
                <a:avLst/>
                <a:gdLst>
                  <a:gd name="T0" fmla="*/ 21 w 21"/>
                  <a:gd name="T1" fmla="*/ 7 h 8"/>
                  <a:gd name="T2" fmla="*/ 21 w 21"/>
                  <a:gd name="T3" fmla="*/ 7 h 8"/>
                  <a:gd name="T4" fmla="*/ 20 w 21"/>
                  <a:gd name="T5" fmla="*/ 6 h 8"/>
                  <a:gd name="T6" fmla="*/ 15 w 21"/>
                  <a:gd name="T7" fmla="*/ 4 h 8"/>
                  <a:gd name="T8" fmla="*/ 14 w 21"/>
                  <a:gd name="T9" fmla="*/ 3 h 8"/>
                  <a:gd name="T10" fmla="*/ 12 w 21"/>
                  <a:gd name="T11" fmla="*/ 2 h 8"/>
                  <a:gd name="T12" fmla="*/ 11 w 21"/>
                  <a:gd name="T13" fmla="*/ 2 h 8"/>
                  <a:gd name="T14" fmla="*/ 9 w 21"/>
                  <a:gd name="T15" fmla="*/ 1 h 8"/>
                  <a:gd name="T16" fmla="*/ 7 w 21"/>
                  <a:gd name="T17" fmla="*/ 0 h 8"/>
                  <a:gd name="T18" fmla="*/ 5 w 21"/>
                  <a:gd name="T19" fmla="*/ 0 h 8"/>
                  <a:gd name="T20" fmla="*/ 2 w 21"/>
                  <a:gd name="T21" fmla="*/ 1 h 8"/>
                  <a:gd name="T22" fmla="*/ 0 w 21"/>
                  <a:gd name="T23" fmla="*/ 3 h 8"/>
                  <a:gd name="T24" fmla="*/ 0 w 21"/>
                  <a:gd name="T25" fmla="*/ 3 h 8"/>
                  <a:gd name="T26" fmla="*/ 1 w 21"/>
                  <a:gd name="T27" fmla="*/ 3 h 8"/>
                  <a:gd name="T28" fmla="*/ 5 w 21"/>
                  <a:gd name="T29" fmla="*/ 2 h 8"/>
                  <a:gd name="T30" fmla="*/ 5 w 21"/>
                  <a:gd name="T31" fmla="*/ 2 h 8"/>
                  <a:gd name="T32" fmla="*/ 6 w 21"/>
                  <a:gd name="T33" fmla="*/ 3 h 8"/>
                  <a:gd name="T34" fmla="*/ 8 w 21"/>
                  <a:gd name="T35" fmla="*/ 3 h 8"/>
                  <a:gd name="T36" fmla="*/ 9 w 21"/>
                  <a:gd name="T37" fmla="*/ 3 h 8"/>
                  <a:gd name="T38" fmla="*/ 12 w 21"/>
                  <a:gd name="T39" fmla="*/ 4 h 8"/>
                  <a:gd name="T40" fmla="*/ 13 w 21"/>
                  <a:gd name="T41" fmla="*/ 5 h 8"/>
                  <a:gd name="T42" fmla="*/ 15 w 21"/>
                  <a:gd name="T43" fmla="*/ 6 h 8"/>
                  <a:gd name="T44" fmla="*/ 15 w 21"/>
                  <a:gd name="T45" fmla="*/ 6 h 8"/>
                  <a:gd name="T46" fmla="*/ 15 w 21"/>
                  <a:gd name="T47" fmla="*/ 7 h 8"/>
                  <a:gd name="T48" fmla="*/ 15 w 21"/>
                  <a:gd name="T49" fmla="*/ 7 h 8"/>
                  <a:gd name="T50" fmla="*/ 15 w 21"/>
                  <a:gd name="T51" fmla="*/ 8 h 8"/>
                  <a:gd name="T52" fmla="*/ 17 w 21"/>
                  <a:gd name="T53" fmla="*/ 8 h 8"/>
                  <a:gd name="T54" fmla="*/ 21 w 21"/>
                  <a:gd name="T5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 h="8">
                    <a:moveTo>
                      <a:pt x="21" y="7"/>
                    </a:moveTo>
                    <a:cubicBezTo>
                      <a:pt x="21" y="7"/>
                      <a:pt x="21" y="7"/>
                      <a:pt x="21" y="7"/>
                    </a:cubicBezTo>
                    <a:cubicBezTo>
                      <a:pt x="21" y="6"/>
                      <a:pt x="21" y="6"/>
                      <a:pt x="20" y="6"/>
                    </a:cubicBezTo>
                    <a:cubicBezTo>
                      <a:pt x="19" y="5"/>
                      <a:pt x="17" y="4"/>
                      <a:pt x="15" y="4"/>
                    </a:cubicBezTo>
                    <a:cubicBezTo>
                      <a:pt x="15" y="4"/>
                      <a:pt x="14" y="3"/>
                      <a:pt x="14" y="3"/>
                    </a:cubicBezTo>
                    <a:cubicBezTo>
                      <a:pt x="13" y="3"/>
                      <a:pt x="13" y="2"/>
                      <a:pt x="12" y="2"/>
                    </a:cubicBezTo>
                    <a:cubicBezTo>
                      <a:pt x="12" y="2"/>
                      <a:pt x="11" y="2"/>
                      <a:pt x="11" y="2"/>
                    </a:cubicBezTo>
                    <a:cubicBezTo>
                      <a:pt x="10" y="1"/>
                      <a:pt x="9" y="1"/>
                      <a:pt x="9" y="1"/>
                    </a:cubicBezTo>
                    <a:cubicBezTo>
                      <a:pt x="8" y="1"/>
                      <a:pt x="7" y="1"/>
                      <a:pt x="7" y="0"/>
                    </a:cubicBezTo>
                    <a:cubicBezTo>
                      <a:pt x="6" y="0"/>
                      <a:pt x="6" y="0"/>
                      <a:pt x="5" y="0"/>
                    </a:cubicBezTo>
                    <a:cubicBezTo>
                      <a:pt x="4" y="0"/>
                      <a:pt x="3" y="0"/>
                      <a:pt x="2" y="1"/>
                    </a:cubicBezTo>
                    <a:cubicBezTo>
                      <a:pt x="1" y="1"/>
                      <a:pt x="1" y="2"/>
                      <a:pt x="0" y="3"/>
                    </a:cubicBezTo>
                    <a:cubicBezTo>
                      <a:pt x="0" y="3"/>
                      <a:pt x="0" y="3"/>
                      <a:pt x="0" y="3"/>
                    </a:cubicBezTo>
                    <a:cubicBezTo>
                      <a:pt x="0" y="3"/>
                      <a:pt x="1" y="3"/>
                      <a:pt x="1" y="3"/>
                    </a:cubicBezTo>
                    <a:cubicBezTo>
                      <a:pt x="2" y="3"/>
                      <a:pt x="4" y="2"/>
                      <a:pt x="5" y="2"/>
                    </a:cubicBezTo>
                    <a:cubicBezTo>
                      <a:pt x="5" y="2"/>
                      <a:pt x="5" y="2"/>
                      <a:pt x="5" y="2"/>
                    </a:cubicBezTo>
                    <a:cubicBezTo>
                      <a:pt x="6" y="2"/>
                      <a:pt x="6" y="3"/>
                      <a:pt x="6" y="3"/>
                    </a:cubicBezTo>
                    <a:cubicBezTo>
                      <a:pt x="7" y="3"/>
                      <a:pt x="8" y="3"/>
                      <a:pt x="8" y="3"/>
                    </a:cubicBezTo>
                    <a:cubicBezTo>
                      <a:pt x="8" y="3"/>
                      <a:pt x="9" y="3"/>
                      <a:pt x="9" y="3"/>
                    </a:cubicBezTo>
                    <a:cubicBezTo>
                      <a:pt x="10" y="4"/>
                      <a:pt x="11" y="4"/>
                      <a:pt x="12" y="4"/>
                    </a:cubicBezTo>
                    <a:cubicBezTo>
                      <a:pt x="12" y="4"/>
                      <a:pt x="12" y="4"/>
                      <a:pt x="13" y="5"/>
                    </a:cubicBezTo>
                    <a:cubicBezTo>
                      <a:pt x="13" y="6"/>
                      <a:pt x="14" y="6"/>
                      <a:pt x="15" y="6"/>
                    </a:cubicBezTo>
                    <a:cubicBezTo>
                      <a:pt x="15" y="6"/>
                      <a:pt x="15" y="6"/>
                      <a:pt x="15" y="6"/>
                    </a:cubicBezTo>
                    <a:cubicBezTo>
                      <a:pt x="15" y="6"/>
                      <a:pt x="15" y="7"/>
                      <a:pt x="15" y="7"/>
                    </a:cubicBezTo>
                    <a:cubicBezTo>
                      <a:pt x="15" y="7"/>
                      <a:pt x="15" y="7"/>
                      <a:pt x="15" y="7"/>
                    </a:cubicBezTo>
                    <a:cubicBezTo>
                      <a:pt x="14" y="8"/>
                      <a:pt x="15" y="8"/>
                      <a:pt x="15" y="8"/>
                    </a:cubicBezTo>
                    <a:cubicBezTo>
                      <a:pt x="16" y="8"/>
                      <a:pt x="16" y="8"/>
                      <a:pt x="17" y="8"/>
                    </a:cubicBezTo>
                    <a:cubicBezTo>
                      <a:pt x="18" y="8"/>
                      <a:pt x="19" y="8"/>
                      <a:pt x="2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96">
                <a:extLst>
                  <a:ext uri="{FF2B5EF4-FFF2-40B4-BE49-F238E27FC236}">
                    <a16:creationId xmlns:a16="http://schemas.microsoft.com/office/drawing/2014/main" id="{41891277-0855-4E8C-8A4C-4E9E39D0D0A9}"/>
                  </a:ext>
                </a:extLst>
              </p:cNvPr>
              <p:cNvSpPr>
                <a:spLocks/>
              </p:cNvSpPr>
              <p:nvPr/>
            </p:nvSpPr>
            <p:spPr bwMode="auto">
              <a:xfrm>
                <a:off x="5699580" y="2088245"/>
                <a:ext cx="31750" cy="36513"/>
              </a:xfrm>
              <a:custGeom>
                <a:avLst/>
                <a:gdLst>
                  <a:gd name="T0" fmla="*/ 2 w 9"/>
                  <a:gd name="T1" fmla="*/ 4 h 10"/>
                  <a:gd name="T2" fmla="*/ 2 w 9"/>
                  <a:gd name="T3" fmla="*/ 5 h 10"/>
                  <a:gd name="T4" fmla="*/ 2 w 9"/>
                  <a:gd name="T5" fmla="*/ 6 h 10"/>
                  <a:gd name="T6" fmla="*/ 2 w 9"/>
                  <a:gd name="T7" fmla="*/ 9 h 10"/>
                  <a:gd name="T8" fmla="*/ 3 w 9"/>
                  <a:gd name="T9" fmla="*/ 10 h 10"/>
                  <a:gd name="T10" fmla="*/ 4 w 9"/>
                  <a:gd name="T11" fmla="*/ 10 h 10"/>
                  <a:gd name="T12" fmla="*/ 4 w 9"/>
                  <a:gd name="T13" fmla="*/ 10 h 10"/>
                  <a:gd name="T14" fmla="*/ 7 w 9"/>
                  <a:gd name="T15" fmla="*/ 8 h 10"/>
                  <a:gd name="T16" fmla="*/ 8 w 9"/>
                  <a:gd name="T17" fmla="*/ 7 h 10"/>
                  <a:gd name="T18" fmla="*/ 9 w 9"/>
                  <a:gd name="T19" fmla="*/ 6 h 10"/>
                  <a:gd name="T20" fmla="*/ 9 w 9"/>
                  <a:gd name="T21" fmla="*/ 5 h 10"/>
                  <a:gd name="T22" fmla="*/ 8 w 9"/>
                  <a:gd name="T23" fmla="*/ 4 h 10"/>
                  <a:gd name="T24" fmla="*/ 7 w 9"/>
                  <a:gd name="T25" fmla="*/ 3 h 10"/>
                  <a:gd name="T26" fmla="*/ 5 w 9"/>
                  <a:gd name="T27" fmla="*/ 2 h 10"/>
                  <a:gd name="T28" fmla="*/ 2 w 9"/>
                  <a:gd name="T29" fmla="*/ 1 h 10"/>
                  <a:gd name="T30" fmla="*/ 2 w 9"/>
                  <a:gd name="T31" fmla="*/ 0 h 10"/>
                  <a:gd name="T32" fmla="*/ 1 w 9"/>
                  <a:gd name="T33" fmla="*/ 1 h 10"/>
                  <a:gd name="T34" fmla="*/ 1 w 9"/>
                  <a:gd name="T35" fmla="*/ 3 h 10"/>
                  <a:gd name="T36" fmla="*/ 2 w 9"/>
                  <a:gd name="T3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10">
                    <a:moveTo>
                      <a:pt x="2" y="4"/>
                    </a:moveTo>
                    <a:cubicBezTo>
                      <a:pt x="2" y="5"/>
                      <a:pt x="2" y="5"/>
                      <a:pt x="2" y="5"/>
                    </a:cubicBezTo>
                    <a:cubicBezTo>
                      <a:pt x="2" y="5"/>
                      <a:pt x="2" y="6"/>
                      <a:pt x="2" y="6"/>
                    </a:cubicBezTo>
                    <a:cubicBezTo>
                      <a:pt x="2" y="7"/>
                      <a:pt x="2" y="8"/>
                      <a:pt x="2" y="9"/>
                    </a:cubicBezTo>
                    <a:cubicBezTo>
                      <a:pt x="2" y="9"/>
                      <a:pt x="3" y="10"/>
                      <a:pt x="3" y="10"/>
                    </a:cubicBezTo>
                    <a:cubicBezTo>
                      <a:pt x="3" y="10"/>
                      <a:pt x="4" y="10"/>
                      <a:pt x="4" y="10"/>
                    </a:cubicBezTo>
                    <a:cubicBezTo>
                      <a:pt x="4" y="10"/>
                      <a:pt x="4" y="10"/>
                      <a:pt x="4" y="10"/>
                    </a:cubicBezTo>
                    <a:cubicBezTo>
                      <a:pt x="5" y="9"/>
                      <a:pt x="5" y="9"/>
                      <a:pt x="7" y="8"/>
                    </a:cubicBezTo>
                    <a:cubicBezTo>
                      <a:pt x="7" y="7"/>
                      <a:pt x="8" y="7"/>
                      <a:pt x="8" y="7"/>
                    </a:cubicBezTo>
                    <a:cubicBezTo>
                      <a:pt x="8" y="6"/>
                      <a:pt x="9" y="6"/>
                      <a:pt x="9" y="6"/>
                    </a:cubicBezTo>
                    <a:cubicBezTo>
                      <a:pt x="9" y="5"/>
                      <a:pt x="9" y="5"/>
                      <a:pt x="9" y="5"/>
                    </a:cubicBezTo>
                    <a:cubicBezTo>
                      <a:pt x="9" y="4"/>
                      <a:pt x="8" y="4"/>
                      <a:pt x="8" y="4"/>
                    </a:cubicBezTo>
                    <a:cubicBezTo>
                      <a:pt x="8" y="3"/>
                      <a:pt x="8" y="3"/>
                      <a:pt x="7" y="3"/>
                    </a:cubicBezTo>
                    <a:cubicBezTo>
                      <a:pt x="6" y="2"/>
                      <a:pt x="5" y="2"/>
                      <a:pt x="5" y="2"/>
                    </a:cubicBezTo>
                    <a:cubicBezTo>
                      <a:pt x="4" y="1"/>
                      <a:pt x="3" y="1"/>
                      <a:pt x="2" y="1"/>
                    </a:cubicBezTo>
                    <a:cubicBezTo>
                      <a:pt x="2" y="0"/>
                      <a:pt x="2" y="0"/>
                      <a:pt x="2" y="0"/>
                    </a:cubicBezTo>
                    <a:cubicBezTo>
                      <a:pt x="1" y="0"/>
                      <a:pt x="1" y="0"/>
                      <a:pt x="1" y="1"/>
                    </a:cubicBezTo>
                    <a:cubicBezTo>
                      <a:pt x="1" y="1"/>
                      <a:pt x="0" y="2"/>
                      <a:pt x="1" y="3"/>
                    </a:cubicBezTo>
                    <a:cubicBezTo>
                      <a:pt x="1"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97">
                <a:extLst>
                  <a:ext uri="{FF2B5EF4-FFF2-40B4-BE49-F238E27FC236}">
                    <a16:creationId xmlns:a16="http://schemas.microsoft.com/office/drawing/2014/main" id="{50330175-2BC1-44EF-8839-29105100BCBD}"/>
                  </a:ext>
                </a:extLst>
              </p:cNvPr>
              <p:cNvSpPr>
                <a:spLocks/>
              </p:cNvSpPr>
              <p:nvPr/>
            </p:nvSpPr>
            <p:spPr bwMode="auto">
              <a:xfrm>
                <a:off x="6129793" y="2901045"/>
                <a:ext cx="36513" cy="31750"/>
              </a:xfrm>
              <a:custGeom>
                <a:avLst/>
                <a:gdLst>
                  <a:gd name="T0" fmla="*/ 8 w 10"/>
                  <a:gd name="T1" fmla="*/ 0 h 9"/>
                  <a:gd name="T2" fmla="*/ 8 w 10"/>
                  <a:gd name="T3" fmla="*/ 0 h 9"/>
                  <a:gd name="T4" fmla="*/ 7 w 10"/>
                  <a:gd name="T5" fmla="*/ 1 h 9"/>
                  <a:gd name="T6" fmla="*/ 6 w 10"/>
                  <a:gd name="T7" fmla="*/ 2 h 9"/>
                  <a:gd name="T8" fmla="*/ 6 w 10"/>
                  <a:gd name="T9" fmla="*/ 3 h 9"/>
                  <a:gd name="T10" fmla="*/ 5 w 10"/>
                  <a:gd name="T11" fmla="*/ 3 h 9"/>
                  <a:gd name="T12" fmla="*/ 4 w 10"/>
                  <a:gd name="T13" fmla="*/ 3 h 9"/>
                  <a:gd name="T14" fmla="*/ 3 w 10"/>
                  <a:gd name="T15" fmla="*/ 3 h 9"/>
                  <a:gd name="T16" fmla="*/ 1 w 10"/>
                  <a:gd name="T17" fmla="*/ 4 h 9"/>
                  <a:gd name="T18" fmla="*/ 0 w 10"/>
                  <a:gd name="T19" fmla="*/ 6 h 9"/>
                  <a:gd name="T20" fmla="*/ 0 w 10"/>
                  <a:gd name="T21" fmla="*/ 6 h 9"/>
                  <a:gd name="T22" fmla="*/ 1 w 10"/>
                  <a:gd name="T23" fmla="*/ 6 h 9"/>
                  <a:gd name="T24" fmla="*/ 1 w 10"/>
                  <a:gd name="T25" fmla="*/ 6 h 9"/>
                  <a:gd name="T26" fmla="*/ 2 w 10"/>
                  <a:gd name="T27" fmla="*/ 5 h 9"/>
                  <a:gd name="T28" fmla="*/ 4 w 10"/>
                  <a:gd name="T29" fmla="*/ 5 h 9"/>
                  <a:gd name="T30" fmla="*/ 5 w 10"/>
                  <a:gd name="T31" fmla="*/ 6 h 9"/>
                  <a:gd name="T32" fmla="*/ 5 w 10"/>
                  <a:gd name="T33" fmla="*/ 7 h 9"/>
                  <a:gd name="T34" fmla="*/ 6 w 10"/>
                  <a:gd name="T35" fmla="*/ 9 h 9"/>
                  <a:gd name="T36" fmla="*/ 8 w 10"/>
                  <a:gd name="T37" fmla="*/ 9 h 9"/>
                  <a:gd name="T38" fmla="*/ 8 w 10"/>
                  <a:gd name="T39" fmla="*/ 9 h 9"/>
                  <a:gd name="T40" fmla="*/ 8 w 10"/>
                  <a:gd name="T41" fmla="*/ 8 h 9"/>
                  <a:gd name="T42" fmla="*/ 8 w 10"/>
                  <a:gd name="T43" fmla="*/ 7 h 9"/>
                  <a:gd name="T44" fmla="*/ 9 w 10"/>
                  <a:gd name="T45" fmla="*/ 6 h 9"/>
                  <a:gd name="T46" fmla="*/ 9 w 10"/>
                  <a:gd name="T47" fmla="*/ 7 h 9"/>
                  <a:gd name="T48" fmla="*/ 10 w 10"/>
                  <a:gd name="T49" fmla="*/ 7 h 9"/>
                  <a:gd name="T50" fmla="*/ 10 w 10"/>
                  <a:gd name="T51" fmla="*/ 5 h 9"/>
                  <a:gd name="T52" fmla="*/ 9 w 10"/>
                  <a:gd name="T53" fmla="*/ 3 h 9"/>
                  <a:gd name="T54" fmla="*/ 9 w 10"/>
                  <a:gd name="T55" fmla="*/ 1 h 9"/>
                  <a:gd name="T56" fmla="*/ 8 w 10"/>
                  <a:gd name="T57" fmla="*/ 0 h 9"/>
                  <a:gd name="T58" fmla="*/ 8 w 10"/>
                  <a:gd name="T5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 h="9">
                    <a:moveTo>
                      <a:pt x="8" y="0"/>
                    </a:moveTo>
                    <a:cubicBezTo>
                      <a:pt x="8" y="0"/>
                      <a:pt x="8" y="0"/>
                      <a:pt x="8" y="0"/>
                    </a:cubicBezTo>
                    <a:cubicBezTo>
                      <a:pt x="7" y="0"/>
                      <a:pt x="7" y="1"/>
                      <a:pt x="7" y="1"/>
                    </a:cubicBezTo>
                    <a:cubicBezTo>
                      <a:pt x="7" y="2"/>
                      <a:pt x="6" y="2"/>
                      <a:pt x="6" y="2"/>
                    </a:cubicBezTo>
                    <a:cubicBezTo>
                      <a:pt x="6" y="2"/>
                      <a:pt x="6" y="3"/>
                      <a:pt x="6" y="3"/>
                    </a:cubicBezTo>
                    <a:cubicBezTo>
                      <a:pt x="5" y="3"/>
                      <a:pt x="5" y="3"/>
                      <a:pt x="5" y="3"/>
                    </a:cubicBezTo>
                    <a:cubicBezTo>
                      <a:pt x="5" y="4"/>
                      <a:pt x="5" y="3"/>
                      <a:pt x="4" y="3"/>
                    </a:cubicBezTo>
                    <a:cubicBezTo>
                      <a:pt x="4" y="3"/>
                      <a:pt x="3" y="2"/>
                      <a:pt x="3" y="3"/>
                    </a:cubicBezTo>
                    <a:cubicBezTo>
                      <a:pt x="2" y="4"/>
                      <a:pt x="2" y="4"/>
                      <a:pt x="1" y="4"/>
                    </a:cubicBezTo>
                    <a:cubicBezTo>
                      <a:pt x="1" y="4"/>
                      <a:pt x="0" y="5"/>
                      <a:pt x="0" y="6"/>
                    </a:cubicBezTo>
                    <a:cubicBezTo>
                      <a:pt x="0" y="6"/>
                      <a:pt x="0" y="6"/>
                      <a:pt x="0" y="6"/>
                    </a:cubicBezTo>
                    <a:cubicBezTo>
                      <a:pt x="0" y="6"/>
                      <a:pt x="1" y="6"/>
                      <a:pt x="1" y="6"/>
                    </a:cubicBezTo>
                    <a:cubicBezTo>
                      <a:pt x="1" y="6"/>
                      <a:pt x="1" y="6"/>
                      <a:pt x="1" y="6"/>
                    </a:cubicBezTo>
                    <a:cubicBezTo>
                      <a:pt x="1" y="6"/>
                      <a:pt x="2" y="6"/>
                      <a:pt x="2" y="5"/>
                    </a:cubicBezTo>
                    <a:cubicBezTo>
                      <a:pt x="3" y="5"/>
                      <a:pt x="3" y="5"/>
                      <a:pt x="4" y="5"/>
                    </a:cubicBezTo>
                    <a:cubicBezTo>
                      <a:pt x="4" y="5"/>
                      <a:pt x="5" y="6"/>
                      <a:pt x="5" y="6"/>
                    </a:cubicBezTo>
                    <a:cubicBezTo>
                      <a:pt x="5" y="6"/>
                      <a:pt x="5" y="6"/>
                      <a:pt x="5" y="7"/>
                    </a:cubicBezTo>
                    <a:cubicBezTo>
                      <a:pt x="5" y="8"/>
                      <a:pt x="5" y="9"/>
                      <a:pt x="6" y="9"/>
                    </a:cubicBezTo>
                    <a:cubicBezTo>
                      <a:pt x="7" y="9"/>
                      <a:pt x="7" y="9"/>
                      <a:pt x="8" y="9"/>
                    </a:cubicBezTo>
                    <a:cubicBezTo>
                      <a:pt x="8" y="9"/>
                      <a:pt x="8" y="9"/>
                      <a:pt x="8" y="9"/>
                    </a:cubicBezTo>
                    <a:cubicBezTo>
                      <a:pt x="8" y="9"/>
                      <a:pt x="9" y="8"/>
                      <a:pt x="8" y="8"/>
                    </a:cubicBezTo>
                    <a:cubicBezTo>
                      <a:pt x="8" y="7"/>
                      <a:pt x="8" y="7"/>
                      <a:pt x="8" y="7"/>
                    </a:cubicBezTo>
                    <a:cubicBezTo>
                      <a:pt x="8" y="6"/>
                      <a:pt x="8" y="6"/>
                      <a:pt x="9" y="6"/>
                    </a:cubicBezTo>
                    <a:cubicBezTo>
                      <a:pt x="9" y="6"/>
                      <a:pt x="9" y="7"/>
                      <a:pt x="9" y="7"/>
                    </a:cubicBezTo>
                    <a:cubicBezTo>
                      <a:pt x="9" y="7"/>
                      <a:pt x="9" y="7"/>
                      <a:pt x="10" y="7"/>
                    </a:cubicBezTo>
                    <a:cubicBezTo>
                      <a:pt x="10" y="6"/>
                      <a:pt x="10" y="6"/>
                      <a:pt x="10" y="5"/>
                    </a:cubicBezTo>
                    <a:cubicBezTo>
                      <a:pt x="10" y="4"/>
                      <a:pt x="10" y="3"/>
                      <a:pt x="9" y="3"/>
                    </a:cubicBezTo>
                    <a:cubicBezTo>
                      <a:pt x="9" y="2"/>
                      <a:pt x="9" y="2"/>
                      <a:pt x="9" y="1"/>
                    </a:cubicBezTo>
                    <a:cubicBezTo>
                      <a:pt x="8" y="1"/>
                      <a:pt x="8" y="1"/>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98">
                <a:extLst>
                  <a:ext uri="{FF2B5EF4-FFF2-40B4-BE49-F238E27FC236}">
                    <a16:creationId xmlns:a16="http://schemas.microsoft.com/office/drawing/2014/main" id="{9DFCBFEC-EE04-4096-A885-527B897CF731}"/>
                  </a:ext>
                </a:extLst>
              </p:cNvPr>
              <p:cNvSpPr>
                <a:spLocks/>
              </p:cNvSpPr>
              <p:nvPr/>
            </p:nvSpPr>
            <p:spPr bwMode="auto">
              <a:xfrm>
                <a:off x="4675643" y="2821670"/>
                <a:ext cx="42863" cy="20638"/>
              </a:xfrm>
              <a:custGeom>
                <a:avLst/>
                <a:gdLst>
                  <a:gd name="T0" fmla="*/ 1 w 12"/>
                  <a:gd name="T1" fmla="*/ 5 h 6"/>
                  <a:gd name="T2" fmla="*/ 2 w 12"/>
                  <a:gd name="T3" fmla="*/ 5 h 6"/>
                  <a:gd name="T4" fmla="*/ 4 w 12"/>
                  <a:gd name="T5" fmla="*/ 5 h 6"/>
                  <a:gd name="T6" fmla="*/ 5 w 12"/>
                  <a:gd name="T7" fmla="*/ 6 h 6"/>
                  <a:gd name="T8" fmla="*/ 6 w 12"/>
                  <a:gd name="T9" fmla="*/ 6 h 6"/>
                  <a:gd name="T10" fmla="*/ 6 w 12"/>
                  <a:gd name="T11" fmla="*/ 5 h 6"/>
                  <a:gd name="T12" fmla="*/ 8 w 12"/>
                  <a:gd name="T13" fmla="*/ 5 h 6"/>
                  <a:gd name="T14" fmla="*/ 8 w 12"/>
                  <a:gd name="T15" fmla="*/ 5 h 6"/>
                  <a:gd name="T16" fmla="*/ 11 w 12"/>
                  <a:gd name="T17" fmla="*/ 4 h 6"/>
                  <a:gd name="T18" fmla="*/ 12 w 12"/>
                  <a:gd name="T19" fmla="*/ 4 h 6"/>
                  <a:gd name="T20" fmla="*/ 12 w 12"/>
                  <a:gd name="T21" fmla="*/ 4 h 6"/>
                  <a:gd name="T22" fmla="*/ 12 w 12"/>
                  <a:gd name="T23" fmla="*/ 3 h 6"/>
                  <a:gd name="T24" fmla="*/ 9 w 12"/>
                  <a:gd name="T25" fmla="*/ 1 h 6"/>
                  <a:gd name="T26" fmla="*/ 9 w 12"/>
                  <a:gd name="T27" fmla="*/ 1 h 6"/>
                  <a:gd name="T28" fmla="*/ 5 w 12"/>
                  <a:gd name="T29" fmla="*/ 1 h 6"/>
                  <a:gd name="T30" fmla="*/ 4 w 12"/>
                  <a:gd name="T31" fmla="*/ 1 h 6"/>
                  <a:gd name="T32" fmla="*/ 4 w 12"/>
                  <a:gd name="T33" fmla="*/ 0 h 6"/>
                  <a:gd name="T34" fmla="*/ 3 w 12"/>
                  <a:gd name="T35" fmla="*/ 1 h 6"/>
                  <a:gd name="T36" fmla="*/ 3 w 12"/>
                  <a:gd name="T37" fmla="*/ 1 h 6"/>
                  <a:gd name="T38" fmla="*/ 3 w 12"/>
                  <a:gd name="T39" fmla="*/ 3 h 6"/>
                  <a:gd name="T40" fmla="*/ 3 w 12"/>
                  <a:gd name="T41" fmla="*/ 3 h 6"/>
                  <a:gd name="T42" fmla="*/ 2 w 12"/>
                  <a:gd name="T43" fmla="*/ 3 h 6"/>
                  <a:gd name="T44" fmla="*/ 0 w 12"/>
                  <a:gd name="T45" fmla="*/ 4 h 6"/>
                  <a:gd name="T46" fmla="*/ 0 w 12"/>
                  <a:gd name="T47" fmla="*/ 4 h 6"/>
                  <a:gd name="T48" fmla="*/ 1 w 12"/>
                  <a:gd name="T4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6">
                    <a:moveTo>
                      <a:pt x="1" y="5"/>
                    </a:moveTo>
                    <a:cubicBezTo>
                      <a:pt x="1" y="5"/>
                      <a:pt x="2" y="5"/>
                      <a:pt x="2" y="5"/>
                    </a:cubicBezTo>
                    <a:cubicBezTo>
                      <a:pt x="3" y="5"/>
                      <a:pt x="3" y="5"/>
                      <a:pt x="4" y="5"/>
                    </a:cubicBezTo>
                    <a:cubicBezTo>
                      <a:pt x="5" y="5"/>
                      <a:pt x="5" y="5"/>
                      <a:pt x="5" y="6"/>
                    </a:cubicBezTo>
                    <a:cubicBezTo>
                      <a:pt x="5" y="6"/>
                      <a:pt x="5" y="6"/>
                      <a:pt x="6" y="6"/>
                    </a:cubicBezTo>
                    <a:cubicBezTo>
                      <a:pt x="6" y="6"/>
                      <a:pt x="6" y="6"/>
                      <a:pt x="6" y="5"/>
                    </a:cubicBezTo>
                    <a:cubicBezTo>
                      <a:pt x="6" y="5"/>
                      <a:pt x="7" y="4"/>
                      <a:pt x="8" y="5"/>
                    </a:cubicBezTo>
                    <a:cubicBezTo>
                      <a:pt x="8" y="5"/>
                      <a:pt x="8" y="5"/>
                      <a:pt x="8" y="5"/>
                    </a:cubicBezTo>
                    <a:cubicBezTo>
                      <a:pt x="9" y="4"/>
                      <a:pt x="10" y="4"/>
                      <a:pt x="11" y="4"/>
                    </a:cubicBezTo>
                    <a:cubicBezTo>
                      <a:pt x="11" y="4"/>
                      <a:pt x="12" y="4"/>
                      <a:pt x="12" y="4"/>
                    </a:cubicBezTo>
                    <a:cubicBezTo>
                      <a:pt x="12" y="4"/>
                      <a:pt x="12" y="4"/>
                      <a:pt x="12" y="4"/>
                    </a:cubicBezTo>
                    <a:cubicBezTo>
                      <a:pt x="12" y="4"/>
                      <a:pt x="12" y="3"/>
                      <a:pt x="12" y="3"/>
                    </a:cubicBezTo>
                    <a:cubicBezTo>
                      <a:pt x="11" y="3"/>
                      <a:pt x="10" y="2"/>
                      <a:pt x="9" y="1"/>
                    </a:cubicBezTo>
                    <a:cubicBezTo>
                      <a:pt x="9" y="1"/>
                      <a:pt x="9" y="1"/>
                      <a:pt x="9" y="1"/>
                    </a:cubicBezTo>
                    <a:cubicBezTo>
                      <a:pt x="7" y="1"/>
                      <a:pt x="6" y="0"/>
                      <a:pt x="5" y="1"/>
                    </a:cubicBezTo>
                    <a:cubicBezTo>
                      <a:pt x="5" y="1"/>
                      <a:pt x="4" y="1"/>
                      <a:pt x="4" y="1"/>
                    </a:cubicBezTo>
                    <a:cubicBezTo>
                      <a:pt x="4" y="1"/>
                      <a:pt x="4" y="0"/>
                      <a:pt x="4" y="0"/>
                    </a:cubicBezTo>
                    <a:cubicBezTo>
                      <a:pt x="3" y="0"/>
                      <a:pt x="3" y="0"/>
                      <a:pt x="3" y="1"/>
                    </a:cubicBezTo>
                    <a:cubicBezTo>
                      <a:pt x="2" y="1"/>
                      <a:pt x="2" y="1"/>
                      <a:pt x="3" y="1"/>
                    </a:cubicBezTo>
                    <a:cubicBezTo>
                      <a:pt x="3" y="2"/>
                      <a:pt x="3" y="2"/>
                      <a:pt x="3" y="3"/>
                    </a:cubicBezTo>
                    <a:cubicBezTo>
                      <a:pt x="3" y="3"/>
                      <a:pt x="3" y="3"/>
                      <a:pt x="3" y="3"/>
                    </a:cubicBezTo>
                    <a:cubicBezTo>
                      <a:pt x="2" y="3"/>
                      <a:pt x="2" y="3"/>
                      <a:pt x="2" y="3"/>
                    </a:cubicBezTo>
                    <a:cubicBezTo>
                      <a:pt x="1" y="3"/>
                      <a:pt x="1" y="4"/>
                      <a:pt x="0" y="4"/>
                    </a:cubicBezTo>
                    <a:cubicBezTo>
                      <a:pt x="0" y="4"/>
                      <a:pt x="0" y="4"/>
                      <a:pt x="0" y="4"/>
                    </a:cubicBezTo>
                    <a:cubicBezTo>
                      <a:pt x="0" y="4"/>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99">
                <a:extLst>
                  <a:ext uri="{FF2B5EF4-FFF2-40B4-BE49-F238E27FC236}">
                    <a16:creationId xmlns:a16="http://schemas.microsoft.com/office/drawing/2014/main" id="{30B1D474-CF92-4B40-9350-6DC9D0CA2644}"/>
                  </a:ext>
                </a:extLst>
              </p:cNvPr>
              <p:cNvSpPr>
                <a:spLocks/>
              </p:cNvSpPr>
              <p:nvPr/>
            </p:nvSpPr>
            <p:spPr bwMode="auto">
              <a:xfrm>
                <a:off x="4769305" y="2229533"/>
                <a:ext cx="25400" cy="22225"/>
              </a:xfrm>
              <a:custGeom>
                <a:avLst/>
                <a:gdLst>
                  <a:gd name="T0" fmla="*/ 1 w 7"/>
                  <a:gd name="T1" fmla="*/ 3 h 6"/>
                  <a:gd name="T2" fmla="*/ 1 w 7"/>
                  <a:gd name="T3" fmla="*/ 4 h 6"/>
                  <a:gd name="T4" fmla="*/ 2 w 7"/>
                  <a:gd name="T5" fmla="*/ 6 h 6"/>
                  <a:gd name="T6" fmla="*/ 4 w 7"/>
                  <a:gd name="T7" fmla="*/ 6 h 6"/>
                  <a:gd name="T8" fmla="*/ 5 w 7"/>
                  <a:gd name="T9" fmla="*/ 6 h 6"/>
                  <a:gd name="T10" fmla="*/ 6 w 7"/>
                  <a:gd name="T11" fmla="*/ 6 h 6"/>
                  <a:gd name="T12" fmla="*/ 7 w 7"/>
                  <a:gd name="T13" fmla="*/ 6 h 6"/>
                  <a:gd name="T14" fmla="*/ 7 w 7"/>
                  <a:gd name="T15" fmla="*/ 3 h 6"/>
                  <a:gd name="T16" fmla="*/ 5 w 7"/>
                  <a:gd name="T17" fmla="*/ 1 h 6"/>
                  <a:gd name="T18" fmla="*/ 2 w 7"/>
                  <a:gd name="T19" fmla="*/ 0 h 6"/>
                  <a:gd name="T20" fmla="*/ 1 w 7"/>
                  <a:gd name="T21" fmla="*/ 1 h 6"/>
                  <a:gd name="T22" fmla="*/ 1 w 7"/>
                  <a:gd name="T23" fmla="*/ 2 h 6"/>
                  <a:gd name="T24" fmla="*/ 1 w 7"/>
                  <a:gd name="T25"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6">
                    <a:moveTo>
                      <a:pt x="1" y="3"/>
                    </a:moveTo>
                    <a:cubicBezTo>
                      <a:pt x="1" y="3"/>
                      <a:pt x="1" y="4"/>
                      <a:pt x="1" y="4"/>
                    </a:cubicBezTo>
                    <a:cubicBezTo>
                      <a:pt x="0" y="5"/>
                      <a:pt x="2" y="6"/>
                      <a:pt x="2" y="6"/>
                    </a:cubicBezTo>
                    <a:cubicBezTo>
                      <a:pt x="3" y="6"/>
                      <a:pt x="3" y="6"/>
                      <a:pt x="4" y="6"/>
                    </a:cubicBezTo>
                    <a:cubicBezTo>
                      <a:pt x="4" y="6"/>
                      <a:pt x="5" y="6"/>
                      <a:pt x="5" y="6"/>
                    </a:cubicBezTo>
                    <a:cubicBezTo>
                      <a:pt x="5" y="6"/>
                      <a:pt x="6" y="6"/>
                      <a:pt x="6" y="6"/>
                    </a:cubicBezTo>
                    <a:cubicBezTo>
                      <a:pt x="7" y="6"/>
                      <a:pt x="7" y="6"/>
                      <a:pt x="7" y="6"/>
                    </a:cubicBezTo>
                    <a:cubicBezTo>
                      <a:pt x="7" y="5"/>
                      <a:pt x="7" y="4"/>
                      <a:pt x="7" y="3"/>
                    </a:cubicBezTo>
                    <a:cubicBezTo>
                      <a:pt x="6" y="2"/>
                      <a:pt x="6" y="1"/>
                      <a:pt x="5" y="1"/>
                    </a:cubicBezTo>
                    <a:cubicBezTo>
                      <a:pt x="4" y="1"/>
                      <a:pt x="3" y="1"/>
                      <a:pt x="2" y="0"/>
                    </a:cubicBezTo>
                    <a:cubicBezTo>
                      <a:pt x="2" y="0"/>
                      <a:pt x="2" y="0"/>
                      <a:pt x="1" y="1"/>
                    </a:cubicBezTo>
                    <a:cubicBezTo>
                      <a:pt x="1" y="1"/>
                      <a:pt x="1" y="1"/>
                      <a:pt x="1" y="2"/>
                    </a:cubicBezTo>
                    <a:cubicBezTo>
                      <a:pt x="1"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500">
                <a:extLst>
                  <a:ext uri="{FF2B5EF4-FFF2-40B4-BE49-F238E27FC236}">
                    <a16:creationId xmlns:a16="http://schemas.microsoft.com/office/drawing/2014/main" id="{0CF19F15-DB4E-4082-88D0-559D87E314AD}"/>
                  </a:ext>
                </a:extLst>
              </p:cNvPr>
              <p:cNvSpPr>
                <a:spLocks noChangeArrowheads="1"/>
              </p:cNvSpPr>
              <p:nvPr/>
            </p:nvSpPr>
            <p:spPr bwMode="auto">
              <a:xfrm>
                <a:off x="4774068" y="22374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501">
                <a:extLst>
                  <a:ext uri="{FF2B5EF4-FFF2-40B4-BE49-F238E27FC236}">
                    <a16:creationId xmlns:a16="http://schemas.microsoft.com/office/drawing/2014/main" id="{63C4D58C-4EE9-4D6C-933F-11782DB2A8AD}"/>
                  </a:ext>
                </a:extLst>
              </p:cNvPr>
              <p:cNvSpPr>
                <a:spLocks/>
              </p:cNvSpPr>
              <p:nvPr/>
            </p:nvSpPr>
            <p:spPr bwMode="auto">
              <a:xfrm>
                <a:off x="5815468" y="2901045"/>
                <a:ext cx="17463" cy="31750"/>
              </a:xfrm>
              <a:custGeom>
                <a:avLst/>
                <a:gdLst>
                  <a:gd name="T0" fmla="*/ 1 w 5"/>
                  <a:gd name="T1" fmla="*/ 1 h 9"/>
                  <a:gd name="T2" fmla="*/ 1 w 5"/>
                  <a:gd name="T3" fmla="*/ 1 h 9"/>
                  <a:gd name="T4" fmla="*/ 1 w 5"/>
                  <a:gd name="T5" fmla="*/ 1 h 9"/>
                  <a:gd name="T6" fmla="*/ 1 w 5"/>
                  <a:gd name="T7" fmla="*/ 1 h 9"/>
                  <a:gd name="T8" fmla="*/ 0 w 5"/>
                  <a:gd name="T9" fmla="*/ 4 h 9"/>
                  <a:gd name="T10" fmla="*/ 1 w 5"/>
                  <a:gd name="T11" fmla="*/ 8 h 9"/>
                  <a:gd name="T12" fmla="*/ 2 w 5"/>
                  <a:gd name="T13" fmla="*/ 9 h 9"/>
                  <a:gd name="T14" fmla="*/ 4 w 5"/>
                  <a:gd name="T15" fmla="*/ 5 h 9"/>
                  <a:gd name="T16" fmla="*/ 1 w 5"/>
                  <a:gd name="T1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9">
                    <a:moveTo>
                      <a:pt x="1" y="1"/>
                    </a:moveTo>
                    <a:cubicBezTo>
                      <a:pt x="1" y="1"/>
                      <a:pt x="1" y="1"/>
                      <a:pt x="1" y="1"/>
                    </a:cubicBezTo>
                    <a:cubicBezTo>
                      <a:pt x="1" y="0"/>
                      <a:pt x="0" y="1"/>
                      <a:pt x="1" y="1"/>
                    </a:cubicBezTo>
                    <a:cubicBezTo>
                      <a:pt x="1" y="1"/>
                      <a:pt x="1" y="1"/>
                      <a:pt x="1" y="1"/>
                    </a:cubicBezTo>
                    <a:cubicBezTo>
                      <a:pt x="0" y="2"/>
                      <a:pt x="0" y="4"/>
                      <a:pt x="0" y="4"/>
                    </a:cubicBezTo>
                    <a:cubicBezTo>
                      <a:pt x="0" y="6"/>
                      <a:pt x="0" y="7"/>
                      <a:pt x="1" y="8"/>
                    </a:cubicBezTo>
                    <a:cubicBezTo>
                      <a:pt x="1" y="9"/>
                      <a:pt x="2" y="9"/>
                      <a:pt x="2" y="9"/>
                    </a:cubicBezTo>
                    <a:cubicBezTo>
                      <a:pt x="4" y="9"/>
                      <a:pt x="5" y="7"/>
                      <a:pt x="4" y="5"/>
                    </a:cubicBezTo>
                    <a:cubicBezTo>
                      <a:pt x="4" y="4"/>
                      <a:pt x="3"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502">
                <a:extLst>
                  <a:ext uri="{FF2B5EF4-FFF2-40B4-BE49-F238E27FC236}">
                    <a16:creationId xmlns:a16="http://schemas.microsoft.com/office/drawing/2014/main" id="{30EA298B-1A14-467A-B23B-A4FA8034B6E0}"/>
                  </a:ext>
                </a:extLst>
              </p:cNvPr>
              <p:cNvSpPr>
                <a:spLocks/>
              </p:cNvSpPr>
              <p:nvPr/>
            </p:nvSpPr>
            <p:spPr bwMode="auto">
              <a:xfrm>
                <a:off x="4734380" y="2107295"/>
                <a:ext cx="17463" cy="25400"/>
              </a:xfrm>
              <a:custGeom>
                <a:avLst/>
                <a:gdLst>
                  <a:gd name="T0" fmla="*/ 0 w 5"/>
                  <a:gd name="T1" fmla="*/ 6 h 7"/>
                  <a:gd name="T2" fmla="*/ 0 w 5"/>
                  <a:gd name="T3" fmla="*/ 7 h 7"/>
                  <a:gd name="T4" fmla="*/ 3 w 5"/>
                  <a:gd name="T5" fmla="*/ 7 h 7"/>
                  <a:gd name="T6" fmla="*/ 4 w 5"/>
                  <a:gd name="T7" fmla="*/ 6 h 7"/>
                  <a:gd name="T8" fmla="*/ 4 w 5"/>
                  <a:gd name="T9" fmla="*/ 5 h 7"/>
                  <a:gd name="T10" fmla="*/ 4 w 5"/>
                  <a:gd name="T11" fmla="*/ 5 h 7"/>
                  <a:gd name="T12" fmla="*/ 4 w 5"/>
                  <a:gd name="T13" fmla="*/ 5 h 7"/>
                  <a:gd name="T14" fmla="*/ 4 w 5"/>
                  <a:gd name="T15" fmla="*/ 5 h 7"/>
                  <a:gd name="T16" fmla="*/ 4 w 5"/>
                  <a:gd name="T17" fmla="*/ 3 h 7"/>
                  <a:gd name="T18" fmla="*/ 3 w 5"/>
                  <a:gd name="T19" fmla="*/ 1 h 7"/>
                  <a:gd name="T20" fmla="*/ 3 w 5"/>
                  <a:gd name="T21" fmla="*/ 0 h 7"/>
                  <a:gd name="T22" fmla="*/ 2 w 5"/>
                  <a:gd name="T23" fmla="*/ 0 h 7"/>
                  <a:gd name="T24" fmla="*/ 0 w 5"/>
                  <a:gd name="T25" fmla="*/ 4 h 7"/>
                  <a:gd name="T26" fmla="*/ 0 w 5"/>
                  <a:gd name="T27" fmla="*/ 5 h 7"/>
                  <a:gd name="T28" fmla="*/ 0 w 5"/>
                  <a:gd name="T29"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7">
                    <a:moveTo>
                      <a:pt x="0" y="6"/>
                    </a:moveTo>
                    <a:cubicBezTo>
                      <a:pt x="0" y="6"/>
                      <a:pt x="0" y="7"/>
                      <a:pt x="0" y="7"/>
                    </a:cubicBezTo>
                    <a:cubicBezTo>
                      <a:pt x="1" y="7"/>
                      <a:pt x="2" y="7"/>
                      <a:pt x="3" y="7"/>
                    </a:cubicBezTo>
                    <a:cubicBezTo>
                      <a:pt x="3" y="7"/>
                      <a:pt x="4" y="7"/>
                      <a:pt x="4" y="6"/>
                    </a:cubicBezTo>
                    <a:cubicBezTo>
                      <a:pt x="4" y="6"/>
                      <a:pt x="4" y="5"/>
                      <a:pt x="4" y="5"/>
                    </a:cubicBezTo>
                    <a:cubicBezTo>
                      <a:pt x="4" y="5"/>
                      <a:pt x="4" y="5"/>
                      <a:pt x="4" y="5"/>
                    </a:cubicBezTo>
                    <a:cubicBezTo>
                      <a:pt x="4" y="5"/>
                      <a:pt x="4" y="5"/>
                      <a:pt x="4" y="5"/>
                    </a:cubicBezTo>
                    <a:cubicBezTo>
                      <a:pt x="4" y="5"/>
                      <a:pt x="4" y="5"/>
                      <a:pt x="4" y="5"/>
                    </a:cubicBezTo>
                    <a:cubicBezTo>
                      <a:pt x="5" y="5"/>
                      <a:pt x="5" y="4"/>
                      <a:pt x="4" y="3"/>
                    </a:cubicBezTo>
                    <a:cubicBezTo>
                      <a:pt x="4" y="3"/>
                      <a:pt x="3" y="2"/>
                      <a:pt x="3" y="1"/>
                    </a:cubicBezTo>
                    <a:cubicBezTo>
                      <a:pt x="3" y="1"/>
                      <a:pt x="3" y="1"/>
                      <a:pt x="3" y="0"/>
                    </a:cubicBezTo>
                    <a:cubicBezTo>
                      <a:pt x="3" y="0"/>
                      <a:pt x="2" y="0"/>
                      <a:pt x="2" y="0"/>
                    </a:cubicBezTo>
                    <a:cubicBezTo>
                      <a:pt x="1" y="1"/>
                      <a:pt x="0" y="2"/>
                      <a:pt x="0" y="4"/>
                    </a:cubicBezTo>
                    <a:cubicBezTo>
                      <a:pt x="0" y="4"/>
                      <a:pt x="0" y="4"/>
                      <a:pt x="0" y="5"/>
                    </a:cubicBezTo>
                    <a:cubicBezTo>
                      <a:pt x="0" y="5"/>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503">
                <a:extLst>
                  <a:ext uri="{FF2B5EF4-FFF2-40B4-BE49-F238E27FC236}">
                    <a16:creationId xmlns:a16="http://schemas.microsoft.com/office/drawing/2014/main" id="{46239F7E-71E7-4310-87F1-5605C655893F}"/>
                  </a:ext>
                </a:extLst>
              </p:cNvPr>
              <p:cNvSpPr>
                <a:spLocks/>
              </p:cNvSpPr>
              <p:nvPr/>
            </p:nvSpPr>
            <p:spPr bwMode="auto">
              <a:xfrm>
                <a:off x="5431293" y="2118408"/>
                <a:ext cx="22225" cy="20638"/>
              </a:xfrm>
              <a:custGeom>
                <a:avLst/>
                <a:gdLst>
                  <a:gd name="T0" fmla="*/ 1 w 6"/>
                  <a:gd name="T1" fmla="*/ 3 h 6"/>
                  <a:gd name="T2" fmla="*/ 0 w 6"/>
                  <a:gd name="T3" fmla="*/ 4 h 6"/>
                  <a:gd name="T4" fmla="*/ 1 w 6"/>
                  <a:gd name="T5" fmla="*/ 4 h 6"/>
                  <a:gd name="T6" fmla="*/ 1 w 6"/>
                  <a:gd name="T7" fmla="*/ 5 h 6"/>
                  <a:gd name="T8" fmla="*/ 2 w 6"/>
                  <a:gd name="T9" fmla="*/ 6 h 6"/>
                  <a:gd name="T10" fmla="*/ 2 w 6"/>
                  <a:gd name="T11" fmla="*/ 6 h 6"/>
                  <a:gd name="T12" fmla="*/ 3 w 6"/>
                  <a:gd name="T13" fmla="*/ 6 h 6"/>
                  <a:gd name="T14" fmla="*/ 4 w 6"/>
                  <a:gd name="T15" fmla="*/ 5 h 6"/>
                  <a:gd name="T16" fmla="*/ 4 w 6"/>
                  <a:gd name="T17" fmla="*/ 4 h 6"/>
                  <a:gd name="T18" fmla="*/ 5 w 6"/>
                  <a:gd name="T19" fmla="*/ 2 h 6"/>
                  <a:gd name="T20" fmla="*/ 5 w 6"/>
                  <a:gd name="T21" fmla="*/ 1 h 6"/>
                  <a:gd name="T22" fmla="*/ 4 w 6"/>
                  <a:gd name="T23" fmla="*/ 0 h 6"/>
                  <a:gd name="T24" fmla="*/ 4 w 6"/>
                  <a:gd name="T25" fmla="*/ 0 h 6"/>
                  <a:gd name="T26" fmla="*/ 3 w 6"/>
                  <a:gd name="T27" fmla="*/ 1 h 6"/>
                  <a:gd name="T28" fmla="*/ 2 w 6"/>
                  <a:gd name="T29" fmla="*/ 2 h 6"/>
                  <a:gd name="T30" fmla="*/ 2 w 6"/>
                  <a:gd name="T31" fmla="*/ 2 h 6"/>
                  <a:gd name="T32" fmla="*/ 2 w 6"/>
                  <a:gd name="T33" fmla="*/ 2 h 6"/>
                  <a:gd name="T34" fmla="*/ 2 w 6"/>
                  <a:gd name="T35" fmla="*/ 2 h 6"/>
                  <a:gd name="T36" fmla="*/ 1 w 6"/>
                  <a:gd name="T37"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6">
                    <a:moveTo>
                      <a:pt x="1" y="3"/>
                    </a:moveTo>
                    <a:cubicBezTo>
                      <a:pt x="0" y="3"/>
                      <a:pt x="0" y="3"/>
                      <a:pt x="0" y="4"/>
                    </a:cubicBezTo>
                    <a:cubicBezTo>
                      <a:pt x="1" y="4"/>
                      <a:pt x="1" y="4"/>
                      <a:pt x="1" y="4"/>
                    </a:cubicBezTo>
                    <a:cubicBezTo>
                      <a:pt x="1" y="5"/>
                      <a:pt x="1" y="5"/>
                      <a:pt x="1" y="5"/>
                    </a:cubicBezTo>
                    <a:cubicBezTo>
                      <a:pt x="1" y="6"/>
                      <a:pt x="1" y="6"/>
                      <a:pt x="2" y="6"/>
                    </a:cubicBezTo>
                    <a:cubicBezTo>
                      <a:pt x="2" y="6"/>
                      <a:pt x="2" y="6"/>
                      <a:pt x="2" y="6"/>
                    </a:cubicBezTo>
                    <a:cubicBezTo>
                      <a:pt x="3" y="6"/>
                      <a:pt x="3" y="6"/>
                      <a:pt x="3" y="6"/>
                    </a:cubicBezTo>
                    <a:cubicBezTo>
                      <a:pt x="3" y="6"/>
                      <a:pt x="4" y="5"/>
                      <a:pt x="4" y="5"/>
                    </a:cubicBezTo>
                    <a:cubicBezTo>
                      <a:pt x="4" y="4"/>
                      <a:pt x="4" y="4"/>
                      <a:pt x="4" y="4"/>
                    </a:cubicBezTo>
                    <a:cubicBezTo>
                      <a:pt x="5" y="3"/>
                      <a:pt x="5" y="3"/>
                      <a:pt x="5" y="2"/>
                    </a:cubicBezTo>
                    <a:cubicBezTo>
                      <a:pt x="6" y="2"/>
                      <a:pt x="6" y="1"/>
                      <a:pt x="5" y="1"/>
                    </a:cubicBezTo>
                    <a:cubicBezTo>
                      <a:pt x="5" y="1"/>
                      <a:pt x="5" y="0"/>
                      <a:pt x="4" y="0"/>
                    </a:cubicBezTo>
                    <a:cubicBezTo>
                      <a:pt x="4" y="0"/>
                      <a:pt x="4" y="0"/>
                      <a:pt x="4" y="0"/>
                    </a:cubicBezTo>
                    <a:cubicBezTo>
                      <a:pt x="3" y="0"/>
                      <a:pt x="3" y="0"/>
                      <a:pt x="3" y="1"/>
                    </a:cubicBezTo>
                    <a:cubicBezTo>
                      <a:pt x="3" y="1"/>
                      <a:pt x="3" y="2"/>
                      <a:pt x="2" y="2"/>
                    </a:cubicBezTo>
                    <a:cubicBezTo>
                      <a:pt x="2" y="2"/>
                      <a:pt x="2" y="2"/>
                      <a:pt x="2" y="2"/>
                    </a:cubicBezTo>
                    <a:cubicBezTo>
                      <a:pt x="2" y="2"/>
                      <a:pt x="2" y="2"/>
                      <a:pt x="2" y="2"/>
                    </a:cubicBezTo>
                    <a:cubicBezTo>
                      <a:pt x="2" y="2"/>
                      <a:pt x="2" y="2"/>
                      <a:pt x="2" y="2"/>
                    </a:cubicBezTo>
                    <a:cubicBezTo>
                      <a:pt x="2"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504">
                <a:extLst>
                  <a:ext uri="{FF2B5EF4-FFF2-40B4-BE49-F238E27FC236}">
                    <a16:creationId xmlns:a16="http://schemas.microsoft.com/office/drawing/2014/main" id="{C0E62B82-1719-4422-ABEB-464D1CA94F39}"/>
                  </a:ext>
                </a:extLst>
              </p:cNvPr>
              <p:cNvSpPr>
                <a:spLocks/>
              </p:cNvSpPr>
              <p:nvPr/>
            </p:nvSpPr>
            <p:spPr bwMode="auto">
              <a:xfrm>
                <a:off x="6104393" y="2770870"/>
                <a:ext cx="14288" cy="31750"/>
              </a:xfrm>
              <a:custGeom>
                <a:avLst/>
                <a:gdLst>
                  <a:gd name="T0" fmla="*/ 3 w 4"/>
                  <a:gd name="T1" fmla="*/ 0 h 9"/>
                  <a:gd name="T2" fmla="*/ 2 w 4"/>
                  <a:gd name="T3" fmla="*/ 0 h 9"/>
                  <a:gd name="T4" fmla="*/ 1 w 4"/>
                  <a:gd name="T5" fmla="*/ 2 h 9"/>
                  <a:gd name="T6" fmla="*/ 1 w 4"/>
                  <a:gd name="T7" fmla="*/ 3 h 9"/>
                  <a:gd name="T8" fmla="*/ 0 w 4"/>
                  <a:gd name="T9" fmla="*/ 5 h 9"/>
                  <a:gd name="T10" fmla="*/ 1 w 4"/>
                  <a:gd name="T11" fmla="*/ 8 h 9"/>
                  <a:gd name="T12" fmla="*/ 2 w 4"/>
                  <a:gd name="T13" fmla="*/ 9 h 9"/>
                  <a:gd name="T14" fmla="*/ 2 w 4"/>
                  <a:gd name="T15" fmla="*/ 8 h 9"/>
                  <a:gd name="T16" fmla="*/ 3 w 4"/>
                  <a:gd name="T17" fmla="*/ 7 h 9"/>
                  <a:gd name="T18" fmla="*/ 4 w 4"/>
                  <a:gd name="T19" fmla="*/ 4 h 9"/>
                  <a:gd name="T20" fmla="*/ 4 w 4"/>
                  <a:gd name="T21" fmla="*/ 2 h 9"/>
                  <a:gd name="T22" fmla="*/ 3 w 4"/>
                  <a:gd name="T23"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9">
                    <a:moveTo>
                      <a:pt x="3" y="0"/>
                    </a:moveTo>
                    <a:cubicBezTo>
                      <a:pt x="3" y="0"/>
                      <a:pt x="3" y="0"/>
                      <a:pt x="2" y="0"/>
                    </a:cubicBezTo>
                    <a:cubicBezTo>
                      <a:pt x="2" y="1"/>
                      <a:pt x="2" y="1"/>
                      <a:pt x="1" y="2"/>
                    </a:cubicBezTo>
                    <a:cubicBezTo>
                      <a:pt x="1" y="2"/>
                      <a:pt x="1" y="3"/>
                      <a:pt x="1" y="3"/>
                    </a:cubicBezTo>
                    <a:cubicBezTo>
                      <a:pt x="0" y="4"/>
                      <a:pt x="0" y="4"/>
                      <a:pt x="0" y="5"/>
                    </a:cubicBezTo>
                    <a:cubicBezTo>
                      <a:pt x="0" y="6"/>
                      <a:pt x="0" y="7"/>
                      <a:pt x="1" y="8"/>
                    </a:cubicBezTo>
                    <a:cubicBezTo>
                      <a:pt x="2" y="8"/>
                      <a:pt x="2" y="8"/>
                      <a:pt x="2" y="9"/>
                    </a:cubicBezTo>
                    <a:cubicBezTo>
                      <a:pt x="2" y="9"/>
                      <a:pt x="2" y="9"/>
                      <a:pt x="2" y="8"/>
                    </a:cubicBezTo>
                    <a:cubicBezTo>
                      <a:pt x="3" y="8"/>
                      <a:pt x="3" y="8"/>
                      <a:pt x="3" y="7"/>
                    </a:cubicBezTo>
                    <a:cubicBezTo>
                      <a:pt x="3" y="6"/>
                      <a:pt x="3" y="5"/>
                      <a:pt x="4" y="4"/>
                    </a:cubicBezTo>
                    <a:cubicBezTo>
                      <a:pt x="4" y="3"/>
                      <a:pt x="4" y="3"/>
                      <a:pt x="4" y="2"/>
                    </a:cubicBezTo>
                    <a:cubicBezTo>
                      <a:pt x="4" y="1"/>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505">
                <a:extLst>
                  <a:ext uri="{FF2B5EF4-FFF2-40B4-BE49-F238E27FC236}">
                    <a16:creationId xmlns:a16="http://schemas.microsoft.com/office/drawing/2014/main" id="{8B6AB564-5950-4E50-BDC7-A64D9F727D5F}"/>
                  </a:ext>
                </a:extLst>
              </p:cNvPr>
              <p:cNvSpPr>
                <a:spLocks noEditPoints="1"/>
              </p:cNvSpPr>
              <p:nvPr/>
            </p:nvSpPr>
            <p:spPr bwMode="auto">
              <a:xfrm>
                <a:off x="5464630" y="2093008"/>
                <a:ext cx="17463" cy="28575"/>
              </a:xfrm>
              <a:custGeom>
                <a:avLst/>
                <a:gdLst>
                  <a:gd name="T0" fmla="*/ 1 w 5"/>
                  <a:gd name="T1" fmla="*/ 6 h 8"/>
                  <a:gd name="T2" fmla="*/ 1 w 5"/>
                  <a:gd name="T3" fmla="*/ 6 h 8"/>
                  <a:gd name="T4" fmla="*/ 1 w 5"/>
                  <a:gd name="T5" fmla="*/ 6 h 8"/>
                  <a:gd name="T6" fmla="*/ 1 w 5"/>
                  <a:gd name="T7" fmla="*/ 6 h 8"/>
                  <a:gd name="T8" fmla="*/ 1 w 5"/>
                  <a:gd name="T9" fmla="*/ 6 h 8"/>
                  <a:gd name="T10" fmla="*/ 1 w 5"/>
                  <a:gd name="T11" fmla="*/ 6 h 8"/>
                  <a:gd name="T12" fmla="*/ 0 w 5"/>
                  <a:gd name="T13" fmla="*/ 6 h 8"/>
                  <a:gd name="T14" fmla="*/ 0 w 5"/>
                  <a:gd name="T15" fmla="*/ 7 h 8"/>
                  <a:gd name="T16" fmla="*/ 0 w 5"/>
                  <a:gd name="T17" fmla="*/ 7 h 8"/>
                  <a:gd name="T18" fmla="*/ 2 w 5"/>
                  <a:gd name="T19" fmla="*/ 8 h 8"/>
                  <a:gd name="T20" fmla="*/ 3 w 5"/>
                  <a:gd name="T21" fmla="*/ 8 h 8"/>
                  <a:gd name="T22" fmla="*/ 3 w 5"/>
                  <a:gd name="T23" fmla="*/ 8 h 8"/>
                  <a:gd name="T24" fmla="*/ 5 w 5"/>
                  <a:gd name="T25" fmla="*/ 6 h 8"/>
                  <a:gd name="T26" fmla="*/ 5 w 5"/>
                  <a:gd name="T27" fmla="*/ 5 h 8"/>
                  <a:gd name="T28" fmla="*/ 5 w 5"/>
                  <a:gd name="T29" fmla="*/ 5 h 8"/>
                  <a:gd name="T30" fmla="*/ 5 w 5"/>
                  <a:gd name="T31" fmla="*/ 5 h 8"/>
                  <a:gd name="T32" fmla="*/ 5 w 5"/>
                  <a:gd name="T33" fmla="*/ 5 h 8"/>
                  <a:gd name="T34" fmla="*/ 5 w 5"/>
                  <a:gd name="T35" fmla="*/ 5 h 8"/>
                  <a:gd name="T36" fmla="*/ 4 w 5"/>
                  <a:gd name="T37" fmla="*/ 5 h 8"/>
                  <a:gd name="T38" fmla="*/ 4 w 5"/>
                  <a:gd name="T39" fmla="*/ 5 h 8"/>
                  <a:gd name="T40" fmla="*/ 4 w 5"/>
                  <a:gd name="T41" fmla="*/ 5 h 8"/>
                  <a:gd name="T42" fmla="*/ 4 w 5"/>
                  <a:gd name="T43" fmla="*/ 5 h 8"/>
                  <a:gd name="T44" fmla="*/ 3 w 5"/>
                  <a:gd name="T45" fmla="*/ 4 h 8"/>
                  <a:gd name="T46" fmla="*/ 3 w 5"/>
                  <a:gd name="T47" fmla="*/ 4 h 8"/>
                  <a:gd name="T48" fmla="*/ 3 w 5"/>
                  <a:gd name="T49" fmla="*/ 1 h 8"/>
                  <a:gd name="T50" fmla="*/ 3 w 5"/>
                  <a:gd name="T51" fmla="*/ 1 h 8"/>
                  <a:gd name="T52" fmla="*/ 1 w 5"/>
                  <a:gd name="T53" fmla="*/ 1 h 8"/>
                  <a:gd name="T54" fmla="*/ 1 w 5"/>
                  <a:gd name="T55" fmla="*/ 4 h 8"/>
                  <a:gd name="T56" fmla="*/ 1 w 5"/>
                  <a:gd name="T57" fmla="*/ 4 h 8"/>
                  <a:gd name="T58" fmla="*/ 1 w 5"/>
                  <a:gd name="T59" fmla="*/ 4 h 8"/>
                  <a:gd name="T60" fmla="*/ 1 w 5"/>
                  <a:gd name="T61" fmla="*/ 5 h 8"/>
                  <a:gd name="T62" fmla="*/ 0 w 5"/>
                  <a:gd name="T63" fmla="*/ 5 h 8"/>
                  <a:gd name="T64" fmla="*/ 1 w 5"/>
                  <a:gd name="T65" fmla="*/ 6 h 8"/>
                  <a:gd name="T66" fmla="*/ 3 w 5"/>
                  <a:gd name="T67" fmla="*/ 5 h 8"/>
                  <a:gd name="T68" fmla="*/ 3 w 5"/>
                  <a:gd name="T69" fmla="*/ 5 h 8"/>
                  <a:gd name="T70" fmla="*/ 2 w 5"/>
                  <a:gd name="T71" fmla="*/ 5 h 8"/>
                  <a:gd name="T72" fmla="*/ 2 w 5"/>
                  <a:gd name="T73" fmla="*/ 5 h 8"/>
                  <a:gd name="T74" fmla="*/ 3 w 5"/>
                  <a:gd name="T7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 h="8">
                    <a:moveTo>
                      <a:pt x="1" y="6"/>
                    </a:moveTo>
                    <a:cubicBezTo>
                      <a:pt x="1" y="6"/>
                      <a:pt x="1" y="6"/>
                      <a:pt x="1" y="6"/>
                    </a:cubicBezTo>
                    <a:cubicBezTo>
                      <a:pt x="1" y="6"/>
                      <a:pt x="1" y="6"/>
                      <a:pt x="1" y="6"/>
                    </a:cubicBezTo>
                    <a:cubicBezTo>
                      <a:pt x="1" y="6"/>
                      <a:pt x="1" y="6"/>
                      <a:pt x="1" y="6"/>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1" y="8"/>
                      <a:pt x="2" y="7"/>
                      <a:pt x="2" y="8"/>
                    </a:cubicBezTo>
                    <a:cubicBezTo>
                      <a:pt x="2" y="8"/>
                      <a:pt x="3" y="8"/>
                      <a:pt x="3" y="8"/>
                    </a:cubicBezTo>
                    <a:cubicBezTo>
                      <a:pt x="3" y="8"/>
                      <a:pt x="3" y="8"/>
                      <a:pt x="3" y="8"/>
                    </a:cubicBezTo>
                    <a:cubicBezTo>
                      <a:pt x="4" y="7"/>
                      <a:pt x="4" y="6"/>
                      <a:pt x="5" y="6"/>
                    </a:cubicBezTo>
                    <a:cubicBezTo>
                      <a:pt x="5" y="6"/>
                      <a:pt x="5" y="5"/>
                      <a:pt x="5" y="5"/>
                    </a:cubicBezTo>
                    <a:cubicBezTo>
                      <a:pt x="5" y="5"/>
                      <a:pt x="5" y="5"/>
                      <a:pt x="5" y="5"/>
                    </a:cubicBezTo>
                    <a:cubicBezTo>
                      <a:pt x="5" y="5"/>
                      <a:pt x="5" y="5"/>
                      <a:pt x="5" y="5"/>
                    </a:cubicBezTo>
                    <a:cubicBezTo>
                      <a:pt x="5" y="5"/>
                      <a:pt x="5" y="5"/>
                      <a:pt x="5" y="5"/>
                    </a:cubicBezTo>
                    <a:cubicBezTo>
                      <a:pt x="5" y="5"/>
                      <a:pt x="5" y="5"/>
                      <a:pt x="5" y="5"/>
                    </a:cubicBezTo>
                    <a:cubicBezTo>
                      <a:pt x="4" y="5"/>
                      <a:pt x="4" y="5"/>
                      <a:pt x="4" y="5"/>
                    </a:cubicBezTo>
                    <a:cubicBezTo>
                      <a:pt x="4" y="5"/>
                      <a:pt x="4" y="5"/>
                      <a:pt x="4" y="5"/>
                    </a:cubicBezTo>
                    <a:cubicBezTo>
                      <a:pt x="4" y="5"/>
                      <a:pt x="4" y="5"/>
                      <a:pt x="4" y="5"/>
                    </a:cubicBezTo>
                    <a:cubicBezTo>
                      <a:pt x="4" y="5"/>
                      <a:pt x="4" y="5"/>
                      <a:pt x="4" y="5"/>
                    </a:cubicBezTo>
                    <a:cubicBezTo>
                      <a:pt x="4" y="5"/>
                      <a:pt x="4" y="4"/>
                      <a:pt x="3" y="4"/>
                    </a:cubicBezTo>
                    <a:cubicBezTo>
                      <a:pt x="3" y="4"/>
                      <a:pt x="3" y="4"/>
                      <a:pt x="3" y="4"/>
                    </a:cubicBezTo>
                    <a:cubicBezTo>
                      <a:pt x="3" y="3"/>
                      <a:pt x="2" y="2"/>
                      <a:pt x="3" y="1"/>
                    </a:cubicBezTo>
                    <a:cubicBezTo>
                      <a:pt x="3" y="1"/>
                      <a:pt x="3" y="1"/>
                      <a:pt x="3" y="1"/>
                    </a:cubicBezTo>
                    <a:cubicBezTo>
                      <a:pt x="2" y="0"/>
                      <a:pt x="1" y="0"/>
                      <a:pt x="1" y="1"/>
                    </a:cubicBezTo>
                    <a:cubicBezTo>
                      <a:pt x="1" y="2"/>
                      <a:pt x="1" y="3"/>
                      <a:pt x="1" y="4"/>
                    </a:cubicBezTo>
                    <a:cubicBezTo>
                      <a:pt x="0" y="4"/>
                      <a:pt x="1" y="4"/>
                      <a:pt x="1" y="4"/>
                    </a:cubicBezTo>
                    <a:cubicBezTo>
                      <a:pt x="1" y="4"/>
                      <a:pt x="1" y="4"/>
                      <a:pt x="1" y="4"/>
                    </a:cubicBezTo>
                    <a:cubicBezTo>
                      <a:pt x="1" y="4"/>
                      <a:pt x="1" y="5"/>
                      <a:pt x="1" y="5"/>
                    </a:cubicBezTo>
                    <a:cubicBezTo>
                      <a:pt x="0" y="5"/>
                      <a:pt x="0" y="5"/>
                      <a:pt x="0" y="5"/>
                    </a:cubicBezTo>
                    <a:cubicBezTo>
                      <a:pt x="0" y="6"/>
                      <a:pt x="0" y="6"/>
                      <a:pt x="1" y="6"/>
                    </a:cubicBezTo>
                    <a:close/>
                    <a:moveTo>
                      <a:pt x="3" y="5"/>
                    </a:moveTo>
                    <a:cubicBezTo>
                      <a:pt x="3" y="5"/>
                      <a:pt x="3" y="5"/>
                      <a:pt x="3" y="5"/>
                    </a:cubicBezTo>
                    <a:cubicBezTo>
                      <a:pt x="2" y="5"/>
                      <a:pt x="2" y="5"/>
                      <a:pt x="2" y="5"/>
                    </a:cubicBezTo>
                    <a:cubicBezTo>
                      <a:pt x="2" y="5"/>
                      <a:pt x="2" y="5"/>
                      <a:pt x="2" y="5"/>
                    </a:cubicBezTo>
                    <a:lnTo>
                      <a:pt x="3"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506">
                <a:extLst>
                  <a:ext uri="{FF2B5EF4-FFF2-40B4-BE49-F238E27FC236}">
                    <a16:creationId xmlns:a16="http://schemas.microsoft.com/office/drawing/2014/main" id="{DD5C1C52-D709-49BA-B27A-A39575175010}"/>
                  </a:ext>
                </a:extLst>
              </p:cNvPr>
              <p:cNvSpPr>
                <a:spLocks/>
              </p:cNvSpPr>
              <p:nvPr/>
            </p:nvSpPr>
            <p:spPr bwMode="auto">
              <a:xfrm>
                <a:off x="4701043" y="2178733"/>
                <a:ext cx="17463" cy="19050"/>
              </a:xfrm>
              <a:custGeom>
                <a:avLst/>
                <a:gdLst>
                  <a:gd name="T0" fmla="*/ 1 w 5"/>
                  <a:gd name="T1" fmla="*/ 2 h 5"/>
                  <a:gd name="T2" fmla="*/ 1 w 5"/>
                  <a:gd name="T3" fmla="*/ 3 h 5"/>
                  <a:gd name="T4" fmla="*/ 2 w 5"/>
                  <a:gd name="T5" fmla="*/ 5 h 5"/>
                  <a:gd name="T6" fmla="*/ 3 w 5"/>
                  <a:gd name="T7" fmla="*/ 5 h 5"/>
                  <a:gd name="T8" fmla="*/ 4 w 5"/>
                  <a:gd name="T9" fmla="*/ 4 h 5"/>
                  <a:gd name="T10" fmla="*/ 5 w 5"/>
                  <a:gd name="T11" fmla="*/ 3 h 5"/>
                  <a:gd name="T12" fmla="*/ 5 w 5"/>
                  <a:gd name="T13" fmla="*/ 2 h 5"/>
                  <a:gd name="T14" fmla="*/ 4 w 5"/>
                  <a:gd name="T15" fmla="*/ 0 h 5"/>
                  <a:gd name="T16" fmla="*/ 3 w 5"/>
                  <a:gd name="T17" fmla="*/ 0 h 5"/>
                  <a:gd name="T18" fmla="*/ 2 w 5"/>
                  <a:gd name="T19" fmla="*/ 0 h 5"/>
                  <a:gd name="T20" fmla="*/ 1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1" y="2"/>
                    </a:moveTo>
                    <a:cubicBezTo>
                      <a:pt x="0" y="2"/>
                      <a:pt x="0" y="3"/>
                      <a:pt x="1" y="3"/>
                    </a:cubicBezTo>
                    <a:cubicBezTo>
                      <a:pt x="1" y="4"/>
                      <a:pt x="2" y="4"/>
                      <a:pt x="2" y="5"/>
                    </a:cubicBezTo>
                    <a:cubicBezTo>
                      <a:pt x="3" y="5"/>
                      <a:pt x="3" y="5"/>
                      <a:pt x="3" y="5"/>
                    </a:cubicBezTo>
                    <a:cubicBezTo>
                      <a:pt x="3" y="5"/>
                      <a:pt x="4" y="5"/>
                      <a:pt x="4" y="4"/>
                    </a:cubicBezTo>
                    <a:cubicBezTo>
                      <a:pt x="4" y="4"/>
                      <a:pt x="5" y="3"/>
                      <a:pt x="5" y="3"/>
                    </a:cubicBezTo>
                    <a:cubicBezTo>
                      <a:pt x="5" y="2"/>
                      <a:pt x="5" y="2"/>
                      <a:pt x="5" y="2"/>
                    </a:cubicBezTo>
                    <a:cubicBezTo>
                      <a:pt x="5" y="1"/>
                      <a:pt x="5" y="0"/>
                      <a:pt x="4" y="0"/>
                    </a:cubicBezTo>
                    <a:cubicBezTo>
                      <a:pt x="4" y="0"/>
                      <a:pt x="3" y="0"/>
                      <a:pt x="3" y="0"/>
                    </a:cubicBezTo>
                    <a:cubicBezTo>
                      <a:pt x="3" y="0"/>
                      <a:pt x="3" y="0"/>
                      <a:pt x="2" y="0"/>
                    </a:cubicBezTo>
                    <a:cubicBezTo>
                      <a:pt x="2"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507">
                <a:extLst>
                  <a:ext uri="{FF2B5EF4-FFF2-40B4-BE49-F238E27FC236}">
                    <a16:creationId xmlns:a16="http://schemas.microsoft.com/office/drawing/2014/main" id="{AF551014-24DD-408A-8CEF-A38B4873CE9E}"/>
                  </a:ext>
                </a:extLst>
              </p:cNvPr>
              <p:cNvSpPr>
                <a:spLocks noChangeArrowheads="1"/>
              </p:cNvSpPr>
              <p:nvPr/>
            </p:nvSpPr>
            <p:spPr bwMode="auto">
              <a:xfrm>
                <a:off x="4708980" y="21787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508">
                <a:extLst>
                  <a:ext uri="{FF2B5EF4-FFF2-40B4-BE49-F238E27FC236}">
                    <a16:creationId xmlns:a16="http://schemas.microsoft.com/office/drawing/2014/main" id="{C848770D-81A1-46AD-8DB4-BD82B79A0DF7}"/>
                  </a:ext>
                </a:extLst>
              </p:cNvPr>
              <p:cNvSpPr>
                <a:spLocks/>
              </p:cNvSpPr>
              <p:nvPr/>
            </p:nvSpPr>
            <p:spPr bwMode="auto">
              <a:xfrm>
                <a:off x="5988505" y="2088245"/>
                <a:ext cx="25400" cy="11113"/>
              </a:xfrm>
              <a:custGeom>
                <a:avLst/>
                <a:gdLst>
                  <a:gd name="T0" fmla="*/ 1 w 7"/>
                  <a:gd name="T1" fmla="*/ 2 h 3"/>
                  <a:gd name="T2" fmla="*/ 5 w 7"/>
                  <a:gd name="T3" fmla="*/ 3 h 3"/>
                  <a:gd name="T4" fmla="*/ 6 w 7"/>
                  <a:gd name="T5" fmla="*/ 3 h 3"/>
                  <a:gd name="T6" fmla="*/ 7 w 7"/>
                  <a:gd name="T7" fmla="*/ 2 h 3"/>
                  <a:gd name="T8" fmla="*/ 7 w 7"/>
                  <a:gd name="T9" fmla="*/ 1 h 3"/>
                  <a:gd name="T10" fmla="*/ 5 w 7"/>
                  <a:gd name="T11" fmla="*/ 0 h 3"/>
                  <a:gd name="T12" fmla="*/ 4 w 7"/>
                  <a:gd name="T13" fmla="*/ 0 h 3"/>
                  <a:gd name="T14" fmla="*/ 2 w 7"/>
                  <a:gd name="T15" fmla="*/ 0 h 3"/>
                  <a:gd name="T16" fmla="*/ 1 w 7"/>
                  <a:gd name="T17" fmla="*/ 0 h 3"/>
                  <a:gd name="T18" fmla="*/ 0 w 7"/>
                  <a:gd name="T19" fmla="*/ 0 h 3"/>
                  <a:gd name="T20" fmla="*/ 0 w 7"/>
                  <a:gd name="T21" fmla="*/ 1 h 3"/>
                  <a:gd name="T22" fmla="*/ 1 w 7"/>
                  <a:gd name="T2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3">
                    <a:moveTo>
                      <a:pt x="1" y="2"/>
                    </a:moveTo>
                    <a:cubicBezTo>
                      <a:pt x="2" y="3"/>
                      <a:pt x="3" y="3"/>
                      <a:pt x="5" y="3"/>
                    </a:cubicBezTo>
                    <a:cubicBezTo>
                      <a:pt x="5" y="3"/>
                      <a:pt x="5" y="3"/>
                      <a:pt x="6" y="3"/>
                    </a:cubicBezTo>
                    <a:cubicBezTo>
                      <a:pt x="6" y="3"/>
                      <a:pt x="7" y="2"/>
                      <a:pt x="7" y="2"/>
                    </a:cubicBezTo>
                    <a:cubicBezTo>
                      <a:pt x="7" y="1"/>
                      <a:pt x="7" y="1"/>
                      <a:pt x="7" y="1"/>
                    </a:cubicBezTo>
                    <a:cubicBezTo>
                      <a:pt x="7" y="0"/>
                      <a:pt x="6" y="0"/>
                      <a:pt x="5" y="0"/>
                    </a:cubicBezTo>
                    <a:cubicBezTo>
                      <a:pt x="5" y="0"/>
                      <a:pt x="4" y="0"/>
                      <a:pt x="4" y="0"/>
                    </a:cubicBezTo>
                    <a:cubicBezTo>
                      <a:pt x="3" y="0"/>
                      <a:pt x="2" y="0"/>
                      <a:pt x="2" y="0"/>
                    </a:cubicBezTo>
                    <a:cubicBezTo>
                      <a:pt x="1" y="0"/>
                      <a:pt x="1" y="0"/>
                      <a:pt x="1" y="0"/>
                    </a:cubicBezTo>
                    <a:cubicBezTo>
                      <a:pt x="1" y="0"/>
                      <a:pt x="0" y="0"/>
                      <a:pt x="0" y="0"/>
                    </a:cubicBezTo>
                    <a:cubicBezTo>
                      <a:pt x="0" y="0"/>
                      <a:pt x="0" y="1"/>
                      <a:pt x="0" y="1"/>
                    </a:cubicBezTo>
                    <a:cubicBezTo>
                      <a:pt x="0" y="1"/>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509">
                <a:extLst>
                  <a:ext uri="{FF2B5EF4-FFF2-40B4-BE49-F238E27FC236}">
                    <a16:creationId xmlns:a16="http://schemas.microsoft.com/office/drawing/2014/main" id="{F1614D79-5220-412C-923E-0B4FB640ECA1}"/>
                  </a:ext>
                </a:extLst>
              </p:cNvPr>
              <p:cNvSpPr>
                <a:spLocks/>
              </p:cNvSpPr>
              <p:nvPr/>
            </p:nvSpPr>
            <p:spPr bwMode="auto">
              <a:xfrm>
                <a:off x="6329818" y="3008995"/>
                <a:ext cx="31750" cy="17463"/>
              </a:xfrm>
              <a:custGeom>
                <a:avLst/>
                <a:gdLst>
                  <a:gd name="T0" fmla="*/ 8 w 9"/>
                  <a:gd name="T1" fmla="*/ 0 h 5"/>
                  <a:gd name="T2" fmla="*/ 7 w 9"/>
                  <a:gd name="T3" fmla="*/ 1 h 5"/>
                  <a:gd name="T4" fmla="*/ 5 w 9"/>
                  <a:gd name="T5" fmla="*/ 3 h 5"/>
                  <a:gd name="T6" fmla="*/ 4 w 9"/>
                  <a:gd name="T7" fmla="*/ 3 h 5"/>
                  <a:gd name="T8" fmla="*/ 4 w 9"/>
                  <a:gd name="T9" fmla="*/ 2 h 5"/>
                  <a:gd name="T10" fmla="*/ 4 w 9"/>
                  <a:gd name="T11" fmla="*/ 2 h 5"/>
                  <a:gd name="T12" fmla="*/ 4 w 9"/>
                  <a:gd name="T13" fmla="*/ 3 h 5"/>
                  <a:gd name="T14" fmla="*/ 2 w 9"/>
                  <a:gd name="T15" fmla="*/ 3 h 5"/>
                  <a:gd name="T16" fmla="*/ 1 w 9"/>
                  <a:gd name="T17" fmla="*/ 3 h 5"/>
                  <a:gd name="T18" fmla="*/ 1 w 9"/>
                  <a:gd name="T19" fmla="*/ 3 h 5"/>
                  <a:gd name="T20" fmla="*/ 0 w 9"/>
                  <a:gd name="T21" fmla="*/ 3 h 5"/>
                  <a:gd name="T22" fmla="*/ 0 w 9"/>
                  <a:gd name="T23" fmla="*/ 4 h 5"/>
                  <a:gd name="T24" fmla="*/ 5 w 9"/>
                  <a:gd name="T25" fmla="*/ 5 h 5"/>
                  <a:gd name="T26" fmla="*/ 6 w 9"/>
                  <a:gd name="T27" fmla="*/ 5 h 5"/>
                  <a:gd name="T28" fmla="*/ 8 w 9"/>
                  <a:gd name="T29" fmla="*/ 3 h 5"/>
                  <a:gd name="T30" fmla="*/ 8 w 9"/>
                  <a:gd name="T31" fmla="*/ 3 h 5"/>
                  <a:gd name="T32" fmla="*/ 9 w 9"/>
                  <a:gd name="T33" fmla="*/ 2 h 5"/>
                  <a:gd name="T34" fmla="*/ 8 w 9"/>
                  <a:gd name="T3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5">
                    <a:moveTo>
                      <a:pt x="8" y="0"/>
                    </a:moveTo>
                    <a:cubicBezTo>
                      <a:pt x="8" y="0"/>
                      <a:pt x="7" y="0"/>
                      <a:pt x="7" y="1"/>
                    </a:cubicBezTo>
                    <a:cubicBezTo>
                      <a:pt x="7" y="2"/>
                      <a:pt x="6" y="3"/>
                      <a:pt x="5" y="3"/>
                    </a:cubicBezTo>
                    <a:cubicBezTo>
                      <a:pt x="5" y="3"/>
                      <a:pt x="4" y="3"/>
                      <a:pt x="4" y="3"/>
                    </a:cubicBezTo>
                    <a:cubicBezTo>
                      <a:pt x="4" y="2"/>
                      <a:pt x="4" y="2"/>
                      <a:pt x="4" y="2"/>
                    </a:cubicBezTo>
                    <a:cubicBezTo>
                      <a:pt x="4" y="2"/>
                      <a:pt x="4" y="2"/>
                      <a:pt x="4" y="2"/>
                    </a:cubicBezTo>
                    <a:cubicBezTo>
                      <a:pt x="4" y="3"/>
                      <a:pt x="4" y="3"/>
                      <a:pt x="4" y="3"/>
                    </a:cubicBezTo>
                    <a:cubicBezTo>
                      <a:pt x="3" y="3"/>
                      <a:pt x="2" y="3"/>
                      <a:pt x="2" y="3"/>
                    </a:cubicBezTo>
                    <a:cubicBezTo>
                      <a:pt x="1" y="3"/>
                      <a:pt x="1" y="3"/>
                      <a:pt x="1" y="3"/>
                    </a:cubicBezTo>
                    <a:cubicBezTo>
                      <a:pt x="1" y="3"/>
                      <a:pt x="1" y="3"/>
                      <a:pt x="1" y="3"/>
                    </a:cubicBezTo>
                    <a:cubicBezTo>
                      <a:pt x="0" y="3"/>
                      <a:pt x="0" y="3"/>
                      <a:pt x="0" y="3"/>
                    </a:cubicBezTo>
                    <a:cubicBezTo>
                      <a:pt x="0" y="3"/>
                      <a:pt x="0" y="4"/>
                      <a:pt x="0" y="4"/>
                    </a:cubicBezTo>
                    <a:cubicBezTo>
                      <a:pt x="2" y="5"/>
                      <a:pt x="4" y="5"/>
                      <a:pt x="5" y="5"/>
                    </a:cubicBezTo>
                    <a:cubicBezTo>
                      <a:pt x="6" y="5"/>
                      <a:pt x="6" y="5"/>
                      <a:pt x="6" y="5"/>
                    </a:cubicBezTo>
                    <a:cubicBezTo>
                      <a:pt x="7" y="4"/>
                      <a:pt x="7" y="3"/>
                      <a:pt x="8" y="3"/>
                    </a:cubicBezTo>
                    <a:cubicBezTo>
                      <a:pt x="8" y="3"/>
                      <a:pt x="8" y="3"/>
                      <a:pt x="8" y="3"/>
                    </a:cubicBezTo>
                    <a:cubicBezTo>
                      <a:pt x="8" y="2"/>
                      <a:pt x="9" y="2"/>
                      <a:pt x="9" y="2"/>
                    </a:cubicBezTo>
                    <a:cubicBezTo>
                      <a:pt x="9" y="1"/>
                      <a:pt x="9"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510">
                <a:extLst>
                  <a:ext uri="{FF2B5EF4-FFF2-40B4-BE49-F238E27FC236}">
                    <a16:creationId xmlns:a16="http://schemas.microsoft.com/office/drawing/2014/main" id="{6DD7FE4A-50D0-4003-A44D-33DB7BD5201C}"/>
                  </a:ext>
                </a:extLst>
              </p:cNvPr>
              <p:cNvSpPr>
                <a:spLocks/>
              </p:cNvSpPr>
              <p:nvPr/>
            </p:nvSpPr>
            <p:spPr bwMode="auto">
              <a:xfrm>
                <a:off x="4661355" y="2088245"/>
                <a:ext cx="22225" cy="15875"/>
              </a:xfrm>
              <a:custGeom>
                <a:avLst/>
                <a:gdLst>
                  <a:gd name="T0" fmla="*/ 0 w 6"/>
                  <a:gd name="T1" fmla="*/ 1 h 4"/>
                  <a:gd name="T2" fmla="*/ 1 w 6"/>
                  <a:gd name="T3" fmla="*/ 2 h 4"/>
                  <a:gd name="T4" fmla="*/ 3 w 6"/>
                  <a:gd name="T5" fmla="*/ 3 h 4"/>
                  <a:gd name="T6" fmla="*/ 5 w 6"/>
                  <a:gd name="T7" fmla="*/ 2 h 4"/>
                  <a:gd name="T8" fmla="*/ 5 w 6"/>
                  <a:gd name="T9" fmla="*/ 1 h 4"/>
                  <a:gd name="T10" fmla="*/ 6 w 6"/>
                  <a:gd name="T11" fmla="*/ 1 h 4"/>
                  <a:gd name="T12" fmla="*/ 4 w 6"/>
                  <a:gd name="T13" fmla="*/ 0 h 4"/>
                  <a:gd name="T14" fmla="*/ 2 w 6"/>
                  <a:gd name="T15" fmla="*/ 0 h 4"/>
                  <a:gd name="T16" fmla="*/ 0 w 6"/>
                  <a:gd name="T17" fmla="*/ 0 h 4"/>
                  <a:gd name="T18" fmla="*/ 0 w 6"/>
                  <a:gd name="T19" fmla="*/ 1 h 4"/>
                  <a:gd name="T20" fmla="*/ 0 w 6"/>
                  <a:gd name="T21" fmla="*/ 1 h 4"/>
                  <a:gd name="T22" fmla="*/ 0 w 6"/>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0" y="1"/>
                    </a:moveTo>
                    <a:cubicBezTo>
                      <a:pt x="1" y="2"/>
                      <a:pt x="1" y="2"/>
                      <a:pt x="1" y="2"/>
                    </a:cubicBezTo>
                    <a:cubicBezTo>
                      <a:pt x="2" y="2"/>
                      <a:pt x="2" y="3"/>
                      <a:pt x="3" y="3"/>
                    </a:cubicBezTo>
                    <a:cubicBezTo>
                      <a:pt x="4" y="4"/>
                      <a:pt x="5" y="3"/>
                      <a:pt x="5" y="2"/>
                    </a:cubicBezTo>
                    <a:cubicBezTo>
                      <a:pt x="5" y="2"/>
                      <a:pt x="5" y="2"/>
                      <a:pt x="5" y="1"/>
                    </a:cubicBezTo>
                    <a:cubicBezTo>
                      <a:pt x="5" y="1"/>
                      <a:pt x="5" y="1"/>
                      <a:pt x="6" y="1"/>
                    </a:cubicBezTo>
                    <a:cubicBezTo>
                      <a:pt x="6" y="0"/>
                      <a:pt x="5" y="0"/>
                      <a:pt x="4" y="0"/>
                    </a:cubicBezTo>
                    <a:cubicBezTo>
                      <a:pt x="4" y="0"/>
                      <a:pt x="3" y="0"/>
                      <a:pt x="2" y="0"/>
                    </a:cubicBezTo>
                    <a:cubicBezTo>
                      <a:pt x="2" y="0"/>
                      <a:pt x="1" y="0"/>
                      <a:pt x="0" y="0"/>
                    </a:cubicBezTo>
                    <a:cubicBezTo>
                      <a:pt x="0" y="0"/>
                      <a:pt x="0" y="0"/>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511">
                <a:extLst>
                  <a:ext uri="{FF2B5EF4-FFF2-40B4-BE49-F238E27FC236}">
                    <a16:creationId xmlns:a16="http://schemas.microsoft.com/office/drawing/2014/main" id="{EF8BB07F-6F25-4D3E-89F4-3571629CEC80}"/>
                  </a:ext>
                </a:extLst>
              </p:cNvPr>
              <p:cNvSpPr>
                <a:spLocks/>
              </p:cNvSpPr>
              <p:nvPr/>
            </p:nvSpPr>
            <p:spPr bwMode="auto">
              <a:xfrm>
                <a:off x="5982155" y="2132695"/>
                <a:ext cx="20638" cy="14288"/>
              </a:xfrm>
              <a:custGeom>
                <a:avLst/>
                <a:gdLst>
                  <a:gd name="T0" fmla="*/ 0 w 6"/>
                  <a:gd name="T1" fmla="*/ 4 h 4"/>
                  <a:gd name="T2" fmla="*/ 0 w 6"/>
                  <a:gd name="T3" fmla="*/ 4 h 4"/>
                  <a:gd name="T4" fmla="*/ 3 w 6"/>
                  <a:gd name="T5" fmla="*/ 3 h 4"/>
                  <a:gd name="T6" fmla="*/ 5 w 6"/>
                  <a:gd name="T7" fmla="*/ 3 h 4"/>
                  <a:gd name="T8" fmla="*/ 6 w 6"/>
                  <a:gd name="T9" fmla="*/ 2 h 4"/>
                  <a:gd name="T10" fmla="*/ 4 w 6"/>
                  <a:gd name="T11" fmla="*/ 0 h 4"/>
                  <a:gd name="T12" fmla="*/ 3 w 6"/>
                  <a:gd name="T13" fmla="*/ 0 h 4"/>
                  <a:gd name="T14" fmla="*/ 1 w 6"/>
                  <a:gd name="T15" fmla="*/ 0 h 4"/>
                  <a:gd name="T16" fmla="*/ 0 w 6"/>
                  <a:gd name="T17" fmla="*/ 1 h 4"/>
                  <a:gd name="T18" fmla="*/ 0 w 6"/>
                  <a:gd name="T19" fmla="*/ 3 h 4"/>
                  <a:gd name="T20" fmla="*/ 0 w 6"/>
                  <a:gd name="T21" fmla="*/ 4 h 4"/>
                  <a:gd name="T22" fmla="*/ 0 w 6"/>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0" y="4"/>
                    </a:moveTo>
                    <a:cubicBezTo>
                      <a:pt x="0" y="4"/>
                      <a:pt x="0" y="4"/>
                      <a:pt x="0" y="4"/>
                    </a:cubicBezTo>
                    <a:cubicBezTo>
                      <a:pt x="1" y="3"/>
                      <a:pt x="2" y="3"/>
                      <a:pt x="3" y="3"/>
                    </a:cubicBezTo>
                    <a:cubicBezTo>
                      <a:pt x="3" y="3"/>
                      <a:pt x="4" y="3"/>
                      <a:pt x="5" y="3"/>
                    </a:cubicBezTo>
                    <a:cubicBezTo>
                      <a:pt x="6" y="3"/>
                      <a:pt x="6" y="2"/>
                      <a:pt x="6" y="2"/>
                    </a:cubicBezTo>
                    <a:cubicBezTo>
                      <a:pt x="5" y="1"/>
                      <a:pt x="5" y="1"/>
                      <a:pt x="4" y="0"/>
                    </a:cubicBezTo>
                    <a:cubicBezTo>
                      <a:pt x="3" y="0"/>
                      <a:pt x="3" y="0"/>
                      <a:pt x="3" y="0"/>
                    </a:cubicBezTo>
                    <a:cubicBezTo>
                      <a:pt x="2" y="0"/>
                      <a:pt x="2" y="0"/>
                      <a:pt x="1" y="0"/>
                    </a:cubicBezTo>
                    <a:cubicBezTo>
                      <a:pt x="1" y="0"/>
                      <a:pt x="0" y="0"/>
                      <a:pt x="0" y="1"/>
                    </a:cubicBezTo>
                    <a:cubicBezTo>
                      <a:pt x="0" y="1"/>
                      <a:pt x="0" y="2"/>
                      <a:pt x="0" y="3"/>
                    </a:cubicBezTo>
                    <a:cubicBezTo>
                      <a:pt x="0" y="3"/>
                      <a:pt x="0" y="3"/>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512">
                <a:extLst>
                  <a:ext uri="{FF2B5EF4-FFF2-40B4-BE49-F238E27FC236}">
                    <a16:creationId xmlns:a16="http://schemas.microsoft.com/office/drawing/2014/main" id="{3CBA00F1-AD9E-494D-ACC7-0FC2058C92D4}"/>
                  </a:ext>
                </a:extLst>
              </p:cNvPr>
              <p:cNvSpPr>
                <a:spLocks/>
              </p:cNvSpPr>
              <p:nvPr/>
            </p:nvSpPr>
            <p:spPr bwMode="auto">
              <a:xfrm>
                <a:off x="6025018" y="2816908"/>
                <a:ext cx="17463" cy="19050"/>
              </a:xfrm>
              <a:custGeom>
                <a:avLst/>
                <a:gdLst>
                  <a:gd name="T0" fmla="*/ 5 w 5"/>
                  <a:gd name="T1" fmla="*/ 1 h 5"/>
                  <a:gd name="T2" fmla="*/ 4 w 5"/>
                  <a:gd name="T3" fmla="*/ 1 h 5"/>
                  <a:gd name="T4" fmla="*/ 4 w 5"/>
                  <a:gd name="T5" fmla="*/ 0 h 5"/>
                  <a:gd name="T6" fmla="*/ 3 w 5"/>
                  <a:gd name="T7" fmla="*/ 0 h 5"/>
                  <a:gd name="T8" fmla="*/ 0 w 5"/>
                  <a:gd name="T9" fmla="*/ 2 h 5"/>
                  <a:gd name="T10" fmla="*/ 0 w 5"/>
                  <a:gd name="T11" fmla="*/ 2 h 5"/>
                  <a:gd name="T12" fmla="*/ 1 w 5"/>
                  <a:gd name="T13" fmla="*/ 4 h 5"/>
                  <a:gd name="T14" fmla="*/ 4 w 5"/>
                  <a:gd name="T15" fmla="*/ 4 h 5"/>
                  <a:gd name="T16" fmla="*/ 5 w 5"/>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5">
                    <a:moveTo>
                      <a:pt x="5" y="1"/>
                    </a:moveTo>
                    <a:cubicBezTo>
                      <a:pt x="5" y="1"/>
                      <a:pt x="5" y="1"/>
                      <a:pt x="4" y="1"/>
                    </a:cubicBezTo>
                    <a:cubicBezTo>
                      <a:pt x="4" y="0"/>
                      <a:pt x="4" y="0"/>
                      <a:pt x="4" y="0"/>
                    </a:cubicBezTo>
                    <a:cubicBezTo>
                      <a:pt x="3" y="0"/>
                      <a:pt x="3" y="0"/>
                      <a:pt x="3" y="0"/>
                    </a:cubicBezTo>
                    <a:cubicBezTo>
                      <a:pt x="2" y="0"/>
                      <a:pt x="1" y="1"/>
                      <a:pt x="0" y="2"/>
                    </a:cubicBezTo>
                    <a:cubicBezTo>
                      <a:pt x="0" y="2"/>
                      <a:pt x="0" y="2"/>
                      <a:pt x="0" y="2"/>
                    </a:cubicBezTo>
                    <a:cubicBezTo>
                      <a:pt x="0" y="3"/>
                      <a:pt x="0" y="4"/>
                      <a:pt x="1" y="4"/>
                    </a:cubicBezTo>
                    <a:cubicBezTo>
                      <a:pt x="2" y="5"/>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513">
                <a:extLst>
                  <a:ext uri="{FF2B5EF4-FFF2-40B4-BE49-F238E27FC236}">
                    <a16:creationId xmlns:a16="http://schemas.microsoft.com/office/drawing/2014/main" id="{A7D191A7-09FC-49BF-8217-70028C38CE0E}"/>
                  </a:ext>
                </a:extLst>
              </p:cNvPr>
              <p:cNvSpPr>
                <a:spLocks/>
              </p:cNvSpPr>
              <p:nvPr/>
            </p:nvSpPr>
            <p:spPr bwMode="auto">
              <a:xfrm>
                <a:off x="5275718" y="2648633"/>
                <a:ext cx="11113" cy="23813"/>
              </a:xfrm>
              <a:custGeom>
                <a:avLst/>
                <a:gdLst>
                  <a:gd name="T0" fmla="*/ 0 w 3"/>
                  <a:gd name="T1" fmla="*/ 2 h 7"/>
                  <a:gd name="T2" fmla="*/ 0 w 3"/>
                  <a:gd name="T3" fmla="*/ 5 h 7"/>
                  <a:gd name="T4" fmla="*/ 2 w 3"/>
                  <a:gd name="T5" fmla="*/ 6 h 7"/>
                  <a:gd name="T6" fmla="*/ 3 w 3"/>
                  <a:gd name="T7" fmla="*/ 5 h 7"/>
                  <a:gd name="T8" fmla="*/ 3 w 3"/>
                  <a:gd name="T9" fmla="*/ 4 h 7"/>
                  <a:gd name="T10" fmla="*/ 3 w 3"/>
                  <a:gd name="T11" fmla="*/ 4 h 7"/>
                  <a:gd name="T12" fmla="*/ 3 w 3"/>
                  <a:gd name="T13" fmla="*/ 3 h 7"/>
                  <a:gd name="T14" fmla="*/ 3 w 3"/>
                  <a:gd name="T15" fmla="*/ 2 h 7"/>
                  <a:gd name="T16" fmla="*/ 1 w 3"/>
                  <a:gd name="T17" fmla="*/ 1 h 7"/>
                  <a:gd name="T18" fmla="*/ 0 w 3"/>
                  <a:gd name="T19" fmla="*/ 1 h 7"/>
                  <a:gd name="T20" fmla="*/ 0 w 3"/>
                  <a:gd name="T2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7">
                    <a:moveTo>
                      <a:pt x="0" y="2"/>
                    </a:moveTo>
                    <a:cubicBezTo>
                      <a:pt x="0" y="3"/>
                      <a:pt x="0" y="4"/>
                      <a:pt x="0" y="5"/>
                    </a:cubicBezTo>
                    <a:cubicBezTo>
                      <a:pt x="0" y="6"/>
                      <a:pt x="1" y="7"/>
                      <a:pt x="2" y="6"/>
                    </a:cubicBezTo>
                    <a:cubicBezTo>
                      <a:pt x="2" y="6"/>
                      <a:pt x="3" y="5"/>
                      <a:pt x="3" y="5"/>
                    </a:cubicBezTo>
                    <a:cubicBezTo>
                      <a:pt x="3" y="5"/>
                      <a:pt x="3" y="4"/>
                      <a:pt x="3" y="4"/>
                    </a:cubicBezTo>
                    <a:cubicBezTo>
                      <a:pt x="3" y="4"/>
                      <a:pt x="3" y="4"/>
                      <a:pt x="3" y="4"/>
                    </a:cubicBezTo>
                    <a:cubicBezTo>
                      <a:pt x="3" y="3"/>
                      <a:pt x="3" y="3"/>
                      <a:pt x="3" y="3"/>
                    </a:cubicBezTo>
                    <a:cubicBezTo>
                      <a:pt x="3" y="2"/>
                      <a:pt x="3" y="2"/>
                      <a:pt x="3" y="2"/>
                    </a:cubicBezTo>
                    <a:cubicBezTo>
                      <a:pt x="3" y="1"/>
                      <a:pt x="2" y="0"/>
                      <a:pt x="1" y="1"/>
                    </a:cubicBezTo>
                    <a:cubicBezTo>
                      <a:pt x="0"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514">
                <a:extLst>
                  <a:ext uri="{FF2B5EF4-FFF2-40B4-BE49-F238E27FC236}">
                    <a16:creationId xmlns:a16="http://schemas.microsoft.com/office/drawing/2014/main" id="{BEFF84A8-BEF8-4D83-8C90-EA8D944882B1}"/>
                  </a:ext>
                </a:extLst>
              </p:cNvPr>
              <p:cNvSpPr>
                <a:spLocks/>
              </p:cNvSpPr>
              <p:nvPr/>
            </p:nvSpPr>
            <p:spPr bwMode="auto">
              <a:xfrm>
                <a:off x="4755018" y="2323195"/>
                <a:ext cx="19050" cy="14288"/>
              </a:xfrm>
              <a:custGeom>
                <a:avLst/>
                <a:gdLst>
                  <a:gd name="T0" fmla="*/ 0 w 5"/>
                  <a:gd name="T1" fmla="*/ 3 h 4"/>
                  <a:gd name="T2" fmla="*/ 1 w 5"/>
                  <a:gd name="T3" fmla="*/ 4 h 4"/>
                  <a:gd name="T4" fmla="*/ 4 w 5"/>
                  <a:gd name="T5" fmla="*/ 2 h 4"/>
                  <a:gd name="T6" fmla="*/ 5 w 5"/>
                  <a:gd name="T7" fmla="*/ 1 h 4"/>
                  <a:gd name="T8" fmla="*/ 4 w 5"/>
                  <a:gd name="T9" fmla="*/ 0 h 4"/>
                  <a:gd name="T10" fmla="*/ 2 w 5"/>
                  <a:gd name="T11" fmla="*/ 0 h 4"/>
                  <a:gd name="T12" fmla="*/ 0 w 5"/>
                  <a:gd name="T13" fmla="*/ 3 h 4"/>
                  <a:gd name="T14" fmla="*/ 0 w 5"/>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0" y="3"/>
                    </a:moveTo>
                    <a:cubicBezTo>
                      <a:pt x="0" y="4"/>
                      <a:pt x="1" y="4"/>
                      <a:pt x="1" y="4"/>
                    </a:cubicBezTo>
                    <a:cubicBezTo>
                      <a:pt x="3" y="4"/>
                      <a:pt x="4" y="4"/>
                      <a:pt x="4" y="2"/>
                    </a:cubicBezTo>
                    <a:cubicBezTo>
                      <a:pt x="4" y="2"/>
                      <a:pt x="5" y="2"/>
                      <a:pt x="5" y="1"/>
                    </a:cubicBezTo>
                    <a:cubicBezTo>
                      <a:pt x="5" y="1"/>
                      <a:pt x="5" y="0"/>
                      <a:pt x="4" y="0"/>
                    </a:cubicBezTo>
                    <a:cubicBezTo>
                      <a:pt x="4" y="0"/>
                      <a:pt x="3" y="0"/>
                      <a:pt x="2" y="0"/>
                    </a:cubicBezTo>
                    <a:cubicBezTo>
                      <a:pt x="1"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515">
                <a:extLst>
                  <a:ext uri="{FF2B5EF4-FFF2-40B4-BE49-F238E27FC236}">
                    <a16:creationId xmlns:a16="http://schemas.microsoft.com/office/drawing/2014/main" id="{C3A28C4C-17DC-448D-8965-C566FF289ED4}"/>
                  </a:ext>
                </a:extLst>
              </p:cNvPr>
              <p:cNvSpPr>
                <a:spLocks/>
              </p:cNvSpPr>
              <p:nvPr/>
            </p:nvSpPr>
            <p:spPr bwMode="auto">
              <a:xfrm>
                <a:off x="4321630" y="2459720"/>
                <a:ext cx="11113" cy="25400"/>
              </a:xfrm>
              <a:custGeom>
                <a:avLst/>
                <a:gdLst>
                  <a:gd name="T0" fmla="*/ 2 w 3"/>
                  <a:gd name="T1" fmla="*/ 0 h 7"/>
                  <a:gd name="T2" fmla="*/ 1 w 3"/>
                  <a:gd name="T3" fmla="*/ 0 h 7"/>
                  <a:gd name="T4" fmla="*/ 0 w 3"/>
                  <a:gd name="T5" fmla="*/ 2 h 7"/>
                  <a:gd name="T6" fmla="*/ 1 w 3"/>
                  <a:gd name="T7" fmla="*/ 3 h 7"/>
                  <a:gd name="T8" fmla="*/ 0 w 3"/>
                  <a:gd name="T9" fmla="*/ 3 h 7"/>
                  <a:gd name="T10" fmla="*/ 1 w 3"/>
                  <a:gd name="T11" fmla="*/ 4 h 7"/>
                  <a:gd name="T12" fmla="*/ 1 w 3"/>
                  <a:gd name="T13" fmla="*/ 7 h 7"/>
                  <a:gd name="T14" fmla="*/ 2 w 3"/>
                  <a:gd name="T15" fmla="*/ 7 h 7"/>
                  <a:gd name="T16" fmla="*/ 2 w 3"/>
                  <a:gd name="T17" fmla="*/ 7 h 7"/>
                  <a:gd name="T18" fmla="*/ 2 w 3"/>
                  <a:gd name="T19" fmla="*/ 7 h 7"/>
                  <a:gd name="T20" fmla="*/ 2 w 3"/>
                  <a:gd name="T21" fmla="*/ 3 h 7"/>
                  <a:gd name="T22" fmla="*/ 3 w 3"/>
                  <a:gd name="T23" fmla="*/ 1 h 7"/>
                  <a:gd name="T24" fmla="*/ 3 w 3"/>
                  <a:gd name="T25" fmla="*/ 1 h 7"/>
                  <a:gd name="T26" fmla="*/ 2 w 3"/>
                  <a:gd name="T2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7">
                    <a:moveTo>
                      <a:pt x="2" y="0"/>
                    </a:moveTo>
                    <a:cubicBezTo>
                      <a:pt x="1" y="0"/>
                      <a:pt x="1" y="0"/>
                      <a:pt x="1" y="0"/>
                    </a:cubicBezTo>
                    <a:cubicBezTo>
                      <a:pt x="1" y="1"/>
                      <a:pt x="0" y="1"/>
                      <a:pt x="0" y="2"/>
                    </a:cubicBezTo>
                    <a:cubicBezTo>
                      <a:pt x="0" y="2"/>
                      <a:pt x="0" y="3"/>
                      <a:pt x="1" y="3"/>
                    </a:cubicBezTo>
                    <a:cubicBezTo>
                      <a:pt x="1" y="3"/>
                      <a:pt x="0" y="3"/>
                      <a:pt x="0" y="3"/>
                    </a:cubicBezTo>
                    <a:cubicBezTo>
                      <a:pt x="1" y="3"/>
                      <a:pt x="1" y="4"/>
                      <a:pt x="1" y="4"/>
                    </a:cubicBezTo>
                    <a:cubicBezTo>
                      <a:pt x="1" y="5"/>
                      <a:pt x="1" y="6"/>
                      <a:pt x="1" y="7"/>
                    </a:cubicBezTo>
                    <a:cubicBezTo>
                      <a:pt x="1" y="7"/>
                      <a:pt x="2" y="7"/>
                      <a:pt x="2" y="7"/>
                    </a:cubicBezTo>
                    <a:cubicBezTo>
                      <a:pt x="2" y="7"/>
                      <a:pt x="2" y="7"/>
                      <a:pt x="2" y="7"/>
                    </a:cubicBezTo>
                    <a:cubicBezTo>
                      <a:pt x="2" y="7"/>
                      <a:pt x="2" y="7"/>
                      <a:pt x="2" y="7"/>
                    </a:cubicBezTo>
                    <a:cubicBezTo>
                      <a:pt x="2" y="6"/>
                      <a:pt x="2" y="5"/>
                      <a:pt x="2" y="3"/>
                    </a:cubicBezTo>
                    <a:cubicBezTo>
                      <a:pt x="3" y="3"/>
                      <a:pt x="3" y="2"/>
                      <a:pt x="3" y="1"/>
                    </a:cubicBezTo>
                    <a:cubicBezTo>
                      <a:pt x="3" y="1"/>
                      <a:pt x="3"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516">
                <a:extLst>
                  <a:ext uri="{FF2B5EF4-FFF2-40B4-BE49-F238E27FC236}">
                    <a16:creationId xmlns:a16="http://schemas.microsoft.com/office/drawing/2014/main" id="{5FF9B7E1-709D-4B56-9BE6-F4654B6AF0DF}"/>
                  </a:ext>
                </a:extLst>
              </p:cNvPr>
              <p:cNvSpPr>
                <a:spLocks/>
              </p:cNvSpPr>
              <p:nvPr/>
            </p:nvSpPr>
            <p:spPr bwMode="auto">
              <a:xfrm>
                <a:off x="6140905" y="3043920"/>
                <a:ext cx="28575" cy="14288"/>
              </a:xfrm>
              <a:custGeom>
                <a:avLst/>
                <a:gdLst>
                  <a:gd name="T0" fmla="*/ 1 w 8"/>
                  <a:gd name="T1" fmla="*/ 4 h 4"/>
                  <a:gd name="T2" fmla="*/ 3 w 8"/>
                  <a:gd name="T3" fmla="*/ 3 h 4"/>
                  <a:gd name="T4" fmla="*/ 6 w 8"/>
                  <a:gd name="T5" fmla="*/ 1 h 4"/>
                  <a:gd name="T6" fmla="*/ 7 w 8"/>
                  <a:gd name="T7" fmla="*/ 1 h 4"/>
                  <a:gd name="T8" fmla="*/ 8 w 8"/>
                  <a:gd name="T9" fmla="*/ 0 h 4"/>
                  <a:gd name="T10" fmla="*/ 7 w 8"/>
                  <a:gd name="T11" fmla="*/ 0 h 4"/>
                  <a:gd name="T12" fmla="*/ 3 w 8"/>
                  <a:gd name="T13" fmla="*/ 1 h 4"/>
                  <a:gd name="T14" fmla="*/ 2 w 8"/>
                  <a:gd name="T15" fmla="*/ 1 h 4"/>
                  <a:gd name="T16" fmla="*/ 1 w 8"/>
                  <a:gd name="T17" fmla="*/ 2 h 4"/>
                  <a:gd name="T18" fmla="*/ 0 w 8"/>
                  <a:gd name="T19" fmla="*/ 4 h 4"/>
                  <a:gd name="T20" fmla="*/ 1 w 8"/>
                  <a:gd name="T2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4">
                    <a:moveTo>
                      <a:pt x="1" y="4"/>
                    </a:moveTo>
                    <a:cubicBezTo>
                      <a:pt x="2" y="4"/>
                      <a:pt x="2" y="3"/>
                      <a:pt x="3" y="3"/>
                    </a:cubicBezTo>
                    <a:cubicBezTo>
                      <a:pt x="4" y="2"/>
                      <a:pt x="5" y="1"/>
                      <a:pt x="6" y="1"/>
                    </a:cubicBezTo>
                    <a:cubicBezTo>
                      <a:pt x="6" y="1"/>
                      <a:pt x="6" y="1"/>
                      <a:pt x="7" y="1"/>
                    </a:cubicBezTo>
                    <a:cubicBezTo>
                      <a:pt x="7" y="1"/>
                      <a:pt x="7" y="1"/>
                      <a:pt x="8" y="0"/>
                    </a:cubicBezTo>
                    <a:cubicBezTo>
                      <a:pt x="8" y="0"/>
                      <a:pt x="7" y="0"/>
                      <a:pt x="7" y="0"/>
                    </a:cubicBezTo>
                    <a:cubicBezTo>
                      <a:pt x="5" y="0"/>
                      <a:pt x="4" y="0"/>
                      <a:pt x="3" y="1"/>
                    </a:cubicBezTo>
                    <a:cubicBezTo>
                      <a:pt x="3" y="1"/>
                      <a:pt x="2" y="1"/>
                      <a:pt x="2" y="1"/>
                    </a:cubicBezTo>
                    <a:cubicBezTo>
                      <a:pt x="1" y="1"/>
                      <a:pt x="1" y="2"/>
                      <a:pt x="1" y="2"/>
                    </a:cubicBezTo>
                    <a:cubicBezTo>
                      <a:pt x="0" y="2"/>
                      <a:pt x="0" y="3"/>
                      <a:pt x="0" y="4"/>
                    </a:cubicBezTo>
                    <a:cubicBezTo>
                      <a:pt x="0"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517">
                <a:extLst>
                  <a:ext uri="{FF2B5EF4-FFF2-40B4-BE49-F238E27FC236}">
                    <a16:creationId xmlns:a16="http://schemas.microsoft.com/office/drawing/2014/main" id="{FEA94A8C-F0F1-440F-A099-B2FCDAA35E23}"/>
                  </a:ext>
                </a:extLst>
              </p:cNvPr>
              <p:cNvSpPr>
                <a:spLocks/>
              </p:cNvSpPr>
              <p:nvPr/>
            </p:nvSpPr>
            <p:spPr bwMode="auto">
              <a:xfrm>
                <a:off x="4135893" y="2258108"/>
                <a:ext cx="19050" cy="19050"/>
              </a:xfrm>
              <a:custGeom>
                <a:avLst/>
                <a:gdLst>
                  <a:gd name="T0" fmla="*/ 1 w 5"/>
                  <a:gd name="T1" fmla="*/ 2 h 5"/>
                  <a:gd name="T2" fmla="*/ 1 w 5"/>
                  <a:gd name="T3" fmla="*/ 2 h 5"/>
                  <a:gd name="T4" fmla="*/ 3 w 5"/>
                  <a:gd name="T5" fmla="*/ 3 h 5"/>
                  <a:gd name="T6" fmla="*/ 3 w 5"/>
                  <a:gd name="T7" fmla="*/ 4 h 5"/>
                  <a:gd name="T8" fmla="*/ 4 w 5"/>
                  <a:gd name="T9" fmla="*/ 4 h 5"/>
                  <a:gd name="T10" fmla="*/ 5 w 5"/>
                  <a:gd name="T11" fmla="*/ 4 h 5"/>
                  <a:gd name="T12" fmla="*/ 5 w 5"/>
                  <a:gd name="T13" fmla="*/ 4 h 5"/>
                  <a:gd name="T14" fmla="*/ 5 w 5"/>
                  <a:gd name="T15" fmla="*/ 4 h 5"/>
                  <a:gd name="T16" fmla="*/ 4 w 5"/>
                  <a:gd name="T17" fmla="*/ 2 h 5"/>
                  <a:gd name="T18" fmla="*/ 3 w 5"/>
                  <a:gd name="T19" fmla="*/ 1 h 5"/>
                  <a:gd name="T20" fmla="*/ 2 w 5"/>
                  <a:gd name="T21" fmla="*/ 0 h 5"/>
                  <a:gd name="T22" fmla="*/ 1 w 5"/>
                  <a:gd name="T23" fmla="*/ 0 h 5"/>
                  <a:gd name="T24" fmla="*/ 0 w 5"/>
                  <a:gd name="T25" fmla="*/ 1 h 5"/>
                  <a:gd name="T26" fmla="*/ 1 w 5"/>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5">
                    <a:moveTo>
                      <a:pt x="1" y="2"/>
                    </a:moveTo>
                    <a:cubicBezTo>
                      <a:pt x="1" y="2"/>
                      <a:pt x="1" y="2"/>
                      <a:pt x="1" y="2"/>
                    </a:cubicBezTo>
                    <a:cubicBezTo>
                      <a:pt x="2" y="2"/>
                      <a:pt x="2" y="2"/>
                      <a:pt x="3" y="3"/>
                    </a:cubicBezTo>
                    <a:cubicBezTo>
                      <a:pt x="3" y="3"/>
                      <a:pt x="3" y="4"/>
                      <a:pt x="3" y="4"/>
                    </a:cubicBezTo>
                    <a:cubicBezTo>
                      <a:pt x="3" y="4"/>
                      <a:pt x="3" y="5"/>
                      <a:pt x="4" y="4"/>
                    </a:cubicBezTo>
                    <a:cubicBezTo>
                      <a:pt x="4" y="4"/>
                      <a:pt x="5" y="4"/>
                      <a:pt x="5" y="4"/>
                    </a:cubicBezTo>
                    <a:cubicBezTo>
                      <a:pt x="5" y="4"/>
                      <a:pt x="5" y="4"/>
                      <a:pt x="5" y="4"/>
                    </a:cubicBezTo>
                    <a:cubicBezTo>
                      <a:pt x="5" y="4"/>
                      <a:pt x="5" y="4"/>
                      <a:pt x="5" y="4"/>
                    </a:cubicBezTo>
                    <a:cubicBezTo>
                      <a:pt x="5" y="3"/>
                      <a:pt x="5" y="3"/>
                      <a:pt x="4" y="2"/>
                    </a:cubicBezTo>
                    <a:cubicBezTo>
                      <a:pt x="4" y="1"/>
                      <a:pt x="4" y="1"/>
                      <a:pt x="3" y="1"/>
                    </a:cubicBezTo>
                    <a:cubicBezTo>
                      <a:pt x="2" y="1"/>
                      <a:pt x="2" y="0"/>
                      <a:pt x="2" y="0"/>
                    </a:cubicBezTo>
                    <a:cubicBezTo>
                      <a:pt x="2" y="0"/>
                      <a:pt x="1" y="0"/>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518">
                <a:extLst>
                  <a:ext uri="{FF2B5EF4-FFF2-40B4-BE49-F238E27FC236}">
                    <a16:creationId xmlns:a16="http://schemas.microsoft.com/office/drawing/2014/main" id="{1A80E302-B098-4498-8304-95D40AF97730}"/>
                  </a:ext>
                </a:extLst>
              </p:cNvPr>
              <p:cNvSpPr>
                <a:spLocks/>
              </p:cNvSpPr>
              <p:nvPr/>
            </p:nvSpPr>
            <p:spPr bwMode="auto">
              <a:xfrm>
                <a:off x="4729618" y="2135870"/>
                <a:ext cx="19050" cy="11113"/>
              </a:xfrm>
              <a:custGeom>
                <a:avLst/>
                <a:gdLst>
                  <a:gd name="T0" fmla="*/ 4 w 5"/>
                  <a:gd name="T1" fmla="*/ 3 h 3"/>
                  <a:gd name="T2" fmla="*/ 5 w 5"/>
                  <a:gd name="T3" fmla="*/ 2 h 3"/>
                  <a:gd name="T4" fmla="*/ 5 w 5"/>
                  <a:gd name="T5" fmla="*/ 1 h 3"/>
                  <a:gd name="T6" fmla="*/ 2 w 5"/>
                  <a:gd name="T7" fmla="*/ 0 h 3"/>
                  <a:gd name="T8" fmla="*/ 0 w 5"/>
                  <a:gd name="T9" fmla="*/ 1 h 3"/>
                  <a:gd name="T10" fmla="*/ 1 w 5"/>
                  <a:gd name="T11" fmla="*/ 1 h 3"/>
                  <a:gd name="T12" fmla="*/ 4 w 5"/>
                  <a:gd name="T13" fmla="*/ 3 h 3"/>
                  <a:gd name="T14" fmla="*/ 4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4" y="3"/>
                    </a:moveTo>
                    <a:cubicBezTo>
                      <a:pt x="4" y="3"/>
                      <a:pt x="5" y="2"/>
                      <a:pt x="5" y="2"/>
                    </a:cubicBezTo>
                    <a:cubicBezTo>
                      <a:pt x="5" y="2"/>
                      <a:pt x="5" y="2"/>
                      <a:pt x="5" y="1"/>
                    </a:cubicBezTo>
                    <a:cubicBezTo>
                      <a:pt x="4" y="1"/>
                      <a:pt x="3" y="0"/>
                      <a:pt x="2" y="0"/>
                    </a:cubicBezTo>
                    <a:cubicBezTo>
                      <a:pt x="1" y="0"/>
                      <a:pt x="1" y="0"/>
                      <a:pt x="0" y="1"/>
                    </a:cubicBezTo>
                    <a:cubicBezTo>
                      <a:pt x="0" y="1"/>
                      <a:pt x="0" y="1"/>
                      <a:pt x="1" y="1"/>
                    </a:cubicBezTo>
                    <a:cubicBezTo>
                      <a:pt x="2" y="2"/>
                      <a:pt x="3" y="2"/>
                      <a:pt x="4" y="3"/>
                    </a:cubicBezTo>
                    <a:cubicBezTo>
                      <a:pt x="4" y="3"/>
                      <a:pt x="4"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519">
                <a:extLst>
                  <a:ext uri="{FF2B5EF4-FFF2-40B4-BE49-F238E27FC236}">
                    <a16:creationId xmlns:a16="http://schemas.microsoft.com/office/drawing/2014/main" id="{820C8910-EB71-489B-A513-10BC44CD461C}"/>
                  </a:ext>
                </a:extLst>
              </p:cNvPr>
              <p:cNvSpPr>
                <a:spLocks/>
              </p:cNvSpPr>
              <p:nvPr/>
            </p:nvSpPr>
            <p:spPr bwMode="auto">
              <a:xfrm>
                <a:off x="6148843" y="2878820"/>
                <a:ext cx="9525" cy="17463"/>
              </a:xfrm>
              <a:custGeom>
                <a:avLst/>
                <a:gdLst>
                  <a:gd name="T0" fmla="*/ 0 w 3"/>
                  <a:gd name="T1" fmla="*/ 0 h 5"/>
                  <a:gd name="T2" fmla="*/ 0 w 3"/>
                  <a:gd name="T3" fmla="*/ 1 h 5"/>
                  <a:gd name="T4" fmla="*/ 0 w 3"/>
                  <a:gd name="T5" fmla="*/ 2 h 5"/>
                  <a:gd name="T6" fmla="*/ 0 w 3"/>
                  <a:gd name="T7" fmla="*/ 2 h 5"/>
                  <a:gd name="T8" fmla="*/ 1 w 3"/>
                  <a:gd name="T9" fmla="*/ 2 h 5"/>
                  <a:gd name="T10" fmla="*/ 1 w 3"/>
                  <a:gd name="T11" fmla="*/ 2 h 5"/>
                  <a:gd name="T12" fmla="*/ 1 w 3"/>
                  <a:gd name="T13" fmla="*/ 2 h 5"/>
                  <a:gd name="T14" fmla="*/ 1 w 3"/>
                  <a:gd name="T15" fmla="*/ 2 h 5"/>
                  <a:gd name="T16" fmla="*/ 1 w 3"/>
                  <a:gd name="T17" fmla="*/ 2 h 5"/>
                  <a:gd name="T18" fmla="*/ 1 w 3"/>
                  <a:gd name="T19" fmla="*/ 2 h 5"/>
                  <a:gd name="T20" fmla="*/ 0 w 3"/>
                  <a:gd name="T21" fmla="*/ 2 h 5"/>
                  <a:gd name="T22" fmla="*/ 0 w 3"/>
                  <a:gd name="T23" fmla="*/ 2 h 5"/>
                  <a:gd name="T24" fmla="*/ 0 w 3"/>
                  <a:gd name="T25" fmla="*/ 4 h 5"/>
                  <a:gd name="T26" fmla="*/ 1 w 3"/>
                  <a:gd name="T27" fmla="*/ 5 h 5"/>
                  <a:gd name="T28" fmla="*/ 2 w 3"/>
                  <a:gd name="T29" fmla="*/ 5 h 5"/>
                  <a:gd name="T30" fmla="*/ 2 w 3"/>
                  <a:gd name="T31" fmla="*/ 5 h 5"/>
                  <a:gd name="T32" fmla="*/ 2 w 3"/>
                  <a:gd name="T33" fmla="*/ 4 h 5"/>
                  <a:gd name="T34" fmla="*/ 2 w 3"/>
                  <a:gd name="T35" fmla="*/ 4 h 5"/>
                  <a:gd name="T36" fmla="*/ 3 w 3"/>
                  <a:gd name="T37" fmla="*/ 2 h 5"/>
                  <a:gd name="T38" fmla="*/ 2 w 3"/>
                  <a:gd name="T39" fmla="*/ 1 h 5"/>
                  <a:gd name="T40" fmla="*/ 0 w 3"/>
                  <a:gd name="T4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 h="5">
                    <a:moveTo>
                      <a:pt x="0" y="0"/>
                    </a:moveTo>
                    <a:cubicBezTo>
                      <a:pt x="0" y="0"/>
                      <a:pt x="0" y="1"/>
                      <a:pt x="0" y="1"/>
                    </a:cubicBezTo>
                    <a:cubicBezTo>
                      <a:pt x="0" y="1"/>
                      <a:pt x="0" y="2"/>
                      <a:pt x="0" y="2"/>
                    </a:cubicBezTo>
                    <a:cubicBezTo>
                      <a:pt x="0" y="2"/>
                      <a:pt x="0" y="2"/>
                      <a:pt x="0" y="2"/>
                    </a:cubicBezTo>
                    <a:cubicBezTo>
                      <a:pt x="0" y="2"/>
                      <a:pt x="0" y="2"/>
                      <a:pt x="1" y="2"/>
                    </a:cubicBezTo>
                    <a:cubicBezTo>
                      <a:pt x="1" y="2"/>
                      <a:pt x="1" y="2"/>
                      <a:pt x="1" y="2"/>
                    </a:cubicBezTo>
                    <a:cubicBezTo>
                      <a:pt x="1" y="2"/>
                      <a:pt x="1" y="2"/>
                      <a:pt x="1" y="2"/>
                    </a:cubicBezTo>
                    <a:cubicBezTo>
                      <a:pt x="1" y="2"/>
                      <a:pt x="1" y="2"/>
                      <a:pt x="1" y="2"/>
                    </a:cubicBezTo>
                    <a:cubicBezTo>
                      <a:pt x="1" y="3"/>
                      <a:pt x="1" y="3"/>
                      <a:pt x="1" y="2"/>
                    </a:cubicBezTo>
                    <a:cubicBezTo>
                      <a:pt x="0" y="2"/>
                      <a:pt x="0" y="2"/>
                      <a:pt x="1" y="2"/>
                    </a:cubicBezTo>
                    <a:cubicBezTo>
                      <a:pt x="0" y="2"/>
                      <a:pt x="0" y="2"/>
                      <a:pt x="0" y="2"/>
                    </a:cubicBezTo>
                    <a:cubicBezTo>
                      <a:pt x="0" y="2"/>
                      <a:pt x="0" y="2"/>
                      <a:pt x="0" y="2"/>
                    </a:cubicBezTo>
                    <a:cubicBezTo>
                      <a:pt x="0" y="3"/>
                      <a:pt x="0" y="3"/>
                      <a:pt x="0" y="4"/>
                    </a:cubicBezTo>
                    <a:cubicBezTo>
                      <a:pt x="1" y="4"/>
                      <a:pt x="1" y="5"/>
                      <a:pt x="1" y="5"/>
                    </a:cubicBezTo>
                    <a:cubicBezTo>
                      <a:pt x="1" y="5"/>
                      <a:pt x="1" y="5"/>
                      <a:pt x="2" y="5"/>
                    </a:cubicBezTo>
                    <a:cubicBezTo>
                      <a:pt x="2" y="5"/>
                      <a:pt x="2" y="5"/>
                      <a:pt x="2" y="5"/>
                    </a:cubicBezTo>
                    <a:cubicBezTo>
                      <a:pt x="2" y="5"/>
                      <a:pt x="2" y="4"/>
                      <a:pt x="2" y="4"/>
                    </a:cubicBezTo>
                    <a:cubicBezTo>
                      <a:pt x="2" y="4"/>
                      <a:pt x="2" y="4"/>
                      <a:pt x="2" y="4"/>
                    </a:cubicBezTo>
                    <a:cubicBezTo>
                      <a:pt x="3" y="3"/>
                      <a:pt x="3" y="3"/>
                      <a:pt x="3" y="2"/>
                    </a:cubicBezTo>
                    <a:cubicBezTo>
                      <a:pt x="2" y="2"/>
                      <a:pt x="2" y="1"/>
                      <a:pt x="2" y="1"/>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520">
                <a:extLst>
                  <a:ext uri="{FF2B5EF4-FFF2-40B4-BE49-F238E27FC236}">
                    <a16:creationId xmlns:a16="http://schemas.microsoft.com/office/drawing/2014/main" id="{3A59E415-0221-4B8F-AA29-6D767EE69CA5}"/>
                  </a:ext>
                </a:extLst>
              </p:cNvPr>
              <p:cNvSpPr>
                <a:spLocks/>
              </p:cNvSpPr>
              <p:nvPr/>
            </p:nvSpPr>
            <p:spPr bwMode="auto">
              <a:xfrm>
                <a:off x="5490030" y="2107295"/>
                <a:ext cx="11113" cy="14288"/>
              </a:xfrm>
              <a:custGeom>
                <a:avLst/>
                <a:gdLst>
                  <a:gd name="T0" fmla="*/ 0 w 3"/>
                  <a:gd name="T1" fmla="*/ 1 h 4"/>
                  <a:gd name="T2" fmla="*/ 0 w 3"/>
                  <a:gd name="T3" fmla="*/ 1 h 4"/>
                  <a:gd name="T4" fmla="*/ 0 w 3"/>
                  <a:gd name="T5" fmla="*/ 4 h 4"/>
                  <a:gd name="T6" fmla="*/ 1 w 3"/>
                  <a:gd name="T7" fmla="*/ 4 h 4"/>
                  <a:gd name="T8" fmla="*/ 3 w 3"/>
                  <a:gd name="T9" fmla="*/ 4 h 4"/>
                  <a:gd name="T10" fmla="*/ 3 w 3"/>
                  <a:gd name="T11" fmla="*/ 3 h 4"/>
                  <a:gd name="T12" fmla="*/ 3 w 3"/>
                  <a:gd name="T13" fmla="*/ 3 h 4"/>
                  <a:gd name="T14" fmla="*/ 3 w 3"/>
                  <a:gd name="T15" fmla="*/ 2 h 4"/>
                  <a:gd name="T16" fmla="*/ 3 w 3"/>
                  <a:gd name="T17" fmla="*/ 2 h 4"/>
                  <a:gd name="T18" fmla="*/ 3 w 3"/>
                  <a:gd name="T19" fmla="*/ 1 h 4"/>
                  <a:gd name="T20" fmla="*/ 2 w 3"/>
                  <a:gd name="T21" fmla="*/ 0 h 4"/>
                  <a:gd name="T22" fmla="*/ 1 w 3"/>
                  <a:gd name="T23" fmla="*/ 1 h 4"/>
                  <a:gd name="T24" fmla="*/ 1 w 3"/>
                  <a:gd name="T25" fmla="*/ 1 h 4"/>
                  <a:gd name="T26" fmla="*/ 1 w 3"/>
                  <a:gd name="T27" fmla="*/ 1 h 4"/>
                  <a:gd name="T28" fmla="*/ 1 w 3"/>
                  <a:gd name="T29" fmla="*/ 1 h 4"/>
                  <a:gd name="T30" fmla="*/ 0 w 3"/>
                  <a:gd name="T31"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 h="4">
                    <a:moveTo>
                      <a:pt x="0" y="1"/>
                    </a:moveTo>
                    <a:cubicBezTo>
                      <a:pt x="0" y="1"/>
                      <a:pt x="0" y="1"/>
                      <a:pt x="0" y="1"/>
                    </a:cubicBezTo>
                    <a:cubicBezTo>
                      <a:pt x="0" y="2"/>
                      <a:pt x="0" y="3"/>
                      <a:pt x="0" y="4"/>
                    </a:cubicBezTo>
                    <a:cubicBezTo>
                      <a:pt x="0" y="4"/>
                      <a:pt x="1" y="4"/>
                      <a:pt x="1" y="4"/>
                    </a:cubicBezTo>
                    <a:cubicBezTo>
                      <a:pt x="2" y="4"/>
                      <a:pt x="2" y="4"/>
                      <a:pt x="3" y="4"/>
                    </a:cubicBezTo>
                    <a:cubicBezTo>
                      <a:pt x="3" y="4"/>
                      <a:pt x="3" y="3"/>
                      <a:pt x="3" y="3"/>
                    </a:cubicBezTo>
                    <a:cubicBezTo>
                      <a:pt x="3" y="3"/>
                      <a:pt x="3" y="3"/>
                      <a:pt x="3" y="3"/>
                    </a:cubicBezTo>
                    <a:cubicBezTo>
                      <a:pt x="3" y="3"/>
                      <a:pt x="3" y="3"/>
                      <a:pt x="3" y="2"/>
                    </a:cubicBezTo>
                    <a:cubicBezTo>
                      <a:pt x="2" y="2"/>
                      <a:pt x="2" y="2"/>
                      <a:pt x="3" y="2"/>
                    </a:cubicBezTo>
                    <a:cubicBezTo>
                      <a:pt x="3" y="1"/>
                      <a:pt x="3" y="1"/>
                      <a:pt x="3" y="1"/>
                    </a:cubicBezTo>
                    <a:cubicBezTo>
                      <a:pt x="3" y="0"/>
                      <a:pt x="2" y="0"/>
                      <a:pt x="2" y="0"/>
                    </a:cubicBezTo>
                    <a:cubicBezTo>
                      <a:pt x="2" y="0"/>
                      <a:pt x="1" y="1"/>
                      <a:pt x="1" y="1"/>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521">
                <a:extLst>
                  <a:ext uri="{FF2B5EF4-FFF2-40B4-BE49-F238E27FC236}">
                    <a16:creationId xmlns:a16="http://schemas.microsoft.com/office/drawing/2014/main" id="{F4D0AAAA-F00D-465A-AEAA-64D57D693145}"/>
                  </a:ext>
                </a:extLst>
              </p:cNvPr>
              <p:cNvSpPr>
                <a:spLocks/>
              </p:cNvSpPr>
              <p:nvPr/>
            </p:nvSpPr>
            <p:spPr bwMode="auto">
              <a:xfrm>
                <a:off x="5421768" y="2121583"/>
                <a:ext cx="17463" cy="11113"/>
              </a:xfrm>
              <a:custGeom>
                <a:avLst/>
                <a:gdLst>
                  <a:gd name="T0" fmla="*/ 1 w 5"/>
                  <a:gd name="T1" fmla="*/ 3 h 3"/>
                  <a:gd name="T2" fmla="*/ 3 w 5"/>
                  <a:gd name="T3" fmla="*/ 3 h 3"/>
                  <a:gd name="T4" fmla="*/ 3 w 5"/>
                  <a:gd name="T5" fmla="*/ 3 h 3"/>
                  <a:gd name="T6" fmla="*/ 3 w 5"/>
                  <a:gd name="T7" fmla="*/ 2 h 3"/>
                  <a:gd name="T8" fmla="*/ 3 w 5"/>
                  <a:gd name="T9" fmla="*/ 1 h 3"/>
                  <a:gd name="T10" fmla="*/ 4 w 5"/>
                  <a:gd name="T11" fmla="*/ 1 h 3"/>
                  <a:gd name="T12" fmla="*/ 5 w 5"/>
                  <a:gd name="T13" fmla="*/ 1 h 3"/>
                  <a:gd name="T14" fmla="*/ 5 w 5"/>
                  <a:gd name="T15" fmla="*/ 1 h 3"/>
                  <a:gd name="T16" fmla="*/ 3 w 5"/>
                  <a:gd name="T17" fmla="*/ 0 h 3"/>
                  <a:gd name="T18" fmla="*/ 2 w 5"/>
                  <a:gd name="T19" fmla="*/ 0 h 3"/>
                  <a:gd name="T20" fmla="*/ 0 w 5"/>
                  <a:gd name="T21" fmla="*/ 2 h 3"/>
                  <a:gd name="T22" fmla="*/ 1 w 5"/>
                  <a:gd name="T23"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3">
                    <a:moveTo>
                      <a:pt x="1" y="3"/>
                    </a:moveTo>
                    <a:cubicBezTo>
                      <a:pt x="1" y="3"/>
                      <a:pt x="2" y="3"/>
                      <a:pt x="3" y="3"/>
                    </a:cubicBezTo>
                    <a:cubicBezTo>
                      <a:pt x="3" y="3"/>
                      <a:pt x="3" y="3"/>
                      <a:pt x="3" y="3"/>
                    </a:cubicBezTo>
                    <a:cubicBezTo>
                      <a:pt x="3" y="3"/>
                      <a:pt x="3" y="2"/>
                      <a:pt x="3" y="2"/>
                    </a:cubicBezTo>
                    <a:cubicBezTo>
                      <a:pt x="3" y="2"/>
                      <a:pt x="3" y="1"/>
                      <a:pt x="3" y="1"/>
                    </a:cubicBezTo>
                    <a:cubicBezTo>
                      <a:pt x="3" y="1"/>
                      <a:pt x="4" y="1"/>
                      <a:pt x="4" y="1"/>
                    </a:cubicBezTo>
                    <a:cubicBezTo>
                      <a:pt x="4" y="1"/>
                      <a:pt x="5" y="1"/>
                      <a:pt x="5" y="1"/>
                    </a:cubicBezTo>
                    <a:cubicBezTo>
                      <a:pt x="5" y="1"/>
                      <a:pt x="5" y="1"/>
                      <a:pt x="5" y="1"/>
                    </a:cubicBezTo>
                    <a:cubicBezTo>
                      <a:pt x="4" y="0"/>
                      <a:pt x="4" y="0"/>
                      <a:pt x="3" y="0"/>
                    </a:cubicBezTo>
                    <a:cubicBezTo>
                      <a:pt x="3" y="0"/>
                      <a:pt x="2" y="0"/>
                      <a:pt x="2" y="0"/>
                    </a:cubicBezTo>
                    <a:cubicBezTo>
                      <a:pt x="1" y="0"/>
                      <a:pt x="1" y="1"/>
                      <a:pt x="0" y="2"/>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522">
                <a:extLst>
                  <a:ext uri="{FF2B5EF4-FFF2-40B4-BE49-F238E27FC236}">
                    <a16:creationId xmlns:a16="http://schemas.microsoft.com/office/drawing/2014/main" id="{7D9FA24A-1830-46D9-BE1D-FEAC090A7558}"/>
                  </a:ext>
                </a:extLst>
              </p:cNvPr>
              <p:cNvSpPr>
                <a:spLocks noChangeArrowheads="1"/>
              </p:cNvSpPr>
              <p:nvPr/>
            </p:nvSpPr>
            <p:spPr bwMode="auto">
              <a:xfrm>
                <a:off x="5431293" y="2132695"/>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523">
                <a:extLst>
                  <a:ext uri="{FF2B5EF4-FFF2-40B4-BE49-F238E27FC236}">
                    <a16:creationId xmlns:a16="http://schemas.microsoft.com/office/drawing/2014/main" id="{77F413C8-558F-4E86-AFE9-D608A9252089}"/>
                  </a:ext>
                </a:extLst>
              </p:cNvPr>
              <p:cNvSpPr>
                <a:spLocks/>
              </p:cNvSpPr>
              <p:nvPr/>
            </p:nvSpPr>
            <p:spPr bwMode="auto">
              <a:xfrm>
                <a:off x="5475743" y="2121583"/>
                <a:ext cx="14288" cy="14288"/>
              </a:xfrm>
              <a:custGeom>
                <a:avLst/>
                <a:gdLst>
                  <a:gd name="T0" fmla="*/ 0 w 4"/>
                  <a:gd name="T1" fmla="*/ 1 h 4"/>
                  <a:gd name="T2" fmla="*/ 0 w 4"/>
                  <a:gd name="T3" fmla="*/ 2 h 4"/>
                  <a:gd name="T4" fmla="*/ 1 w 4"/>
                  <a:gd name="T5" fmla="*/ 3 h 4"/>
                  <a:gd name="T6" fmla="*/ 2 w 4"/>
                  <a:gd name="T7" fmla="*/ 3 h 4"/>
                  <a:gd name="T8" fmla="*/ 2 w 4"/>
                  <a:gd name="T9" fmla="*/ 3 h 4"/>
                  <a:gd name="T10" fmla="*/ 3 w 4"/>
                  <a:gd name="T11" fmla="*/ 2 h 4"/>
                  <a:gd name="T12" fmla="*/ 4 w 4"/>
                  <a:gd name="T13" fmla="*/ 2 h 4"/>
                  <a:gd name="T14" fmla="*/ 3 w 4"/>
                  <a:gd name="T15" fmla="*/ 1 h 4"/>
                  <a:gd name="T16" fmla="*/ 3 w 4"/>
                  <a:gd name="T17" fmla="*/ 0 h 4"/>
                  <a:gd name="T18" fmla="*/ 2 w 4"/>
                  <a:gd name="T19" fmla="*/ 0 h 4"/>
                  <a:gd name="T20" fmla="*/ 0 w 4"/>
                  <a:gd name="T21"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0" y="1"/>
                    </a:moveTo>
                    <a:cubicBezTo>
                      <a:pt x="0" y="1"/>
                      <a:pt x="0" y="2"/>
                      <a:pt x="0" y="2"/>
                    </a:cubicBezTo>
                    <a:cubicBezTo>
                      <a:pt x="0" y="2"/>
                      <a:pt x="0" y="3"/>
                      <a:pt x="1" y="3"/>
                    </a:cubicBezTo>
                    <a:cubicBezTo>
                      <a:pt x="1" y="3"/>
                      <a:pt x="1" y="4"/>
                      <a:pt x="2" y="3"/>
                    </a:cubicBezTo>
                    <a:cubicBezTo>
                      <a:pt x="2" y="3"/>
                      <a:pt x="2" y="3"/>
                      <a:pt x="2" y="3"/>
                    </a:cubicBezTo>
                    <a:cubicBezTo>
                      <a:pt x="3" y="3"/>
                      <a:pt x="3" y="3"/>
                      <a:pt x="3" y="2"/>
                    </a:cubicBezTo>
                    <a:cubicBezTo>
                      <a:pt x="3" y="2"/>
                      <a:pt x="4" y="2"/>
                      <a:pt x="4" y="2"/>
                    </a:cubicBezTo>
                    <a:cubicBezTo>
                      <a:pt x="4" y="1"/>
                      <a:pt x="4" y="1"/>
                      <a:pt x="3" y="1"/>
                    </a:cubicBezTo>
                    <a:cubicBezTo>
                      <a:pt x="3" y="0"/>
                      <a:pt x="3" y="0"/>
                      <a:pt x="3" y="0"/>
                    </a:cubicBezTo>
                    <a:cubicBezTo>
                      <a:pt x="2" y="0"/>
                      <a:pt x="2" y="0"/>
                      <a:pt x="2" y="0"/>
                    </a:cubicBezTo>
                    <a:cubicBezTo>
                      <a:pt x="2"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524">
                <a:extLst>
                  <a:ext uri="{FF2B5EF4-FFF2-40B4-BE49-F238E27FC236}">
                    <a16:creationId xmlns:a16="http://schemas.microsoft.com/office/drawing/2014/main" id="{50A0834E-420D-4B46-B6D6-2AA86770A7B1}"/>
                  </a:ext>
                </a:extLst>
              </p:cNvPr>
              <p:cNvSpPr>
                <a:spLocks/>
              </p:cNvSpPr>
              <p:nvPr/>
            </p:nvSpPr>
            <p:spPr bwMode="auto">
              <a:xfrm>
                <a:off x="5501143" y="2093008"/>
                <a:ext cx="9525" cy="14288"/>
              </a:xfrm>
              <a:custGeom>
                <a:avLst/>
                <a:gdLst>
                  <a:gd name="T0" fmla="*/ 1 w 3"/>
                  <a:gd name="T1" fmla="*/ 4 h 4"/>
                  <a:gd name="T2" fmla="*/ 1 w 3"/>
                  <a:gd name="T3" fmla="*/ 4 h 4"/>
                  <a:gd name="T4" fmla="*/ 2 w 3"/>
                  <a:gd name="T5" fmla="*/ 3 h 4"/>
                  <a:gd name="T6" fmla="*/ 3 w 3"/>
                  <a:gd name="T7" fmla="*/ 2 h 4"/>
                  <a:gd name="T8" fmla="*/ 1 w 3"/>
                  <a:gd name="T9" fmla="*/ 0 h 4"/>
                  <a:gd name="T10" fmla="*/ 1 w 3"/>
                  <a:gd name="T11" fmla="*/ 0 h 4"/>
                  <a:gd name="T12" fmla="*/ 0 w 3"/>
                  <a:gd name="T13" fmla="*/ 1 h 4"/>
                  <a:gd name="T14" fmla="*/ 0 w 3"/>
                  <a:gd name="T15" fmla="*/ 2 h 4"/>
                  <a:gd name="T16" fmla="*/ 1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4"/>
                    </a:moveTo>
                    <a:cubicBezTo>
                      <a:pt x="1" y="4"/>
                      <a:pt x="1" y="4"/>
                      <a:pt x="1" y="4"/>
                    </a:cubicBezTo>
                    <a:cubicBezTo>
                      <a:pt x="2" y="4"/>
                      <a:pt x="2" y="3"/>
                      <a:pt x="2" y="3"/>
                    </a:cubicBezTo>
                    <a:cubicBezTo>
                      <a:pt x="3" y="3"/>
                      <a:pt x="3" y="2"/>
                      <a:pt x="3" y="2"/>
                    </a:cubicBezTo>
                    <a:cubicBezTo>
                      <a:pt x="2" y="1"/>
                      <a:pt x="2" y="1"/>
                      <a:pt x="1" y="0"/>
                    </a:cubicBezTo>
                    <a:cubicBezTo>
                      <a:pt x="1" y="0"/>
                      <a:pt x="1" y="0"/>
                      <a:pt x="1" y="0"/>
                    </a:cubicBezTo>
                    <a:cubicBezTo>
                      <a:pt x="0" y="0"/>
                      <a:pt x="0" y="1"/>
                      <a:pt x="0" y="1"/>
                    </a:cubicBezTo>
                    <a:cubicBezTo>
                      <a:pt x="0" y="1"/>
                      <a:pt x="0" y="2"/>
                      <a:pt x="0" y="2"/>
                    </a:cubicBezTo>
                    <a:cubicBezTo>
                      <a:pt x="0" y="3"/>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525">
                <a:extLst>
                  <a:ext uri="{FF2B5EF4-FFF2-40B4-BE49-F238E27FC236}">
                    <a16:creationId xmlns:a16="http://schemas.microsoft.com/office/drawing/2014/main" id="{15DC6A72-B43C-41AA-B80C-A6CA1B00CE8C}"/>
                  </a:ext>
                </a:extLst>
              </p:cNvPr>
              <p:cNvSpPr>
                <a:spLocks/>
              </p:cNvSpPr>
              <p:nvPr/>
            </p:nvSpPr>
            <p:spPr bwMode="auto">
              <a:xfrm>
                <a:off x="6177418" y="2997883"/>
                <a:ext cx="20638" cy="11113"/>
              </a:xfrm>
              <a:custGeom>
                <a:avLst/>
                <a:gdLst>
                  <a:gd name="T0" fmla="*/ 1 w 6"/>
                  <a:gd name="T1" fmla="*/ 2 h 3"/>
                  <a:gd name="T2" fmla="*/ 5 w 6"/>
                  <a:gd name="T3" fmla="*/ 3 h 3"/>
                  <a:gd name="T4" fmla="*/ 5 w 6"/>
                  <a:gd name="T5" fmla="*/ 3 h 3"/>
                  <a:gd name="T6" fmla="*/ 6 w 6"/>
                  <a:gd name="T7" fmla="*/ 2 h 3"/>
                  <a:gd name="T8" fmla="*/ 6 w 6"/>
                  <a:gd name="T9" fmla="*/ 2 h 3"/>
                  <a:gd name="T10" fmla="*/ 5 w 6"/>
                  <a:gd name="T11" fmla="*/ 1 h 3"/>
                  <a:gd name="T12" fmla="*/ 1 w 6"/>
                  <a:gd name="T13" fmla="*/ 1 h 3"/>
                  <a:gd name="T14" fmla="*/ 0 w 6"/>
                  <a:gd name="T15" fmla="*/ 1 h 3"/>
                  <a:gd name="T16" fmla="*/ 1 w 6"/>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1" y="2"/>
                    </a:moveTo>
                    <a:cubicBezTo>
                      <a:pt x="2" y="2"/>
                      <a:pt x="4" y="2"/>
                      <a:pt x="5" y="3"/>
                    </a:cubicBezTo>
                    <a:cubicBezTo>
                      <a:pt x="5" y="3"/>
                      <a:pt x="5" y="3"/>
                      <a:pt x="5" y="3"/>
                    </a:cubicBezTo>
                    <a:cubicBezTo>
                      <a:pt x="6" y="3"/>
                      <a:pt x="6" y="3"/>
                      <a:pt x="6" y="2"/>
                    </a:cubicBezTo>
                    <a:cubicBezTo>
                      <a:pt x="6" y="2"/>
                      <a:pt x="6" y="2"/>
                      <a:pt x="6" y="2"/>
                    </a:cubicBezTo>
                    <a:cubicBezTo>
                      <a:pt x="6" y="1"/>
                      <a:pt x="5" y="1"/>
                      <a:pt x="5" y="1"/>
                    </a:cubicBezTo>
                    <a:cubicBezTo>
                      <a:pt x="4" y="0"/>
                      <a:pt x="2" y="0"/>
                      <a:pt x="1" y="1"/>
                    </a:cubicBezTo>
                    <a:cubicBezTo>
                      <a:pt x="0" y="1"/>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526">
                <a:extLst>
                  <a:ext uri="{FF2B5EF4-FFF2-40B4-BE49-F238E27FC236}">
                    <a16:creationId xmlns:a16="http://schemas.microsoft.com/office/drawing/2014/main" id="{C71FEE62-BA5D-4B7A-AA6C-4C6D0B0C6608}"/>
                  </a:ext>
                </a:extLst>
              </p:cNvPr>
              <p:cNvSpPr>
                <a:spLocks/>
              </p:cNvSpPr>
              <p:nvPr/>
            </p:nvSpPr>
            <p:spPr bwMode="auto">
              <a:xfrm>
                <a:off x="6437768" y="3145520"/>
                <a:ext cx="17463" cy="17463"/>
              </a:xfrm>
              <a:custGeom>
                <a:avLst/>
                <a:gdLst>
                  <a:gd name="T0" fmla="*/ 4 w 5"/>
                  <a:gd name="T1" fmla="*/ 5 h 5"/>
                  <a:gd name="T2" fmla="*/ 5 w 5"/>
                  <a:gd name="T3" fmla="*/ 5 h 5"/>
                  <a:gd name="T4" fmla="*/ 5 w 5"/>
                  <a:gd name="T5" fmla="*/ 5 h 5"/>
                  <a:gd name="T6" fmla="*/ 5 w 5"/>
                  <a:gd name="T7" fmla="*/ 4 h 5"/>
                  <a:gd name="T8" fmla="*/ 2 w 5"/>
                  <a:gd name="T9" fmla="*/ 1 h 5"/>
                  <a:gd name="T10" fmla="*/ 1 w 5"/>
                  <a:gd name="T11" fmla="*/ 0 h 5"/>
                  <a:gd name="T12" fmla="*/ 1 w 5"/>
                  <a:gd name="T13" fmla="*/ 0 h 5"/>
                  <a:gd name="T14" fmla="*/ 0 w 5"/>
                  <a:gd name="T15" fmla="*/ 0 h 5"/>
                  <a:gd name="T16" fmla="*/ 0 w 5"/>
                  <a:gd name="T17" fmla="*/ 0 h 5"/>
                  <a:gd name="T18" fmla="*/ 2 w 5"/>
                  <a:gd name="T19" fmla="*/ 3 h 5"/>
                  <a:gd name="T20" fmla="*/ 4 w 5"/>
                  <a:gd name="T2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4" y="5"/>
                    </a:moveTo>
                    <a:cubicBezTo>
                      <a:pt x="5" y="5"/>
                      <a:pt x="5" y="5"/>
                      <a:pt x="5" y="5"/>
                    </a:cubicBezTo>
                    <a:cubicBezTo>
                      <a:pt x="5" y="5"/>
                      <a:pt x="5" y="5"/>
                      <a:pt x="5" y="5"/>
                    </a:cubicBezTo>
                    <a:cubicBezTo>
                      <a:pt x="5" y="4"/>
                      <a:pt x="5" y="4"/>
                      <a:pt x="5" y="4"/>
                    </a:cubicBezTo>
                    <a:cubicBezTo>
                      <a:pt x="4" y="3"/>
                      <a:pt x="3" y="2"/>
                      <a:pt x="2" y="1"/>
                    </a:cubicBezTo>
                    <a:cubicBezTo>
                      <a:pt x="2" y="1"/>
                      <a:pt x="1" y="0"/>
                      <a:pt x="1" y="0"/>
                    </a:cubicBezTo>
                    <a:cubicBezTo>
                      <a:pt x="1" y="0"/>
                      <a:pt x="1" y="0"/>
                      <a:pt x="1" y="0"/>
                    </a:cubicBezTo>
                    <a:cubicBezTo>
                      <a:pt x="1" y="0"/>
                      <a:pt x="0" y="0"/>
                      <a:pt x="0" y="0"/>
                    </a:cubicBezTo>
                    <a:cubicBezTo>
                      <a:pt x="0" y="0"/>
                      <a:pt x="0" y="0"/>
                      <a:pt x="0" y="0"/>
                    </a:cubicBezTo>
                    <a:cubicBezTo>
                      <a:pt x="0" y="1"/>
                      <a:pt x="1" y="2"/>
                      <a:pt x="2" y="3"/>
                    </a:cubicBezTo>
                    <a:cubicBezTo>
                      <a:pt x="3" y="3"/>
                      <a:pt x="3" y="4"/>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527">
                <a:extLst>
                  <a:ext uri="{FF2B5EF4-FFF2-40B4-BE49-F238E27FC236}">
                    <a16:creationId xmlns:a16="http://schemas.microsoft.com/office/drawing/2014/main" id="{D4371521-5671-42CE-BA3A-3ED6B6332D3A}"/>
                  </a:ext>
                </a:extLst>
              </p:cNvPr>
              <p:cNvSpPr>
                <a:spLocks/>
              </p:cNvSpPr>
              <p:nvPr/>
            </p:nvSpPr>
            <p:spPr bwMode="auto">
              <a:xfrm>
                <a:off x="6086930" y="3040745"/>
                <a:ext cx="22225" cy="7938"/>
              </a:xfrm>
              <a:custGeom>
                <a:avLst/>
                <a:gdLst>
                  <a:gd name="T0" fmla="*/ 0 w 6"/>
                  <a:gd name="T1" fmla="*/ 1 h 2"/>
                  <a:gd name="T2" fmla="*/ 1 w 6"/>
                  <a:gd name="T3" fmla="*/ 2 h 2"/>
                  <a:gd name="T4" fmla="*/ 2 w 6"/>
                  <a:gd name="T5" fmla="*/ 2 h 2"/>
                  <a:gd name="T6" fmla="*/ 6 w 6"/>
                  <a:gd name="T7" fmla="*/ 1 h 2"/>
                  <a:gd name="T8" fmla="*/ 6 w 6"/>
                  <a:gd name="T9" fmla="*/ 1 h 2"/>
                  <a:gd name="T10" fmla="*/ 4 w 6"/>
                  <a:gd name="T11" fmla="*/ 0 h 2"/>
                  <a:gd name="T12" fmla="*/ 4 w 6"/>
                  <a:gd name="T13" fmla="*/ 0 h 2"/>
                  <a:gd name="T14" fmla="*/ 3 w 6"/>
                  <a:gd name="T15" fmla="*/ 1 h 2"/>
                  <a:gd name="T16" fmla="*/ 1 w 6"/>
                  <a:gd name="T17" fmla="*/ 0 h 2"/>
                  <a:gd name="T18" fmla="*/ 0 w 6"/>
                  <a:gd name="T19" fmla="*/ 1 h 2"/>
                  <a:gd name="T20" fmla="*/ 0 w 6"/>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
                    <a:moveTo>
                      <a:pt x="0" y="1"/>
                    </a:moveTo>
                    <a:cubicBezTo>
                      <a:pt x="0" y="2"/>
                      <a:pt x="1" y="2"/>
                      <a:pt x="1" y="2"/>
                    </a:cubicBezTo>
                    <a:cubicBezTo>
                      <a:pt x="2" y="2"/>
                      <a:pt x="2" y="2"/>
                      <a:pt x="2" y="2"/>
                    </a:cubicBezTo>
                    <a:cubicBezTo>
                      <a:pt x="4" y="2"/>
                      <a:pt x="5" y="2"/>
                      <a:pt x="6" y="1"/>
                    </a:cubicBezTo>
                    <a:cubicBezTo>
                      <a:pt x="6" y="1"/>
                      <a:pt x="6" y="1"/>
                      <a:pt x="6" y="1"/>
                    </a:cubicBezTo>
                    <a:cubicBezTo>
                      <a:pt x="6" y="0"/>
                      <a:pt x="5" y="0"/>
                      <a:pt x="4" y="0"/>
                    </a:cubicBezTo>
                    <a:cubicBezTo>
                      <a:pt x="4" y="0"/>
                      <a:pt x="4" y="0"/>
                      <a:pt x="4" y="0"/>
                    </a:cubicBezTo>
                    <a:cubicBezTo>
                      <a:pt x="3" y="0"/>
                      <a:pt x="3" y="1"/>
                      <a:pt x="3" y="1"/>
                    </a:cubicBezTo>
                    <a:cubicBezTo>
                      <a:pt x="2" y="0"/>
                      <a:pt x="2" y="1"/>
                      <a:pt x="1"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528">
                <a:extLst>
                  <a:ext uri="{FF2B5EF4-FFF2-40B4-BE49-F238E27FC236}">
                    <a16:creationId xmlns:a16="http://schemas.microsoft.com/office/drawing/2014/main" id="{F1082802-2A41-43C4-99F9-0982AAC13960}"/>
                  </a:ext>
                </a:extLst>
              </p:cNvPr>
              <p:cNvSpPr>
                <a:spLocks/>
              </p:cNvSpPr>
              <p:nvPr/>
            </p:nvSpPr>
            <p:spPr bwMode="auto">
              <a:xfrm>
                <a:off x="6115505" y="3040745"/>
                <a:ext cx="22225" cy="7938"/>
              </a:xfrm>
              <a:custGeom>
                <a:avLst/>
                <a:gdLst>
                  <a:gd name="T0" fmla="*/ 5 w 6"/>
                  <a:gd name="T1" fmla="*/ 1 h 2"/>
                  <a:gd name="T2" fmla="*/ 6 w 6"/>
                  <a:gd name="T3" fmla="*/ 1 h 2"/>
                  <a:gd name="T4" fmla="*/ 6 w 6"/>
                  <a:gd name="T5" fmla="*/ 1 h 2"/>
                  <a:gd name="T6" fmla="*/ 6 w 6"/>
                  <a:gd name="T7" fmla="*/ 0 h 2"/>
                  <a:gd name="T8" fmla="*/ 6 w 6"/>
                  <a:gd name="T9" fmla="*/ 0 h 2"/>
                  <a:gd name="T10" fmla="*/ 4 w 6"/>
                  <a:gd name="T11" fmla="*/ 0 h 2"/>
                  <a:gd name="T12" fmla="*/ 2 w 6"/>
                  <a:gd name="T13" fmla="*/ 0 h 2"/>
                  <a:gd name="T14" fmla="*/ 1 w 6"/>
                  <a:gd name="T15" fmla="*/ 0 h 2"/>
                  <a:gd name="T16" fmla="*/ 0 w 6"/>
                  <a:gd name="T17" fmla="*/ 1 h 2"/>
                  <a:gd name="T18" fmla="*/ 0 w 6"/>
                  <a:gd name="T19" fmla="*/ 1 h 2"/>
                  <a:gd name="T20" fmla="*/ 0 w 6"/>
                  <a:gd name="T21" fmla="*/ 1 h 2"/>
                  <a:gd name="T22" fmla="*/ 2 w 6"/>
                  <a:gd name="T23" fmla="*/ 2 h 2"/>
                  <a:gd name="T24" fmla="*/ 5 w 6"/>
                  <a:gd name="T2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2">
                    <a:moveTo>
                      <a:pt x="5" y="1"/>
                    </a:moveTo>
                    <a:cubicBezTo>
                      <a:pt x="6" y="1"/>
                      <a:pt x="6" y="1"/>
                      <a:pt x="6" y="1"/>
                    </a:cubicBezTo>
                    <a:cubicBezTo>
                      <a:pt x="6" y="1"/>
                      <a:pt x="6" y="1"/>
                      <a:pt x="6" y="1"/>
                    </a:cubicBezTo>
                    <a:cubicBezTo>
                      <a:pt x="6" y="0"/>
                      <a:pt x="6" y="0"/>
                      <a:pt x="6" y="0"/>
                    </a:cubicBezTo>
                    <a:cubicBezTo>
                      <a:pt x="6" y="0"/>
                      <a:pt x="6" y="0"/>
                      <a:pt x="6" y="0"/>
                    </a:cubicBezTo>
                    <a:cubicBezTo>
                      <a:pt x="5" y="0"/>
                      <a:pt x="5" y="1"/>
                      <a:pt x="4" y="0"/>
                    </a:cubicBezTo>
                    <a:cubicBezTo>
                      <a:pt x="3" y="0"/>
                      <a:pt x="2" y="0"/>
                      <a:pt x="2" y="0"/>
                    </a:cubicBezTo>
                    <a:cubicBezTo>
                      <a:pt x="2" y="0"/>
                      <a:pt x="1" y="0"/>
                      <a:pt x="1" y="0"/>
                    </a:cubicBezTo>
                    <a:cubicBezTo>
                      <a:pt x="1" y="0"/>
                      <a:pt x="0" y="0"/>
                      <a:pt x="0" y="1"/>
                    </a:cubicBezTo>
                    <a:cubicBezTo>
                      <a:pt x="0" y="1"/>
                      <a:pt x="0" y="1"/>
                      <a:pt x="0" y="1"/>
                    </a:cubicBezTo>
                    <a:cubicBezTo>
                      <a:pt x="0" y="1"/>
                      <a:pt x="0" y="1"/>
                      <a:pt x="0" y="1"/>
                    </a:cubicBezTo>
                    <a:cubicBezTo>
                      <a:pt x="1" y="2"/>
                      <a:pt x="1" y="2"/>
                      <a:pt x="2" y="2"/>
                    </a:cubicBezTo>
                    <a:cubicBezTo>
                      <a:pt x="3" y="2"/>
                      <a:pt x="4" y="1"/>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529">
                <a:extLst>
                  <a:ext uri="{FF2B5EF4-FFF2-40B4-BE49-F238E27FC236}">
                    <a16:creationId xmlns:a16="http://schemas.microsoft.com/office/drawing/2014/main" id="{6AC85F41-8E97-4765-8580-DABE96B05B60}"/>
                  </a:ext>
                </a:extLst>
              </p:cNvPr>
              <p:cNvSpPr>
                <a:spLocks/>
              </p:cNvSpPr>
              <p:nvPr/>
            </p:nvSpPr>
            <p:spPr bwMode="auto">
              <a:xfrm>
                <a:off x="5496380" y="2326370"/>
                <a:ext cx="14288" cy="14288"/>
              </a:xfrm>
              <a:custGeom>
                <a:avLst/>
                <a:gdLst>
                  <a:gd name="T0" fmla="*/ 1 w 4"/>
                  <a:gd name="T1" fmla="*/ 1 h 4"/>
                  <a:gd name="T2" fmla="*/ 0 w 4"/>
                  <a:gd name="T3" fmla="*/ 2 h 4"/>
                  <a:gd name="T4" fmla="*/ 1 w 4"/>
                  <a:gd name="T5" fmla="*/ 3 h 4"/>
                  <a:gd name="T6" fmla="*/ 2 w 4"/>
                  <a:gd name="T7" fmla="*/ 4 h 4"/>
                  <a:gd name="T8" fmla="*/ 4 w 4"/>
                  <a:gd name="T9" fmla="*/ 2 h 4"/>
                  <a:gd name="T10" fmla="*/ 3 w 4"/>
                  <a:gd name="T11" fmla="*/ 1 h 4"/>
                  <a:gd name="T12" fmla="*/ 1 w 4"/>
                  <a:gd name="T13" fmla="*/ 0 h 4"/>
                  <a:gd name="T14" fmla="*/ 1 w 4"/>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1" y="1"/>
                    </a:moveTo>
                    <a:cubicBezTo>
                      <a:pt x="1" y="1"/>
                      <a:pt x="0" y="2"/>
                      <a:pt x="0" y="2"/>
                    </a:cubicBezTo>
                    <a:cubicBezTo>
                      <a:pt x="1" y="2"/>
                      <a:pt x="1" y="3"/>
                      <a:pt x="1" y="3"/>
                    </a:cubicBezTo>
                    <a:cubicBezTo>
                      <a:pt x="1" y="4"/>
                      <a:pt x="1" y="4"/>
                      <a:pt x="2" y="4"/>
                    </a:cubicBezTo>
                    <a:cubicBezTo>
                      <a:pt x="3" y="3"/>
                      <a:pt x="3" y="3"/>
                      <a:pt x="4" y="2"/>
                    </a:cubicBezTo>
                    <a:cubicBezTo>
                      <a:pt x="4" y="2"/>
                      <a:pt x="4" y="1"/>
                      <a:pt x="3" y="1"/>
                    </a:cubicBezTo>
                    <a:cubicBezTo>
                      <a:pt x="3" y="1"/>
                      <a:pt x="2" y="0"/>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530">
                <a:extLst>
                  <a:ext uri="{FF2B5EF4-FFF2-40B4-BE49-F238E27FC236}">
                    <a16:creationId xmlns:a16="http://schemas.microsoft.com/office/drawing/2014/main" id="{5877E67F-A257-4E0F-86C4-A36617C93E66}"/>
                  </a:ext>
                </a:extLst>
              </p:cNvPr>
              <p:cNvSpPr>
                <a:spLocks/>
              </p:cNvSpPr>
              <p:nvPr/>
            </p:nvSpPr>
            <p:spPr bwMode="auto">
              <a:xfrm>
                <a:off x="4689930" y="2396220"/>
                <a:ext cx="14288" cy="6350"/>
              </a:xfrm>
              <a:custGeom>
                <a:avLst/>
                <a:gdLst>
                  <a:gd name="T0" fmla="*/ 4 w 4"/>
                  <a:gd name="T1" fmla="*/ 0 h 2"/>
                  <a:gd name="T2" fmla="*/ 4 w 4"/>
                  <a:gd name="T3" fmla="*/ 0 h 2"/>
                  <a:gd name="T4" fmla="*/ 4 w 4"/>
                  <a:gd name="T5" fmla="*/ 0 h 2"/>
                  <a:gd name="T6" fmla="*/ 3 w 4"/>
                  <a:gd name="T7" fmla="*/ 0 h 2"/>
                  <a:gd name="T8" fmla="*/ 2 w 4"/>
                  <a:gd name="T9" fmla="*/ 0 h 2"/>
                  <a:gd name="T10" fmla="*/ 1 w 4"/>
                  <a:gd name="T11" fmla="*/ 0 h 2"/>
                  <a:gd name="T12" fmla="*/ 0 w 4"/>
                  <a:gd name="T13" fmla="*/ 1 h 2"/>
                  <a:gd name="T14" fmla="*/ 0 w 4"/>
                  <a:gd name="T15" fmla="*/ 2 h 2"/>
                  <a:gd name="T16" fmla="*/ 1 w 4"/>
                  <a:gd name="T17" fmla="*/ 2 h 2"/>
                  <a:gd name="T18" fmla="*/ 1 w 4"/>
                  <a:gd name="T19" fmla="*/ 2 h 2"/>
                  <a:gd name="T20" fmla="*/ 4 w 4"/>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2">
                    <a:moveTo>
                      <a:pt x="4" y="0"/>
                    </a:moveTo>
                    <a:cubicBezTo>
                      <a:pt x="4" y="0"/>
                      <a:pt x="4" y="0"/>
                      <a:pt x="4" y="0"/>
                    </a:cubicBezTo>
                    <a:cubicBezTo>
                      <a:pt x="4" y="0"/>
                      <a:pt x="4" y="0"/>
                      <a:pt x="4" y="0"/>
                    </a:cubicBezTo>
                    <a:cubicBezTo>
                      <a:pt x="3" y="0"/>
                      <a:pt x="3" y="0"/>
                      <a:pt x="3" y="0"/>
                    </a:cubicBezTo>
                    <a:cubicBezTo>
                      <a:pt x="3" y="0"/>
                      <a:pt x="2" y="0"/>
                      <a:pt x="2" y="0"/>
                    </a:cubicBezTo>
                    <a:cubicBezTo>
                      <a:pt x="2" y="0"/>
                      <a:pt x="1" y="0"/>
                      <a:pt x="1" y="0"/>
                    </a:cubicBezTo>
                    <a:cubicBezTo>
                      <a:pt x="1" y="0"/>
                      <a:pt x="0" y="1"/>
                      <a:pt x="0" y="1"/>
                    </a:cubicBezTo>
                    <a:cubicBezTo>
                      <a:pt x="0" y="1"/>
                      <a:pt x="0" y="1"/>
                      <a:pt x="0" y="2"/>
                    </a:cubicBezTo>
                    <a:cubicBezTo>
                      <a:pt x="0" y="2"/>
                      <a:pt x="0" y="2"/>
                      <a:pt x="1" y="2"/>
                    </a:cubicBezTo>
                    <a:cubicBezTo>
                      <a:pt x="1" y="2"/>
                      <a:pt x="1" y="2"/>
                      <a:pt x="1" y="2"/>
                    </a:cubicBezTo>
                    <a:cubicBezTo>
                      <a:pt x="2" y="2"/>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31">
                <a:extLst>
                  <a:ext uri="{FF2B5EF4-FFF2-40B4-BE49-F238E27FC236}">
                    <a16:creationId xmlns:a16="http://schemas.microsoft.com/office/drawing/2014/main" id="{C876E96F-979B-46DA-9174-5927AD4EFB99}"/>
                  </a:ext>
                </a:extLst>
              </p:cNvPr>
              <p:cNvSpPr>
                <a:spLocks/>
              </p:cNvSpPr>
              <p:nvPr/>
            </p:nvSpPr>
            <p:spPr bwMode="auto">
              <a:xfrm>
                <a:off x="5818643" y="2172383"/>
                <a:ext cx="11113" cy="9525"/>
              </a:xfrm>
              <a:custGeom>
                <a:avLst/>
                <a:gdLst>
                  <a:gd name="T0" fmla="*/ 0 w 3"/>
                  <a:gd name="T1" fmla="*/ 1 h 3"/>
                  <a:gd name="T2" fmla="*/ 1 w 3"/>
                  <a:gd name="T3" fmla="*/ 3 h 3"/>
                  <a:gd name="T4" fmla="*/ 2 w 3"/>
                  <a:gd name="T5" fmla="*/ 3 h 3"/>
                  <a:gd name="T6" fmla="*/ 2 w 3"/>
                  <a:gd name="T7" fmla="*/ 3 h 3"/>
                  <a:gd name="T8" fmla="*/ 3 w 3"/>
                  <a:gd name="T9" fmla="*/ 2 h 3"/>
                  <a:gd name="T10" fmla="*/ 3 w 3"/>
                  <a:gd name="T11" fmla="*/ 0 h 3"/>
                  <a:gd name="T12" fmla="*/ 2 w 3"/>
                  <a:gd name="T13" fmla="*/ 0 h 3"/>
                  <a:gd name="T14" fmla="*/ 1 w 3"/>
                  <a:gd name="T15" fmla="*/ 0 h 3"/>
                  <a:gd name="T16" fmla="*/ 0 w 3"/>
                  <a:gd name="T17" fmla="*/ 1 h 3"/>
                  <a:gd name="T18" fmla="*/ 0 w 3"/>
                  <a:gd name="T1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0" y="1"/>
                    </a:moveTo>
                    <a:cubicBezTo>
                      <a:pt x="0" y="2"/>
                      <a:pt x="1" y="2"/>
                      <a:pt x="1" y="3"/>
                    </a:cubicBezTo>
                    <a:cubicBezTo>
                      <a:pt x="1" y="3"/>
                      <a:pt x="2" y="3"/>
                      <a:pt x="2" y="3"/>
                    </a:cubicBezTo>
                    <a:cubicBezTo>
                      <a:pt x="2" y="3"/>
                      <a:pt x="2" y="3"/>
                      <a:pt x="2" y="3"/>
                    </a:cubicBezTo>
                    <a:cubicBezTo>
                      <a:pt x="3" y="3"/>
                      <a:pt x="3" y="2"/>
                      <a:pt x="3" y="2"/>
                    </a:cubicBezTo>
                    <a:cubicBezTo>
                      <a:pt x="3" y="1"/>
                      <a:pt x="3" y="1"/>
                      <a:pt x="3" y="0"/>
                    </a:cubicBezTo>
                    <a:cubicBezTo>
                      <a:pt x="2" y="0"/>
                      <a:pt x="2" y="0"/>
                      <a:pt x="2"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32">
                <a:extLst>
                  <a:ext uri="{FF2B5EF4-FFF2-40B4-BE49-F238E27FC236}">
                    <a16:creationId xmlns:a16="http://schemas.microsoft.com/office/drawing/2014/main" id="{D6A87C7E-F2CD-4709-923D-CFC7B14FCB1E}"/>
                  </a:ext>
                </a:extLst>
              </p:cNvPr>
              <p:cNvSpPr>
                <a:spLocks/>
              </p:cNvSpPr>
              <p:nvPr/>
            </p:nvSpPr>
            <p:spPr bwMode="auto">
              <a:xfrm>
                <a:off x="4780418" y="2558145"/>
                <a:ext cx="19050" cy="11113"/>
              </a:xfrm>
              <a:custGeom>
                <a:avLst/>
                <a:gdLst>
                  <a:gd name="T0" fmla="*/ 1 w 5"/>
                  <a:gd name="T1" fmla="*/ 0 h 3"/>
                  <a:gd name="T2" fmla="*/ 1 w 5"/>
                  <a:gd name="T3" fmla="*/ 0 h 3"/>
                  <a:gd name="T4" fmla="*/ 1 w 5"/>
                  <a:gd name="T5" fmla="*/ 0 h 3"/>
                  <a:gd name="T6" fmla="*/ 1 w 5"/>
                  <a:gd name="T7" fmla="*/ 1 h 3"/>
                  <a:gd name="T8" fmla="*/ 3 w 5"/>
                  <a:gd name="T9" fmla="*/ 2 h 3"/>
                  <a:gd name="T10" fmla="*/ 4 w 5"/>
                  <a:gd name="T11" fmla="*/ 3 h 3"/>
                  <a:gd name="T12" fmla="*/ 5 w 5"/>
                  <a:gd name="T13" fmla="*/ 3 h 3"/>
                  <a:gd name="T14" fmla="*/ 5 w 5"/>
                  <a:gd name="T15" fmla="*/ 2 h 3"/>
                  <a:gd name="T16" fmla="*/ 5 w 5"/>
                  <a:gd name="T17" fmla="*/ 2 h 3"/>
                  <a:gd name="T18" fmla="*/ 1 w 5"/>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1" y="0"/>
                    </a:moveTo>
                    <a:cubicBezTo>
                      <a:pt x="1" y="0"/>
                      <a:pt x="1" y="0"/>
                      <a:pt x="1" y="0"/>
                    </a:cubicBezTo>
                    <a:cubicBezTo>
                      <a:pt x="0" y="0"/>
                      <a:pt x="0" y="0"/>
                      <a:pt x="1" y="0"/>
                    </a:cubicBezTo>
                    <a:cubicBezTo>
                      <a:pt x="1" y="1"/>
                      <a:pt x="1" y="1"/>
                      <a:pt x="1" y="1"/>
                    </a:cubicBezTo>
                    <a:cubicBezTo>
                      <a:pt x="1" y="1"/>
                      <a:pt x="2" y="2"/>
                      <a:pt x="3" y="2"/>
                    </a:cubicBezTo>
                    <a:cubicBezTo>
                      <a:pt x="3" y="2"/>
                      <a:pt x="4" y="2"/>
                      <a:pt x="4" y="3"/>
                    </a:cubicBezTo>
                    <a:cubicBezTo>
                      <a:pt x="4" y="3"/>
                      <a:pt x="5" y="3"/>
                      <a:pt x="5" y="3"/>
                    </a:cubicBezTo>
                    <a:cubicBezTo>
                      <a:pt x="5" y="2"/>
                      <a:pt x="5" y="2"/>
                      <a:pt x="5" y="2"/>
                    </a:cubicBezTo>
                    <a:cubicBezTo>
                      <a:pt x="5" y="2"/>
                      <a:pt x="5" y="2"/>
                      <a:pt x="5" y="2"/>
                    </a:cubicBezTo>
                    <a:cubicBezTo>
                      <a:pt x="4" y="1"/>
                      <a:pt x="3"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33">
                <a:extLst>
                  <a:ext uri="{FF2B5EF4-FFF2-40B4-BE49-F238E27FC236}">
                    <a16:creationId xmlns:a16="http://schemas.microsoft.com/office/drawing/2014/main" id="{2B48B8DB-2576-4588-8B24-6D1366CE774E}"/>
                  </a:ext>
                </a:extLst>
              </p:cNvPr>
              <p:cNvSpPr>
                <a:spLocks/>
              </p:cNvSpPr>
              <p:nvPr/>
            </p:nvSpPr>
            <p:spPr bwMode="auto">
              <a:xfrm>
                <a:off x="5450343" y="2697845"/>
                <a:ext cx="14288" cy="11113"/>
              </a:xfrm>
              <a:custGeom>
                <a:avLst/>
                <a:gdLst>
                  <a:gd name="T0" fmla="*/ 2 w 4"/>
                  <a:gd name="T1" fmla="*/ 3 h 3"/>
                  <a:gd name="T2" fmla="*/ 3 w 4"/>
                  <a:gd name="T3" fmla="*/ 2 h 3"/>
                  <a:gd name="T4" fmla="*/ 4 w 4"/>
                  <a:gd name="T5" fmla="*/ 0 h 3"/>
                  <a:gd name="T6" fmla="*/ 4 w 4"/>
                  <a:gd name="T7" fmla="*/ 0 h 3"/>
                  <a:gd name="T8" fmla="*/ 2 w 4"/>
                  <a:gd name="T9" fmla="*/ 0 h 3"/>
                  <a:gd name="T10" fmla="*/ 0 w 4"/>
                  <a:gd name="T11" fmla="*/ 1 h 3"/>
                  <a:gd name="T12" fmla="*/ 0 w 4"/>
                  <a:gd name="T13" fmla="*/ 2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2" y="2"/>
                      <a:pt x="3" y="2"/>
                      <a:pt x="3" y="2"/>
                    </a:cubicBezTo>
                    <a:cubicBezTo>
                      <a:pt x="4" y="2"/>
                      <a:pt x="4" y="1"/>
                      <a:pt x="4" y="0"/>
                    </a:cubicBezTo>
                    <a:cubicBezTo>
                      <a:pt x="4" y="0"/>
                      <a:pt x="4" y="0"/>
                      <a:pt x="4" y="0"/>
                    </a:cubicBezTo>
                    <a:cubicBezTo>
                      <a:pt x="3" y="0"/>
                      <a:pt x="3" y="0"/>
                      <a:pt x="2" y="0"/>
                    </a:cubicBezTo>
                    <a:cubicBezTo>
                      <a:pt x="1" y="1"/>
                      <a:pt x="1" y="1"/>
                      <a:pt x="0" y="1"/>
                    </a:cubicBezTo>
                    <a:cubicBezTo>
                      <a:pt x="0" y="1"/>
                      <a:pt x="0" y="2"/>
                      <a:pt x="0" y="2"/>
                    </a:cubicBezTo>
                    <a:cubicBezTo>
                      <a:pt x="1" y="2"/>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34">
                <a:extLst>
                  <a:ext uri="{FF2B5EF4-FFF2-40B4-BE49-F238E27FC236}">
                    <a16:creationId xmlns:a16="http://schemas.microsoft.com/office/drawing/2014/main" id="{3C8F8894-73D3-4D7D-B9BE-0F50AE4ABE0C}"/>
                  </a:ext>
                </a:extLst>
              </p:cNvPr>
              <p:cNvSpPr>
                <a:spLocks/>
              </p:cNvSpPr>
              <p:nvPr/>
            </p:nvSpPr>
            <p:spPr bwMode="auto">
              <a:xfrm>
                <a:off x="4588330" y="2132695"/>
                <a:ext cx="14288" cy="11113"/>
              </a:xfrm>
              <a:custGeom>
                <a:avLst/>
                <a:gdLst>
                  <a:gd name="T0" fmla="*/ 4 w 4"/>
                  <a:gd name="T1" fmla="*/ 0 h 3"/>
                  <a:gd name="T2" fmla="*/ 4 w 4"/>
                  <a:gd name="T3" fmla="*/ 0 h 3"/>
                  <a:gd name="T4" fmla="*/ 3 w 4"/>
                  <a:gd name="T5" fmla="*/ 0 h 3"/>
                  <a:gd name="T6" fmla="*/ 0 w 4"/>
                  <a:gd name="T7" fmla="*/ 2 h 3"/>
                  <a:gd name="T8" fmla="*/ 0 w 4"/>
                  <a:gd name="T9" fmla="*/ 3 h 3"/>
                  <a:gd name="T10" fmla="*/ 1 w 4"/>
                  <a:gd name="T11" fmla="*/ 3 h 3"/>
                  <a:gd name="T12" fmla="*/ 4 w 4"/>
                  <a:gd name="T13" fmla="*/ 1 h 3"/>
                  <a:gd name="T14" fmla="*/ 4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4" y="0"/>
                    </a:moveTo>
                    <a:cubicBezTo>
                      <a:pt x="4" y="0"/>
                      <a:pt x="4" y="0"/>
                      <a:pt x="4" y="0"/>
                    </a:cubicBezTo>
                    <a:cubicBezTo>
                      <a:pt x="4" y="0"/>
                      <a:pt x="4" y="0"/>
                      <a:pt x="3" y="0"/>
                    </a:cubicBezTo>
                    <a:cubicBezTo>
                      <a:pt x="2" y="0"/>
                      <a:pt x="1" y="1"/>
                      <a:pt x="0" y="2"/>
                    </a:cubicBezTo>
                    <a:cubicBezTo>
                      <a:pt x="0" y="2"/>
                      <a:pt x="0" y="3"/>
                      <a:pt x="0" y="3"/>
                    </a:cubicBezTo>
                    <a:cubicBezTo>
                      <a:pt x="0" y="3"/>
                      <a:pt x="1" y="3"/>
                      <a:pt x="1" y="3"/>
                    </a:cubicBezTo>
                    <a:cubicBezTo>
                      <a:pt x="2" y="2"/>
                      <a:pt x="3" y="1"/>
                      <a:pt x="4" y="1"/>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35">
                <a:extLst>
                  <a:ext uri="{FF2B5EF4-FFF2-40B4-BE49-F238E27FC236}">
                    <a16:creationId xmlns:a16="http://schemas.microsoft.com/office/drawing/2014/main" id="{C8B05ECB-D290-4D69-803C-CF5B4D51650F}"/>
                  </a:ext>
                </a:extLst>
              </p:cNvPr>
              <p:cNvSpPr>
                <a:spLocks/>
              </p:cNvSpPr>
              <p:nvPr/>
            </p:nvSpPr>
            <p:spPr bwMode="auto">
              <a:xfrm>
                <a:off x="5275718" y="2632758"/>
                <a:ext cx="7938" cy="15875"/>
              </a:xfrm>
              <a:custGeom>
                <a:avLst/>
                <a:gdLst>
                  <a:gd name="T0" fmla="*/ 2 w 2"/>
                  <a:gd name="T1" fmla="*/ 4 h 4"/>
                  <a:gd name="T2" fmla="*/ 2 w 2"/>
                  <a:gd name="T3" fmla="*/ 3 h 4"/>
                  <a:gd name="T4" fmla="*/ 2 w 2"/>
                  <a:gd name="T5" fmla="*/ 2 h 4"/>
                  <a:gd name="T6" fmla="*/ 2 w 2"/>
                  <a:gd name="T7" fmla="*/ 1 h 4"/>
                  <a:gd name="T8" fmla="*/ 2 w 2"/>
                  <a:gd name="T9" fmla="*/ 1 h 4"/>
                  <a:gd name="T10" fmla="*/ 1 w 2"/>
                  <a:gd name="T11" fmla="*/ 0 h 4"/>
                  <a:gd name="T12" fmla="*/ 1 w 2"/>
                  <a:gd name="T13" fmla="*/ 1 h 4"/>
                  <a:gd name="T14" fmla="*/ 0 w 2"/>
                  <a:gd name="T15" fmla="*/ 2 h 4"/>
                  <a:gd name="T16" fmla="*/ 1 w 2"/>
                  <a:gd name="T17" fmla="*/ 4 h 4"/>
                  <a:gd name="T18" fmla="*/ 2 w 2"/>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4">
                    <a:moveTo>
                      <a:pt x="2" y="4"/>
                    </a:moveTo>
                    <a:cubicBezTo>
                      <a:pt x="2" y="4"/>
                      <a:pt x="2" y="3"/>
                      <a:pt x="2" y="3"/>
                    </a:cubicBezTo>
                    <a:cubicBezTo>
                      <a:pt x="2" y="3"/>
                      <a:pt x="2" y="2"/>
                      <a:pt x="2" y="2"/>
                    </a:cubicBezTo>
                    <a:cubicBezTo>
                      <a:pt x="2" y="1"/>
                      <a:pt x="2" y="1"/>
                      <a:pt x="2" y="1"/>
                    </a:cubicBezTo>
                    <a:cubicBezTo>
                      <a:pt x="2" y="1"/>
                      <a:pt x="2" y="1"/>
                      <a:pt x="2" y="1"/>
                    </a:cubicBezTo>
                    <a:cubicBezTo>
                      <a:pt x="2" y="1"/>
                      <a:pt x="2" y="0"/>
                      <a:pt x="1" y="0"/>
                    </a:cubicBezTo>
                    <a:cubicBezTo>
                      <a:pt x="1" y="1"/>
                      <a:pt x="1" y="1"/>
                      <a:pt x="1" y="1"/>
                    </a:cubicBezTo>
                    <a:cubicBezTo>
                      <a:pt x="0" y="1"/>
                      <a:pt x="0" y="2"/>
                      <a:pt x="0" y="2"/>
                    </a:cubicBezTo>
                    <a:cubicBezTo>
                      <a:pt x="0" y="3"/>
                      <a:pt x="0" y="3"/>
                      <a:pt x="1" y="4"/>
                    </a:cubicBezTo>
                    <a:cubicBezTo>
                      <a:pt x="1" y="4"/>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36">
                <a:extLst>
                  <a:ext uri="{FF2B5EF4-FFF2-40B4-BE49-F238E27FC236}">
                    <a16:creationId xmlns:a16="http://schemas.microsoft.com/office/drawing/2014/main" id="{6282695C-61A9-4770-AFBC-D9533FB16E23}"/>
                  </a:ext>
                </a:extLst>
              </p:cNvPr>
              <p:cNvSpPr>
                <a:spLocks/>
              </p:cNvSpPr>
              <p:nvPr/>
            </p:nvSpPr>
            <p:spPr bwMode="auto">
              <a:xfrm>
                <a:off x="6098043" y="2893108"/>
                <a:ext cx="17463" cy="17463"/>
              </a:xfrm>
              <a:custGeom>
                <a:avLst/>
                <a:gdLst>
                  <a:gd name="T0" fmla="*/ 0 w 5"/>
                  <a:gd name="T1" fmla="*/ 4 h 5"/>
                  <a:gd name="T2" fmla="*/ 0 w 5"/>
                  <a:gd name="T3" fmla="*/ 5 h 5"/>
                  <a:gd name="T4" fmla="*/ 0 w 5"/>
                  <a:gd name="T5" fmla="*/ 5 h 5"/>
                  <a:gd name="T6" fmla="*/ 0 w 5"/>
                  <a:gd name="T7" fmla="*/ 5 h 5"/>
                  <a:gd name="T8" fmla="*/ 2 w 5"/>
                  <a:gd name="T9" fmla="*/ 3 h 5"/>
                  <a:gd name="T10" fmla="*/ 4 w 5"/>
                  <a:gd name="T11" fmla="*/ 1 h 5"/>
                  <a:gd name="T12" fmla="*/ 4 w 5"/>
                  <a:gd name="T13" fmla="*/ 0 h 5"/>
                  <a:gd name="T14" fmla="*/ 3 w 5"/>
                  <a:gd name="T15" fmla="*/ 0 h 5"/>
                  <a:gd name="T16" fmla="*/ 0 w 5"/>
                  <a:gd name="T17" fmla="*/ 4 h 5"/>
                  <a:gd name="T18" fmla="*/ 0 w 5"/>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0" y="4"/>
                    </a:moveTo>
                    <a:cubicBezTo>
                      <a:pt x="0" y="5"/>
                      <a:pt x="0" y="5"/>
                      <a:pt x="0" y="5"/>
                    </a:cubicBezTo>
                    <a:cubicBezTo>
                      <a:pt x="0" y="5"/>
                      <a:pt x="0" y="5"/>
                      <a:pt x="0" y="5"/>
                    </a:cubicBezTo>
                    <a:cubicBezTo>
                      <a:pt x="0" y="5"/>
                      <a:pt x="0" y="5"/>
                      <a:pt x="0" y="5"/>
                    </a:cubicBezTo>
                    <a:cubicBezTo>
                      <a:pt x="1" y="4"/>
                      <a:pt x="2" y="4"/>
                      <a:pt x="2" y="3"/>
                    </a:cubicBezTo>
                    <a:cubicBezTo>
                      <a:pt x="3" y="2"/>
                      <a:pt x="3" y="1"/>
                      <a:pt x="4" y="1"/>
                    </a:cubicBezTo>
                    <a:cubicBezTo>
                      <a:pt x="5" y="1"/>
                      <a:pt x="5" y="1"/>
                      <a:pt x="4" y="0"/>
                    </a:cubicBezTo>
                    <a:cubicBezTo>
                      <a:pt x="4" y="0"/>
                      <a:pt x="3" y="0"/>
                      <a:pt x="3" y="0"/>
                    </a:cubicBezTo>
                    <a:cubicBezTo>
                      <a:pt x="2" y="2"/>
                      <a:pt x="1" y="3"/>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37">
                <a:extLst>
                  <a:ext uri="{FF2B5EF4-FFF2-40B4-BE49-F238E27FC236}">
                    <a16:creationId xmlns:a16="http://schemas.microsoft.com/office/drawing/2014/main" id="{A3130956-89F8-4A10-8944-F0D235170BF2}"/>
                  </a:ext>
                </a:extLst>
              </p:cNvPr>
              <p:cNvSpPr>
                <a:spLocks/>
              </p:cNvSpPr>
              <p:nvPr/>
            </p:nvSpPr>
            <p:spPr bwMode="auto">
              <a:xfrm>
                <a:off x="6132968" y="2889933"/>
                <a:ext cx="7938" cy="17463"/>
              </a:xfrm>
              <a:custGeom>
                <a:avLst/>
                <a:gdLst>
                  <a:gd name="T0" fmla="*/ 2 w 2"/>
                  <a:gd name="T1" fmla="*/ 1 h 5"/>
                  <a:gd name="T2" fmla="*/ 1 w 2"/>
                  <a:gd name="T3" fmla="*/ 0 h 5"/>
                  <a:gd name="T4" fmla="*/ 2 w 2"/>
                  <a:gd name="T5" fmla="*/ 0 h 5"/>
                  <a:gd name="T6" fmla="*/ 1 w 2"/>
                  <a:gd name="T7" fmla="*/ 0 h 5"/>
                  <a:gd name="T8" fmla="*/ 1 w 2"/>
                  <a:gd name="T9" fmla="*/ 0 h 5"/>
                  <a:gd name="T10" fmla="*/ 1 w 2"/>
                  <a:gd name="T11" fmla="*/ 1 h 5"/>
                  <a:gd name="T12" fmla="*/ 0 w 2"/>
                  <a:gd name="T13" fmla="*/ 3 h 5"/>
                  <a:gd name="T14" fmla="*/ 1 w 2"/>
                  <a:gd name="T15" fmla="*/ 4 h 5"/>
                  <a:gd name="T16" fmla="*/ 1 w 2"/>
                  <a:gd name="T17" fmla="*/ 5 h 5"/>
                  <a:gd name="T18" fmla="*/ 2 w 2"/>
                  <a:gd name="T19" fmla="*/ 4 h 5"/>
                  <a:gd name="T20" fmla="*/ 2 w 2"/>
                  <a:gd name="T21" fmla="*/ 3 h 5"/>
                  <a:gd name="T22" fmla="*/ 2 w 2"/>
                  <a:gd name="T23" fmla="*/ 3 h 5"/>
                  <a:gd name="T24" fmla="*/ 2 w 2"/>
                  <a:gd name="T25" fmla="*/ 3 h 5"/>
                  <a:gd name="T26" fmla="*/ 2 w 2"/>
                  <a:gd name="T27" fmla="*/ 3 h 5"/>
                  <a:gd name="T28" fmla="*/ 2 w 2"/>
                  <a:gd name="T29"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 h="5">
                    <a:moveTo>
                      <a:pt x="2" y="1"/>
                    </a:moveTo>
                    <a:cubicBezTo>
                      <a:pt x="2" y="1"/>
                      <a:pt x="2" y="1"/>
                      <a:pt x="1" y="0"/>
                    </a:cubicBezTo>
                    <a:cubicBezTo>
                      <a:pt x="2" y="0"/>
                      <a:pt x="2" y="0"/>
                      <a:pt x="2" y="0"/>
                    </a:cubicBezTo>
                    <a:cubicBezTo>
                      <a:pt x="1" y="0"/>
                      <a:pt x="1" y="0"/>
                      <a:pt x="1" y="0"/>
                    </a:cubicBezTo>
                    <a:cubicBezTo>
                      <a:pt x="1" y="0"/>
                      <a:pt x="1" y="0"/>
                      <a:pt x="1" y="0"/>
                    </a:cubicBezTo>
                    <a:cubicBezTo>
                      <a:pt x="1" y="1"/>
                      <a:pt x="1" y="1"/>
                      <a:pt x="1" y="1"/>
                    </a:cubicBezTo>
                    <a:cubicBezTo>
                      <a:pt x="1" y="2"/>
                      <a:pt x="1" y="2"/>
                      <a:pt x="0" y="3"/>
                    </a:cubicBezTo>
                    <a:cubicBezTo>
                      <a:pt x="0" y="3"/>
                      <a:pt x="0" y="4"/>
                      <a:pt x="1" y="4"/>
                    </a:cubicBezTo>
                    <a:cubicBezTo>
                      <a:pt x="1" y="4"/>
                      <a:pt x="1" y="4"/>
                      <a:pt x="1" y="5"/>
                    </a:cubicBezTo>
                    <a:cubicBezTo>
                      <a:pt x="2" y="5"/>
                      <a:pt x="2" y="5"/>
                      <a:pt x="2" y="4"/>
                    </a:cubicBezTo>
                    <a:cubicBezTo>
                      <a:pt x="2" y="4"/>
                      <a:pt x="2" y="3"/>
                      <a:pt x="2" y="3"/>
                    </a:cubicBezTo>
                    <a:cubicBezTo>
                      <a:pt x="2" y="3"/>
                      <a:pt x="2" y="3"/>
                      <a:pt x="2" y="3"/>
                    </a:cubicBezTo>
                    <a:cubicBezTo>
                      <a:pt x="2" y="3"/>
                      <a:pt x="2" y="3"/>
                      <a:pt x="2" y="3"/>
                    </a:cubicBezTo>
                    <a:cubicBezTo>
                      <a:pt x="2" y="3"/>
                      <a:pt x="2" y="3"/>
                      <a:pt x="2" y="3"/>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38">
                <a:extLst>
                  <a:ext uri="{FF2B5EF4-FFF2-40B4-BE49-F238E27FC236}">
                    <a16:creationId xmlns:a16="http://schemas.microsoft.com/office/drawing/2014/main" id="{EE8132E4-A654-43B3-A684-244CF6C29DB3}"/>
                  </a:ext>
                </a:extLst>
              </p:cNvPr>
              <p:cNvSpPr>
                <a:spLocks/>
              </p:cNvSpPr>
              <p:nvPr/>
            </p:nvSpPr>
            <p:spPr bwMode="auto">
              <a:xfrm>
                <a:off x="4647068" y="2835958"/>
                <a:ext cx="14288" cy="6350"/>
              </a:xfrm>
              <a:custGeom>
                <a:avLst/>
                <a:gdLst>
                  <a:gd name="T0" fmla="*/ 1 w 4"/>
                  <a:gd name="T1" fmla="*/ 0 h 2"/>
                  <a:gd name="T2" fmla="*/ 0 w 4"/>
                  <a:gd name="T3" fmla="*/ 0 h 2"/>
                  <a:gd name="T4" fmla="*/ 0 w 4"/>
                  <a:gd name="T5" fmla="*/ 0 h 2"/>
                  <a:gd name="T6" fmla="*/ 3 w 4"/>
                  <a:gd name="T7" fmla="*/ 1 h 2"/>
                  <a:gd name="T8" fmla="*/ 3 w 4"/>
                  <a:gd name="T9" fmla="*/ 1 h 2"/>
                  <a:gd name="T10" fmla="*/ 4 w 4"/>
                  <a:gd name="T11" fmla="*/ 1 h 2"/>
                  <a:gd name="T12" fmla="*/ 1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1" y="0"/>
                    </a:moveTo>
                    <a:cubicBezTo>
                      <a:pt x="1" y="0"/>
                      <a:pt x="0" y="0"/>
                      <a:pt x="0" y="0"/>
                    </a:cubicBezTo>
                    <a:cubicBezTo>
                      <a:pt x="0" y="0"/>
                      <a:pt x="0" y="0"/>
                      <a:pt x="0" y="0"/>
                    </a:cubicBezTo>
                    <a:cubicBezTo>
                      <a:pt x="0" y="1"/>
                      <a:pt x="1" y="2"/>
                      <a:pt x="3" y="1"/>
                    </a:cubicBezTo>
                    <a:cubicBezTo>
                      <a:pt x="3" y="1"/>
                      <a:pt x="3" y="1"/>
                      <a:pt x="3" y="1"/>
                    </a:cubicBezTo>
                    <a:cubicBezTo>
                      <a:pt x="4" y="1"/>
                      <a:pt x="4" y="1"/>
                      <a:pt x="4" y="1"/>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39">
                <a:extLst>
                  <a:ext uri="{FF2B5EF4-FFF2-40B4-BE49-F238E27FC236}">
                    <a16:creationId xmlns:a16="http://schemas.microsoft.com/office/drawing/2014/main" id="{606417B3-C41C-425A-A309-D67E84237156}"/>
                  </a:ext>
                </a:extLst>
              </p:cNvPr>
              <p:cNvSpPr>
                <a:spLocks/>
              </p:cNvSpPr>
              <p:nvPr/>
            </p:nvSpPr>
            <p:spPr bwMode="auto">
              <a:xfrm>
                <a:off x="6129793" y="2885170"/>
                <a:ext cx="7938" cy="11113"/>
              </a:xfrm>
              <a:custGeom>
                <a:avLst/>
                <a:gdLst>
                  <a:gd name="T0" fmla="*/ 2 w 2"/>
                  <a:gd name="T1" fmla="*/ 1 h 3"/>
                  <a:gd name="T2" fmla="*/ 2 w 2"/>
                  <a:gd name="T3" fmla="*/ 1 h 3"/>
                  <a:gd name="T4" fmla="*/ 2 w 2"/>
                  <a:gd name="T5" fmla="*/ 1 h 3"/>
                  <a:gd name="T6" fmla="*/ 0 w 2"/>
                  <a:gd name="T7" fmla="*/ 0 h 3"/>
                  <a:gd name="T8" fmla="*/ 0 w 2"/>
                  <a:gd name="T9" fmla="*/ 0 h 3"/>
                  <a:gd name="T10" fmla="*/ 0 w 2"/>
                  <a:gd name="T11" fmla="*/ 2 h 3"/>
                  <a:gd name="T12" fmla="*/ 1 w 2"/>
                  <a:gd name="T13" fmla="*/ 3 h 3"/>
                  <a:gd name="T14" fmla="*/ 1 w 2"/>
                  <a:gd name="T15" fmla="*/ 2 h 3"/>
                  <a:gd name="T16" fmla="*/ 2 w 2"/>
                  <a:gd name="T17" fmla="*/ 2 h 3"/>
                  <a:gd name="T18" fmla="*/ 2 w 2"/>
                  <a:gd name="T19" fmla="*/ 2 h 3"/>
                  <a:gd name="T20" fmla="*/ 2 w 2"/>
                  <a:gd name="T21" fmla="*/ 2 h 3"/>
                  <a:gd name="T22" fmla="*/ 2 w 2"/>
                  <a:gd name="T23" fmla="*/ 2 h 3"/>
                  <a:gd name="T24" fmla="*/ 2 w 2"/>
                  <a:gd name="T2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 h="3">
                    <a:moveTo>
                      <a:pt x="2" y="1"/>
                    </a:moveTo>
                    <a:cubicBezTo>
                      <a:pt x="2" y="1"/>
                      <a:pt x="2" y="1"/>
                      <a:pt x="2" y="1"/>
                    </a:cubicBezTo>
                    <a:cubicBezTo>
                      <a:pt x="2" y="1"/>
                      <a:pt x="2" y="1"/>
                      <a:pt x="2" y="1"/>
                    </a:cubicBezTo>
                    <a:cubicBezTo>
                      <a:pt x="2" y="0"/>
                      <a:pt x="1" y="0"/>
                      <a:pt x="0" y="0"/>
                    </a:cubicBezTo>
                    <a:cubicBezTo>
                      <a:pt x="0" y="0"/>
                      <a:pt x="0" y="0"/>
                      <a:pt x="0" y="0"/>
                    </a:cubicBezTo>
                    <a:cubicBezTo>
                      <a:pt x="0" y="1"/>
                      <a:pt x="0" y="1"/>
                      <a:pt x="0" y="2"/>
                    </a:cubicBezTo>
                    <a:cubicBezTo>
                      <a:pt x="0" y="2"/>
                      <a:pt x="0" y="2"/>
                      <a:pt x="1" y="3"/>
                    </a:cubicBezTo>
                    <a:cubicBezTo>
                      <a:pt x="1" y="3"/>
                      <a:pt x="1" y="3"/>
                      <a:pt x="1" y="2"/>
                    </a:cubicBezTo>
                    <a:cubicBezTo>
                      <a:pt x="2" y="2"/>
                      <a:pt x="2" y="2"/>
                      <a:pt x="2" y="2"/>
                    </a:cubicBezTo>
                    <a:cubicBezTo>
                      <a:pt x="2" y="2"/>
                      <a:pt x="2" y="2"/>
                      <a:pt x="2" y="2"/>
                    </a:cubicBezTo>
                    <a:cubicBezTo>
                      <a:pt x="2" y="2"/>
                      <a:pt x="2" y="2"/>
                      <a:pt x="2" y="2"/>
                    </a:cubicBezTo>
                    <a:cubicBezTo>
                      <a:pt x="2" y="2"/>
                      <a:pt x="2" y="2"/>
                      <a:pt x="2"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40">
                <a:extLst>
                  <a:ext uri="{FF2B5EF4-FFF2-40B4-BE49-F238E27FC236}">
                    <a16:creationId xmlns:a16="http://schemas.microsoft.com/office/drawing/2014/main" id="{64B737A5-83C5-467C-B815-5102901EBEC6}"/>
                  </a:ext>
                </a:extLst>
              </p:cNvPr>
              <p:cNvSpPr>
                <a:spLocks/>
              </p:cNvSpPr>
              <p:nvPr/>
            </p:nvSpPr>
            <p:spPr bwMode="auto">
              <a:xfrm>
                <a:off x="4135893" y="2323195"/>
                <a:ext cx="11113" cy="7938"/>
              </a:xfrm>
              <a:custGeom>
                <a:avLst/>
                <a:gdLst>
                  <a:gd name="T0" fmla="*/ 2 w 3"/>
                  <a:gd name="T1" fmla="*/ 2 h 2"/>
                  <a:gd name="T2" fmla="*/ 3 w 3"/>
                  <a:gd name="T3" fmla="*/ 1 h 2"/>
                  <a:gd name="T4" fmla="*/ 2 w 3"/>
                  <a:gd name="T5" fmla="*/ 0 h 2"/>
                  <a:gd name="T6" fmla="*/ 0 w 3"/>
                  <a:gd name="T7" fmla="*/ 1 h 2"/>
                  <a:gd name="T8" fmla="*/ 0 w 3"/>
                  <a:gd name="T9" fmla="*/ 1 h 2"/>
                  <a:gd name="T10" fmla="*/ 1 w 3"/>
                  <a:gd name="T11" fmla="*/ 2 h 2"/>
                  <a:gd name="T12" fmla="*/ 2 w 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2"/>
                    </a:moveTo>
                    <a:cubicBezTo>
                      <a:pt x="3" y="2"/>
                      <a:pt x="3" y="1"/>
                      <a:pt x="3" y="1"/>
                    </a:cubicBezTo>
                    <a:cubicBezTo>
                      <a:pt x="3" y="1"/>
                      <a:pt x="3" y="0"/>
                      <a:pt x="2" y="0"/>
                    </a:cubicBezTo>
                    <a:cubicBezTo>
                      <a:pt x="2" y="0"/>
                      <a:pt x="1" y="1"/>
                      <a:pt x="0" y="1"/>
                    </a:cubicBezTo>
                    <a:cubicBezTo>
                      <a:pt x="0" y="1"/>
                      <a:pt x="0" y="1"/>
                      <a:pt x="0" y="1"/>
                    </a:cubicBezTo>
                    <a:cubicBezTo>
                      <a:pt x="0" y="1"/>
                      <a:pt x="0" y="2"/>
                      <a:pt x="1" y="2"/>
                    </a:cubicBezTo>
                    <a:cubicBezTo>
                      <a:pt x="1" y="2"/>
                      <a:pt x="2"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41">
                <a:extLst>
                  <a:ext uri="{FF2B5EF4-FFF2-40B4-BE49-F238E27FC236}">
                    <a16:creationId xmlns:a16="http://schemas.microsoft.com/office/drawing/2014/main" id="{CF49D3FF-4A62-4C3B-BE2D-3BDDD91BDDD5}"/>
                  </a:ext>
                </a:extLst>
              </p:cNvPr>
              <p:cNvSpPr>
                <a:spLocks/>
              </p:cNvSpPr>
              <p:nvPr/>
            </p:nvSpPr>
            <p:spPr bwMode="auto">
              <a:xfrm>
                <a:off x="5601155" y="2246995"/>
                <a:ext cx="7938" cy="7938"/>
              </a:xfrm>
              <a:custGeom>
                <a:avLst/>
                <a:gdLst>
                  <a:gd name="T0" fmla="*/ 0 w 2"/>
                  <a:gd name="T1" fmla="*/ 2 h 2"/>
                  <a:gd name="T2" fmla="*/ 2 w 2"/>
                  <a:gd name="T3" fmla="*/ 1 h 2"/>
                  <a:gd name="T4" fmla="*/ 2 w 2"/>
                  <a:gd name="T5" fmla="*/ 1 h 2"/>
                  <a:gd name="T6" fmla="*/ 1 w 2"/>
                  <a:gd name="T7" fmla="*/ 0 h 2"/>
                  <a:gd name="T8" fmla="*/ 1 w 2"/>
                  <a:gd name="T9" fmla="*/ 0 h 2"/>
                  <a:gd name="T10" fmla="*/ 0 w 2"/>
                  <a:gd name="T11" fmla="*/ 1 h 2"/>
                  <a:gd name="T12" fmla="*/ 0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2"/>
                    </a:moveTo>
                    <a:cubicBezTo>
                      <a:pt x="1" y="2"/>
                      <a:pt x="2" y="2"/>
                      <a:pt x="2" y="1"/>
                    </a:cubicBezTo>
                    <a:cubicBezTo>
                      <a:pt x="2" y="1"/>
                      <a:pt x="2" y="1"/>
                      <a:pt x="2" y="1"/>
                    </a:cubicBezTo>
                    <a:cubicBezTo>
                      <a:pt x="2" y="0"/>
                      <a:pt x="2" y="0"/>
                      <a:pt x="1" y="0"/>
                    </a:cubicBezTo>
                    <a:cubicBezTo>
                      <a:pt x="1" y="0"/>
                      <a:pt x="1" y="0"/>
                      <a:pt x="1" y="0"/>
                    </a:cubicBezTo>
                    <a:cubicBezTo>
                      <a:pt x="0" y="0"/>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42">
                <a:extLst>
                  <a:ext uri="{FF2B5EF4-FFF2-40B4-BE49-F238E27FC236}">
                    <a16:creationId xmlns:a16="http://schemas.microsoft.com/office/drawing/2014/main" id="{1BAEA529-63AA-4577-AF20-F91C294A368B}"/>
                  </a:ext>
                </a:extLst>
              </p:cNvPr>
              <p:cNvSpPr>
                <a:spLocks/>
              </p:cNvSpPr>
              <p:nvPr/>
            </p:nvSpPr>
            <p:spPr bwMode="auto">
              <a:xfrm>
                <a:off x="5388430" y="2697845"/>
                <a:ext cx="17463" cy="7938"/>
              </a:xfrm>
              <a:custGeom>
                <a:avLst/>
                <a:gdLst>
                  <a:gd name="T0" fmla="*/ 0 w 5"/>
                  <a:gd name="T1" fmla="*/ 0 h 2"/>
                  <a:gd name="T2" fmla="*/ 0 w 5"/>
                  <a:gd name="T3" fmla="*/ 0 h 2"/>
                  <a:gd name="T4" fmla="*/ 0 w 5"/>
                  <a:gd name="T5" fmla="*/ 1 h 2"/>
                  <a:gd name="T6" fmla="*/ 0 w 5"/>
                  <a:gd name="T7" fmla="*/ 1 h 2"/>
                  <a:gd name="T8" fmla="*/ 2 w 5"/>
                  <a:gd name="T9" fmla="*/ 2 h 2"/>
                  <a:gd name="T10" fmla="*/ 2 w 5"/>
                  <a:gd name="T11" fmla="*/ 2 h 2"/>
                  <a:gd name="T12" fmla="*/ 4 w 5"/>
                  <a:gd name="T13" fmla="*/ 2 h 2"/>
                  <a:gd name="T14" fmla="*/ 5 w 5"/>
                  <a:gd name="T15" fmla="*/ 1 h 2"/>
                  <a:gd name="T16" fmla="*/ 5 w 5"/>
                  <a:gd name="T17" fmla="*/ 1 h 2"/>
                  <a:gd name="T18" fmla="*/ 3 w 5"/>
                  <a:gd name="T19" fmla="*/ 0 h 2"/>
                  <a:gd name="T20" fmla="*/ 0 w 5"/>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2">
                    <a:moveTo>
                      <a:pt x="0" y="0"/>
                    </a:moveTo>
                    <a:cubicBezTo>
                      <a:pt x="0" y="0"/>
                      <a:pt x="0" y="0"/>
                      <a:pt x="0" y="0"/>
                    </a:cubicBezTo>
                    <a:cubicBezTo>
                      <a:pt x="0" y="1"/>
                      <a:pt x="0" y="1"/>
                      <a:pt x="0" y="1"/>
                    </a:cubicBezTo>
                    <a:cubicBezTo>
                      <a:pt x="0" y="1"/>
                      <a:pt x="0" y="1"/>
                      <a:pt x="0" y="1"/>
                    </a:cubicBezTo>
                    <a:cubicBezTo>
                      <a:pt x="1" y="1"/>
                      <a:pt x="2" y="2"/>
                      <a:pt x="2" y="2"/>
                    </a:cubicBezTo>
                    <a:cubicBezTo>
                      <a:pt x="2" y="2"/>
                      <a:pt x="2" y="2"/>
                      <a:pt x="2" y="2"/>
                    </a:cubicBezTo>
                    <a:cubicBezTo>
                      <a:pt x="3" y="2"/>
                      <a:pt x="4" y="2"/>
                      <a:pt x="4" y="2"/>
                    </a:cubicBezTo>
                    <a:cubicBezTo>
                      <a:pt x="5" y="2"/>
                      <a:pt x="5" y="1"/>
                      <a:pt x="5" y="1"/>
                    </a:cubicBezTo>
                    <a:cubicBezTo>
                      <a:pt x="5" y="1"/>
                      <a:pt x="5" y="1"/>
                      <a:pt x="5" y="1"/>
                    </a:cubicBezTo>
                    <a:cubicBezTo>
                      <a:pt x="4" y="1"/>
                      <a:pt x="3" y="0"/>
                      <a:pt x="3" y="0"/>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43">
                <a:extLst>
                  <a:ext uri="{FF2B5EF4-FFF2-40B4-BE49-F238E27FC236}">
                    <a16:creationId xmlns:a16="http://schemas.microsoft.com/office/drawing/2014/main" id="{177C5E4C-E0A9-45A5-9F26-08F7125A0261}"/>
                  </a:ext>
                </a:extLst>
              </p:cNvPr>
              <p:cNvSpPr>
                <a:spLocks/>
              </p:cNvSpPr>
              <p:nvPr/>
            </p:nvSpPr>
            <p:spPr bwMode="auto">
              <a:xfrm>
                <a:off x="4726443" y="2835958"/>
                <a:ext cx="14288" cy="6350"/>
              </a:xfrm>
              <a:custGeom>
                <a:avLst/>
                <a:gdLst>
                  <a:gd name="T0" fmla="*/ 3 w 4"/>
                  <a:gd name="T1" fmla="*/ 0 h 2"/>
                  <a:gd name="T2" fmla="*/ 2 w 4"/>
                  <a:gd name="T3" fmla="*/ 0 h 2"/>
                  <a:gd name="T4" fmla="*/ 1 w 4"/>
                  <a:gd name="T5" fmla="*/ 0 h 2"/>
                  <a:gd name="T6" fmla="*/ 0 w 4"/>
                  <a:gd name="T7" fmla="*/ 1 h 2"/>
                  <a:gd name="T8" fmla="*/ 1 w 4"/>
                  <a:gd name="T9" fmla="*/ 1 h 2"/>
                  <a:gd name="T10" fmla="*/ 1 w 4"/>
                  <a:gd name="T11" fmla="*/ 1 h 2"/>
                  <a:gd name="T12" fmla="*/ 4 w 4"/>
                  <a:gd name="T13" fmla="*/ 1 h 2"/>
                  <a:gd name="T14" fmla="*/ 4 w 4"/>
                  <a:gd name="T15" fmla="*/ 0 h 2"/>
                  <a:gd name="T16" fmla="*/ 3 w 4"/>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
                    <a:moveTo>
                      <a:pt x="3" y="0"/>
                    </a:moveTo>
                    <a:cubicBezTo>
                      <a:pt x="3" y="0"/>
                      <a:pt x="3" y="0"/>
                      <a:pt x="2" y="0"/>
                    </a:cubicBezTo>
                    <a:cubicBezTo>
                      <a:pt x="2" y="0"/>
                      <a:pt x="1" y="0"/>
                      <a:pt x="1" y="0"/>
                    </a:cubicBezTo>
                    <a:cubicBezTo>
                      <a:pt x="1" y="0"/>
                      <a:pt x="0" y="0"/>
                      <a:pt x="0" y="1"/>
                    </a:cubicBezTo>
                    <a:cubicBezTo>
                      <a:pt x="0" y="1"/>
                      <a:pt x="0" y="1"/>
                      <a:pt x="1" y="1"/>
                    </a:cubicBezTo>
                    <a:cubicBezTo>
                      <a:pt x="1" y="1"/>
                      <a:pt x="1" y="1"/>
                      <a:pt x="1" y="1"/>
                    </a:cubicBezTo>
                    <a:cubicBezTo>
                      <a:pt x="2" y="2"/>
                      <a:pt x="3" y="1"/>
                      <a:pt x="4" y="1"/>
                    </a:cubicBezTo>
                    <a:cubicBezTo>
                      <a:pt x="4" y="1"/>
                      <a:pt x="4" y="1"/>
                      <a:pt x="4" y="0"/>
                    </a:cubicBezTo>
                    <a:cubicBezTo>
                      <a:pt x="4" y="0"/>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544">
                <a:extLst>
                  <a:ext uri="{FF2B5EF4-FFF2-40B4-BE49-F238E27FC236}">
                    <a16:creationId xmlns:a16="http://schemas.microsoft.com/office/drawing/2014/main" id="{F99B24B7-8F57-41CC-ACD0-19F216C929F1}"/>
                  </a:ext>
                </a:extLst>
              </p:cNvPr>
              <p:cNvSpPr>
                <a:spLocks/>
              </p:cNvSpPr>
              <p:nvPr/>
            </p:nvSpPr>
            <p:spPr bwMode="auto">
              <a:xfrm>
                <a:off x="6118680" y="2870883"/>
                <a:ext cx="7938" cy="11113"/>
              </a:xfrm>
              <a:custGeom>
                <a:avLst/>
                <a:gdLst>
                  <a:gd name="T0" fmla="*/ 0 w 2"/>
                  <a:gd name="T1" fmla="*/ 0 h 3"/>
                  <a:gd name="T2" fmla="*/ 0 w 2"/>
                  <a:gd name="T3" fmla="*/ 0 h 3"/>
                  <a:gd name="T4" fmla="*/ 1 w 2"/>
                  <a:gd name="T5" fmla="*/ 3 h 3"/>
                  <a:gd name="T6" fmla="*/ 2 w 2"/>
                  <a:gd name="T7" fmla="*/ 3 h 3"/>
                  <a:gd name="T8" fmla="*/ 2 w 2"/>
                  <a:gd name="T9" fmla="*/ 1 h 3"/>
                  <a:gd name="T10" fmla="*/ 1 w 2"/>
                  <a:gd name="T11" fmla="*/ 0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0"/>
                      <a:pt x="0" y="0"/>
                      <a:pt x="0" y="0"/>
                    </a:cubicBezTo>
                    <a:cubicBezTo>
                      <a:pt x="0" y="1"/>
                      <a:pt x="0" y="2"/>
                      <a:pt x="1" y="3"/>
                    </a:cubicBezTo>
                    <a:cubicBezTo>
                      <a:pt x="1" y="3"/>
                      <a:pt x="1" y="3"/>
                      <a:pt x="2" y="3"/>
                    </a:cubicBezTo>
                    <a:cubicBezTo>
                      <a:pt x="2" y="2"/>
                      <a:pt x="2" y="1"/>
                      <a:pt x="2" y="1"/>
                    </a:cubicBezTo>
                    <a:cubicBezTo>
                      <a:pt x="1" y="1"/>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545">
                <a:extLst>
                  <a:ext uri="{FF2B5EF4-FFF2-40B4-BE49-F238E27FC236}">
                    <a16:creationId xmlns:a16="http://schemas.microsoft.com/office/drawing/2014/main" id="{CCA504ED-110F-4119-B8ED-F8B83C7ACA64}"/>
                  </a:ext>
                </a:extLst>
              </p:cNvPr>
              <p:cNvSpPr>
                <a:spLocks/>
              </p:cNvSpPr>
              <p:nvPr/>
            </p:nvSpPr>
            <p:spPr bwMode="auto">
              <a:xfrm>
                <a:off x="6109155" y="3048683"/>
                <a:ext cx="14288" cy="9525"/>
              </a:xfrm>
              <a:custGeom>
                <a:avLst/>
                <a:gdLst>
                  <a:gd name="T0" fmla="*/ 0 w 4"/>
                  <a:gd name="T1" fmla="*/ 1 h 3"/>
                  <a:gd name="T2" fmla="*/ 2 w 4"/>
                  <a:gd name="T3" fmla="*/ 2 h 3"/>
                  <a:gd name="T4" fmla="*/ 3 w 4"/>
                  <a:gd name="T5" fmla="*/ 2 h 3"/>
                  <a:gd name="T6" fmla="*/ 3 w 4"/>
                  <a:gd name="T7" fmla="*/ 2 h 3"/>
                  <a:gd name="T8" fmla="*/ 3 w 4"/>
                  <a:gd name="T9" fmla="*/ 1 h 3"/>
                  <a:gd name="T10" fmla="*/ 1 w 4"/>
                  <a:gd name="T11" fmla="*/ 0 h 3"/>
                  <a:gd name="T12" fmla="*/ 0 w 4"/>
                  <a:gd name="T13" fmla="*/ 1 h 3"/>
                  <a:gd name="T14" fmla="*/ 0 w 4"/>
                  <a:gd name="T15" fmla="*/ 1 h 3"/>
                  <a:gd name="T16" fmla="*/ 0 w 4"/>
                  <a:gd name="T1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0" y="1"/>
                    </a:moveTo>
                    <a:cubicBezTo>
                      <a:pt x="1" y="2"/>
                      <a:pt x="2" y="2"/>
                      <a:pt x="2" y="2"/>
                    </a:cubicBezTo>
                    <a:cubicBezTo>
                      <a:pt x="2" y="3"/>
                      <a:pt x="3" y="3"/>
                      <a:pt x="3" y="2"/>
                    </a:cubicBezTo>
                    <a:cubicBezTo>
                      <a:pt x="3" y="2"/>
                      <a:pt x="4" y="2"/>
                      <a:pt x="3" y="2"/>
                    </a:cubicBezTo>
                    <a:cubicBezTo>
                      <a:pt x="3" y="2"/>
                      <a:pt x="3" y="1"/>
                      <a:pt x="3" y="1"/>
                    </a:cubicBezTo>
                    <a:cubicBezTo>
                      <a:pt x="3" y="1"/>
                      <a:pt x="2" y="0"/>
                      <a:pt x="1" y="0"/>
                    </a:cubicBezTo>
                    <a:cubicBezTo>
                      <a:pt x="1" y="0"/>
                      <a:pt x="0" y="0"/>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546">
                <a:extLst>
                  <a:ext uri="{FF2B5EF4-FFF2-40B4-BE49-F238E27FC236}">
                    <a16:creationId xmlns:a16="http://schemas.microsoft.com/office/drawing/2014/main" id="{EBBD432F-8790-4726-980E-5E41D317FCB4}"/>
                  </a:ext>
                </a:extLst>
              </p:cNvPr>
              <p:cNvSpPr>
                <a:spLocks/>
              </p:cNvSpPr>
              <p:nvPr/>
            </p:nvSpPr>
            <p:spPr bwMode="auto">
              <a:xfrm>
                <a:off x="4683580" y="2118408"/>
                <a:ext cx="6350" cy="14288"/>
              </a:xfrm>
              <a:custGeom>
                <a:avLst/>
                <a:gdLst>
                  <a:gd name="T0" fmla="*/ 1 w 2"/>
                  <a:gd name="T1" fmla="*/ 4 h 4"/>
                  <a:gd name="T2" fmla="*/ 1 w 2"/>
                  <a:gd name="T3" fmla="*/ 4 h 4"/>
                  <a:gd name="T4" fmla="*/ 2 w 2"/>
                  <a:gd name="T5" fmla="*/ 1 h 4"/>
                  <a:gd name="T6" fmla="*/ 2 w 2"/>
                  <a:gd name="T7" fmla="*/ 1 h 4"/>
                  <a:gd name="T8" fmla="*/ 2 w 2"/>
                  <a:gd name="T9" fmla="*/ 0 h 4"/>
                  <a:gd name="T10" fmla="*/ 1 w 2"/>
                  <a:gd name="T11" fmla="*/ 1 h 4"/>
                  <a:gd name="T12" fmla="*/ 0 w 2"/>
                  <a:gd name="T13" fmla="*/ 3 h 4"/>
                  <a:gd name="T14" fmla="*/ 0 w 2"/>
                  <a:gd name="T15" fmla="*/ 4 h 4"/>
                  <a:gd name="T16" fmla="*/ 1 w 2"/>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4"/>
                    </a:moveTo>
                    <a:cubicBezTo>
                      <a:pt x="1" y="4"/>
                      <a:pt x="1" y="4"/>
                      <a:pt x="1" y="4"/>
                    </a:cubicBezTo>
                    <a:cubicBezTo>
                      <a:pt x="2" y="3"/>
                      <a:pt x="2" y="2"/>
                      <a:pt x="2" y="1"/>
                    </a:cubicBezTo>
                    <a:cubicBezTo>
                      <a:pt x="2" y="1"/>
                      <a:pt x="2" y="1"/>
                      <a:pt x="2" y="1"/>
                    </a:cubicBezTo>
                    <a:cubicBezTo>
                      <a:pt x="2" y="1"/>
                      <a:pt x="2" y="0"/>
                      <a:pt x="2" y="0"/>
                    </a:cubicBezTo>
                    <a:cubicBezTo>
                      <a:pt x="1" y="0"/>
                      <a:pt x="1" y="1"/>
                      <a:pt x="1" y="1"/>
                    </a:cubicBezTo>
                    <a:cubicBezTo>
                      <a:pt x="1" y="1"/>
                      <a:pt x="1" y="2"/>
                      <a:pt x="0" y="3"/>
                    </a:cubicBezTo>
                    <a:cubicBezTo>
                      <a:pt x="0" y="3"/>
                      <a:pt x="0" y="3"/>
                      <a:pt x="0" y="4"/>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47">
                <a:extLst>
                  <a:ext uri="{FF2B5EF4-FFF2-40B4-BE49-F238E27FC236}">
                    <a16:creationId xmlns:a16="http://schemas.microsoft.com/office/drawing/2014/main" id="{87090C28-087C-4EEE-84DE-A98A8A2A6A4C}"/>
                  </a:ext>
                </a:extLst>
              </p:cNvPr>
              <p:cNvSpPr>
                <a:spLocks/>
              </p:cNvSpPr>
              <p:nvPr/>
            </p:nvSpPr>
            <p:spPr bwMode="auto">
              <a:xfrm>
                <a:off x="6375855" y="3018520"/>
                <a:ext cx="11113" cy="11113"/>
              </a:xfrm>
              <a:custGeom>
                <a:avLst/>
                <a:gdLst>
                  <a:gd name="T0" fmla="*/ 1 w 3"/>
                  <a:gd name="T1" fmla="*/ 0 h 3"/>
                  <a:gd name="T2" fmla="*/ 1 w 3"/>
                  <a:gd name="T3" fmla="*/ 0 h 3"/>
                  <a:gd name="T4" fmla="*/ 0 w 3"/>
                  <a:gd name="T5" fmla="*/ 1 h 3"/>
                  <a:gd name="T6" fmla="*/ 1 w 3"/>
                  <a:gd name="T7" fmla="*/ 3 h 3"/>
                  <a:gd name="T8" fmla="*/ 3 w 3"/>
                  <a:gd name="T9" fmla="*/ 3 h 3"/>
                  <a:gd name="T10" fmla="*/ 3 w 3"/>
                  <a:gd name="T11" fmla="*/ 2 h 3"/>
                  <a:gd name="T12" fmla="*/ 1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1" y="0"/>
                    </a:moveTo>
                    <a:cubicBezTo>
                      <a:pt x="1" y="0"/>
                      <a:pt x="1" y="0"/>
                      <a:pt x="1" y="0"/>
                    </a:cubicBezTo>
                    <a:cubicBezTo>
                      <a:pt x="1" y="0"/>
                      <a:pt x="0" y="1"/>
                      <a:pt x="0" y="1"/>
                    </a:cubicBezTo>
                    <a:cubicBezTo>
                      <a:pt x="0" y="2"/>
                      <a:pt x="1" y="2"/>
                      <a:pt x="1" y="3"/>
                    </a:cubicBezTo>
                    <a:cubicBezTo>
                      <a:pt x="2" y="3"/>
                      <a:pt x="2" y="3"/>
                      <a:pt x="3" y="3"/>
                    </a:cubicBezTo>
                    <a:cubicBezTo>
                      <a:pt x="3" y="3"/>
                      <a:pt x="3" y="2"/>
                      <a:pt x="3" y="2"/>
                    </a:cubicBezTo>
                    <a:cubicBezTo>
                      <a:pt x="2"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548">
                <a:extLst>
                  <a:ext uri="{FF2B5EF4-FFF2-40B4-BE49-F238E27FC236}">
                    <a16:creationId xmlns:a16="http://schemas.microsoft.com/office/drawing/2014/main" id="{38F73FDC-A52A-4A7F-810F-F3465DEE1A27}"/>
                  </a:ext>
                </a:extLst>
              </p:cNvPr>
              <p:cNvSpPr>
                <a:spLocks/>
              </p:cNvSpPr>
              <p:nvPr/>
            </p:nvSpPr>
            <p:spPr bwMode="auto">
              <a:xfrm>
                <a:off x="4712155" y="2402570"/>
                <a:ext cx="6350" cy="11113"/>
              </a:xfrm>
              <a:custGeom>
                <a:avLst/>
                <a:gdLst>
                  <a:gd name="T0" fmla="*/ 1 w 2"/>
                  <a:gd name="T1" fmla="*/ 0 h 3"/>
                  <a:gd name="T2" fmla="*/ 0 w 2"/>
                  <a:gd name="T3" fmla="*/ 2 h 3"/>
                  <a:gd name="T4" fmla="*/ 0 w 2"/>
                  <a:gd name="T5" fmla="*/ 3 h 3"/>
                  <a:gd name="T6" fmla="*/ 1 w 2"/>
                  <a:gd name="T7" fmla="*/ 3 h 3"/>
                  <a:gd name="T8" fmla="*/ 2 w 2"/>
                  <a:gd name="T9" fmla="*/ 1 h 3"/>
                  <a:gd name="T10" fmla="*/ 2 w 2"/>
                  <a:gd name="T11" fmla="*/ 1 h 3"/>
                  <a:gd name="T12" fmla="*/ 2 w 2"/>
                  <a:gd name="T13" fmla="*/ 0 h 3"/>
                  <a:gd name="T14" fmla="*/ 1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0"/>
                    </a:moveTo>
                    <a:cubicBezTo>
                      <a:pt x="0" y="0"/>
                      <a:pt x="0" y="1"/>
                      <a:pt x="0" y="2"/>
                    </a:cubicBezTo>
                    <a:cubicBezTo>
                      <a:pt x="0" y="2"/>
                      <a:pt x="0" y="3"/>
                      <a:pt x="0" y="3"/>
                    </a:cubicBezTo>
                    <a:cubicBezTo>
                      <a:pt x="0" y="3"/>
                      <a:pt x="1" y="3"/>
                      <a:pt x="1" y="3"/>
                    </a:cubicBezTo>
                    <a:cubicBezTo>
                      <a:pt x="1" y="2"/>
                      <a:pt x="1" y="2"/>
                      <a:pt x="2" y="1"/>
                    </a:cubicBezTo>
                    <a:cubicBezTo>
                      <a:pt x="2" y="1"/>
                      <a:pt x="2" y="1"/>
                      <a:pt x="2" y="1"/>
                    </a:cubicBezTo>
                    <a:cubicBezTo>
                      <a:pt x="2" y="1"/>
                      <a:pt x="2" y="0"/>
                      <a:pt x="2"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549">
                <a:extLst>
                  <a:ext uri="{FF2B5EF4-FFF2-40B4-BE49-F238E27FC236}">
                    <a16:creationId xmlns:a16="http://schemas.microsoft.com/office/drawing/2014/main" id="{97BDB9F8-37E5-41EE-9AC9-AE4C03329EDE}"/>
                  </a:ext>
                </a:extLst>
              </p:cNvPr>
              <p:cNvSpPr>
                <a:spLocks/>
              </p:cNvSpPr>
              <p:nvPr/>
            </p:nvSpPr>
            <p:spPr bwMode="auto">
              <a:xfrm>
                <a:off x="6285368" y="2345420"/>
                <a:ext cx="11113" cy="14288"/>
              </a:xfrm>
              <a:custGeom>
                <a:avLst/>
                <a:gdLst>
                  <a:gd name="T0" fmla="*/ 1 w 3"/>
                  <a:gd name="T1" fmla="*/ 0 h 4"/>
                  <a:gd name="T2" fmla="*/ 1 w 3"/>
                  <a:gd name="T3" fmla="*/ 1 h 4"/>
                  <a:gd name="T4" fmla="*/ 1 w 3"/>
                  <a:gd name="T5" fmla="*/ 2 h 4"/>
                  <a:gd name="T6" fmla="*/ 1 w 3"/>
                  <a:gd name="T7" fmla="*/ 3 h 4"/>
                  <a:gd name="T8" fmla="*/ 1 w 3"/>
                  <a:gd name="T9" fmla="*/ 4 h 4"/>
                  <a:gd name="T10" fmla="*/ 1 w 3"/>
                  <a:gd name="T11" fmla="*/ 3 h 4"/>
                  <a:gd name="T12" fmla="*/ 2 w 3"/>
                  <a:gd name="T13" fmla="*/ 2 h 4"/>
                  <a:gd name="T14" fmla="*/ 2 w 3"/>
                  <a:gd name="T15" fmla="*/ 0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1" y="0"/>
                      <a:pt x="1" y="1"/>
                      <a:pt x="1" y="1"/>
                    </a:cubicBezTo>
                    <a:cubicBezTo>
                      <a:pt x="1" y="1"/>
                      <a:pt x="0" y="1"/>
                      <a:pt x="1" y="2"/>
                    </a:cubicBezTo>
                    <a:cubicBezTo>
                      <a:pt x="1" y="2"/>
                      <a:pt x="1" y="3"/>
                      <a:pt x="1" y="3"/>
                    </a:cubicBezTo>
                    <a:cubicBezTo>
                      <a:pt x="1" y="4"/>
                      <a:pt x="1" y="4"/>
                      <a:pt x="1" y="4"/>
                    </a:cubicBezTo>
                    <a:cubicBezTo>
                      <a:pt x="1" y="4"/>
                      <a:pt x="1" y="3"/>
                      <a:pt x="1" y="3"/>
                    </a:cubicBezTo>
                    <a:cubicBezTo>
                      <a:pt x="2" y="3"/>
                      <a:pt x="2" y="2"/>
                      <a:pt x="2" y="2"/>
                    </a:cubicBezTo>
                    <a:cubicBezTo>
                      <a:pt x="3" y="1"/>
                      <a:pt x="3" y="1"/>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Oval 550">
                <a:extLst>
                  <a:ext uri="{FF2B5EF4-FFF2-40B4-BE49-F238E27FC236}">
                    <a16:creationId xmlns:a16="http://schemas.microsoft.com/office/drawing/2014/main" id="{31F08819-8682-4388-847A-CD882F5C5E1C}"/>
                  </a:ext>
                </a:extLst>
              </p:cNvPr>
              <p:cNvSpPr>
                <a:spLocks noChangeArrowheads="1"/>
              </p:cNvSpPr>
              <p:nvPr/>
            </p:nvSpPr>
            <p:spPr bwMode="auto">
              <a:xfrm>
                <a:off x="4780418" y="25930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51">
                <a:extLst>
                  <a:ext uri="{FF2B5EF4-FFF2-40B4-BE49-F238E27FC236}">
                    <a16:creationId xmlns:a16="http://schemas.microsoft.com/office/drawing/2014/main" id="{95FD764B-C790-4F62-9E81-7F5B10287B9A}"/>
                  </a:ext>
                </a:extLst>
              </p:cNvPr>
              <p:cNvSpPr>
                <a:spLocks/>
              </p:cNvSpPr>
              <p:nvPr/>
            </p:nvSpPr>
            <p:spPr bwMode="auto">
              <a:xfrm>
                <a:off x="4777243" y="2586720"/>
                <a:ext cx="11113" cy="11113"/>
              </a:xfrm>
              <a:custGeom>
                <a:avLst/>
                <a:gdLst>
                  <a:gd name="T0" fmla="*/ 2 w 3"/>
                  <a:gd name="T1" fmla="*/ 3 h 3"/>
                  <a:gd name="T2" fmla="*/ 3 w 3"/>
                  <a:gd name="T3" fmla="*/ 3 h 3"/>
                  <a:gd name="T4" fmla="*/ 2 w 3"/>
                  <a:gd name="T5" fmla="*/ 1 h 3"/>
                  <a:gd name="T6" fmla="*/ 0 w 3"/>
                  <a:gd name="T7" fmla="*/ 0 h 3"/>
                  <a:gd name="T8" fmla="*/ 0 w 3"/>
                  <a:gd name="T9" fmla="*/ 0 h 3"/>
                  <a:gd name="T10" fmla="*/ 0 w 3"/>
                  <a:gd name="T11" fmla="*/ 1 h 3"/>
                  <a:gd name="T12" fmla="*/ 1 w 3"/>
                  <a:gd name="T13" fmla="*/ 2 h 3"/>
                  <a:gd name="T14" fmla="*/ 2 w 3"/>
                  <a:gd name="T15" fmla="*/ 2 h 3"/>
                  <a:gd name="T16" fmla="*/ 2 w 3"/>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2" y="3"/>
                    </a:moveTo>
                    <a:cubicBezTo>
                      <a:pt x="3" y="3"/>
                      <a:pt x="3" y="3"/>
                      <a:pt x="3" y="3"/>
                    </a:cubicBezTo>
                    <a:cubicBezTo>
                      <a:pt x="3" y="1"/>
                      <a:pt x="3" y="2"/>
                      <a:pt x="2" y="1"/>
                    </a:cubicBezTo>
                    <a:cubicBezTo>
                      <a:pt x="2" y="1"/>
                      <a:pt x="1" y="1"/>
                      <a:pt x="0" y="0"/>
                    </a:cubicBezTo>
                    <a:cubicBezTo>
                      <a:pt x="0" y="0"/>
                      <a:pt x="0" y="0"/>
                      <a:pt x="0" y="0"/>
                    </a:cubicBezTo>
                    <a:cubicBezTo>
                      <a:pt x="0" y="0"/>
                      <a:pt x="0" y="1"/>
                      <a:pt x="0" y="1"/>
                    </a:cubicBezTo>
                    <a:cubicBezTo>
                      <a:pt x="0" y="1"/>
                      <a:pt x="1" y="2"/>
                      <a:pt x="1" y="2"/>
                    </a:cubicBezTo>
                    <a:cubicBezTo>
                      <a:pt x="1" y="2"/>
                      <a:pt x="1" y="2"/>
                      <a:pt x="2" y="2"/>
                    </a:cubicBezTo>
                    <a:cubicBezTo>
                      <a:pt x="2" y="2"/>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Oval 552">
                <a:extLst>
                  <a:ext uri="{FF2B5EF4-FFF2-40B4-BE49-F238E27FC236}">
                    <a16:creationId xmlns:a16="http://schemas.microsoft.com/office/drawing/2014/main" id="{1F57BFDD-6DEE-497F-BF7C-00EF33012B13}"/>
                  </a:ext>
                </a:extLst>
              </p:cNvPr>
              <p:cNvSpPr>
                <a:spLocks noChangeArrowheads="1"/>
              </p:cNvSpPr>
              <p:nvPr/>
            </p:nvSpPr>
            <p:spPr bwMode="auto">
              <a:xfrm>
                <a:off x="4783593" y="25978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553">
                <a:extLst>
                  <a:ext uri="{FF2B5EF4-FFF2-40B4-BE49-F238E27FC236}">
                    <a16:creationId xmlns:a16="http://schemas.microsoft.com/office/drawing/2014/main" id="{5F369164-D4E3-4011-8963-B1BC2B5F93F0}"/>
                  </a:ext>
                </a:extLst>
              </p:cNvPr>
              <p:cNvSpPr>
                <a:spLocks/>
              </p:cNvSpPr>
              <p:nvPr/>
            </p:nvSpPr>
            <p:spPr bwMode="auto">
              <a:xfrm>
                <a:off x="6253618" y="2550208"/>
                <a:ext cx="9525" cy="14288"/>
              </a:xfrm>
              <a:custGeom>
                <a:avLst/>
                <a:gdLst>
                  <a:gd name="T0" fmla="*/ 1 w 3"/>
                  <a:gd name="T1" fmla="*/ 4 h 4"/>
                  <a:gd name="T2" fmla="*/ 3 w 3"/>
                  <a:gd name="T3" fmla="*/ 1 h 4"/>
                  <a:gd name="T4" fmla="*/ 3 w 3"/>
                  <a:gd name="T5" fmla="*/ 0 h 4"/>
                  <a:gd name="T6" fmla="*/ 3 w 3"/>
                  <a:gd name="T7" fmla="*/ 0 h 4"/>
                  <a:gd name="T8" fmla="*/ 2 w 3"/>
                  <a:gd name="T9" fmla="*/ 1 h 4"/>
                  <a:gd name="T10" fmla="*/ 1 w 3"/>
                  <a:gd name="T11" fmla="*/ 2 h 4"/>
                  <a:gd name="T12" fmla="*/ 0 w 3"/>
                  <a:gd name="T13" fmla="*/ 3 h 4"/>
                  <a:gd name="T14" fmla="*/ 0 w 3"/>
                  <a:gd name="T15" fmla="*/ 3 h 4"/>
                  <a:gd name="T16" fmla="*/ 0 w 3"/>
                  <a:gd name="T17" fmla="*/ 4 h 4"/>
                  <a:gd name="T18" fmla="*/ 1 w 3"/>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1" y="4"/>
                    </a:moveTo>
                    <a:cubicBezTo>
                      <a:pt x="1" y="3"/>
                      <a:pt x="2" y="2"/>
                      <a:pt x="3" y="1"/>
                    </a:cubicBezTo>
                    <a:cubicBezTo>
                      <a:pt x="3" y="1"/>
                      <a:pt x="3" y="1"/>
                      <a:pt x="3" y="0"/>
                    </a:cubicBezTo>
                    <a:cubicBezTo>
                      <a:pt x="3" y="0"/>
                      <a:pt x="3" y="0"/>
                      <a:pt x="3" y="0"/>
                    </a:cubicBezTo>
                    <a:cubicBezTo>
                      <a:pt x="2" y="0"/>
                      <a:pt x="2" y="1"/>
                      <a:pt x="2" y="1"/>
                    </a:cubicBezTo>
                    <a:cubicBezTo>
                      <a:pt x="1" y="1"/>
                      <a:pt x="1" y="1"/>
                      <a:pt x="1" y="2"/>
                    </a:cubicBezTo>
                    <a:cubicBezTo>
                      <a:pt x="1" y="2"/>
                      <a:pt x="0" y="2"/>
                      <a:pt x="0" y="3"/>
                    </a:cubicBezTo>
                    <a:cubicBezTo>
                      <a:pt x="0" y="3"/>
                      <a:pt x="0" y="3"/>
                      <a:pt x="0" y="3"/>
                    </a:cubicBezTo>
                    <a:cubicBezTo>
                      <a:pt x="0" y="3"/>
                      <a:pt x="0" y="4"/>
                      <a:pt x="0" y="4"/>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554">
                <a:extLst>
                  <a:ext uri="{FF2B5EF4-FFF2-40B4-BE49-F238E27FC236}">
                    <a16:creationId xmlns:a16="http://schemas.microsoft.com/office/drawing/2014/main" id="{01183FD3-D129-46CB-A5C6-8954AD1B1597}"/>
                  </a:ext>
                </a:extLst>
              </p:cNvPr>
              <p:cNvSpPr>
                <a:spLocks/>
              </p:cNvSpPr>
              <p:nvPr/>
            </p:nvSpPr>
            <p:spPr bwMode="auto">
              <a:xfrm>
                <a:off x="6163130" y="3001058"/>
                <a:ext cx="6350" cy="7938"/>
              </a:xfrm>
              <a:custGeom>
                <a:avLst/>
                <a:gdLst>
                  <a:gd name="T0" fmla="*/ 2 w 2"/>
                  <a:gd name="T1" fmla="*/ 1 h 2"/>
                  <a:gd name="T2" fmla="*/ 2 w 2"/>
                  <a:gd name="T3" fmla="*/ 1 h 2"/>
                  <a:gd name="T4" fmla="*/ 2 w 2"/>
                  <a:gd name="T5" fmla="*/ 1 h 2"/>
                  <a:gd name="T6" fmla="*/ 0 w 2"/>
                  <a:gd name="T7" fmla="*/ 1 h 2"/>
                  <a:gd name="T8" fmla="*/ 0 w 2"/>
                  <a:gd name="T9" fmla="*/ 1 h 2"/>
                  <a:gd name="T10" fmla="*/ 2 w 2"/>
                  <a:gd name="T11" fmla="*/ 2 h 2"/>
                  <a:gd name="T12" fmla="*/ 2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1"/>
                    </a:moveTo>
                    <a:cubicBezTo>
                      <a:pt x="2" y="1"/>
                      <a:pt x="2" y="1"/>
                      <a:pt x="2" y="1"/>
                    </a:cubicBezTo>
                    <a:cubicBezTo>
                      <a:pt x="2" y="1"/>
                      <a:pt x="2" y="1"/>
                      <a:pt x="2" y="1"/>
                    </a:cubicBezTo>
                    <a:cubicBezTo>
                      <a:pt x="2" y="0"/>
                      <a:pt x="1" y="0"/>
                      <a:pt x="0" y="1"/>
                    </a:cubicBezTo>
                    <a:cubicBezTo>
                      <a:pt x="0" y="1"/>
                      <a:pt x="0" y="1"/>
                      <a:pt x="0" y="1"/>
                    </a:cubicBezTo>
                    <a:cubicBezTo>
                      <a:pt x="0" y="2"/>
                      <a:pt x="1" y="2"/>
                      <a:pt x="2"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55">
                <a:extLst>
                  <a:ext uri="{FF2B5EF4-FFF2-40B4-BE49-F238E27FC236}">
                    <a16:creationId xmlns:a16="http://schemas.microsoft.com/office/drawing/2014/main" id="{66B4E4B4-EF6D-49E7-BF8A-32EA55F0DC7D}"/>
                  </a:ext>
                </a:extLst>
              </p:cNvPr>
              <p:cNvSpPr>
                <a:spLocks/>
              </p:cNvSpPr>
              <p:nvPr/>
            </p:nvSpPr>
            <p:spPr bwMode="auto">
              <a:xfrm>
                <a:off x="5116968" y="2243820"/>
                <a:ext cx="7938" cy="11113"/>
              </a:xfrm>
              <a:custGeom>
                <a:avLst/>
                <a:gdLst>
                  <a:gd name="T0" fmla="*/ 0 w 2"/>
                  <a:gd name="T1" fmla="*/ 1 h 3"/>
                  <a:gd name="T2" fmla="*/ 0 w 2"/>
                  <a:gd name="T3" fmla="*/ 1 h 3"/>
                  <a:gd name="T4" fmla="*/ 1 w 2"/>
                  <a:gd name="T5" fmla="*/ 2 h 3"/>
                  <a:gd name="T6" fmla="*/ 2 w 2"/>
                  <a:gd name="T7" fmla="*/ 2 h 3"/>
                  <a:gd name="T8" fmla="*/ 2 w 2"/>
                  <a:gd name="T9" fmla="*/ 2 h 3"/>
                  <a:gd name="T10" fmla="*/ 2 w 2"/>
                  <a:gd name="T11" fmla="*/ 2 h 3"/>
                  <a:gd name="T12" fmla="*/ 2 w 2"/>
                  <a:gd name="T13" fmla="*/ 1 h 3"/>
                  <a:gd name="T14" fmla="*/ 0 w 2"/>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1"/>
                    </a:moveTo>
                    <a:cubicBezTo>
                      <a:pt x="0" y="1"/>
                      <a:pt x="0" y="1"/>
                      <a:pt x="0" y="1"/>
                    </a:cubicBezTo>
                    <a:cubicBezTo>
                      <a:pt x="0" y="2"/>
                      <a:pt x="0" y="2"/>
                      <a:pt x="1" y="2"/>
                    </a:cubicBezTo>
                    <a:cubicBezTo>
                      <a:pt x="1" y="3"/>
                      <a:pt x="1" y="3"/>
                      <a:pt x="2" y="2"/>
                    </a:cubicBezTo>
                    <a:cubicBezTo>
                      <a:pt x="2" y="2"/>
                      <a:pt x="2" y="2"/>
                      <a:pt x="2" y="2"/>
                    </a:cubicBezTo>
                    <a:cubicBezTo>
                      <a:pt x="2" y="2"/>
                      <a:pt x="2" y="2"/>
                      <a:pt x="2" y="2"/>
                    </a:cubicBezTo>
                    <a:cubicBezTo>
                      <a:pt x="2" y="1"/>
                      <a:pt x="2" y="1"/>
                      <a:pt x="2" y="1"/>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56">
                <a:extLst>
                  <a:ext uri="{FF2B5EF4-FFF2-40B4-BE49-F238E27FC236}">
                    <a16:creationId xmlns:a16="http://schemas.microsoft.com/office/drawing/2014/main" id="{0CCC8732-2A6E-4A76-9883-E3D598232358}"/>
                  </a:ext>
                </a:extLst>
              </p:cNvPr>
              <p:cNvSpPr>
                <a:spLocks/>
              </p:cNvSpPr>
              <p:nvPr/>
            </p:nvSpPr>
            <p:spPr bwMode="auto">
              <a:xfrm>
                <a:off x="4086680" y="2420033"/>
                <a:ext cx="9525" cy="11113"/>
              </a:xfrm>
              <a:custGeom>
                <a:avLst/>
                <a:gdLst>
                  <a:gd name="T0" fmla="*/ 3 w 3"/>
                  <a:gd name="T1" fmla="*/ 0 h 3"/>
                  <a:gd name="T2" fmla="*/ 2 w 3"/>
                  <a:gd name="T3" fmla="*/ 0 h 3"/>
                  <a:gd name="T4" fmla="*/ 0 w 3"/>
                  <a:gd name="T5" fmla="*/ 2 h 3"/>
                  <a:gd name="T6" fmla="*/ 0 w 3"/>
                  <a:gd name="T7" fmla="*/ 2 h 3"/>
                  <a:gd name="T8" fmla="*/ 1 w 3"/>
                  <a:gd name="T9" fmla="*/ 3 h 3"/>
                  <a:gd name="T10" fmla="*/ 3 w 3"/>
                  <a:gd name="T11" fmla="*/ 2 h 3"/>
                  <a:gd name="T12" fmla="*/ 3 w 3"/>
                  <a:gd name="T13" fmla="*/ 1 h 3"/>
                  <a:gd name="T14" fmla="*/ 3 w 3"/>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3" y="0"/>
                    </a:moveTo>
                    <a:cubicBezTo>
                      <a:pt x="2" y="0"/>
                      <a:pt x="2" y="0"/>
                      <a:pt x="2" y="0"/>
                    </a:cubicBezTo>
                    <a:cubicBezTo>
                      <a:pt x="1" y="1"/>
                      <a:pt x="1" y="2"/>
                      <a:pt x="0" y="2"/>
                    </a:cubicBezTo>
                    <a:cubicBezTo>
                      <a:pt x="0" y="2"/>
                      <a:pt x="0" y="2"/>
                      <a:pt x="0" y="2"/>
                    </a:cubicBezTo>
                    <a:cubicBezTo>
                      <a:pt x="0" y="2"/>
                      <a:pt x="0" y="3"/>
                      <a:pt x="1" y="3"/>
                    </a:cubicBezTo>
                    <a:cubicBezTo>
                      <a:pt x="1" y="3"/>
                      <a:pt x="2" y="2"/>
                      <a:pt x="3" y="2"/>
                    </a:cubicBezTo>
                    <a:cubicBezTo>
                      <a:pt x="3" y="1"/>
                      <a:pt x="3"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57">
                <a:extLst>
                  <a:ext uri="{FF2B5EF4-FFF2-40B4-BE49-F238E27FC236}">
                    <a16:creationId xmlns:a16="http://schemas.microsoft.com/office/drawing/2014/main" id="{DE3BE316-BC09-49CE-97F5-76BFF880F1A7}"/>
                  </a:ext>
                </a:extLst>
              </p:cNvPr>
              <p:cNvSpPr>
                <a:spLocks/>
              </p:cNvSpPr>
              <p:nvPr/>
            </p:nvSpPr>
            <p:spPr bwMode="auto">
              <a:xfrm>
                <a:off x="4748668" y="2078720"/>
                <a:ext cx="9525" cy="6350"/>
              </a:xfrm>
              <a:custGeom>
                <a:avLst/>
                <a:gdLst>
                  <a:gd name="T0" fmla="*/ 1 w 3"/>
                  <a:gd name="T1" fmla="*/ 2 h 2"/>
                  <a:gd name="T2" fmla="*/ 2 w 3"/>
                  <a:gd name="T3" fmla="*/ 2 h 2"/>
                  <a:gd name="T4" fmla="*/ 2 w 3"/>
                  <a:gd name="T5" fmla="*/ 0 h 2"/>
                  <a:gd name="T6" fmla="*/ 2 w 3"/>
                  <a:gd name="T7" fmla="*/ 0 h 2"/>
                  <a:gd name="T8" fmla="*/ 2 w 3"/>
                  <a:gd name="T9" fmla="*/ 0 h 2"/>
                  <a:gd name="T10" fmla="*/ 1 w 3"/>
                  <a:gd name="T11" fmla="*/ 1 h 2"/>
                  <a:gd name="T12" fmla="*/ 1 w 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2"/>
                    </a:moveTo>
                    <a:cubicBezTo>
                      <a:pt x="1" y="2"/>
                      <a:pt x="1" y="2"/>
                      <a:pt x="2" y="2"/>
                    </a:cubicBezTo>
                    <a:cubicBezTo>
                      <a:pt x="2" y="1"/>
                      <a:pt x="2" y="1"/>
                      <a:pt x="2" y="0"/>
                    </a:cubicBezTo>
                    <a:cubicBezTo>
                      <a:pt x="3" y="0"/>
                      <a:pt x="2" y="0"/>
                      <a:pt x="2" y="0"/>
                    </a:cubicBezTo>
                    <a:cubicBezTo>
                      <a:pt x="2" y="0"/>
                      <a:pt x="2" y="0"/>
                      <a:pt x="2" y="0"/>
                    </a:cubicBezTo>
                    <a:cubicBezTo>
                      <a:pt x="1" y="0"/>
                      <a:pt x="0" y="0"/>
                      <a:pt x="1"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558">
                <a:extLst>
                  <a:ext uri="{FF2B5EF4-FFF2-40B4-BE49-F238E27FC236}">
                    <a16:creationId xmlns:a16="http://schemas.microsoft.com/office/drawing/2014/main" id="{E27E620E-6A7D-44F1-A97E-EB2278157ADB}"/>
                  </a:ext>
                </a:extLst>
              </p:cNvPr>
              <p:cNvSpPr>
                <a:spLocks/>
              </p:cNvSpPr>
              <p:nvPr/>
            </p:nvSpPr>
            <p:spPr bwMode="auto">
              <a:xfrm>
                <a:off x="4755018" y="2146983"/>
                <a:ext cx="7938" cy="6350"/>
              </a:xfrm>
              <a:custGeom>
                <a:avLst/>
                <a:gdLst>
                  <a:gd name="T0" fmla="*/ 0 w 2"/>
                  <a:gd name="T1" fmla="*/ 2 h 2"/>
                  <a:gd name="T2" fmla="*/ 0 w 2"/>
                  <a:gd name="T3" fmla="*/ 2 h 2"/>
                  <a:gd name="T4" fmla="*/ 1 w 2"/>
                  <a:gd name="T5" fmla="*/ 2 h 2"/>
                  <a:gd name="T6" fmla="*/ 2 w 2"/>
                  <a:gd name="T7" fmla="*/ 1 h 2"/>
                  <a:gd name="T8" fmla="*/ 1 w 2"/>
                  <a:gd name="T9" fmla="*/ 0 h 2"/>
                  <a:gd name="T10" fmla="*/ 0 w 2"/>
                  <a:gd name="T11" fmla="*/ 0 h 2"/>
                  <a:gd name="T12" fmla="*/ 0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2"/>
                    </a:moveTo>
                    <a:cubicBezTo>
                      <a:pt x="0" y="2"/>
                      <a:pt x="0" y="2"/>
                      <a:pt x="0" y="2"/>
                    </a:cubicBezTo>
                    <a:cubicBezTo>
                      <a:pt x="0" y="2"/>
                      <a:pt x="1" y="2"/>
                      <a:pt x="1" y="2"/>
                    </a:cubicBezTo>
                    <a:cubicBezTo>
                      <a:pt x="1" y="2"/>
                      <a:pt x="2" y="1"/>
                      <a:pt x="2" y="1"/>
                    </a:cubicBezTo>
                    <a:cubicBezTo>
                      <a:pt x="2" y="0"/>
                      <a:pt x="1" y="0"/>
                      <a:pt x="1" y="0"/>
                    </a:cubicBezTo>
                    <a:cubicBezTo>
                      <a:pt x="1" y="0"/>
                      <a:pt x="0" y="0"/>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559">
                <a:extLst>
                  <a:ext uri="{FF2B5EF4-FFF2-40B4-BE49-F238E27FC236}">
                    <a16:creationId xmlns:a16="http://schemas.microsoft.com/office/drawing/2014/main" id="{782FAB51-DEF6-45A0-BDFE-3390C195F0FE}"/>
                  </a:ext>
                </a:extLst>
              </p:cNvPr>
              <p:cNvSpPr>
                <a:spLocks/>
              </p:cNvSpPr>
              <p:nvPr/>
            </p:nvSpPr>
            <p:spPr bwMode="auto">
              <a:xfrm>
                <a:off x="4070805" y="2427970"/>
                <a:ext cx="11113" cy="6350"/>
              </a:xfrm>
              <a:custGeom>
                <a:avLst/>
                <a:gdLst>
                  <a:gd name="T0" fmla="*/ 3 w 3"/>
                  <a:gd name="T1" fmla="*/ 0 h 2"/>
                  <a:gd name="T2" fmla="*/ 2 w 3"/>
                  <a:gd name="T3" fmla="*/ 0 h 2"/>
                  <a:gd name="T4" fmla="*/ 0 w 3"/>
                  <a:gd name="T5" fmla="*/ 1 h 2"/>
                  <a:gd name="T6" fmla="*/ 1 w 3"/>
                  <a:gd name="T7" fmla="*/ 2 h 2"/>
                  <a:gd name="T8" fmla="*/ 1 w 3"/>
                  <a:gd name="T9" fmla="*/ 2 h 2"/>
                  <a:gd name="T10" fmla="*/ 3 w 3"/>
                  <a:gd name="T11" fmla="*/ 0 h 2"/>
                  <a:gd name="T12" fmla="*/ 3 w 3"/>
                  <a:gd name="T13" fmla="*/ 0 h 2"/>
                  <a:gd name="T14" fmla="*/ 3 w 3"/>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3" y="0"/>
                    </a:moveTo>
                    <a:cubicBezTo>
                      <a:pt x="3" y="0"/>
                      <a:pt x="2" y="0"/>
                      <a:pt x="2" y="0"/>
                    </a:cubicBezTo>
                    <a:cubicBezTo>
                      <a:pt x="2" y="0"/>
                      <a:pt x="1" y="1"/>
                      <a:pt x="0" y="1"/>
                    </a:cubicBezTo>
                    <a:cubicBezTo>
                      <a:pt x="0" y="2"/>
                      <a:pt x="0" y="2"/>
                      <a:pt x="1" y="2"/>
                    </a:cubicBezTo>
                    <a:cubicBezTo>
                      <a:pt x="1" y="2"/>
                      <a:pt x="1" y="2"/>
                      <a:pt x="1" y="2"/>
                    </a:cubicBezTo>
                    <a:cubicBezTo>
                      <a:pt x="2" y="2"/>
                      <a:pt x="3" y="1"/>
                      <a:pt x="3" y="0"/>
                    </a:cubicBezTo>
                    <a:cubicBezTo>
                      <a:pt x="3" y="0"/>
                      <a:pt x="3" y="0"/>
                      <a:pt x="3" y="0"/>
                    </a:cubicBezTo>
                    <a:cubicBezTo>
                      <a:pt x="3" y="0"/>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560">
                <a:extLst>
                  <a:ext uri="{FF2B5EF4-FFF2-40B4-BE49-F238E27FC236}">
                    <a16:creationId xmlns:a16="http://schemas.microsoft.com/office/drawing/2014/main" id="{C95AEF8F-F6B2-494D-8667-E2FABBAB8379}"/>
                  </a:ext>
                </a:extLst>
              </p:cNvPr>
              <p:cNvSpPr>
                <a:spLocks/>
              </p:cNvSpPr>
              <p:nvPr/>
            </p:nvSpPr>
            <p:spPr bwMode="auto">
              <a:xfrm>
                <a:off x="5971043" y="2127933"/>
                <a:ext cx="6350" cy="7938"/>
              </a:xfrm>
              <a:custGeom>
                <a:avLst/>
                <a:gdLst>
                  <a:gd name="T0" fmla="*/ 1 w 2"/>
                  <a:gd name="T1" fmla="*/ 0 h 2"/>
                  <a:gd name="T2" fmla="*/ 1 w 2"/>
                  <a:gd name="T3" fmla="*/ 0 h 2"/>
                  <a:gd name="T4" fmla="*/ 0 w 2"/>
                  <a:gd name="T5" fmla="*/ 0 h 2"/>
                  <a:gd name="T6" fmla="*/ 1 w 2"/>
                  <a:gd name="T7" fmla="*/ 2 h 2"/>
                  <a:gd name="T8" fmla="*/ 2 w 2"/>
                  <a:gd name="T9" fmla="*/ 2 h 2"/>
                  <a:gd name="T10" fmla="*/ 2 w 2"/>
                  <a:gd name="T11" fmla="*/ 1 h 2"/>
                  <a:gd name="T12" fmla="*/ 1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0"/>
                    </a:moveTo>
                    <a:cubicBezTo>
                      <a:pt x="1" y="0"/>
                      <a:pt x="1" y="0"/>
                      <a:pt x="1" y="0"/>
                    </a:cubicBezTo>
                    <a:cubicBezTo>
                      <a:pt x="0" y="0"/>
                      <a:pt x="0" y="0"/>
                      <a:pt x="0" y="0"/>
                    </a:cubicBezTo>
                    <a:cubicBezTo>
                      <a:pt x="0" y="1"/>
                      <a:pt x="1" y="2"/>
                      <a:pt x="1" y="2"/>
                    </a:cubicBezTo>
                    <a:cubicBezTo>
                      <a:pt x="2" y="2"/>
                      <a:pt x="2" y="2"/>
                      <a:pt x="2" y="2"/>
                    </a:cubicBezTo>
                    <a:cubicBezTo>
                      <a:pt x="2" y="1"/>
                      <a:pt x="2" y="1"/>
                      <a:pt x="2" y="1"/>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561">
                <a:extLst>
                  <a:ext uri="{FF2B5EF4-FFF2-40B4-BE49-F238E27FC236}">
                    <a16:creationId xmlns:a16="http://schemas.microsoft.com/office/drawing/2014/main" id="{3149A34B-C415-4997-B597-8DCABFE5BDF9}"/>
                  </a:ext>
                </a:extLst>
              </p:cNvPr>
              <p:cNvSpPr>
                <a:spLocks/>
              </p:cNvSpPr>
              <p:nvPr/>
            </p:nvSpPr>
            <p:spPr bwMode="auto">
              <a:xfrm>
                <a:off x="4704218" y="2121583"/>
                <a:ext cx="7938" cy="6350"/>
              </a:xfrm>
              <a:custGeom>
                <a:avLst/>
                <a:gdLst>
                  <a:gd name="T0" fmla="*/ 0 w 2"/>
                  <a:gd name="T1" fmla="*/ 1 h 2"/>
                  <a:gd name="T2" fmla="*/ 1 w 2"/>
                  <a:gd name="T3" fmla="*/ 2 h 2"/>
                  <a:gd name="T4" fmla="*/ 2 w 2"/>
                  <a:gd name="T5" fmla="*/ 1 h 2"/>
                  <a:gd name="T6" fmla="*/ 1 w 2"/>
                  <a:gd name="T7" fmla="*/ 0 h 2"/>
                  <a:gd name="T8" fmla="*/ 0 w 2"/>
                  <a:gd name="T9" fmla="*/ 1 h 2"/>
                </a:gdLst>
                <a:ahLst/>
                <a:cxnLst>
                  <a:cxn ang="0">
                    <a:pos x="T0" y="T1"/>
                  </a:cxn>
                  <a:cxn ang="0">
                    <a:pos x="T2" y="T3"/>
                  </a:cxn>
                  <a:cxn ang="0">
                    <a:pos x="T4" y="T5"/>
                  </a:cxn>
                  <a:cxn ang="0">
                    <a:pos x="T6" y="T7"/>
                  </a:cxn>
                  <a:cxn ang="0">
                    <a:pos x="T8" y="T9"/>
                  </a:cxn>
                </a:cxnLst>
                <a:rect l="0" t="0" r="r" b="b"/>
                <a:pathLst>
                  <a:path w="2" h="2">
                    <a:moveTo>
                      <a:pt x="0" y="1"/>
                    </a:moveTo>
                    <a:cubicBezTo>
                      <a:pt x="0" y="1"/>
                      <a:pt x="0" y="2"/>
                      <a:pt x="1" y="2"/>
                    </a:cubicBezTo>
                    <a:cubicBezTo>
                      <a:pt x="2" y="2"/>
                      <a:pt x="2" y="1"/>
                      <a:pt x="2" y="1"/>
                    </a:cubicBezTo>
                    <a:cubicBezTo>
                      <a:pt x="2"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562">
                <a:extLst>
                  <a:ext uri="{FF2B5EF4-FFF2-40B4-BE49-F238E27FC236}">
                    <a16:creationId xmlns:a16="http://schemas.microsoft.com/office/drawing/2014/main" id="{FAB1BB8E-C469-47FD-B32B-B6E9B90DBF52}"/>
                  </a:ext>
                </a:extLst>
              </p:cNvPr>
              <p:cNvSpPr>
                <a:spLocks/>
              </p:cNvSpPr>
              <p:nvPr/>
            </p:nvSpPr>
            <p:spPr bwMode="auto">
              <a:xfrm>
                <a:off x="4643893" y="2096183"/>
                <a:ext cx="28575" cy="22225"/>
              </a:xfrm>
              <a:custGeom>
                <a:avLst/>
                <a:gdLst>
                  <a:gd name="T0" fmla="*/ 1 w 8"/>
                  <a:gd name="T1" fmla="*/ 3 h 6"/>
                  <a:gd name="T2" fmla="*/ 1 w 8"/>
                  <a:gd name="T3" fmla="*/ 3 h 6"/>
                  <a:gd name="T4" fmla="*/ 1 w 8"/>
                  <a:gd name="T5" fmla="*/ 3 h 6"/>
                  <a:gd name="T6" fmla="*/ 1 w 8"/>
                  <a:gd name="T7" fmla="*/ 4 h 6"/>
                  <a:gd name="T8" fmla="*/ 1 w 8"/>
                  <a:gd name="T9" fmla="*/ 5 h 6"/>
                  <a:gd name="T10" fmla="*/ 2 w 8"/>
                  <a:gd name="T11" fmla="*/ 6 h 6"/>
                  <a:gd name="T12" fmla="*/ 3 w 8"/>
                  <a:gd name="T13" fmla="*/ 6 h 6"/>
                  <a:gd name="T14" fmla="*/ 4 w 8"/>
                  <a:gd name="T15" fmla="*/ 6 h 6"/>
                  <a:gd name="T16" fmla="*/ 5 w 8"/>
                  <a:gd name="T17" fmla="*/ 6 h 6"/>
                  <a:gd name="T18" fmla="*/ 6 w 8"/>
                  <a:gd name="T19" fmla="*/ 4 h 6"/>
                  <a:gd name="T20" fmla="*/ 7 w 8"/>
                  <a:gd name="T21" fmla="*/ 4 h 6"/>
                  <a:gd name="T22" fmla="*/ 8 w 8"/>
                  <a:gd name="T23" fmla="*/ 3 h 6"/>
                  <a:gd name="T24" fmla="*/ 8 w 8"/>
                  <a:gd name="T25" fmla="*/ 3 h 6"/>
                  <a:gd name="T26" fmla="*/ 7 w 8"/>
                  <a:gd name="T27" fmla="*/ 2 h 6"/>
                  <a:gd name="T28" fmla="*/ 4 w 8"/>
                  <a:gd name="T29" fmla="*/ 2 h 6"/>
                  <a:gd name="T30" fmla="*/ 2 w 8"/>
                  <a:gd name="T31" fmla="*/ 2 h 6"/>
                  <a:gd name="T32" fmla="*/ 2 w 8"/>
                  <a:gd name="T33" fmla="*/ 2 h 6"/>
                  <a:gd name="T34" fmla="*/ 2 w 8"/>
                  <a:gd name="T35" fmla="*/ 2 h 6"/>
                  <a:gd name="T36" fmla="*/ 2 w 8"/>
                  <a:gd name="T37" fmla="*/ 2 h 6"/>
                  <a:gd name="T38" fmla="*/ 2 w 8"/>
                  <a:gd name="T39" fmla="*/ 2 h 6"/>
                  <a:gd name="T40" fmla="*/ 2 w 8"/>
                  <a:gd name="T41" fmla="*/ 2 h 6"/>
                  <a:gd name="T42" fmla="*/ 2 w 8"/>
                  <a:gd name="T43" fmla="*/ 1 h 6"/>
                  <a:gd name="T44" fmla="*/ 1 w 8"/>
                  <a:gd name="T45" fmla="*/ 0 h 6"/>
                  <a:gd name="T46" fmla="*/ 0 w 8"/>
                  <a:gd name="T47" fmla="*/ 1 h 6"/>
                  <a:gd name="T48" fmla="*/ 0 w 8"/>
                  <a:gd name="T49" fmla="*/ 2 h 6"/>
                  <a:gd name="T50" fmla="*/ 1 w 8"/>
                  <a:gd name="T51"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6">
                    <a:moveTo>
                      <a:pt x="1" y="3"/>
                    </a:moveTo>
                    <a:cubicBezTo>
                      <a:pt x="1" y="3"/>
                      <a:pt x="1" y="3"/>
                      <a:pt x="1" y="3"/>
                    </a:cubicBezTo>
                    <a:cubicBezTo>
                      <a:pt x="1" y="3"/>
                      <a:pt x="1" y="3"/>
                      <a:pt x="1" y="3"/>
                    </a:cubicBezTo>
                    <a:cubicBezTo>
                      <a:pt x="1" y="3"/>
                      <a:pt x="1" y="3"/>
                      <a:pt x="1" y="4"/>
                    </a:cubicBezTo>
                    <a:cubicBezTo>
                      <a:pt x="1" y="4"/>
                      <a:pt x="1" y="4"/>
                      <a:pt x="1" y="5"/>
                    </a:cubicBezTo>
                    <a:cubicBezTo>
                      <a:pt x="1" y="5"/>
                      <a:pt x="2" y="5"/>
                      <a:pt x="2" y="6"/>
                    </a:cubicBezTo>
                    <a:cubicBezTo>
                      <a:pt x="2" y="6"/>
                      <a:pt x="2" y="6"/>
                      <a:pt x="3" y="6"/>
                    </a:cubicBezTo>
                    <a:cubicBezTo>
                      <a:pt x="3" y="6"/>
                      <a:pt x="3" y="6"/>
                      <a:pt x="4" y="6"/>
                    </a:cubicBezTo>
                    <a:cubicBezTo>
                      <a:pt x="4" y="6"/>
                      <a:pt x="5" y="6"/>
                      <a:pt x="5" y="6"/>
                    </a:cubicBezTo>
                    <a:cubicBezTo>
                      <a:pt x="6" y="5"/>
                      <a:pt x="6" y="5"/>
                      <a:pt x="6" y="4"/>
                    </a:cubicBezTo>
                    <a:cubicBezTo>
                      <a:pt x="6" y="4"/>
                      <a:pt x="6" y="4"/>
                      <a:pt x="7" y="4"/>
                    </a:cubicBezTo>
                    <a:cubicBezTo>
                      <a:pt x="7" y="3"/>
                      <a:pt x="7" y="3"/>
                      <a:pt x="8" y="3"/>
                    </a:cubicBezTo>
                    <a:cubicBezTo>
                      <a:pt x="8" y="3"/>
                      <a:pt x="8" y="3"/>
                      <a:pt x="8" y="3"/>
                    </a:cubicBezTo>
                    <a:cubicBezTo>
                      <a:pt x="8" y="2"/>
                      <a:pt x="7" y="2"/>
                      <a:pt x="7" y="2"/>
                    </a:cubicBezTo>
                    <a:cubicBezTo>
                      <a:pt x="6" y="2"/>
                      <a:pt x="5" y="2"/>
                      <a:pt x="4" y="2"/>
                    </a:cubicBezTo>
                    <a:cubicBezTo>
                      <a:pt x="3"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1"/>
                      <a:pt x="2" y="1"/>
                    </a:cubicBezTo>
                    <a:cubicBezTo>
                      <a:pt x="2" y="0"/>
                      <a:pt x="1" y="0"/>
                      <a:pt x="1" y="0"/>
                    </a:cubicBezTo>
                    <a:cubicBezTo>
                      <a:pt x="1" y="0"/>
                      <a:pt x="0" y="1"/>
                      <a:pt x="0" y="1"/>
                    </a:cubicBezTo>
                    <a:cubicBezTo>
                      <a:pt x="0" y="1"/>
                      <a:pt x="0" y="2"/>
                      <a:pt x="0" y="2"/>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563">
                <a:extLst>
                  <a:ext uri="{FF2B5EF4-FFF2-40B4-BE49-F238E27FC236}">
                    <a16:creationId xmlns:a16="http://schemas.microsoft.com/office/drawing/2014/main" id="{056BF2E3-BC6D-414D-AB08-83023E490B47}"/>
                  </a:ext>
                </a:extLst>
              </p:cNvPr>
              <p:cNvSpPr>
                <a:spLocks/>
              </p:cNvSpPr>
              <p:nvPr/>
            </p:nvSpPr>
            <p:spPr bwMode="auto">
              <a:xfrm>
                <a:off x="6285368" y="2478770"/>
                <a:ext cx="7938" cy="11113"/>
              </a:xfrm>
              <a:custGeom>
                <a:avLst/>
                <a:gdLst>
                  <a:gd name="T0" fmla="*/ 1 w 2"/>
                  <a:gd name="T1" fmla="*/ 3 h 3"/>
                  <a:gd name="T2" fmla="*/ 2 w 2"/>
                  <a:gd name="T3" fmla="*/ 0 h 3"/>
                  <a:gd name="T4" fmla="*/ 2 w 2"/>
                  <a:gd name="T5" fmla="*/ 0 h 3"/>
                  <a:gd name="T6" fmla="*/ 1 w 2"/>
                  <a:gd name="T7" fmla="*/ 0 h 3"/>
                  <a:gd name="T8" fmla="*/ 1 w 2"/>
                  <a:gd name="T9" fmla="*/ 0 h 3"/>
                  <a:gd name="T10" fmla="*/ 0 w 2"/>
                  <a:gd name="T11" fmla="*/ 2 h 3"/>
                  <a:gd name="T12" fmla="*/ 0 w 2"/>
                  <a:gd name="T13" fmla="*/ 3 h 3"/>
                  <a:gd name="T14" fmla="*/ 1 w 2"/>
                  <a:gd name="T15" fmla="*/ 3 h 3"/>
                  <a:gd name="T16" fmla="*/ 1 w 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3">
                    <a:moveTo>
                      <a:pt x="1" y="3"/>
                    </a:moveTo>
                    <a:cubicBezTo>
                      <a:pt x="2" y="2"/>
                      <a:pt x="2" y="1"/>
                      <a:pt x="2" y="0"/>
                    </a:cubicBezTo>
                    <a:cubicBezTo>
                      <a:pt x="2" y="0"/>
                      <a:pt x="2" y="0"/>
                      <a:pt x="2" y="0"/>
                    </a:cubicBezTo>
                    <a:cubicBezTo>
                      <a:pt x="2" y="0"/>
                      <a:pt x="1" y="0"/>
                      <a:pt x="1" y="0"/>
                    </a:cubicBezTo>
                    <a:cubicBezTo>
                      <a:pt x="1" y="0"/>
                      <a:pt x="1" y="0"/>
                      <a:pt x="1" y="0"/>
                    </a:cubicBezTo>
                    <a:cubicBezTo>
                      <a:pt x="1" y="1"/>
                      <a:pt x="0" y="2"/>
                      <a:pt x="0" y="2"/>
                    </a:cubicBezTo>
                    <a:cubicBezTo>
                      <a:pt x="0" y="2"/>
                      <a:pt x="0" y="3"/>
                      <a:pt x="0" y="3"/>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564">
                <a:extLst>
                  <a:ext uri="{FF2B5EF4-FFF2-40B4-BE49-F238E27FC236}">
                    <a16:creationId xmlns:a16="http://schemas.microsoft.com/office/drawing/2014/main" id="{A63B95FE-FA0A-44A4-8F09-B7410970BF80}"/>
                  </a:ext>
                </a:extLst>
              </p:cNvPr>
              <p:cNvSpPr>
                <a:spLocks/>
              </p:cNvSpPr>
              <p:nvPr/>
            </p:nvSpPr>
            <p:spPr bwMode="auto">
              <a:xfrm>
                <a:off x="4689930" y="2478770"/>
                <a:ext cx="11113" cy="6350"/>
              </a:xfrm>
              <a:custGeom>
                <a:avLst/>
                <a:gdLst>
                  <a:gd name="T0" fmla="*/ 1 w 3"/>
                  <a:gd name="T1" fmla="*/ 2 h 2"/>
                  <a:gd name="T2" fmla="*/ 3 w 3"/>
                  <a:gd name="T3" fmla="*/ 1 h 2"/>
                  <a:gd name="T4" fmla="*/ 3 w 3"/>
                  <a:gd name="T5" fmla="*/ 0 h 2"/>
                  <a:gd name="T6" fmla="*/ 2 w 3"/>
                  <a:gd name="T7" fmla="*/ 0 h 2"/>
                  <a:gd name="T8" fmla="*/ 1 w 3"/>
                  <a:gd name="T9" fmla="*/ 0 h 2"/>
                  <a:gd name="T10" fmla="*/ 0 w 3"/>
                  <a:gd name="T11" fmla="*/ 1 h 2"/>
                  <a:gd name="T12" fmla="*/ 0 w 3"/>
                  <a:gd name="T13" fmla="*/ 1 h 2"/>
                  <a:gd name="T14" fmla="*/ 1 w 3"/>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1" y="2"/>
                    </a:moveTo>
                    <a:cubicBezTo>
                      <a:pt x="2" y="1"/>
                      <a:pt x="2" y="1"/>
                      <a:pt x="3" y="1"/>
                    </a:cubicBezTo>
                    <a:cubicBezTo>
                      <a:pt x="3" y="1"/>
                      <a:pt x="3" y="0"/>
                      <a:pt x="3" y="0"/>
                    </a:cubicBezTo>
                    <a:cubicBezTo>
                      <a:pt x="2" y="0"/>
                      <a:pt x="2" y="0"/>
                      <a:pt x="2" y="0"/>
                    </a:cubicBezTo>
                    <a:cubicBezTo>
                      <a:pt x="1" y="0"/>
                      <a:pt x="1" y="0"/>
                      <a:pt x="1" y="0"/>
                    </a:cubicBezTo>
                    <a:cubicBezTo>
                      <a:pt x="0" y="0"/>
                      <a:pt x="0" y="0"/>
                      <a:pt x="0" y="1"/>
                    </a:cubicBezTo>
                    <a:cubicBezTo>
                      <a:pt x="0" y="1"/>
                      <a:pt x="0" y="1"/>
                      <a:pt x="0"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65">
                <a:extLst>
                  <a:ext uri="{FF2B5EF4-FFF2-40B4-BE49-F238E27FC236}">
                    <a16:creationId xmlns:a16="http://schemas.microsoft.com/office/drawing/2014/main" id="{8D42AE76-5E7D-4BAC-ADA3-A4FAAABFC45D}"/>
                  </a:ext>
                </a:extLst>
              </p:cNvPr>
              <p:cNvSpPr>
                <a:spLocks/>
              </p:cNvSpPr>
              <p:nvPr/>
            </p:nvSpPr>
            <p:spPr bwMode="auto">
              <a:xfrm>
                <a:off x="5920243" y="2107295"/>
                <a:ext cx="11113" cy="6350"/>
              </a:xfrm>
              <a:custGeom>
                <a:avLst/>
                <a:gdLst>
                  <a:gd name="T0" fmla="*/ 2 w 3"/>
                  <a:gd name="T1" fmla="*/ 2 h 2"/>
                  <a:gd name="T2" fmla="*/ 2 w 3"/>
                  <a:gd name="T3" fmla="*/ 2 h 2"/>
                  <a:gd name="T4" fmla="*/ 3 w 3"/>
                  <a:gd name="T5" fmla="*/ 2 h 2"/>
                  <a:gd name="T6" fmla="*/ 2 w 3"/>
                  <a:gd name="T7" fmla="*/ 1 h 2"/>
                  <a:gd name="T8" fmla="*/ 1 w 3"/>
                  <a:gd name="T9" fmla="*/ 0 h 2"/>
                  <a:gd name="T10" fmla="*/ 1 w 3"/>
                  <a:gd name="T11" fmla="*/ 0 h 2"/>
                  <a:gd name="T12" fmla="*/ 0 w 3"/>
                  <a:gd name="T13" fmla="*/ 0 h 2"/>
                  <a:gd name="T14" fmla="*/ 0 w 3"/>
                  <a:gd name="T15" fmla="*/ 0 h 2"/>
                  <a:gd name="T16" fmla="*/ 2 w 3"/>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2" y="2"/>
                    </a:moveTo>
                    <a:cubicBezTo>
                      <a:pt x="2" y="2"/>
                      <a:pt x="2" y="2"/>
                      <a:pt x="2" y="2"/>
                    </a:cubicBezTo>
                    <a:cubicBezTo>
                      <a:pt x="2" y="2"/>
                      <a:pt x="2" y="2"/>
                      <a:pt x="3" y="2"/>
                    </a:cubicBezTo>
                    <a:cubicBezTo>
                      <a:pt x="2" y="2"/>
                      <a:pt x="2" y="2"/>
                      <a:pt x="2" y="1"/>
                    </a:cubicBezTo>
                    <a:cubicBezTo>
                      <a:pt x="2" y="1"/>
                      <a:pt x="2" y="0"/>
                      <a:pt x="1" y="0"/>
                    </a:cubicBezTo>
                    <a:cubicBezTo>
                      <a:pt x="1" y="0"/>
                      <a:pt x="1" y="0"/>
                      <a:pt x="1" y="0"/>
                    </a:cubicBezTo>
                    <a:cubicBezTo>
                      <a:pt x="0" y="0"/>
                      <a:pt x="0" y="0"/>
                      <a:pt x="0" y="0"/>
                    </a:cubicBezTo>
                    <a:cubicBezTo>
                      <a:pt x="0" y="0"/>
                      <a:pt x="0" y="0"/>
                      <a:pt x="0" y="0"/>
                    </a:cubicBezTo>
                    <a:cubicBezTo>
                      <a:pt x="1"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66">
                <a:extLst>
                  <a:ext uri="{FF2B5EF4-FFF2-40B4-BE49-F238E27FC236}">
                    <a16:creationId xmlns:a16="http://schemas.microsoft.com/office/drawing/2014/main" id="{C3285DB8-DB38-41B1-91D1-982CD31DAE28}"/>
                  </a:ext>
                </a:extLst>
              </p:cNvPr>
              <p:cNvSpPr>
                <a:spLocks/>
              </p:cNvSpPr>
              <p:nvPr/>
            </p:nvSpPr>
            <p:spPr bwMode="auto">
              <a:xfrm>
                <a:off x="4675643" y="2200958"/>
                <a:ext cx="11113" cy="3175"/>
              </a:xfrm>
              <a:custGeom>
                <a:avLst/>
                <a:gdLst>
                  <a:gd name="T0" fmla="*/ 2 w 3"/>
                  <a:gd name="T1" fmla="*/ 1 h 1"/>
                  <a:gd name="T2" fmla="*/ 3 w 3"/>
                  <a:gd name="T3" fmla="*/ 1 h 1"/>
                  <a:gd name="T4" fmla="*/ 3 w 3"/>
                  <a:gd name="T5" fmla="*/ 0 h 1"/>
                  <a:gd name="T6" fmla="*/ 3 w 3"/>
                  <a:gd name="T7" fmla="*/ 0 h 1"/>
                  <a:gd name="T8" fmla="*/ 1 w 3"/>
                  <a:gd name="T9" fmla="*/ 0 h 1"/>
                  <a:gd name="T10" fmla="*/ 0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2" y="1"/>
                      <a:pt x="2" y="1"/>
                      <a:pt x="3" y="1"/>
                    </a:cubicBezTo>
                    <a:cubicBezTo>
                      <a:pt x="3" y="1"/>
                      <a:pt x="3" y="1"/>
                      <a:pt x="3" y="0"/>
                    </a:cubicBezTo>
                    <a:cubicBezTo>
                      <a:pt x="3" y="0"/>
                      <a:pt x="3" y="0"/>
                      <a:pt x="3" y="0"/>
                    </a:cubicBezTo>
                    <a:cubicBezTo>
                      <a:pt x="2" y="0"/>
                      <a:pt x="1" y="0"/>
                      <a:pt x="1" y="0"/>
                    </a:cubicBezTo>
                    <a:cubicBezTo>
                      <a:pt x="0" y="0"/>
                      <a:pt x="0" y="1"/>
                      <a:pt x="0" y="1"/>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67">
                <a:extLst>
                  <a:ext uri="{FF2B5EF4-FFF2-40B4-BE49-F238E27FC236}">
                    <a16:creationId xmlns:a16="http://schemas.microsoft.com/office/drawing/2014/main" id="{D26F8CA4-9C5D-4117-9C22-C8DA4C6AD38A}"/>
                  </a:ext>
                </a:extLst>
              </p:cNvPr>
              <p:cNvSpPr>
                <a:spLocks/>
              </p:cNvSpPr>
              <p:nvPr/>
            </p:nvSpPr>
            <p:spPr bwMode="auto">
              <a:xfrm>
                <a:off x="4661355" y="2167620"/>
                <a:ext cx="3175" cy="7938"/>
              </a:xfrm>
              <a:custGeom>
                <a:avLst/>
                <a:gdLst>
                  <a:gd name="T0" fmla="*/ 0 w 1"/>
                  <a:gd name="T1" fmla="*/ 2 h 2"/>
                  <a:gd name="T2" fmla="*/ 1 w 1"/>
                  <a:gd name="T3" fmla="*/ 1 h 2"/>
                  <a:gd name="T4" fmla="*/ 1 w 1"/>
                  <a:gd name="T5" fmla="*/ 0 h 2"/>
                  <a:gd name="T6" fmla="*/ 1 w 1"/>
                  <a:gd name="T7" fmla="*/ 0 h 2"/>
                  <a:gd name="T8" fmla="*/ 0 w 1"/>
                  <a:gd name="T9" fmla="*/ 1 h 2"/>
                  <a:gd name="T10" fmla="*/ 0 w 1"/>
                  <a:gd name="T11" fmla="*/ 2 h 2"/>
                </a:gdLst>
                <a:ahLst/>
                <a:cxnLst>
                  <a:cxn ang="0">
                    <a:pos x="T0" y="T1"/>
                  </a:cxn>
                  <a:cxn ang="0">
                    <a:pos x="T2" y="T3"/>
                  </a:cxn>
                  <a:cxn ang="0">
                    <a:pos x="T4" y="T5"/>
                  </a:cxn>
                  <a:cxn ang="0">
                    <a:pos x="T6" y="T7"/>
                  </a:cxn>
                  <a:cxn ang="0">
                    <a:pos x="T8" y="T9"/>
                  </a:cxn>
                  <a:cxn ang="0">
                    <a:pos x="T10" y="T11"/>
                  </a:cxn>
                </a:cxnLst>
                <a:rect l="0" t="0" r="r" b="b"/>
                <a:pathLst>
                  <a:path w="1" h="2">
                    <a:moveTo>
                      <a:pt x="0" y="2"/>
                    </a:moveTo>
                    <a:cubicBezTo>
                      <a:pt x="1" y="2"/>
                      <a:pt x="1" y="1"/>
                      <a:pt x="1" y="1"/>
                    </a:cubicBezTo>
                    <a:cubicBezTo>
                      <a:pt x="1" y="1"/>
                      <a:pt x="1" y="0"/>
                      <a:pt x="1" y="0"/>
                    </a:cubicBezTo>
                    <a:cubicBezTo>
                      <a:pt x="1" y="0"/>
                      <a:pt x="1" y="0"/>
                      <a:pt x="1" y="0"/>
                    </a:cubicBezTo>
                    <a:cubicBezTo>
                      <a:pt x="0"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68">
                <a:extLst>
                  <a:ext uri="{FF2B5EF4-FFF2-40B4-BE49-F238E27FC236}">
                    <a16:creationId xmlns:a16="http://schemas.microsoft.com/office/drawing/2014/main" id="{980373D3-88CF-4D52-9D2A-1BCC1DC73C76}"/>
                  </a:ext>
                </a:extLst>
              </p:cNvPr>
              <p:cNvSpPr>
                <a:spLocks/>
              </p:cNvSpPr>
              <p:nvPr/>
            </p:nvSpPr>
            <p:spPr bwMode="auto">
              <a:xfrm>
                <a:off x="5269368" y="2181908"/>
                <a:ext cx="6350" cy="11113"/>
              </a:xfrm>
              <a:custGeom>
                <a:avLst/>
                <a:gdLst>
                  <a:gd name="T0" fmla="*/ 0 w 2"/>
                  <a:gd name="T1" fmla="*/ 0 h 3"/>
                  <a:gd name="T2" fmla="*/ 0 w 2"/>
                  <a:gd name="T3" fmla="*/ 0 h 3"/>
                  <a:gd name="T4" fmla="*/ 1 w 2"/>
                  <a:gd name="T5" fmla="*/ 3 h 3"/>
                  <a:gd name="T6" fmla="*/ 2 w 2"/>
                  <a:gd name="T7" fmla="*/ 3 h 3"/>
                  <a:gd name="T8" fmla="*/ 2 w 2"/>
                  <a:gd name="T9" fmla="*/ 2 h 3"/>
                  <a:gd name="T10" fmla="*/ 0 w 2"/>
                  <a:gd name="T11" fmla="*/ 0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0"/>
                      <a:pt x="0" y="0"/>
                      <a:pt x="0" y="0"/>
                    </a:cubicBezTo>
                    <a:cubicBezTo>
                      <a:pt x="0" y="1"/>
                      <a:pt x="0" y="2"/>
                      <a:pt x="1" y="3"/>
                    </a:cubicBezTo>
                    <a:cubicBezTo>
                      <a:pt x="1" y="3"/>
                      <a:pt x="2" y="3"/>
                      <a:pt x="2" y="3"/>
                    </a:cubicBezTo>
                    <a:cubicBezTo>
                      <a:pt x="2" y="3"/>
                      <a:pt x="2" y="2"/>
                      <a:pt x="2"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69">
                <a:extLst>
                  <a:ext uri="{FF2B5EF4-FFF2-40B4-BE49-F238E27FC236}">
                    <a16:creationId xmlns:a16="http://schemas.microsoft.com/office/drawing/2014/main" id="{C0843A08-A602-4A6B-B20A-CD5D01F9BCB9}"/>
                  </a:ext>
                </a:extLst>
              </p:cNvPr>
              <p:cNvSpPr>
                <a:spLocks/>
              </p:cNvSpPr>
              <p:nvPr/>
            </p:nvSpPr>
            <p:spPr bwMode="auto">
              <a:xfrm>
                <a:off x="4726443" y="2388283"/>
                <a:ext cx="7938" cy="7938"/>
              </a:xfrm>
              <a:custGeom>
                <a:avLst/>
                <a:gdLst>
                  <a:gd name="T0" fmla="*/ 1 w 2"/>
                  <a:gd name="T1" fmla="*/ 1 h 2"/>
                  <a:gd name="T2" fmla="*/ 1 w 2"/>
                  <a:gd name="T3" fmla="*/ 2 h 2"/>
                  <a:gd name="T4" fmla="*/ 1 w 2"/>
                  <a:gd name="T5" fmla="*/ 2 h 2"/>
                  <a:gd name="T6" fmla="*/ 2 w 2"/>
                  <a:gd name="T7" fmla="*/ 2 h 2"/>
                  <a:gd name="T8" fmla="*/ 2 w 2"/>
                  <a:gd name="T9" fmla="*/ 2 h 2"/>
                  <a:gd name="T10" fmla="*/ 2 w 2"/>
                  <a:gd name="T11" fmla="*/ 1 h 2"/>
                  <a:gd name="T12" fmla="*/ 1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1"/>
                    </a:moveTo>
                    <a:cubicBezTo>
                      <a:pt x="0" y="1"/>
                      <a:pt x="0" y="1"/>
                      <a:pt x="1" y="2"/>
                    </a:cubicBezTo>
                    <a:cubicBezTo>
                      <a:pt x="1" y="2"/>
                      <a:pt x="1" y="2"/>
                      <a:pt x="1" y="2"/>
                    </a:cubicBezTo>
                    <a:cubicBezTo>
                      <a:pt x="1" y="2"/>
                      <a:pt x="2" y="2"/>
                      <a:pt x="2" y="2"/>
                    </a:cubicBezTo>
                    <a:cubicBezTo>
                      <a:pt x="2" y="2"/>
                      <a:pt x="2" y="2"/>
                      <a:pt x="2" y="2"/>
                    </a:cubicBezTo>
                    <a:cubicBezTo>
                      <a:pt x="2" y="1"/>
                      <a:pt x="2" y="1"/>
                      <a:pt x="2" y="1"/>
                    </a:cubicBezTo>
                    <a:cubicBezTo>
                      <a:pt x="1"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70">
                <a:extLst>
                  <a:ext uri="{FF2B5EF4-FFF2-40B4-BE49-F238E27FC236}">
                    <a16:creationId xmlns:a16="http://schemas.microsoft.com/office/drawing/2014/main" id="{E4C93B22-18CF-43BB-A49A-69D1CA00E90E}"/>
                  </a:ext>
                </a:extLst>
              </p:cNvPr>
              <p:cNvSpPr>
                <a:spLocks/>
              </p:cNvSpPr>
              <p:nvPr/>
            </p:nvSpPr>
            <p:spPr bwMode="auto">
              <a:xfrm>
                <a:off x="4667705" y="2513695"/>
                <a:ext cx="7938" cy="4763"/>
              </a:xfrm>
              <a:custGeom>
                <a:avLst/>
                <a:gdLst>
                  <a:gd name="T0" fmla="*/ 1 w 2"/>
                  <a:gd name="T1" fmla="*/ 0 h 1"/>
                  <a:gd name="T2" fmla="*/ 0 w 2"/>
                  <a:gd name="T3" fmla="*/ 0 h 1"/>
                  <a:gd name="T4" fmla="*/ 1 w 2"/>
                  <a:gd name="T5" fmla="*/ 1 h 1"/>
                  <a:gd name="T6" fmla="*/ 1 w 2"/>
                  <a:gd name="T7" fmla="*/ 1 h 1"/>
                  <a:gd name="T8" fmla="*/ 2 w 2"/>
                  <a:gd name="T9" fmla="*/ 1 h 1"/>
                  <a:gd name="T10" fmla="*/ 2 w 2"/>
                  <a:gd name="T11" fmla="*/ 1 h 1"/>
                  <a:gd name="T12" fmla="*/ 2 w 2"/>
                  <a:gd name="T13" fmla="*/ 0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0" y="0"/>
                      <a:pt x="0" y="0"/>
                    </a:cubicBezTo>
                    <a:cubicBezTo>
                      <a:pt x="0" y="1"/>
                      <a:pt x="0" y="1"/>
                      <a:pt x="1" y="1"/>
                    </a:cubicBezTo>
                    <a:cubicBezTo>
                      <a:pt x="1" y="1"/>
                      <a:pt x="1" y="1"/>
                      <a:pt x="1" y="1"/>
                    </a:cubicBezTo>
                    <a:cubicBezTo>
                      <a:pt x="2" y="1"/>
                      <a:pt x="2" y="1"/>
                      <a:pt x="2" y="1"/>
                    </a:cubicBezTo>
                    <a:cubicBezTo>
                      <a:pt x="2" y="1"/>
                      <a:pt x="2" y="1"/>
                      <a:pt x="2" y="1"/>
                    </a:cubicBezTo>
                    <a:cubicBezTo>
                      <a:pt x="2" y="1"/>
                      <a:pt x="2" y="1"/>
                      <a:pt x="2" y="0"/>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71">
                <a:extLst>
                  <a:ext uri="{FF2B5EF4-FFF2-40B4-BE49-F238E27FC236}">
                    <a16:creationId xmlns:a16="http://schemas.microsoft.com/office/drawing/2014/main" id="{AA32062E-9411-408E-AE71-D027F667541D}"/>
                  </a:ext>
                </a:extLst>
              </p:cNvPr>
              <p:cNvSpPr>
                <a:spLocks/>
              </p:cNvSpPr>
              <p:nvPr/>
            </p:nvSpPr>
            <p:spPr bwMode="auto">
              <a:xfrm>
                <a:off x="6137730" y="2442258"/>
                <a:ext cx="6350" cy="3175"/>
              </a:xfrm>
              <a:custGeom>
                <a:avLst/>
                <a:gdLst>
                  <a:gd name="T0" fmla="*/ 1 w 2"/>
                  <a:gd name="T1" fmla="*/ 0 h 1"/>
                  <a:gd name="T2" fmla="*/ 0 w 2"/>
                  <a:gd name="T3" fmla="*/ 0 h 1"/>
                  <a:gd name="T4" fmla="*/ 1 w 2"/>
                  <a:gd name="T5" fmla="*/ 1 h 1"/>
                  <a:gd name="T6" fmla="*/ 1 w 2"/>
                  <a:gd name="T7" fmla="*/ 1 h 1"/>
                  <a:gd name="T8" fmla="*/ 2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0" y="0"/>
                      <a:pt x="0" y="0"/>
                    </a:cubicBezTo>
                    <a:cubicBezTo>
                      <a:pt x="0" y="1"/>
                      <a:pt x="0" y="1"/>
                      <a:pt x="1" y="1"/>
                    </a:cubicBezTo>
                    <a:cubicBezTo>
                      <a:pt x="1" y="1"/>
                      <a:pt x="1" y="1"/>
                      <a:pt x="1" y="1"/>
                    </a:cubicBezTo>
                    <a:cubicBezTo>
                      <a:pt x="1" y="1"/>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72">
                <a:extLst>
                  <a:ext uri="{FF2B5EF4-FFF2-40B4-BE49-F238E27FC236}">
                    <a16:creationId xmlns:a16="http://schemas.microsoft.com/office/drawing/2014/main" id="{A1773572-EF22-4D55-A21E-7B937E0D6D98}"/>
                  </a:ext>
                </a:extLst>
              </p:cNvPr>
              <p:cNvSpPr>
                <a:spLocks/>
              </p:cNvSpPr>
              <p:nvPr/>
            </p:nvSpPr>
            <p:spPr bwMode="auto">
              <a:xfrm>
                <a:off x="6209168" y="3282045"/>
                <a:ext cx="7938" cy="4763"/>
              </a:xfrm>
              <a:custGeom>
                <a:avLst/>
                <a:gdLst>
                  <a:gd name="T0" fmla="*/ 0 w 2"/>
                  <a:gd name="T1" fmla="*/ 1 h 1"/>
                  <a:gd name="T2" fmla="*/ 0 w 2"/>
                  <a:gd name="T3" fmla="*/ 1 h 1"/>
                  <a:gd name="T4" fmla="*/ 0 w 2"/>
                  <a:gd name="T5" fmla="*/ 1 h 1"/>
                  <a:gd name="T6" fmla="*/ 1 w 2"/>
                  <a:gd name="T7" fmla="*/ 1 h 1"/>
                  <a:gd name="T8" fmla="*/ 1 w 2"/>
                  <a:gd name="T9" fmla="*/ 1 h 1"/>
                  <a:gd name="T10" fmla="*/ 2 w 2"/>
                  <a:gd name="T11" fmla="*/ 1 h 1"/>
                  <a:gd name="T12" fmla="*/ 2 w 2"/>
                  <a:gd name="T13" fmla="*/ 1 h 1"/>
                  <a:gd name="T14" fmla="*/ 2 w 2"/>
                  <a:gd name="T15" fmla="*/ 1 h 1"/>
                  <a:gd name="T16" fmla="*/ 0 w 2"/>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0" y="1"/>
                    </a:moveTo>
                    <a:cubicBezTo>
                      <a:pt x="0" y="1"/>
                      <a:pt x="0" y="1"/>
                      <a:pt x="0" y="1"/>
                    </a:cubicBezTo>
                    <a:cubicBezTo>
                      <a:pt x="0" y="1"/>
                      <a:pt x="0" y="1"/>
                      <a:pt x="0" y="1"/>
                    </a:cubicBezTo>
                    <a:cubicBezTo>
                      <a:pt x="0" y="1"/>
                      <a:pt x="0" y="1"/>
                      <a:pt x="1" y="1"/>
                    </a:cubicBezTo>
                    <a:cubicBezTo>
                      <a:pt x="1" y="1"/>
                      <a:pt x="1" y="1"/>
                      <a:pt x="1" y="1"/>
                    </a:cubicBezTo>
                    <a:cubicBezTo>
                      <a:pt x="1" y="1"/>
                      <a:pt x="1" y="1"/>
                      <a:pt x="2" y="1"/>
                    </a:cubicBezTo>
                    <a:cubicBezTo>
                      <a:pt x="2" y="1"/>
                      <a:pt x="2" y="1"/>
                      <a:pt x="2" y="1"/>
                    </a:cubicBezTo>
                    <a:cubicBezTo>
                      <a:pt x="2" y="1"/>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73">
                <a:extLst>
                  <a:ext uri="{FF2B5EF4-FFF2-40B4-BE49-F238E27FC236}">
                    <a16:creationId xmlns:a16="http://schemas.microsoft.com/office/drawing/2014/main" id="{6E5C04B0-F48A-40C1-9CDD-E6E85E45C84E}"/>
                  </a:ext>
                </a:extLst>
              </p:cNvPr>
              <p:cNvSpPr>
                <a:spLocks/>
              </p:cNvSpPr>
              <p:nvPr/>
            </p:nvSpPr>
            <p:spPr bwMode="auto">
              <a:xfrm>
                <a:off x="5651955" y="2243820"/>
                <a:ext cx="4763" cy="7938"/>
              </a:xfrm>
              <a:custGeom>
                <a:avLst/>
                <a:gdLst>
                  <a:gd name="T0" fmla="*/ 1 w 1"/>
                  <a:gd name="T1" fmla="*/ 0 h 2"/>
                  <a:gd name="T2" fmla="*/ 0 w 1"/>
                  <a:gd name="T3" fmla="*/ 0 h 2"/>
                  <a:gd name="T4" fmla="*/ 0 w 1"/>
                  <a:gd name="T5" fmla="*/ 2 h 2"/>
                  <a:gd name="T6" fmla="*/ 1 w 1"/>
                  <a:gd name="T7" fmla="*/ 2 h 2"/>
                  <a:gd name="T8" fmla="*/ 1 w 1"/>
                  <a:gd name="T9" fmla="*/ 2 h 2"/>
                  <a:gd name="T10" fmla="*/ 1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1" y="0"/>
                    </a:moveTo>
                    <a:cubicBezTo>
                      <a:pt x="1" y="0"/>
                      <a:pt x="0" y="0"/>
                      <a:pt x="0" y="0"/>
                    </a:cubicBezTo>
                    <a:cubicBezTo>
                      <a:pt x="0" y="0"/>
                      <a:pt x="0" y="1"/>
                      <a:pt x="0" y="2"/>
                    </a:cubicBezTo>
                    <a:cubicBezTo>
                      <a:pt x="0" y="2"/>
                      <a:pt x="1" y="2"/>
                      <a:pt x="1" y="2"/>
                    </a:cubicBezTo>
                    <a:cubicBezTo>
                      <a:pt x="1" y="2"/>
                      <a:pt x="1"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74">
                <a:extLst>
                  <a:ext uri="{FF2B5EF4-FFF2-40B4-BE49-F238E27FC236}">
                    <a16:creationId xmlns:a16="http://schemas.microsoft.com/office/drawing/2014/main" id="{6A6C8B7B-EC88-4C9F-97C0-24DBDF6D805A}"/>
                  </a:ext>
                </a:extLst>
              </p:cNvPr>
              <p:cNvSpPr>
                <a:spLocks/>
              </p:cNvSpPr>
              <p:nvPr/>
            </p:nvSpPr>
            <p:spPr bwMode="auto">
              <a:xfrm>
                <a:off x="6223455" y="3018520"/>
                <a:ext cx="4763" cy="11113"/>
              </a:xfrm>
              <a:custGeom>
                <a:avLst/>
                <a:gdLst>
                  <a:gd name="T0" fmla="*/ 0 w 1"/>
                  <a:gd name="T1" fmla="*/ 1 h 3"/>
                  <a:gd name="T2" fmla="*/ 0 w 1"/>
                  <a:gd name="T3" fmla="*/ 1 h 3"/>
                  <a:gd name="T4" fmla="*/ 0 w 1"/>
                  <a:gd name="T5" fmla="*/ 2 h 3"/>
                  <a:gd name="T6" fmla="*/ 0 w 1"/>
                  <a:gd name="T7" fmla="*/ 3 h 3"/>
                  <a:gd name="T8" fmla="*/ 0 w 1"/>
                  <a:gd name="T9" fmla="*/ 3 h 3"/>
                  <a:gd name="T10" fmla="*/ 1 w 1"/>
                  <a:gd name="T11" fmla="*/ 1 h 3"/>
                  <a:gd name="T12" fmla="*/ 0 w 1"/>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1"/>
                    </a:moveTo>
                    <a:cubicBezTo>
                      <a:pt x="0" y="1"/>
                      <a:pt x="0" y="1"/>
                      <a:pt x="0" y="1"/>
                    </a:cubicBezTo>
                    <a:cubicBezTo>
                      <a:pt x="0" y="1"/>
                      <a:pt x="0" y="2"/>
                      <a:pt x="0" y="2"/>
                    </a:cubicBezTo>
                    <a:cubicBezTo>
                      <a:pt x="0" y="3"/>
                      <a:pt x="0" y="3"/>
                      <a:pt x="0" y="3"/>
                    </a:cubicBezTo>
                    <a:cubicBezTo>
                      <a:pt x="0" y="3"/>
                      <a:pt x="0" y="3"/>
                      <a:pt x="0" y="3"/>
                    </a:cubicBezTo>
                    <a:cubicBezTo>
                      <a:pt x="1" y="2"/>
                      <a:pt x="1" y="2"/>
                      <a:pt x="1" y="1"/>
                    </a:cubicBezTo>
                    <a:cubicBezTo>
                      <a:pt x="1" y="1"/>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75">
                <a:extLst>
                  <a:ext uri="{FF2B5EF4-FFF2-40B4-BE49-F238E27FC236}">
                    <a16:creationId xmlns:a16="http://schemas.microsoft.com/office/drawing/2014/main" id="{021E99BC-70B8-40D4-A064-C4F8A5C40D8F}"/>
                  </a:ext>
                </a:extLst>
              </p:cNvPr>
              <p:cNvSpPr>
                <a:spLocks/>
              </p:cNvSpPr>
              <p:nvPr/>
            </p:nvSpPr>
            <p:spPr bwMode="auto">
              <a:xfrm>
                <a:off x="6191705" y="3066145"/>
                <a:ext cx="6350" cy="3175"/>
              </a:xfrm>
              <a:custGeom>
                <a:avLst/>
                <a:gdLst>
                  <a:gd name="T0" fmla="*/ 1 w 2"/>
                  <a:gd name="T1" fmla="*/ 1 h 1"/>
                  <a:gd name="T2" fmla="*/ 2 w 2"/>
                  <a:gd name="T3" fmla="*/ 1 h 1"/>
                  <a:gd name="T4" fmla="*/ 2 w 2"/>
                  <a:gd name="T5" fmla="*/ 0 h 1"/>
                  <a:gd name="T6" fmla="*/ 1 w 2"/>
                  <a:gd name="T7" fmla="*/ 0 h 1"/>
                  <a:gd name="T8" fmla="*/ 0 w 2"/>
                  <a:gd name="T9" fmla="*/ 0 h 1"/>
                  <a:gd name="T10" fmla="*/ 0 w 2"/>
                  <a:gd name="T11" fmla="*/ 0 h 1"/>
                  <a:gd name="T12" fmla="*/ 0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2" y="1"/>
                      <a:pt x="2" y="1"/>
                      <a:pt x="2" y="1"/>
                    </a:cubicBezTo>
                    <a:cubicBezTo>
                      <a:pt x="2" y="0"/>
                      <a:pt x="2" y="0"/>
                      <a:pt x="2" y="0"/>
                    </a:cubicBezTo>
                    <a:cubicBezTo>
                      <a:pt x="2" y="0"/>
                      <a:pt x="2" y="0"/>
                      <a:pt x="1" y="0"/>
                    </a:cubicBezTo>
                    <a:cubicBezTo>
                      <a:pt x="1" y="0"/>
                      <a:pt x="1" y="0"/>
                      <a:pt x="0" y="0"/>
                    </a:cubicBezTo>
                    <a:cubicBezTo>
                      <a:pt x="0" y="0"/>
                      <a:pt x="0" y="0"/>
                      <a:pt x="0" y="0"/>
                    </a:cubicBezTo>
                    <a:cubicBezTo>
                      <a:pt x="0" y="0"/>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76">
                <a:extLst>
                  <a:ext uri="{FF2B5EF4-FFF2-40B4-BE49-F238E27FC236}">
                    <a16:creationId xmlns:a16="http://schemas.microsoft.com/office/drawing/2014/main" id="{91CC7BAE-517B-45DA-80C7-3F3C6DFEB75A}"/>
                  </a:ext>
                </a:extLst>
              </p:cNvPr>
              <p:cNvSpPr>
                <a:spLocks/>
              </p:cNvSpPr>
              <p:nvPr/>
            </p:nvSpPr>
            <p:spPr bwMode="auto">
              <a:xfrm>
                <a:off x="4212093" y="2373995"/>
                <a:ext cx="11113" cy="6350"/>
              </a:xfrm>
              <a:custGeom>
                <a:avLst/>
                <a:gdLst>
                  <a:gd name="T0" fmla="*/ 1 w 3"/>
                  <a:gd name="T1" fmla="*/ 0 h 2"/>
                  <a:gd name="T2" fmla="*/ 0 w 3"/>
                  <a:gd name="T3" fmla="*/ 2 h 2"/>
                  <a:gd name="T4" fmla="*/ 2 w 3"/>
                  <a:gd name="T5" fmla="*/ 2 h 2"/>
                  <a:gd name="T6" fmla="*/ 2 w 3"/>
                  <a:gd name="T7" fmla="*/ 1 h 2"/>
                  <a:gd name="T8" fmla="*/ 2 w 3"/>
                  <a:gd name="T9" fmla="*/ 0 h 2"/>
                  <a:gd name="T10" fmla="*/ 1 w 3"/>
                  <a:gd name="T11" fmla="*/ 0 h 2"/>
                </a:gdLst>
                <a:ahLst/>
                <a:cxnLst>
                  <a:cxn ang="0">
                    <a:pos x="T0" y="T1"/>
                  </a:cxn>
                  <a:cxn ang="0">
                    <a:pos x="T2" y="T3"/>
                  </a:cxn>
                  <a:cxn ang="0">
                    <a:pos x="T4" y="T5"/>
                  </a:cxn>
                  <a:cxn ang="0">
                    <a:pos x="T6" y="T7"/>
                  </a:cxn>
                  <a:cxn ang="0">
                    <a:pos x="T8" y="T9"/>
                  </a:cxn>
                  <a:cxn ang="0">
                    <a:pos x="T10" y="T11"/>
                  </a:cxn>
                </a:cxnLst>
                <a:rect l="0" t="0" r="r" b="b"/>
                <a:pathLst>
                  <a:path w="3" h="2">
                    <a:moveTo>
                      <a:pt x="1" y="0"/>
                    </a:moveTo>
                    <a:cubicBezTo>
                      <a:pt x="1" y="1"/>
                      <a:pt x="1" y="1"/>
                      <a:pt x="0" y="2"/>
                    </a:cubicBezTo>
                    <a:cubicBezTo>
                      <a:pt x="1" y="2"/>
                      <a:pt x="1" y="2"/>
                      <a:pt x="2" y="2"/>
                    </a:cubicBezTo>
                    <a:cubicBezTo>
                      <a:pt x="2" y="2"/>
                      <a:pt x="2" y="1"/>
                      <a:pt x="2" y="1"/>
                    </a:cubicBezTo>
                    <a:cubicBezTo>
                      <a:pt x="3" y="1"/>
                      <a:pt x="3" y="1"/>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77">
                <a:extLst>
                  <a:ext uri="{FF2B5EF4-FFF2-40B4-BE49-F238E27FC236}">
                    <a16:creationId xmlns:a16="http://schemas.microsoft.com/office/drawing/2014/main" id="{C5241B2C-D390-40A7-B0ED-A7BEFA5232A7}"/>
                  </a:ext>
                </a:extLst>
              </p:cNvPr>
              <p:cNvSpPr>
                <a:spLocks/>
              </p:cNvSpPr>
              <p:nvPr/>
            </p:nvSpPr>
            <p:spPr bwMode="auto">
              <a:xfrm>
                <a:off x="4197805" y="2380345"/>
                <a:ext cx="19050" cy="15875"/>
              </a:xfrm>
              <a:custGeom>
                <a:avLst/>
                <a:gdLst>
                  <a:gd name="T0" fmla="*/ 4 w 5"/>
                  <a:gd name="T1" fmla="*/ 0 h 4"/>
                  <a:gd name="T2" fmla="*/ 3 w 5"/>
                  <a:gd name="T3" fmla="*/ 0 h 4"/>
                  <a:gd name="T4" fmla="*/ 2 w 5"/>
                  <a:gd name="T5" fmla="*/ 0 h 4"/>
                  <a:gd name="T6" fmla="*/ 2 w 5"/>
                  <a:gd name="T7" fmla="*/ 1 h 4"/>
                  <a:gd name="T8" fmla="*/ 2 w 5"/>
                  <a:gd name="T9" fmla="*/ 1 h 4"/>
                  <a:gd name="T10" fmla="*/ 0 w 5"/>
                  <a:gd name="T11" fmla="*/ 3 h 4"/>
                  <a:gd name="T12" fmla="*/ 0 w 5"/>
                  <a:gd name="T13" fmla="*/ 4 h 4"/>
                  <a:gd name="T14" fmla="*/ 0 w 5"/>
                  <a:gd name="T15" fmla="*/ 4 h 4"/>
                  <a:gd name="T16" fmla="*/ 1 w 5"/>
                  <a:gd name="T17" fmla="*/ 4 h 4"/>
                  <a:gd name="T18" fmla="*/ 4 w 5"/>
                  <a:gd name="T19" fmla="*/ 3 h 4"/>
                  <a:gd name="T20" fmla="*/ 5 w 5"/>
                  <a:gd name="T21" fmla="*/ 2 h 4"/>
                  <a:gd name="T22" fmla="*/ 5 w 5"/>
                  <a:gd name="T23" fmla="*/ 1 h 4"/>
                  <a:gd name="T24" fmla="*/ 5 w 5"/>
                  <a:gd name="T25" fmla="*/ 0 h 4"/>
                  <a:gd name="T26" fmla="*/ 4 w 5"/>
                  <a:gd name="T27" fmla="*/ 0 h 4"/>
                  <a:gd name="T28" fmla="*/ 4 w 5"/>
                  <a:gd name="T29" fmla="*/ 0 h 4"/>
                  <a:gd name="T30" fmla="*/ 4 w 5"/>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0"/>
                    </a:moveTo>
                    <a:cubicBezTo>
                      <a:pt x="4" y="0"/>
                      <a:pt x="4" y="0"/>
                      <a:pt x="3" y="0"/>
                    </a:cubicBezTo>
                    <a:cubicBezTo>
                      <a:pt x="3" y="0"/>
                      <a:pt x="2" y="0"/>
                      <a:pt x="2" y="0"/>
                    </a:cubicBezTo>
                    <a:cubicBezTo>
                      <a:pt x="2" y="1"/>
                      <a:pt x="2" y="1"/>
                      <a:pt x="2" y="1"/>
                    </a:cubicBezTo>
                    <a:cubicBezTo>
                      <a:pt x="2" y="1"/>
                      <a:pt x="2" y="1"/>
                      <a:pt x="2" y="1"/>
                    </a:cubicBezTo>
                    <a:cubicBezTo>
                      <a:pt x="0" y="1"/>
                      <a:pt x="0" y="1"/>
                      <a:pt x="0" y="3"/>
                    </a:cubicBezTo>
                    <a:cubicBezTo>
                      <a:pt x="0" y="3"/>
                      <a:pt x="0" y="4"/>
                      <a:pt x="0" y="4"/>
                    </a:cubicBezTo>
                    <a:cubicBezTo>
                      <a:pt x="0" y="4"/>
                      <a:pt x="0" y="4"/>
                      <a:pt x="0" y="4"/>
                    </a:cubicBezTo>
                    <a:cubicBezTo>
                      <a:pt x="0" y="4"/>
                      <a:pt x="1" y="4"/>
                      <a:pt x="1" y="4"/>
                    </a:cubicBezTo>
                    <a:cubicBezTo>
                      <a:pt x="2" y="4"/>
                      <a:pt x="2" y="3"/>
                      <a:pt x="4" y="3"/>
                    </a:cubicBezTo>
                    <a:cubicBezTo>
                      <a:pt x="4" y="2"/>
                      <a:pt x="4" y="2"/>
                      <a:pt x="5" y="2"/>
                    </a:cubicBezTo>
                    <a:cubicBezTo>
                      <a:pt x="5" y="1"/>
                      <a:pt x="5" y="1"/>
                      <a:pt x="5" y="1"/>
                    </a:cubicBezTo>
                    <a:cubicBezTo>
                      <a:pt x="5" y="0"/>
                      <a:pt x="5" y="0"/>
                      <a:pt x="5" y="0"/>
                    </a:cubicBezTo>
                    <a:cubicBezTo>
                      <a:pt x="5" y="0"/>
                      <a:pt x="5" y="0"/>
                      <a:pt x="4" y="0"/>
                    </a:cubicBezTo>
                    <a:cubicBezTo>
                      <a:pt x="4" y="0"/>
                      <a:pt x="4" y="0"/>
                      <a:pt x="4" y="0"/>
                    </a:cubicBezTo>
                    <a:cubicBezTo>
                      <a:pt x="4" y="0"/>
                      <a:pt x="4"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578">
                <a:extLst>
                  <a:ext uri="{FF2B5EF4-FFF2-40B4-BE49-F238E27FC236}">
                    <a16:creationId xmlns:a16="http://schemas.microsoft.com/office/drawing/2014/main" id="{223E2906-16FC-4ADD-B177-129EADFB1B35}"/>
                  </a:ext>
                </a:extLst>
              </p:cNvPr>
              <p:cNvSpPr>
                <a:spLocks/>
              </p:cNvSpPr>
              <p:nvPr/>
            </p:nvSpPr>
            <p:spPr bwMode="auto">
              <a:xfrm>
                <a:off x="6390143" y="3434445"/>
                <a:ext cx="7938" cy="6350"/>
              </a:xfrm>
              <a:custGeom>
                <a:avLst/>
                <a:gdLst>
                  <a:gd name="T0" fmla="*/ 1 w 2"/>
                  <a:gd name="T1" fmla="*/ 1 h 2"/>
                  <a:gd name="T2" fmla="*/ 0 w 2"/>
                  <a:gd name="T3" fmla="*/ 2 h 2"/>
                  <a:gd name="T4" fmla="*/ 0 w 2"/>
                  <a:gd name="T5" fmla="*/ 2 h 2"/>
                  <a:gd name="T6" fmla="*/ 1 w 2"/>
                  <a:gd name="T7" fmla="*/ 2 h 2"/>
                  <a:gd name="T8" fmla="*/ 1 w 2"/>
                  <a:gd name="T9" fmla="*/ 1 h 2"/>
                  <a:gd name="T10" fmla="*/ 1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1" y="1"/>
                    </a:moveTo>
                    <a:cubicBezTo>
                      <a:pt x="0" y="1"/>
                      <a:pt x="0" y="1"/>
                      <a:pt x="0" y="2"/>
                    </a:cubicBezTo>
                    <a:cubicBezTo>
                      <a:pt x="0" y="2"/>
                      <a:pt x="0" y="2"/>
                      <a:pt x="0" y="2"/>
                    </a:cubicBezTo>
                    <a:cubicBezTo>
                      <a:pt x="0" y="2"/>
                      <a:pt x="1" y="2"/>
                      <a:pt x="1" y="2"/>
                    </a:cubicBezTo>
                    <a:cubicBezTo>
                      <a:pt x="1" y="2"/>
                      <a:pt x="2" y="1"/>
                      <a:pt x="1" y="1"/>
                    </a:cubicBezTo>
                    <a:cubicBezTo>
                      <a:pt x="1"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79">
                <a:extLst>
                  <a:ext uri="{FF2B5EF4-FFF2-40B4-BE49-F238E27FC236}">
                    <a16:creationId xmlns:a16="http://schemas.microsoft.com/office/drawing/2014/main" id="{93C42CCA-3C24-4916-A147-3C744F8841BB}"/>
                  </a:ext>
                </a:extLst>
              </p:cNvPr>
              <p:cNvSpPr>
                <a:spLocks/>
              </p:cNvSpPr>
              <p:nvPr/>
            </p:nvSpPr>
            <p:spPr bwMode="auto">
              <a:xfrm>
                <a:off x="4766130" y="2893108"/>
                <a:ext cx="7938" cy="7938"/>
              </a:xfrm>
              <a:custGeom>
                <a:avLst/>
                <a:gdLst>
                  <a:gd name="T0" fmla="*/ 0 w 2"/>
                  <a:gd name="T1" fmla="*/ 1 h 2"/>
                  <a:gd name="T2" fmla="*/ 1 w 2"/>
                  <a:gd name="T3" fmla="*/ 2 h 2"/>
                  <a:gd name="T4" fmla="*/ 2 w 2"/>
                  <a:gd name="T5" fmla="*/ 1 h 2"/>
                  <a:gd name="T6" fmla="*/ 1 w 2"/>
                  <a:gd name="T7" fmla="*/ 0 h 2"/>
                  <a:gd name="T8" fmla="*/ 0 w 2"/>
                  <a:gd name="T9" fmla="*/ 1 h 2"/>
                  <a:gd name="T10" fmla="*/ 0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0" y="1"/>
                    </a:moveTo>
                    <a:cubicBezTo>
                      <a:pt x="0" y="2"/>
                      <a:pt x="0" y="2"/>
                      <a:pt x="1" y="2"/>
                    </a:cubicBezTo>
                    <a:cubicBezTo>
                      <a:pt x="1" y="2"/>
                      <a:pt x="2" y="2"/>
                      <a:pt x="2" y="1"/>
                    </a:cubicBezTo>
                    <a:cubicBezTo>
                      <a:pt x="2" y="1"/>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80">
                <a:extLst>
                  <a:ext uri="{FF2B5EF4-FFF2-40B4-BE49-F238E27FC236}">
                    <a16:creationId xmlns:a16="http://schemas.microsoft.com/office/drawing/2014/main" id="{EB1D2ABF-FA96-4BFB-AA33-FFB00AEFB0EF}"/>
                  </a:ext>
                </a:extLst>
              </p:cNvPr>
              <p:cNvSpPr>
                <a:spLocks/>
              </p:cNvSpPr>
              <p:nvPr/>
            </p:nvSpPr>
            <p:spPr bwMode="auto">
              <a:xfrm>
                <a:off x="5490030" y="2104120"/>
                <a:ext cx="6350" cy="6350"/>
              </a:xfrm>
              <a:custGeom>
                <a:avLst/>
                <a:gdLst>
                  <a:gd name="T0" fmla="*/ 1 w 2"/>
                  <a:gd name="T1" fmla="*/ 2 h 2"/>
                  <a:gd name="T2" fmla="*/ 2 w 2"/>
                  <a:gd name="T3" fmla="*/ 1 h 2"/>
                  <a:gd name="T4" fmla="*/ 1 w 2"/>
                  <a:gd name="T5" fmla="*/ 0 h 2"/>
                  <a:gd name="T6" fmla="*/ 0 w 2"/>
                  <a:gd name="T7" fmla="*/ 0 h 2"/>
                  <a:gd name="T8" fmla="*/ 0 w 2"/>
                  <a:gd name="T9" fmla="*/ 1 h 2"/>
                  <a:gd name="T10" fmla="*/ 1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1" y="2"/>
                    </a:moveTo>
                    <a:cubicBezTo>
                      <a:pt x="1" y="1"/>
                      <a:pt x="1" y="1"/>
                      <a:pt x="2" y="1"/>
                    </a:cubicBezTo>
                    <a:cubicBezTo>
                      <a:pt x="2" y="1"/>
                      <a:pt x="1" y="0"/>
                      <a:pt x="1" y="0"/>
                    </a:cubicBezTo>
                    <a:cubicBezTo>
                      <a:pt x="1" y="0"/>
                      <a:pt x="0" y="0"/>
                      <a:pt x="0" y="0"/>
                    </a:cubicBezTo>
                    <a:cubicBezTo>
                      <a:pt x="0" y="1"/>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81">
                <a:extLst>
                  <a:ext uri="{FF2B5EF4-FFF2-40B4-BE49-F238E27FC236}">
                    <a16:creationId xmlns:a16="http://schemas.microsoft.com/office/drawing/2014/main" id="{CE62F90D-2D6C-4A55-B613-45234CFDBB77}"/>
                  </a:ext>
                </a:extLst>
              </p:cNvPr>
              <p:cNvSpPr>
                <a:spLocks/>
              </p:cNvSpPr>
              <p:nvPr/>
            </p:nvSpPr>
            <p:spPr bwMode="auto">
              <a:xfrm>
                <a:off x="5617030" y="2878820"/>
                <a:ext cx="6350" cy="6350"/>
              </a:xfrm>
              <a:custGeom>
                <a:avLst/>
                <a:gdLst>
                  <a:gd name="T0" fmla="*/ 1 w 2"/>
                  <a:gd name="T1" fmla="*/ 0 h 2"/>
                  <a:gd name="T2" fmla="*/ 1 w 2"/>
                  <a:gd name="T3" fmla="*/ 0 h 2"/>
                  <a:gd name="T4" fmla="*/ 0 w 2"/>
                  <a:gd name="T5" fmla="*/ 1 h 2"/>
                  <a:gd name="T6" fmla="*/ 1 w 2"/>
                  <a:gd name="T7" fmla="*/ 1 h 2"/>
                  <a:gd name="T8" fmla="*/ 2 w 2"/>
                  <a:gd name="T9" fmla="*/ 1 h 2"/>
                  <a:gd name="T10" fmla="*/ 2 w 2"/>
                  <a:gd name="T11" fmla="*/ 1 h 2"/>
                  <a:gd name="T12" fmla="*/ 1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0"/>
                    </a:moveTo>
                    <a:cubicBezTo>
                      <a:pt x="1" y="0"/>
                      <a:pt x="1" y="0"/>
                      <a:pt x="1" y="0"/>
                    </a:cubicBezTo>
                    <a:cubicBezTo>
                      <a:pt x="1" y="1"/>
                      <a:pt x="1" y="1"/>
                      <a:pt x="0" y="1"/>
                    </a:cubicBezTo>
                    <a:cubicBezTo>
                      <a:pt x="0" y="1"/>
                      <a:pt x="1" y="1"/>
                      <a:pt x="1" y="1"/>
                    </a:cubicBezTo>
                    <a:cubicBezTo>
                      <a:pt x="1" y="2"/>
                      <a:pt x="2" y="1"/>
                      <a:pt x="2" y="1"/>
                    </a:cubicBezTo>
                    <a:cubicBezTo>
                      <a:pt x="2" y="1"/>
                      <a:pt x="2"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82">
                <a:extLst>
                  <a:ext uri="{FF2B5EF4-FFF2-40B4-BE49-F238E27FC236}">
                    <a16:creationId xmlns:a16="http://schemas.microsoft.com/office/drawing/2014/main" id="{41F73191-C5F0-4D20-AFD3-BB11915CD04E}"/>
                  </a:ext>
                </a:extLst>
              </p:cNvPr>
              <p:cNvSpPr>
                <a:spLocks/>
              </p:cNvSpPr>
              <p:nvPr/>
            </p:nvSpPr>
            <p:spPr bwMode="auto">
              <a:xfrm>
                <a:off x="4751843" y="2305733"/>
                <a:ext cx="6350" cy="6350"/>
              </a:xfrm>
              <a:custGeom>
                <a:avLst/>
                <a:gdLst>
                  <a:gd name="T0" fmla="*/ 2 w 2"/>
                  <a:gd name="T1" fmla="*/ 0 h 2"/>
                  <a:gd name="T2" fmla="*/ 1 w 2"/>
                  <a:gd name="T3" fmla="*/ 1 h 2"/>
                  <a:gd name="T4" fmla="*/ 0 w 2"/>
                  <a:gd name="T5" fmla="*/ 1 h 2"/>
                  <a:gd name="T6" fmla="*/ 0 w 2"/>
                  <a:gd name="T7" fmla="*/ 2 h 2"/>
                  <a:gd name="T8" fmla="*/ 0 w 2"/>
                  <a:gd name="T9" fmla="*/ 2 h 2"/>
                  <a:gd name="T10" fmla="*/ 1 w 2"/>
                  <a:gd name="T11" fmla="*/ 2 h 2"/>
                  <a:gd name="T12" fmla="*/ 2 w 2"/>
                  <a:gd name="T13" fmla="*/ 1 h 2"/>
                  <a:gd name="T14" fmla="*/ 2 w 2"/>
                  <a:gd name="T15" fmla="*/ 1 h 2"/>
                  <a:gd name="T16" fmla="*/ 2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0"/>
                    </a:moveTo>
                    <a:cubicBezTo>
                      <a:pt x="2" y="1"/>
                      <a:pt x="1" y="1"/>
                      <a:pt x="1" y="1"/>
                    </a:cubicBezTo>
                    <a:cubicBezTo>
                      <a:pt x="1" y="1"/>
                      <a:pt x="0" y="1"/>
                      <a:pt x="0" y="1"/>
                    </a:cubicBezTo>
                    <a:cubicBezTo>
                      <a:pt x="0" y="2"/>
                      <a:pt x="0" y="2"/>
                      <a:pt x="0" y="2"/>
                    </a:cubicBezTo>
                    <a:cubicBezTo>
                      <a:pt x="0" y="2"/>
                      <a:pt x="0" y="2"/>
                      <a:pt x="0" y="2"/>
                    </a:cubicBezTo>
                    <a:cubicBezTo>
                      <a:pt x="0" y="2"/>
                      <a:pt x="1" y="2"/>
                      <a:pt x="1" y="2"/>
                    </a:cubicBezTo>
                    <a:cubicBezTo>
                      <a:pt x="1" y="2"/>
                      <a:pt x="2" y="1"/>
                      <a:pt x="2" y="1"/>
                    </a:cubicBezTo>
                    <a:cubicBezTo>
                      <a:pt x="2" y="1"/>
                      <a:pt x="2" y="1"/>
                      <a:pt x="2"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583">
                <a:extLst>
                  <a:ext uri="{FF2B5EF4-FFF2-40B4-BE49-F238E27FC236}">
                    <a16:creationId xmlns:a16="http://schemas.microsoft.com/office/drawing/2014/main" id="{39344D24-0D91-4D18-AC08-B73BCA90C021}"/>
                  </a:ext>
                </a:extLst>
              </p:cNvPr>
              <p:cNvSpPr>
                <a:spLocks/>
              </p:cNvSpPr>
              <p:nvPr/>
            </p:nvSpPr>
            <p:spPr bwMode="auto">
              <a:xfrm>
                <a:off x="6459993" y="3094720"/>
                <a:ext cx="6350" cy="7938"/>
              </a:xfrm>
              <a:custGeom>
                <a:avLst/>
                <a:gdLst>
                  <a:gd name="T0" fmla="*/ 2 w 2"/>
                  <a:gd name="T1" fmla="*/ 1 h 2"/>
                  <a:gd name="T2" fmla="*/ 1 w 2"/>
                  <a:gd name="T3" fmla="*/ 0 h 2"/>
                  <a:gd name="T4" fmla="*/ 0 w 2"/>
                  <a:gd name="T5" fmla="*/ 1 h 2"/>
                  <a:gd name="T6" fmla="*/ 0 w 2"/>
                  <a:gd name="T7" fmla="*/ 2 h 2"/>
                  <a:gd name="T8" fmla="*/ 1 w 2"/>
                  <a:gd name="T9" fmla="*/ 2 h 2"/>
                  <a:gd name="T10" fmla="*/ 2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2" y="1"/>
                    </a:moveTo>
                    <a:cubicBezTo>
                      <a:pt x="1" y="1"/>
                      <a:pt x="1" y="0"/>
                      <a:pt x="1" y="0"/>
                    </a:cubicBezTo>
                    <a:cubicBezTo>
                      <a:pt x="0" y="0"/>
                      <a:pt x="0" y="0"/>
                      <a:pt x="0" y="1"/>
                    </a:cubicBezTo>
                    <a:cubicBezTo>
                      <a:pt x="0" y="1"/>
                      <a:pt x="0" y="1"/>
                      <a:pt x="0" y="2"/>
                    </a:cubicBezTo>
                    <a:cubicBezTo>
                      <a:pt x="0" y="2"/>
                      <a:pt x="1"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84">
                <a:extLst>
                  <a:ext uri="{FF2B5EF4-FFF2-40B4-BE49-F238E27FC236}">
                    <a16:creationId xmlns:a16="http://schemas.microsoft.com/office/drawing/2014/main" id="{22DF9EDB-02BC-4A67-8C04-A79F1F1AA529}"/>
                  </a:ext>
                </a:extLst>
              </p:cNvPr>
              <p:cNvSpPr>
                <a:spLocks/>
              </p:cNvSpPr>
              <p:nvPr/>
            </p:nvSpPr>
            <p:spPr bwMode="auto">
              <a:xfrm>
                <a:off x="4774068" y="2331133"/>
                <a:ext cx="6350" cy="3175"/>
              </a:xfrm>
              <a:custGeom>
                <a:avLst/>
                <a:gdLst>
                  <a:gd name="T0" fmla="*/ 2 w 2"/>
                  <a:gd name="T1" fmla="*/ 1 h 1"/>
                  <a:gd name="T2" fmla="*/ 2 w 2"/>
                  <a:gd name="T3" fmla="*/ 0 h 1"/>
                  <a:gd name="T4" fmla="*/ 2 w 2"/>
                  <a:gd name="T5" fmla="*/ 0 h 1"/>
                  <a:gd name="T6" fmla="*/ 1 w 2"/>
                  <a:gd name="T7" fmla="*/ 0 h 1"/>
                  <a:gd name="T8" fmla="*/ 0 w 2"/>
                  <a:gd name="T9" fmla="*/ 0 h 1"/>
                  <a:gd name="T10" fmla="*/ 0 w 2"/>
                  <a:gd name="T11" fmla="*/ 1 h 1"/>
                  <a:gd name="T12" fmla="*/ 2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1"/>
                    </a:moveTo>
                    <a:cubicBezTo>
                      <a:pt x="2" y="1"/>
                      <a:pt x="2" y="1"/>
                      <a:pt x="2" y="0"/>
                    </a:cubicBezTo>
                    <a:cubicBezTo>
                      <a:pt x="2" y="0"/>
                      <a:pt x="2" y="0"/>
                      <a:pt x="2" y="0"/>
                    </a:cubicBezTo>
                    <a:cubicBezTo>
                      <a:pt x="2" y="0"/>
                      <a:pt x="1" y="0"/>
                      <a:pt x="1" y="0"/>
                    </a:cubicBezTo>
                    <a:cubicBezTo>
                      <a:pt x="1" y="0"/>
                      <a:pt x="0" y="0"/>
                      <a:pt x="0" y="0"/>
                    </a:cubicBezTo>
                    <a:cubicBezTo>
                      <a:pt x="0"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85">
                <a:extLst>
                  <a:ext uri="{FF2B5EF4-FFF2-40B4-BE49-F238E27FC236}">
                    <a16:creationId xmlns:a16="http://schemas.microsoft.com/office/drawing/2014/main" id="{A11FAE84-A920-46C7-93EE-FB18670C260E}"/>
                  </a:ext>
                </a:extLst>
              </p:cNvPr>
              <p:cNvSpPr>
                <a:spLocks/>
              </p:cNvSpPr>
              <p:nvPr/>
            </p:nvSpPr>
            <p:spPr bwMode="auto">
              <a:xfrm>
                <a:off x="6418718" y="3043920"/>
                <a:ext cx="7938" cy="7938"/>
              </a:xfrm>
              <a:custGeom>
                <a:avLst/>
                <a:gdLst>
                  <a:gd name="T0" fmla="*/ 2 w 2"/>
                  <a:gd name="T1" fmla="*/ 2 h 2"/>
                  <a:gd name="T2" fmla="*/ 2 w 2"/>
                  <a:gd name="T3" fmla="*/ 2 h 2"/>
                  <a:gd name="T4" fmla="*/ 2 w 2"/>
                  <a:gd name="T5" fmla="*/ 2 h 2"/>
                  <a:gd name="T6" fmla="*/ 2 w 2"/>
                  <a:gd name="T7" fmla="*/ 1 h 2"/>
                  <a:gd name="T8" fmla="*/ 2 w 2"/>
                  <a:gd name="T9" fmla="*/ 1 h 2"/>
                  <a:gd name="T10" fmla="*/ 1 w 2"/>
                  <a:gd name="T11" fmla="*/ 0 h 2"/>
                  <a:gd name="T12" fmla="*/ 1 w 2"/>
                  <a:gd name="T13" fmla="*/ 0 h 2"/>
                  <a:gd name="T14" fmla="*/ 0 w 2"/>
                  <a:gd name="T15" fmla="*/ 0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2"/>
                    </a:cubicBezTo>
                    <a:cubicBezTo>
                      <a:pt x="2" y="2"/>
                      <a:pt x="2" y="2"/>
                      <a:pt x="2" y="2"/>
                    </a:cubicBezTo>
                    <a:cubicBezTo>
                      <a:pt x="2" y="1"/>
                      <a:pt x="2" y="1"/>
                      <a:pt x="2" y="1"/>
                    </a:cubicBezTo>
                    <a:cubicBezTo>
                      <a:pt x="2" y="1"/>
                      <a:pt x="2" y="1"/>
                      <a:pt x="2" y="1"/>
                    </a:cubicBezTo>
                    <a:cubicBezTo>
                      <a:pt x="1" y="1"/>
                      <a:pt x="1" y="0"/>
                      <a:pt x="1" y="0"/>
                    </a:cubicBezTo>
                    <a:cubicBezTo>
                      <a:pt x="1" y="0"/>
                      <a:pt x="1" y="0"/>
                      <a:pt x="1" y="0"/>
                    </a:cubicBezTo>
                    <a:cubicBezTo>
                      <a:pt x="0" y="0"/>
                      <a:pt x="0" y="0"/>
                      <a:pt x="0" y="0"/>
                    </a:cubicBezTo>
                    <a:cubicBezTo>
                      <a:pt x="1"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586">
                <a:extLst>
                  <a:ext uri="{FF2B5EF4-FFF2-40B4-BE49-F238E27FC236}">
                    <a16:creationId xmlns:a16="http://schemas.microsoft.com/office/drawing/2014/main" id="{D14AE110-A2E9-4FDA-B02E-76A5645A5A8E}"/>
                  </a:ext>
                </a:extLst>
              </p:cNvPr>
              <p:cNvSpPr>
                <a:spLocks/>
              </p:cNvSpPr>
              <p:nvPr/>
            </p:nvSpPr>
            <p:spPr bwMode="auto">
              <a:xfrm>
                <a:off x="5464630" y="2124758"/>
                <a:ext cx="6350" cy="3175"/>
              </a:xfrm>
              <a:custGeom>
                <a:avLst/>
                <a:gdLst>
                  <a:gd name="T0" fmla="*/ 1 w 2"/>
                  <a:gd name="T1" fmla="*/ 0 h 1"/>
                  <a:gd name="T2" fmla="*/ 0 w 2"/>
                  <a:gd name="T3" fmla="*/ 0 h 1"/>
                  <a:gd name="T4" fmla="*/ 0 w 2"/>
                  <a:gd name="T5" fmla="*/ 0 h 1"/>
                  <a:gd name="T6" fmla="*/ 0 w 2"/>
                  <a:gd name="T7" fmla="*/ 0 h 1"/>
                  <a:gd name="T8" fmla="*/ 0 w 2"/>
                  <a:gd name="T9" fmla="*/ 1 h 1"/>
                  <a:gd name="T10" fmla="*/ 2 w 2"/>
                  <a:gd name="T11" fmla="*/ 1 h 1"/>
                  <a:gd name="T12" fmla="*/ 2 w 2"/>
                  <a:gd name="T13" fmla="*/ 0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0" y="0"/>
                    </a:cubicBezTo>
                    <a:cubicBezTo>
                      <a:pt x="0" y="0"/>
                      <a:pt x="0" y="0"/>
                      <a:pt x="0" y="0"/>
                    </a:cubicBezTo>
                    <a:cubicBezTo>
                      <a:pt x="0" y="0"/>
                      <a:pt x="0" y="0"/>
                      <a:pt x="0" y="0"/>
                    </a:cubicBezTo>
                    <a:cubicBezTo>
                      <a:pt x="0" y="0"/>
                      <a:pt x="0" y="1"/>
                      <a:pt x="0" y="1"/>
                    </a:cubicBezTo>
                    <a:cubicBezTo>
                      <a:pt x="0" y="1"/>
                      <a:pt x="1" y="1"/>
                      <a:pt x="2" y="1"/>
                    </a:cubicBezTo>
                    <a:cubicBezTo>
                      <a:pt x="2" y="1"/>
                      <a:pt x="2" y="1"/>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Oval 587">
                <a:extLst>
                  <a:ext uri="{FF2B5EF4-FFF2-40B4-BE49-F238E27FC236}">
                    <a16:creationId xmlns:a16="http://schemas.microsoft.com/office/drawing/2014/main" id="{7D309C31-22EF-4B15-BC1F-283CA9B17658}"/>
                  </a:ext>
                </a:extLst>
              </p:cNvPr>
              <p:cNvSpPr>
                <a:spLocks noChangeArrowheads="1"/>
              </p:cNvSpPr>
              <p:nvPr/>
            </p:nvSpPr>
            <p:spPr bwMode="auto">
              <a:xfrm>
                <a:off x="5470980" y="21279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88">
                <a:extLst>
                  <a:ext uri="{FF2B5EF4-FFF2-40B4-BE49-F238E27FC236}">
                    <a16:creationId xmlns:a16="http://schemas.microsoft.com/office/drawing/2014/main" id="{52B92D75-9086-49CD-B5A2-BB93C5044B0E}"/>
                  </a:ext>
                </a:extLst>
              </p:cNvPr>
              <p:cNvSpPr>
                <a:spLocks/>
              </p:cNvSpPr>
              <p:nvPr/>
            </p:nvSpPr>
            <p:spPr bwMode="auto">
              <a:xfrm>
                <a:off x="5699580" y="2146983"/>
                <a:ext cx="7938" cy="6350"/>
              </a:xfrm>
              <a:custGeom>
                <a:avLst/>
                <a:gdLst>
                  <a:gd name="T0" fmla="*/ 1 w 2"/>
                  <a:gd name="T1" fmla="*/ 2 h 2"/>
                  <a:gd name="T2" fmla="*/ 2 w 2"/>
                  <a:gd name="T3" fmla="*/ 0 h 2"/>
                  <a:gd name="T4" fmla="*/ 2 w 2"/>
                  <a:gd name="T5" fmla="*/ 0 h 2"/>
                  <a:gd name="T6" fmla="*/ 2 w 2"/>
                  <a:gd name="T7" fmla="*/ 0 h 2"/>
                  <a:gd name="T8" fmla="*/ 1 w 2"/>
                  <a:gd name="T9" fmla="*/ 1 h 2"/>
                  <a:gd name="T10" fmla="*/ 0 w 2"/>
                  <a:gd name="T11" fmla="*/ 1 h 2"/>
                  <a:gd name="T12" fmla="*/ 1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2"/>
                    </a:moveTo>
                    <a:cubicBezTo>
                      <a:pt x="1" y="2"/>
                      <a:pt x="2" y="1"/>
                      <a:pt x="2" y="0"/>
                    </a:cubicBezTo>
                    <a:cubicBezTo>
                      <a:pt x="2" y="0"/>
                      <a:pt x="2" y="0"/>
                      <a:pt x="2" y="0"/>
                    </a:cubicBezTo>
                    <a:cubicBezTo>
                      <a:pt x="2" y="0"/>
                      <a:pt x="2" y="0"/>
                      <a:pt x="2" y="0"/>
                    </a:cubicBezTo>
                    <a:cubicBezTo>
                      <a:pt x="1" y="0"/>
                      <a:pt x="1" y="1"/>
                      <a:pt x="1" y="1"/>
                    </a:cubicBezTo>
                    <a:cubicBezTo>
                      <a:pt x="1" y="1"/>
                      <a:pt x="0" y="1"/>
                      <a:pt x="0"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89">
                <a:extLst>
                  <a:ext uri="{FF2B5EF4-FFF2-40B4-BE49-F238E27FC236}">
                    <a16:creationId xmlns:a16="http://schemas.microsoft.com/office/drawing/2014/main" id="{46A40917-B992-4E58-A730-D10974853BAE}"/>
                  </a:ext>
                </a:extLst>
              </p:cNvPr>
              <p:cNvSpPr>
                <a:spLocks/>
              </p:cNvSpPr>
              <p:nvPr/>
            </p:nvSpPr>
            <p:spPr bwMode="auto">
              <a:xfrm>
                <a:off x="5739268" y="2107295"/>
                <a:ext cx="7938" cy="6350"/>
              </a:xfrm>
              <a:custGeom>
                <a:avLst/>
                <a:gdLst>
                  <a:gd name="T0" fmla="*/ 2 w 2"/>
                  <a:gd name="T1" fmla="*/ 1 h 2"/>
                  <a:gd name="T2" fmla="*/ 2 w 2"/>
                  <a:gd name="T3" fmla="*/ 1 h 2"/>
                  <a:gd name="T4" fmla="*/ 2 w 2"/>
                  <a:gd name="T5" fmla="*/ 0 h 2"/>
                  <a:gd name="T6" fmla="*/ 0 w 2"/>
                  <a:gd name="T7" fmla="*/ 0 h 2"/>
                  <a:gd name="T8" fmla="*/ 0 w 2"/>
                  <a:gd name="T9" fmla="*/ 1 h 2"/>
                  <a:gd name="T10" fmla="*/ 0 w 2"/>
                  <a:gd name="T11" fmla="*/ 1 h 2"/>
                  <a:gd name="T12" fmla="*/ 2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1"/>
                    </a:moveTo>
                    <a:cubicBezTo>
                      <a:pt x="2" y="1"/>
                      <a:pt x="2" y="1"/>
                      <a:pt x="2" y="1"/>
                    </a:cubicBezTo>
                    <a:cubicBezTo>
                      <a:pt x="2" y="1"/>
                      <a:pt x="2" y="0"/>
                      <a:pt x="2" y="0"/>
                    </a:cubicBezTo>
                    <a:cubicBezTo>
                      <a:pt x="2" y="0"/>
                      <a:pt x="1" y="1"/>
                      <a:pt x="0" y="0"/>
                    </a:cubicBezTo>
                    <a:cubicBezTo>
                      <a:pt x="0" y="0"/>
                      <a:pt x="0" y="0"/>
                      <a:pt x="0" y="1"/>
                    </a:cubicBezTo>
                    <a:cubicBezTo>
                      <a:pt x="0" y="1"/>
                      <a:pt x="0" y="1"/>
                      <a:pt x="0" y="1"/>
                    </a:cubicBezTo>
                    <a:cubicBezTo>
                      <a:pt x="1" y="1"/>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Oval 590">
                <a:extLst>
                  <a:ext uri="{FF2B5EF4-FFF2-40B4-BE49-F238E27FC236}">
                    <a16:creationId xmlns:a16="http://schemas.microsoft.com/office/drawing/2014/main" id="{02BC89B0-ED3B-4DCE-9CDF-C26598D6B46D}"/>
                  </a:ext>
                </a:extLst>
              </p:cNvPr>
              <p:cNvSpPr>
                <a:spLocks noChangeArrowheads="1"/>
              </p:cNvSpPr>
              <p:nvPr/>
            </p:nvSpPr>
            <p:spPr bwMode="auto">
              <a:xfrm>
                <a:off x="4856618" y="32169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91">
                <a:extLst>
                  <a:ext uri="{FF2B5EF4-FFF2-40B4-BE49-F238E27FC236}">
                    <a16:creationId xmlns:a16="http://schemas.microsoft.com/office/drawing/2014/main" id="{F7BDD9E4-9BF8-4034-BBA1-8AA89ECF8462}"/>
                  </a:ext>
                </a:extLst>
              </p:cNvPr>
              <p:cNvSpPr>
                <a:spLocks/>
              </p:cNvSpPr>
              <p:nvPr/>
            </p:nvSpPr>
            <p:spPr bwMode="auto">
              <a:xfrm>
                <a:off x="4848680" y="3216958"/>
                <a:ext cx="7938" cy="7938"/>
              </a:xfrm>
              <a:custGeom>
                <a:avLst/>
                <a:gdLst>
                  <a:gd name="T0" fmla="*/ 1 w 2"/>
                  <a:gd name="T1" fmla="*/ 1 h 2"/>
                  <a:gd name="T2" fmla="*/ 0 w 2"/>
                  <a:gd name="T3" fmla="*/ 2 h 2"/>
                  <a:gd name="T4" fmla="*/ 0 w 2"/>
                  <a:gd name="T5" fmla="*/ 2 h 2"/>
                  <a:gd name="T6" fmla="*/ 2 w 2"/>
                  <a:gd name="T7" fmla="*/ 0 h 2"/>
                  <a:gd name="T8" fmla="*/ 2 w 2"/>
                  <a:gd name="T9" fmla="*/ 0 h 2"/>
                  <a:gd name="T10" fmla="*/ 2 w 2"/>
                  <a:gd name="T11" fmla="*/ 0 h 2"/>
                  <a:gd name="T12" fmla="*/ 1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1"/>
                    </a:moveTo>
                    <a:cubicBezTo>
                      <a:pt x="0" y="1"/>
                      <a:pt x="0" y="1"/>
                      <a:pt x="0" y="2"/>
                    </a:cubicBezTo>
                    <a:cubicBezTo>
                      <a:pt x="0" y="2"/>
                      <a:pt x="0" y="2"/>
                      <a:pt x="0" y="2"/>
                    </a:cubicBezTo>
                    <a:cubicBezTo>
                      <a:pt x="1" y="2"/>
                      <a:pt x="2" y="1"/>
                      <a:pt x="2" y="0"/>
                    </a:cubicBezTo>
                    <a:cubicBezTo>
                      <a:pt x="2" y="0"/>
                      <a:pt x="2" y="0"/>
                      <a:pt x="2" y="0"/>
                    </a:cubicBezTo>
                    <a:cubicBezTo>
                      <a:pt x="2" y="0"/>
                      <a:pt x="2" y="0"/>
                      <a:pt x="2"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Oval 592">
                <a:extLst>
                  <a:ext uri="{FF2B5EF4-FFF2-40B4-BE49-F238E27FC236}">
                    <a16:creationId xmlns:a16="http://schemas.microsoft.com/office/drawing/2014/main" id="{0AD63D02-3226-4F5D-B6F4-D62729F75F72}"/>
                  </a:ext>
                </a:extLst>
              </p:cNvPr>
              <p:cNvSpPr>
                <a:spLocks noChangeArrowheads="1"/>
              </p:cNvSpPr>
              <p:nvPr/>
            </p:nvSpPr>
            <p:spPr bwMode="auto">
              <a:xfrm>
                <a:off x="4853443" y="322172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93">
                <a:extLst>
                  <a:ext uri="{FF2B5EF4-FFF2-40B4-BE49-F238E27FC236}">
                    <a16:creationId xmlns:a16="http://schemas.microsoft.com/office/drawing/2014/main" id="{3106104B-31E6-428B-B476-8A49F250F31F}"/>
                  </a:ext>
                </a:extLst>
              </p:cNvPr>
              <p:cNvSpPr>
                <a:spLocks/>
              </p:cNvSpPr>
              <p:nvPr/>
            </p:nvSpPr>
            <p:spPr bwMode="auto">
              <a:xfrm>
                <a:off x="5023305" y="2067608"/>
                <a:ext cx="3175" cy="3175"/>
              </a:xfrm>
              <a:custGeom>
                <a:avLst/>
                <a:gdLst>
                  <a:gd name="T0" fmla="*/ 0 w 1"/>
                  <a:gd name="T1" fmla="*/ 1 h 1"/>
                  <a:gd name="T2" fmla="*/ 1 w 1"/>
                  <a:gd name="T3" fmla="*/ 1 h 1"/>
                  <a:gd name="T4" fmla="*/ 1 w 1"/>
                  <a:gd name="T5" fmla="*/ 1 h 1"/>
                  <a:gd name="T6" fmla="*/ 1 w 1"/>
                  <a:gd name="T7" fmla="*/ 0 h 1"/>
                  <a:gd name="T8" fmla="*/ 0 w 1"/>
                  <a:gd name="T9" fmla="*/ 0 h 1"/>
                  <a:gd name="T10" fmla="*/ 0 w 1"/>
                  <a:gd name="T11" fmla="*/ 1 h 1"/>
                </a:gdLst>
                <a:ahLst/>
                <a:cxnLst>
                  <a:cxn ang="0">
                    <a:pos x="T0" y="T1"/>
                  </a:cxn>
                  <a:cxn ang="0">
                    <a:pos x="T2" y="T3"/>
                  </a:cxn>
                  <a:cxn ang="0">
                    <a:pos x="T4" y="T5"/>
                  </a:cxn>
                  <a:cxn ang="0">
                    <a:pos x="T6" y="T7"/>
                  </a:cxn>
                  <a:cxn ang="0">
                    <a:pos x="T8" y="T9"/>
                  </a:cxn>
                  <a:cxn ang="0">
                    <a:pos x="T10" y="T11"/>
                  </a:cxn>
                </a:cxnLst>
                <a:rect l="0" t="0" r="r" b="b"/>
                <a:pathLst>
                  <a:path w="1" h="1">
                    <a:moveTo>
                      <a:pt x="0" y="1"/>
                    </a:moveTo>
                    <a:cubicBezTo>
                      <a:pt x="0" y="1"/>
                      <a:pt x="1" y="1"/>
                      <a:pt x="1" y="1"/>
                    </a:cubicBezTo>
                    <a:cubicBezTo>
                      <a:pt x="1" y="1"/>
                      <a:pt x="1" y="1"/>
                      <a:pt x="1" y="1"/>
                    </a:cubicBezTo>
                    <a:cubicBezTo>
                      <a:pt x="1" y="0"/>
                      <a:pt x="1" y="0"/>
                      <a:pt x="1"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94">
                <a:extLst>
                  <a:ext uri="{FF2B5EF4-FFF2-40B4-BE49-F238E27FC236}">
                    <a16:creationId xmlns:a16="http://schemas.microsoft.com/office/drawing/2014/main" id="{1327C284-AC86-4E81-B5EC-98D3551D1EDC}"/>
                  </a:ext>
                </a:extLst>
              </p:cNvPr>
              <p:cNvSpPr>
                <a:spLocks/>
              </p:cNvSpPr>
              <p:nvPr/>
            </p:nvSpPr>
            <p:spPr bwMode="auto">
              <a:xfrm>
                <a:off x="6152018" y="2989945"/>
                <a:ext cx="6350" cy="4763"/>
              </a:xfrm>
              <a:custGeom>
                <a:avLst/>
                <a:gdLst>
                  <a:gd name="T0" fmla="*/ 1 w 2"/>
                  <a:gd name="T1" fmla="*/ 1 h 1"/>
                  <a:gd name="T2" fmla="*/ 2 w 2"/>
                  <a:gd name="T3" fmla="*/ 1 h 1"/>
                  <a:gd name="T4" fmla="*/ 2 w 2"/>
                  <a:gd name="T5" fmla="*/ 1 h 1"/>
                  <a:gd name="T6" fmla="*/ 2 w 2"/>
                  <a:gd name="T7" fmla="*/ 0 h 1"/>
                  <a:gd name="T8" fmla="*/ 0 w 2"/>
                  <a:gd name="T9" fmla="*/ 0 h 1"/>
                  <a:gd name="T10" fmla="*/ 0 w 2"/>
                  <a:gd name="T11" fmla="*/ 1 h 1"/>
                  <a:gd name="T12" fmla="*/ 0 w 2"/>
                  <a:gd name="T13" fmla="*/ 1 h 1"/>
                  <a:gd name="T14" fmla="*/ 1 w 2"/>
                  <a:gd name="T15" fmla="*/ 1 h 1"/>
                  <a:gd name="T16" fmla="*/ 1 w 2"/>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1" y="1"/>
                    </a:moveTo>
                    <a:cubicBezTo>
                      <a:pt x="2" y="1"/>
                      <a:pt x="2" y="1"/>
                      <a:pt x="2" y="1"/>
                    </a:cubicBezTo>
                    <a:cubicBezTo>
                      <a:pt x="2" y="1"/>
                      <a:pt x="2" y="1"/>
                      <a:pt x="2" y="1"/>
                    </a:cubicBezTo>
                    <a:cubicBezTo>
                      <a:pt x="2" y="1"/>
                      <a:pt x="2" y="1"/>
                      <a:pt x="2" y="0"/>
                    </a:cubicBezTo>
                    <a:cubicBezTo>
                      <a:pt x="2" y="0"/>
                      <a:pt x="1" y="0"/>
                      <a:pt x="0" y="0"/>
                    </a:cubicBezTo>
                    <a:cubicBezTo>
                      <a:pt x="0" y="0"/>
                      <a:pt x="0" y="0"/>
                      <a:pt x="0" y="1"/>
                    </a:cubicBezTo>
                    <a:cubicBezTo>
                      <a:pt x="0" y="1"/>
                      <a:pt x="0" y="1"/>
                      <a:pt x="0" y="1"/>
                    </a:cubicBezTo>
                    <a:cubicBezTo>
                      <a:pt x="0"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95">
                <a:extLst>
                  <a:ext uri="{FF2B5EF4-FFF2-40B4-BE49-F238E27FC236}">
                    <a16:creationId xmlns:a16="http://schemas.microsoft.com/office/drawing/2014/main" id="{2A96563B-131C-47A1-A5B1-A0D0F0678C9E}"/>
                  </a:ext>
                </a:extLst>
              </p:cNvPr>
              <p:cNvSpPr>
                <a:spLocks/>
              </p:cNvSpPr>
              <p:nvPr/>
            </p:nvSpPr>
            <p:spPr bwMode="auto">
              <a:xfrm>
                <a:off x="6412368" y="3048683"/>
                <a:ext cx="6350" cy="6350"/>
              </a:xfrm>
              <a:custGeom>
                <a:avLst/>
                <a:gdLst>
                  <a:gd name="T0" fmla="*/ 2 w 2"/>
                  <a:gd name="T1" fmla="*/ 2 h 2"/>
                  <a:gd name="T2" fmla="*/ 2 w 2"/>
                  <a:gd name="T3" fmla="*/ 1 h 2"/>
                  <a:gd name="T4" fmla="*/ 2 w 2"/>
                  <a:gd name="T5" fmla="*/ 1 h 2"/>
                  <a:gd name="T6" fmla="*/ 1 w 2"/>
                  <a:gd name="T7" fmla="*/ 0 h 2"/>
                  <a:gd name="T8" fmla="*/ 1 w 2"/>
                  <a:gd name="T9" fmla="*/ 1 h 2"/>
                  <a:gd name="T10" fmla="*/ 1 w 2"/>
                  <a:gd name="T11" fmla="*/ 1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cubicBezTo>
                      <a:pt x="2" y="2"/>
                      <a:pt x="2" y="2"/>
                      <a:pt x="2" y="1"/>
                    </a:cubicBezTo>
                    <a:cubicBezTo>
                      <a:pt x="2" y="1"/>
                      <a:pt x="2" y="1"/>
                      <a:pt x="2" y="1"/>
                    </a:cubicBezTo>
                    <a:cubicBezTo>
                      <a:pt x="2" y="1"/>
                      <a:pt x="1" y="0"/>
                      <a:pt x="1" y="0"/>
                    </a:cubicBezTo>
                    <a:cubicBezTo>
                      <a:pt x="1" y="1"/>
                      <a:pt x="1" y="1"/>
                      <a:pt x="1" y="1"/>
                    </a:cubicBezTo>
                    <a:cubicBezTo>
                      <a:pt x="0" y="1"/>
                      <a:pt x="1" y="1"/>
                      <a:pt x="1" y="1"/>
                    </a:cubicBezTo>
                    <a:cubicBezTo>
                      <a:pt x="1" y="2"/>
                      <a:pt x="2"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96">
                <a:extLst>
                  <a:ext uri="{FF2B5EF4-FFF2-40B4-BE49-F238E27FC236}">
                    <a16:creationId xmlns:a16="http://schemas.microsoft.com/office/drawing/2014/main" id="{16AE08DD-E2AE-4552-A71C-C6C0CBC7DEB4}"/>
                  </a:ext>
                </a:extLst>
              </p:cNvPr>
              <p:cNvSpPr>
                <a:spLocks/>
              </p:cNvSpPr>
              <p:nvPr/>
            </p:nvSpPr>
            <p:spPr bwMode="auto">
              <a:xfrm>
                <a:off x="6245680" y="2572433"/>
                <a:ext cx="0" cy="3175"/>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1"/>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97">
                <a:extLst>
                  <a:ext uri="{FF2B5EF4-FFF2-40B4-BE49-F238E27FC236}">
                    <a16:creationId xmlns:a16="http://schemas.microsoft.com/office/drawing/2014/main" id="{6029BEAF-211F-4910-8DC9-F9D8CE76EAFD}"/>
                  </a:ext>
                </a:extLst>
              </p:cNvPr>
              <p:cNvSpPr>
                <a:spLocks/>
              </p:cNvSpPr>
              <p:nvPr/>
            </p:nvSpPr>
            <p:spPr bwMode="auto">
              <a:xfrm>
                <a:off x="6245680" y="2564495"/>
                <a:ext cx="3175" cy="7938"/>
              </a:xfrm>
              <a:custGeom>
                <a:avLst/>
                <a:gdLst>
                  <a:gd name="T0" fmla="*/ 1 w 1"/>
                  <a:gd name="T1" fmla="*/ 0 h 2"/>
                  <a:gd name="T2" fmla="*/ 1 w 1"/>
                  <a:gd name="T3" fmla="*/ 0 h 2"/>
                  <a:gd name="T4" fmla="*/ 0 w 1"/>
                  <a:gd name="T5" fmla="*/ 1 h 2"/>
                  <a:gd name="T6" fmla="*/ 0 w 1"/>
                  <a:gd name="T7" fmla="*/ 2 h 2"/>
                  <a:gd name="T8" fmla="*/ 1 w 1"/>
                  <a:gd name="T9" fmla="*/ 1 h 2"/>
                  <a:gd name="T10" fmla="*/ 1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1" y="0"/>
                    </a:moveTo>
                    <a:cubicBezTo>
                      <a:pt x="1" y="0"/>
                      <a:pt x="1" y="0"/>
                      <a:pt x="1" y="0"/>
                    </a:cubicBezTo>
                    <a:cubicBezTo>
                      <a:pt x="1" y="0"/>
                      <a:pt x="0" y="1"/>
                      <a:pt x="0" y="1"/>
                    </a:cubicBezTo>
                    <a:cubicBezTo>
                      <a:pt x="0" y="1"/>
                      <a:pt x="0" y="2"/>
                      <a:pt x="0" y="2"/>
                    </a:cubicBezTo>
                    <a:cubicBezTo>
                      <a:pt x="1" y="2"/>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98">
                <a:extLst>
                  <a:ext uri="{FF2B5EF4-FFF2-40B4-BE49-F238E27FC236}">
                    <a16:creationId xmlns:a16="http://schemas.microsoft.com/office/drawing/2014/main" id="{E013CF08-AD6A-4663-97B5-C39CDC95B4F9}"/>
                  </a:ext>
                </a:extLst>
              </p:cNvPr>
              <p:cNvSpPr>
                <a:spLocks/>
              </p:cNvSpPr>
              <p:nvPr/>
            </p:nvSpPr>
            <p:spPr bwMode="auto">
              <a:xfrm>
                <a:off x="5450343" y="2135870"/>
                <a:ext cx="6350" cy="7938"/>
              </a:xfrm>
              <a:custGeom>
                <a:avLst/>
                <a:gdLst>
                  <a:gd name="T0" fmla="*/ 0 w 2"/>
                  <a:gd name="T1" fmla="*/ 1 h 2"/>
                  <a:gd name="T2" fmla="*/ 1 w 2"/>
                  <a:gd name="T3" fmla="*/ 2 h 2"/>
                  <a:gd name="T4" fmla="*/ 2 w 2"/>
                  <a:gd name="T5" fmla="*/ 1 h 2"/>
                  <a:gd name="T6" fmla="*/ 2 w 2"/>
                  <a:gd name="T7" fmla="*/ 1 h 2"/>
                  <a:gd name="T8" fmla="*/ 1 w 2"/>
                  <a:gd name="T9" fmla="*/ 1 h 2"/>
                  <a:gd name="T10" fmla="*/ 1 w 2"/>
                  <a:gd name="T11" fmla="*/ 1 h 2"/>
                  <a:gd name="T12" fmla="*/ 0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1"/>
                    </a:moveTo>
                    <a:cubicBezTo>
                      <a:pt x="0" y="1"/>
                      <a:pt x="1" y="2"/>
                      <a:pt x="1" y="2"/>
                    </a:cubicBezTo>
                    <a:cubicBezTo>
                      <a:pt x="1" y="2"/>
                      <a:pt x="2" y="2"/>
                      <a:pt x="2" y="1"/>
                    </a:cubicBezTo>
                    <a:cubicBezTo>
                      <a:pt x="2" y="1"/>
                      <a:pt x="2" y="1"/>
                      <a:pt x="2" y="1"/>
                    </a:cubicBezTo>
                    <a:cubicBezTo>
                      <a:pt x="2" y="1"/>
                      <a:pt x="2" y="1"/>
                      <a:pt x="1" y="1"/>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599">
                <a:extLst>
                  <a:ext uri="{FF2B5EF4-FFF2-40B4-BE49-F238E27FC236}">
                    <a16:creationId xmlns:a16="http://schemas.microsoft.com/office/drawing/2014/main" id="{793AEAD1-1185-4983-AADD-D861CECF0A32}"/>
                  </a:ext>
                </a:extLst>
              </p:cNvPr>
              <p:cNvSpPr>
                <a:spLocks noChangeArrowheads="1"/>
              </p:cNvSpPr>
              <p:nvPr/>
            </p:nvSpPr>
            <p:spPr bwMode="auto">
              <a:xfrm>
                <a:off x="5493205" y="2132695"/>
                <a:ext cx="3175" cy="31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600">
                <a:extLst>
                  <a:ext uri="{FF2B5EF4-FFF2-40B4-BE49-F238E27FC236}">
                    <a16:creationId xmlns:a16="http://schemas.microsoft.com/office/drawing/2014/main" id="{7E7E827F-3823-4966-A533-4510567D82E3}"/>
                  </a:ext>
                </a:extLst>
              </p:cNvPr>
              <p:cNvSpPr>
                <a:spLocks/>
              </p:cNvSpPr>
              <p:nvPr/>
            </p:nvSpPr>
            <p:spPr bwMode="auto">
              <a:xfrm>
                <a:off x="5948818" y="2969308"/>
                <a:ext cx="4763" cy="3175"/>
              </a:xfrm>
              <a:custGeom>
                <a:avLst/>
                <a:gdLst>
                  <a:gd name="T0" fmla="*/ 0 w 1"/>
                  <a:gd name="T1" fmla="*/ 0 h 1"/>
                  <a:gd name="T2" fmla="*/ 0 w 1"/>
                  <a:gd name="T3" fmla="*/ 0 h 1"/>
                  <a:gd name="T4" fmla="*/ 0 w 1"/>
                  <a:gd name="T5" fmla="*/ 0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0"/>
                    </a:cubicBezTo>
                    <a:cubicBezTo>
                      <a:pt x="0" y="0"/>
                      <a:pt x="0" y="0"/>
                      <a:pt x="0" y="0"/>
                    </a:cubicBezTo>
                    <a:cubicBezTo>
                      <a:pt x="0" y="0"/>
                      <a:pt x="0" y="1"/>
                      <a:pt x="0"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601">
                <a:extLst>
                  <a:ext uri="{FF2B5EF4-FFF2-40B4-BE49-F238E27FC236}">
                    <a16:creationId xmlns:a16="http://schemas.microsoft.com/office/drawing/2014/main" id="{ECF9961D-9131-4721-94E0-5F80B72EBA76}"/>
                  </a:ext>
                </a:extLst>
              </p:cNvPr>
              <p:cNvSpPr>
                <a:spLocks/>
              </p:cNvSpPr>
              <p:nvPr/>
            </p:nvSpPr>
            <p:spPr bwMode="auto">
              <a:xfrm>
                <a:off x="5461455" y="2132695"/>
                <a:ext cx="6350" cy="3175"/>
              </a:xfrm>
              <a:custGeom>
                <a:avLst/>
                <a:gdLst>
                  <a:gd name="T0" fmla="*/ 1 w 2"/>
                  <a:gd name="T1" fmla="*/ 1 h 1"/>
                  <a:gd name="T2" fmla="*/ 2 w 2"/>
                  <a:gd name="T3" fmla="*/ 0 h 1"/>
                  <a:gd name="T4" fmla="*/ 1 w 2"/>
                  <a:gd name="T5" fmla="*/ 0 h 1"/>
                  <a:gd name="T6" fmla="*/ 0 w 2"/>
                  <a:gd name="T7" fmla="*/ 0 h 1"/>
                  <a:gd name="T8" fmla="*/ 1 w 2"/>
                  <a:gd name="T9" fmla="*/ 1 h 1"/>
                  <a:gd name="T10" fmla="*/ 1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1" y="1"/>
                    </a:moveTo>
                    <a:cubicBezTo>
                      <a:pt x="2" y="1"/>
                      <a:pt x="2" y="0"/>
                      <a:pt x="2" y="0"/>
                    </a:cubicBezTo>
                    <a:cubicBezTo>
                      <a:pt x="2" y="0"/>
                      <a:pt x="1" y="0"/>
                      <a:pt x="1" y="0"/>
                    </a:cubicBezTo>
                    <a:cubicBezTo>
                      <a:pt x="1" y="0"/>
                      <a:pt x="0" y="0"/>
                      <a:pt x="0" y="0"/>
                    </a:cubicBezTo>
                    <a:cubicBezTo>
                      <a:pt x="0"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Oval 602">
                <a:extLst>
                  <a:ext uri="{FF2B5EF4-FFF2-40B4-BE49-F238E27FC236}">
                    <a16:creationId xmlns:a16="http://schemas.microsoft.com/office/drawing/2014/main" id="{A3F2793F-16C1-4105-8D15-700AD2505C64}"/>
                  </a:ext>
                </a:extLst>
              </p:cNvPr>
              <p:cNvSpPr>
                <a:spLocks noChangeArrowheads="1"/>
              </p:cNvSpPr>
              <p:nvPr/>
            </p:nvSpPr>
            <p:spPr bwMode="auto">
              <a:xfrm>
                <a:off x="4267655" y="23565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603">
                <a:extLst>
                  <a:ext uri="{FF2B5EF4-FFF2-40B4-BE49-F238E27FC236}">
                    <a16:creationId xmlns:a16="http://schemas.microsoft.com/office/drawing/2014/main" id="{329140D0-6E7F-47B7-8EB3-6C1EE10A0DF0}"/>
                  </a:ext>
                </a:extLst>
              </p:cNvPr>
              <p:cNvSpPr>
                <a:spLocks/>
              </p:cNvSpPr>
              <p:nvPr/>
            </p:nvSpPr>
            <p:spPr bwMode="auto">
              <a:xfrm>
                <a:off x="6267905" y="2543858"/>
                <a:ext cx="3175" cy="3175"/>
              </a:xfrm>
              <a:custGeom>
                <a:avLst/>
                <a:gdLst>
                  <a:gd name="T0" fmla="*/ 0 w 1"/>
                  <a:gd name="T1" fmla="*/ 1 h 1"/>
                  <a:gd name="T2" fmla="*/ 1 w 1"/>
                  <a:gd name="T3" fmla="*/ 0 h 1"/>
                  <a:gd name="T4" fmla="*/ 1 w 1"/>
                  <a:gd name="T5" fmla="*/ 0 h 1"/>
                  <a:gd name="T6" fmla="*/ 1 w 1"/>
                  <a:gd name="T7" fmla="*/ 0 h 1"/>
                  <a:gd name="T8" fmla="*/ 0 w 1"/>
                  <a:gd name="T9" fmla="*/ 1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1" y="1"/>
                      <a:pt x="1" y="0"/>
                      <a:pt x="1" y="0"/>
                    </a:cubicBezTo>
                    <a:cubicBezTo>
                      <a:pt x="1" y="0"/>
                      <a:pt x="1" y="0"/>
                      <a:pt x="1" y="0"/>
                    </a:cubicBezTo>
                    <a:cubicBezTo>
                      <a:pt x="1" y="0"/>
                      <a:pt x="1" y="0"/>
                      <a:pt x="1" y="0"/>
                    </a:cubicBezTo>
                    <a:cubicBezTo>
                      <a:pt x="1" y="0"/>
                      <a:pt x="0" y="0"/>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Oval 604">
                <a:extLst>
                  <a:ext uri="{FF2B5EF4-FFF2-40B4-BE49-F238E27FC236}">
                    <a16:creationId xmlns:a16="http://schemas.microsoft.com/office/drawing/2014/main" id="{DD63DBFA-89FB-4BB3-A00D-B99734367465}"/>
                  </a:ext>
                </a:extLst>
              </p:cNvPr>
              <p:cNvSpPr>
                <a:spLocks noChangeArrowheads="1"/>
              </p:cNvSpPr>
              <p:nvPr/>
            </p:nvSpPr>
            <p:spPr bwMode="auto">
              <a:xfrm>
                <a:off x="5175705" y="248988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605">
                <a:extLst>
                  <a:ext uri="{FF2B5EF4-FFF2-40B4-BE49-F238E27FC236}">
                    <a16:creationId xmlns:a16="http://schemas.microsoft.com/office/drawing/2014/main" id="{C80FA3BE-F812-4CB2-9694-12E7FA41FF6D}"/>
                  </a:ext>
                </a:extLst>
              </p:cNvPr>
              <p:cNvSpPr>
                <a:spLocks/>
              </p:cNvSpPr>
              <p:nvPr/>
            </p:nvSpPr>
            <p:spPr bwMode="auto">
              <a:xfrm>
                <a:off x="5175705" y="2481945"/>
                <a:ext cx="3175" cy="7938"/>
              </a:xfrm>
              <a:custGeom>
                <a:avLst/>
                <a:gdLst>
                  <a:gd name="T0" fmla="*/ 1 w 1"/>
                  <a:gd name="T1" fmla="*/ 1 h 2"/>
                  <a:gd name="T2" fmla="*/ 1 w 1"/>
                  <a:gd name="T3" fmla="*/ 0 h 2"/>
                  <a:gd name="T4" fmla="*/ 1 w 1"/>
                  <a:gd name="T5" fmla="*/ 0 h 2"/>
                  <a:gd name="T6" fmla="*/ 0 w 1"/>
                  <a:gd name="T7" fmla="*/ 1 h 2"/>
                  <a:gd name="T8" fmla="*/ 0 w 1"/>
                  <a:gd name="T9" fmla="*/ 2 h 2"/>
                  <a:gd name="T10" fmla="*/ 0 w 1"/>
                  <a:gd name="T11" fmla="*/ 2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0"/>
                      <a:pt x="1" y="0"/>
                      <a:pt x="1" y="0"/>
                    </a:cubicBezTo>
                    <a:cubicBezTo>
                      <a:pt x="1" y="0"/>
                      <a:pt x="1" y="0"/>
                      <a:pt x="1" y="0"/>
                    </a:cubicBezTo>
                    <a:cubicBezTo>
                      <a:pt x="0" y="0"/>
                      <a:pt x="0" y="1"/>
                      <a:pt x="0" y="1"/>
                    </a:cubicBezTo>
                    <a:cubicBezTo>
                      <a:pt x="0" y="1"/>
                      <a:pt x="0" y="2"/>
                      <a:pt x="0" y="2"/>
                    </a:cubicBezTo>
                    <a:cubicBezTo>
                      <a:pt x="0" y="2"/>
                      <a:pt x="0" y="2"/>
                      <a:pt x="0" y="2"/>
                    </a:cubicBezTo>
                    <a:cubicBezTo>
                      <a:pt x="1" y="2"/>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606">
                <a:extLst>
                  <a:ext uri="{FF2B5EF4-FFF2-40B4-BE49-F238E27FC236}">
                    <a16:creationId xmlns:a16="http://schemas.microsoft.com/office/drawing/2014/main" id="{C46BA894-294C-44A6-9708-E5B373B38FA9}"/>
                  </a:ext>
                </a:extLst>
              </p:cNvPr>
              <p:cNvSpPr>
                <a:spLocks/>
              </p:cNvSpPr>
              <p:nvPr/>
            </p:nvSpPr>
            <p:spPr bwMode="auto">
              <a:xfrm>
                <a:off x="6025018" y="2997883"/>
                <a:ext cx="3175" cy="3175"/>
              </a:xfrm>
              <a:custGeom>
                <a:avLst/>
                <a:gdLst>
                  <a:gd name="T0" fmla="*/ 0 w 1"/>
                  <a:gd name="T1" fmla="*/ 0 h 1"/>
                  <a:gd name="T2" fmla="*/ 0 w 1"/>
                  <a:gd name="T3" fmla="*/ 0 h 1"/>
                  <a:gd name="T4" fmla="*/ 0 w 1"/>
                  <a:gd name="T5" fmla="*/ 1 h 1"/>
                  <a:gd name="T6" fmla="*/ 1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0"/>
                    </a:cubicBezTo>
                    <a:cubicBezTo>
                      <a:pt x="0" y="1"/>
                      <a:pt x="0" y="1"/>
                      <a:pt x="0" y="1"/>
                    </a:cubicBezTo>
                    <a:cubicBezTo>
                      <a:pt x="0"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08" name="TextBox 207">
              <a:extLst>
                <a:ext uri="{FF2B5EF4-FFF2-40B4-BE49-F238E27FC236}">
                  <a16:creationId xmlns:a16="http://schemas.microsoft.com/office/drawing/2014/main" id="{5CAC6B1A-F432-41BA-8F8E-6FFDB643176D}"/>
                </a:ext>
              </a:extLst>
            </p:cNvPr>
            <p:cNvSpPr txBox="1"/>
            <p:nvPr/>
          </p:nvSpPr>
          <p:spPr>
            <a:xfrm>
              <a:off x="7194106" y="2242293"/>
              <a:ext cx="3960908" cy="1169551"/>
            </a:xfrm>
            <a:prstGeom prst="rect">
              <a:avLst/>
            </a:prstGeom>
            <a:noFill/>
          </p:spPr>
          <p:txBody>
            <a:bodyPr wrap="square" rtlCol="0">
              <a:spAutoFit/>
            </a:bodyPr>
            <a:lstStyle/>
            <a:p>
              <a:r>
                <a:rPr lang="en-US" sz="3500" b="1" dirty="0">
                  <a:solidFill>
                    <a:schemeClr val="tx2">
                      <a:lumMod val="60000"/>
                      <a:lumOff val="40000"/>
                    </a:schemeClr>
                  </a:solidFill>
                  <a:latin typeface="Lato" panose="020F0502020204030203" pitchFamily="34" charset="0"/>
                  <a:ea typeface="Lato" panose="020F0502020204030203" pitchFamily="34" charset="0"/>
                  <a:cs typeface="Lato" panose="020F0502020204030203" pitchFamily="34" charset="0"/>
                </a:rPr>
                <a:t>AWESOME</a:t>
              </a:r>
            </a:p>
            <a:p>
              <a:r>
                <a:rPr lang="en-US" sz="3500" b="1" dirty="0">
                  <a:solidFill>
                    <a:schemeClr val="accent2"/>
                  </a:solidFill>
                  <a:latin typeface="Lato" panose="020F0502020204030203" pitchFamily="34" charset="0"/>
                  <a:ea typeface="Lato" panose="020F0502020204030203" pitchFamily="34" charset="0"/>
                  <a:cs typeface="Lato" panose="020F0502020204030203" pitchFamily="34" charset="0"/>
                </a:rPr>
                <a:t>HEADLINE TEXT</a:t>
              </a:r>
            </a:p>
          </p:txBody>
        </p:sp>
        <p:grpSp>
          <p:nvGrpSpPr>
            <p:cNvPr id="209" name="Group 208">
              <a:extLst>
                <a:ext uri="{FF2B5EF4-FFF2-40B4-BE49-F238E27FC236}">
                  <a16:creationId xmlns:a16="http://schemas.microsoft.com/office/drawing/2014/main" id="{7C017F5C-D43C-4F52-934B-4CBA0026625A}"/>
                </a:ext>
              </a:extLst>
            </p:cNvPr>
            <p:cNvGrpSpPr/>
            <p:nvPr/>
          </p:nvGrpSpPr>
          <p:grpSpPr>
            <a:xfrm>
              <a:off x="7295704" y="3858002"/>
              <a:ext cx="3728684" cy="469642"/>
              <a:chOff x="6539080" y="3483569"/>
              <a:chExt cx="3728684" cy="469642"/>
            </a:xfrm>
          </p:grpSpPr>
          <p:sp>
            <p:nvSpPr>
              <p:cNvPr id="210" name="Rectangle 21">
                <a:extLst>
                  <a:ext uri="{FF2B5EF4-FFF2-40B4-BE49-F238E27FC236}">
                    <a16:creationId xmlns:a16="http://schemas.microsoft.com/office/drawing/2014/main" id="{3A3BE991-6F05-447C-9626-4D5A43182014}"/>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11" name="Group 210">
                <a:extLst>
                  <a:ext uri="{FF2B5EF4-FFF2-40B4-BE49-F238E27FC236}">
                    <a16:creationId xmlns:a16="http://schemas.microsoft.com/office/drawing/2014/main" id="{85BF0E5C-3539-498D-95F4-E15BA361CBCB}"/>
                  </a:ext>
                </a:extLst>
              </p:cNvPr>
              <p:cNvGrpSpPr/>
              <p:nvPr/>
            </p:nvGrpSpPr>
            <p:grpSpPr>
              <a:xfrm>
                <a:off x="6539080" y="3483569"/>
                <a:ext cx="469642" cy="469642"/>
                <a:chOff x="6770631" y="3483569"/>
                <a:chExt cx="469642" cy="469642"/>
              </a:xfrm>
            </p:grpSpPr>
            <p:sp>
              <p:nvSpPr>
                <p:cNvPr id="212" name="Oval 211">
                  <a:extLst>
                    <a:ext uri="{FF2B5EF4-FFF2-40B4-BE49-F238E27FC236}">
                      <a16:creationId xmlns:a16="http://schemas.microsoft.com/office/drawing/2014/main" id="{A71E7950-124F-4F3B-8110-033B9FE87903}"/>
                    </a:ext>
                  </a:extLst>
                </p:cNvPr>
                <p:cNvSpPr/>
                <p:nvPr/>
              </p:nvSpPr>
              <p:spPr bwMode="auto">
                <a:xfrm>
                  <a:off x="6770631" y="3483569"/>
                  <a:ext cx="469642" cy="469642"/>
                </a:xfrm>
                <a:prstGeom prst="ellipse">
                  <a:avLst/>
                </a:prstGeom>
                <a:solidFill>
                  <a:srgbClr val="00A99D"/>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213" name="Rectangle 21">
                  <a:extLst>
                    <a:ext uri="{FF2B5EF4-FFF2-40B4-BE49-F238E27FC236}">
                      <a16:creationId xmlns:a16="http://schemas.microsoft.com/office/drawing/2014/main" id="{CD365ADD-51A3-4B67-8F98-759E313DEE37}"/>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Montserrat" panose="00000500000000000000" pitchFamily="50" charset="0"/>
                      <a:ea typeface="Lato" charset="0"/>
                      <a:cs typeface="Lato" charset="0"/>
                      <a:sym typeface="Montserrat-Regular" charset="0"/>
                    </a:rPr>
                    <a:t>1</a:t>
                  </a:r>
                </a:p>
              </p:txBody>
            </p:sp>
          </p:grpSp>
        </p:grpSp>
        <p:grpSp>
          <p:nvGrpSpPr>
            <p:cNvPr id="214" name="Group 213">
              <a:extLst>
                <a:ext uri="{FF2B5EF4-FFF2-40B4-BE49-F238E27FC236}">
                  <a16:creationId xmlns:a16="http://schemas.microsoft.com/office/drawing/2014/main" id="{66B1DC2C-3CCE-47AE-A270-0C6B901CD7FA}"/>
                </a:ext>
              </a:extLst>
            </p:cNvPr>
            <p:cNvGrpSpPr/>
            <p:nvPr/>
          </p:nvGrpSpPr>
          <p:grpSpPr>
            <a:xfrm>
              <a:off x="7295704" y="4652582"/>
              <a:ext cx="3728684" cy="469642"/>
              <a:chOff x="6539080" y="3483569"/>
              <a:chExt cx="3728684" cy="469642"/>
            </a:xfrm>
          </p:grpSpPr>
          <p:sp>
            <p:nvSpPr>
              <p:cNvPr id="215" name="Rectangle 21">
                <a:extLst>
                  <a:ext uri="{FF2B5EF4-FFF2-40B4-BE49-F238E27FC236}">
                    <a16:creationId xmlns:a16="http://schemas.microsoft.com/office/drawing/2014/main" id="{153C2E0C-4665-42BB-86FB-FA3F37B16255}"/>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16" name="Group 215">
                <a:extLst>
                  <a:ext uri="{FF2B5EF4-FFF2-40B4-BE49-F238E27FC236}">
                    <a16:creationId xmlns:a16="http://schemas.microsoft.com/office/drawing/2014/main" id="{4BBA66C9-DA28-4382-93FE-62985185551C}"/>
                  </a:ext>
                </a:extLst>
              </p:cNvPr>
              <p:cNvGrpSpPr/>
              <p:nvPr/>
            </p:nvGrpSpPr>
            <p:grpSpPr>
              <a:xfrm>
                <a:off x="6539080" y="3483569"/>
                <a:ext cx="469642" cy="469642"/>
                <a:chOff x="6770631" y="3483569"/>
                <a:chExt cx="469642" cy="469642"/>
              </a:xfrm>
            </p:grpSpPr>
            <p:sp>
              <p:nvSpPr>
                <p:cNvPr id="217" name="Oval 216">
                  <a:extLst>
                    <a:ext uri="{FF2B5EF4-FFF2-40B4-BE49-F238E27FC236}">
                      <a16:creationId xmlns:a16="http://schemas.microsoft.com/office/drawing/2014/main" id="{4B1E04FC-34CA-44DF-8DFF-44576C0E946D}"/>
                    </a:ext>
                  </a:extLst>
                </p:cNvPr>
                <p:cNvSpPr/>
                <p:nvPr/>
              </p:nvSpPr>
              <p:spPr bwMode="auto">
                <a:xfrm>
                  <a:off x="6770631" y="3483569"/>
                  <a:ext cx="469642" cy="469642"/>
                </a:xfrm>
                <a:prstGeom prst="ellipse">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218" name="Rectangle 21">
                  <a:extLst>
                    <a:ext uri="{FF2B5EF4-FFF2-40B4-BE49-F238E27FC236}">
                      <a16:creationId xmlns:a16="http://schemas.microsoft.com/office/drawing/2014/main" id="{C19E628B-D24F-475D-8DD4-27043D4AFCC6}"/>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Montserrat" panose="00000500000000000000" pitchFamily="50" charset="0"/>
                      <a:ea typeface="Lato" charset="0"/>
                      <a:cs typeface="Lato" charset="0"/>
                      <a:sym typeface="Montserrat-Regular" charset="0"/>
                    </a:rPr>
                    <a:t>1</a:t>
                  </a:r>
                </a:p>
              </p:txBody>
            </p:sp>
          </p:grpSp>
        </p:grpSp>
        <p:grpSp>
          <p:nvGrpSpPr>
            <p:cNvPr id="219" name="Group 218">
              <a:extLst>
                <a:ext uri="{FF2B5EF4-FFF2-40B4-BE49-F238E27FC236}">
                  <a16:creationId xmlns:a16="http://schemas.microsoft.com/office/drawing/2014/main" id="{6C5947B6-F0B9-46C9-812C-C2B0E7DC1413}"/>
                </a:ext>
              </a:extLst>
            </p:cNvPr>
            <p:cNvGrpSpPr/>
            <p:nvPr/>
          </p:nvGrpSpPr>
          <p:grpSpPr>
            <a:xfrm>
              <a:off x="7295704" y="5447162"/>
              <a:ext cx="3728684" cy="469642"/>
              <a:chOff x="6539080" y="3483569"/>
              <a:chExt cx="3728684" cy="469642"/>
            </a:xfrm>
          </p:grpSpPr>
          <p:sp>
            <p:nvSpPr>
              <p:cNvPr id="220" name="Rectangle 21">
                <a:extLst>
                  <a:ext uri="{FF2B5EF4-FFF2-40B4-BE49-F238E27FC236}">
                    <a16:creationId xmlns:a16="http://schemas.microsoft.com/office/drawing/2014/main" id="{C12174DC-96E2-4322-8D96-97E299DC69D2}"/>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21" name="Group 220">
                <a:extLst>
                  <a:ext uri="{FF2B5EF4-FFF2-40B4-BE49-F238E27FC236}">
                    <a16:creationId xmlns:a16="http://schemas.microsoft.com/office/drawing/2014/main" id="{B7A3C2E4-AB2B-4274-A752-28289ECA392F}"/>
                  </a:ext>
                </a:extLst>
              </p:cNvPr>
              <p:cNvGrpSpPr/>
              <p:nvPr/>
            </p:nvGrpSpPr>
            <p:grpSpPr>
              <a:xfrm>
                <a:off x="6539080" y="3483569"/>
                <a:ext cx="469642" cy="469642"/>
                <a:chOff x="6770631" y="3483569"/>
                <a:chExt cx="469642" cy="469642"/>
              </a:xfrm>
            </p:grpSpPr>
            <p:sp>
              <p:nvSpPr>
                <p:cNvPr id="222" name="Oval 221">
                  <a:extLst>
                    <a:ext uri="{FF2B5EF4-FFF2-40B4-BE49-F238E27FC236}">
                      <a16:creationId xmlns:a16="http://schemas.microsoft.com/office/drawing/2014/main" id="{744CFC6B-D97D-4477-9C99-A5864DCEF057}"/>
                    </a:ext>
                  </a:extLst>
                </p:cNvPr>
                <p:cNvSpPr/>
                <p:nvPr/>
              </p:nvSpPr>
              <p:spPr bwMode="auto">
                <a:xfrm>
                  <a:off x="6770631" y="3483569"/>
                  <a:ext cx="469642" cy="469642"/>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223" name="Rectangle 21">
                  <a:extLst>
                    <a:ext uri="{FF2B5EF4-FFF2-40B4-BE49-F238E27FC236}">
                      <a16:creationId xmlns:a16="http://schemas.microsoft.com/office/drawing/2014/main" id="{0BD264DD-BB75-4503-B5CF-4433CEA1757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Montserrat" panose="00000500000000000000" pitchFamily="50" charset="0"/>
                      <a:ea typeface="Lato" charset="0"/>
                      <a:cs typeface="Lato" charset="0"/>
                      <a:sym typeface="Montserrat-Regular" charset="0"/>
                    </a:rPr>
                    <a:t>1</a:t>
                  </a:r>
                </a:p>
              </p:txBody>
            </p:sp>
          </p:grpSp>
        </p:grpSp>
      </p:grpSp>
    </p:spTree>
    <p:extLst>
      <p:ext uri="{BB962C8B-B14F-4D97-AF65-F5344CB8AC3E}">
        <p14:creationId xmlns:p14="http://schemas.microsoft.com/office/powerpoint/2010/main" val="3278443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4" name="Picture Placeholder 23">
            <a:extLst>
              <a:ext uri="{FF2B5EF4-FFF2-40B4-BE49-F238E27FC236}">
                <a16:creationId xmlns:a16="http://schemas.microsoft.com/office/drawing/2014/main" id="{E492FF73-5A35-4441-97E6-7DAD928C0C32}"/>
              </a:ext>
            </a:extLst>
          </p:cNvPr>
          <p:cNvPicPr>
            <a:picLocks noGrp="1" noChangeAspect="1"/>
          </p:cNvPicPr>
          <p:nvPr>
            <p:ph type="pic" sz="quarter" idx="68"/>
          </p:nvPr>
        </p:nvPicPr>
        <p:blipFill>
          <a:blip r:embed="rId3">
            <a:extLst>
              <a:ext uri="{28A0092B-C50C-407E-A947-70E740481C1C}">
                <a14:useLocalDpi xmlns:a14="http://schemas.microsoft.com/office/drawing/2010/main" val="0"/>
              </a:ext>
            </a:extLst>
          </a:blip>
          <a:srcRect t="31920" b="31920"/>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6" name="Title 5">
            <a:extLst>
              <a:ext uri="{FF2B5EF4-FFF2-40B4-BE49-F238E27FC236}">
                <a16:creationId xmlns:a16="http://schemas.microsoft.com/office/drawing/2014/main" id="{09BD0F68-B88C-4938-B879-528C68D00F36}"/>
              </a:ext>
            </a:extLst>
          </p:cNvPr>
          <p:cNvSpPr>
            <a:spLocks noGrp="1"/>
          </p:cNvSpPr>
          <p:nvPr>
            <p:ph type="title" idx="4294967295"/>
          </p:nvPr>
        </p:nvSpPr>
        <p:spPr>
          <a:xfrm>
            <a:off x="838200" y="481013"/>
            <a:ext cx="10515600" cy="679450"/>
          </a:xfrm>
        </p:spPr>
        <p:txBody>
          <a:bodyPr/>
          <a:lstStyle/>
          <a:p>
            <a:r>
              <a:rPr lang="en-US" sz="3200" b="1" dirty="0">
                <a:solidFill>
                  <a:schemeClr val="accent6"/>
                </a:solidFill>
              </a:rPr>
              <a:t>Map</a:t>
            </a:r>
            <a:r>
              <a:rPr lang="en-US" sz="3200" b="1" dirty="0">
                <a:solidFill>
                  <a:schemeClr val="tx2">
                    <a:lumMod val="75000"/>
                  </a:schemeClr>
                </a:solidFill>
              </a:rPr>
              <a:t> </a:t>
            </a:r>
            <a:r>
              <a:rPr lang="en-US" sz="3200" b="1" dirty="0"/>
              <a:t>Project Location</a:t>
            </a:r>
            <a:endParaRPr lang="en-US" dirty="0"/>
          </a:p>
        </p:txBody>
      </p:sp>
      <p:sp>
        <p:nvSpPr>
          <p:cNvPr id="7" name="Subtitle 6">
            <a:extLst>
              <a:ext uri="{FF2B5EF4-FFF2-40B4-BE49-F238E27FC236}">
                <a16:creationId xmlns:a16="http://schemas.microsoft.com/office/drawing/2014/main" id="{03E8E728-FBE8-4D44-B6EF-14E5591DD074}"/>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sp>
        <p:nvSpPr>
          <p:cNvPr id="12" name="Rectangle 11">
            <a:extLst>
              <a:ext uri="{FF2B5EF4-FFF2-40B4-BE49-F238E27FC236}">
                <a16:creationId xmlns:a16="http://schemas.microsoft.com/office/drawing/2014/main" id="{931AB22B-FFEE-4C70-8DF0-F6080DCC950F}"/>
              </a:ext>
            </a:extLst>
          </p:cNvPr>
          <p:cNvSpPr/>
          <p:nvPr/>
        </p:nvSpPr>
        <p:spPr>
          <a:xfrm>
            <a:off x="6347790" y="2139049"/>
            <a:ext cx="3579545" cy="1847088"/>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utoShape 62">
            <a:extLst>
              <a:ext uri="{FF2B5EF4-FFF2-40B4-BE49-F238E27FC236}">
                <a16:creationId xmlns:a16="http://schemas.microsoft.com/office/drawing/2014/main" id="{51FECBC8-EEB2-4EAB-A6E4-5FC07A7ABE19}"/>
              </a:ext>
            </a:extLst>
          </p:cNvPr>
          <p:cNvSpPr>
            <a:spLocks/>
          </p:cNvSpPr>
          <p:nvPr/>
        </p:nvSpPr>
        <p:spPr bwMode="auto">
          <a:xfrm>
            <a:off x="4335007" y="4944808"/>
            <a:ext cx="533798" cy="533798"/>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4"/>
          </a:solidFill>
          <a:ln>
            <a:noFill/>
          </a:ln>
        </p:spPr>
        <p:txBody>
          <a:bodyPr lIns="0" tIns="0" rIns="0" bIns="0"/>
          <a:lstStyle/>
          <a:p>
            <a:endParaRPr lang="en-US" dirty="0"/>
          </a:p>
        </p:txBody>
      </p:sp>
      <p:cxnSp>
        <p:nvCxnSpPr>
          <p:cNvPr id="11" name="Straight Connector 10">
            <a:extLst>
              <a:ext uri="{FF2B5EF4-FFF2-40B4-BE49-F238E27FC236}">
                <a16:creationId xmlns:a16="http://schemas.microsoft.com/office/drawing/2014/main" id="{05E8CAC1-E857-48EC-BF53-3447EC2A2CA9}"/>
              </a:ext>
            </a:extLst>
          </p:cNvPr>
          <p:cNvCxnSpPr>
            <a:cxnSpLocks/>
          </p:cNvCxnSpPr>
          <p:nvPr/>
        </p:nvCxnSpPr>
        <p:spPr>
          <a:xfrm flipV="1">
            <a:off x="5080889" y="5212442"/>
            <a:ext cx="2033270" cy="1"/>
          </a:xfrm>
          <a:prstGeom prst="line">
            <a:avLst/>
          </a:prstGeom>
          <a:ln w="12700">
            <a:solidFill>
              <a:schemeClr val="accent4"/>
            </a:solidFill>
            <a:prstDash val="solid"/>
          </a:ln>
        </p:spPr>
        <p:style>
          <a:lnRef idx="1">
            <a:schemeClr val="accent1"/>
          </a:lnRef>
          <a:fillRef idx="0">
            <a:schemeClr val="accent1"/>
          </a:fillRef>
          <a:effectRef idx="0">
            <a:schemeClr val="accent1"/>
          </a:effectRef>
          <a:fontRef idx="minor">
            <a:schemeClr val="tx1"/>
          </a:fontRef>
        </p:style>
      </p:cxnSp>
      <p:sp>
        <p:nvSpPr>
          <p:cNvPr id="13" name="AutoShape 49">
            <a:extLst>
              <a:ext uri="{FF2B5EF4-FFF2-40B4-BE49-F238E27FC236}">
                <a16:creationId xmlns:a16="http://schemas.microsoft.com/office/drawing/2014/main" id="{B4EDDFA2-4FCC-48B7-83E0-DB31087351DC}"/>
              </a:ext>
            </a:extLst>
          </p:cNvPr>
          <p:cNvSpPr>
            <a:spLocks/>
          </p:cNvSpPr>
          <p:nvPr/>
        </p:nvSpPr>
        <p:spPr bwMode="auto">
          <a:xfrm>
            <a:off x="7340100" y="4950705"/>
            <a:ext cx="523944" cy="523475"/>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4"/>
          </a:solidFill>
          <a:ln>
            <a:noFill/>
          </a:ln>
        </p:spPr>
        <p:txBody>
          <a:bodyPr lIns="0" tIns="0" rIns="0" bIns="0"/>
          <a:lstStyle/>
          <a:p>
            <a:endParaRPr lang="en-US" dirty="0"/>
          </a:p>
        </p:txBody>
      </p:sp>
      <p:sp>
        <p:nvSpPr>
          <p:cNvPr id="14" name="Rectangle: Rounded Corners 13">
            <a:extLst>
              <a:ext uri="{FF2B5EF4-FFF2-40B4-BE49-F238E27FC236}">
                <a16:creationId xmlns:a16="http://schemas.microsoft.com/office/drawing/2014/main" id="{95B7D748-03F0-4153-9854-641EC1B82283}"/>
              </a:ext>
            </a:extLst>
          </p:cNvPr>
          <p:cNvSpPr/>
          <p:nvPr/>
        </p:nvSpPr>
        <p:spPr>
          <a:xfrm>
            <a:off x="7114159" y="4747064"/>
            <a:ext cx="930757" cy="930757"/>
          </a:xfrm>
          <a:prstGeom prst="roundRect">
            <a:avLst/>
          </a:prstGeom>
          <a:noFill/>
          <a:ln w="1270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DC8A25AA-6C98-47A9-BC89-812AE0DF5B9A}"/>
              </a:ext>
            </a:extLst>
          </p:cNvPr>
          <p:cNvSpPr>
            <a:spLocks/>
          </p:cNvSpPr>
          <p:nvPr/>
        </p:nvSpPr>
        <p:spPr bwMode="auto">
          <a:xfrm>
            <a:off x="8247296" y="4859432"/>
            <a:ext cx="3106503"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16" name="Rectangle 9">
            <a:extLst>
              <a:ext uri="{FF2B5EF4-FFF2-40B4-BE49-F238E27FC236}">
                <a16:creationId xmlns:a16="http://schemas.microsoft.com/office/drawing/2014/main" id="{1899E89A-6D7C-4077-B1BB-8C3C032F0436}"/>
              </a:ext>
            </a:extLst>
          </p:cNvPr>
          <p:cNvSpPr>
            <a:spLocks/>
          </p:cNvSpPr>
          <p:nvPr/>
        </p:nvSpPr>
        <p:spPr bwMode="auto">
          <a:xfrm>
            <a:off x="836517" y="4865915"/>
            <a:ext cx="3109853"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 to</a:t>
            </a:r>
          </a:p>
        </p:txBody>
      </p:sp>
      <p:sp>
        <p:nvSpPr>
          <p:cNvPr id="21" name="Rectangle: Rounded Corners 20">
            <a:extLst>
              <a:ext uri="{FF2B5EF4-FFF2-40B4-BE49-F238E27FC236}">
                <a16:creationId xmlns:a16="http://schemas.microsoft.com/office/drawing/2014/main" id="{4CB746A3-4D2B-41FC-BA70-CF7068F51489}"/>
              </a:ext>
            </a:extLst>
          </p:cNvPr>
          <p:cNvSpPr/>
          <p:nvPr/>
        </p:nvSpPr>
        <p:spPr>
          <a:xfrm>
            <a:off x="4136528" y="4746329"/>
            <a:ext cx="930757" cy="930757"/>
          </a:xfrm>
          <a:prstGeom prst="roundRect">
            <a:avLst/>
          </a:prstGeom>
          <a:noFill/>
          <a:ln w="1270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86692310"/>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6691</TotalTime>
  <Words>587</Words>
  <Application>Microsoft Office PowerPoint</Application>
  <PresentationFormat>Widescreen</PresentationFormat>
  <Paragraphs>75</Paragraphs>
  <Slides>10</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vt:i4>
      </vt:variant>
    </vt:vector>
  </HeadingPairs>
  <TitlesOfParts>
    <vt:vector size="20" baseType="lpstr">
      <vt:lpstr>Arial</vt:lpstr>
      <vt:lpstr>Calibri</vt:lpstr>
      <vt:lpstr>Gill Sans</vt:lpstr>
      <vt:lpstr>Lato</vt:lpstr>
      <vt:lpstr>Montserrat</vt:lpstr>
      <vt:lpstr>Montserrat-Regular</vt:lpstr>
      <vt:lpstr>Open Sans Condensed</vt:lpstr>
      <vt:lpstr>Roboto</vt:lpstr>
      <vt:lpstr>ヒラギノ角ゴ ProN W3</vt:lpstr>
      <vt:lpstr>Office Theme</vt:lpstr>
      <vt:lpstr>PowerPoint Presentation</vt:lpstr>
      <vt:lpstr>Welcome  Message</vt:lpstr>
      <vt:lpstr>PowerPoint Presentation</vt:lpstr>
      <vt:lpstr>Our Services</vt:lpstr>
      <vt:lpstr>Our Team</vt:lpstr>
      <vt:lpstr>PowerPoint Presentation</vt:lpstr>
      <vt:lpstr>Our Timeline</vt:lpstr>
      <vt:lpstr>Our Infographic</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Khan</cp:lastModifiedBy>
  <cp:revision>1009</cp:revision>
  <dcterms:created xsi:type="dcterms:W3CDTF">2017-07-18T09:08:44Z</dcterms:created>
  <dcterms:modified xsi:type="dcterms:W3CDTF">2017-08-30T04:13:27Z</dcterms:modified>
</cp:coreProperties>
</file>